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12" r:id="rId2"/>
    <p:sldId id="513" r:id="rId3"/>
    <p:sldId id="514" r:id="rId4"/>
    <p:sldId id="352" r:id="rId5"/>
    <p:sldId id="494" r:id="rId6"/>
    <p:sldId id="495" r:id="rId7"/>
    <p:sldId id="515" r:id="rId8"/>
    <p:sldId id="496" r:id="rId9"/>
    <p:sldId id="497" r:id="rId10"/>
    <p:sldId id="498" r:id="rId11"/>
    <p:sldId id="499" r:id="rId12"/>
    <p:sldId id="516" r:id="rId13"/>
    <p:sldId id="500" r:id="rId14"/>
    <p:sldId id="501" r:id="rId15"/>
    <p:sldId id="502" r:id="rId16"/>
    <p:sldId id="503" r:id="rId17"/>
    <p:sldId id="517" r:id="rId18"/>
    <p:sldId id="504" r:id="rId19"/>
    <p:sldId id="505" r:id="rId20"/>
    <p:sldId id="506" r:id="rId21"/>
    <p:sldId id="519" r:id="rId22"/>
    <p:sldId id="507" r:id="rId23"/>
    <p:sldId id="508" r:id="rId24"/>
    <p:sldId id="509" r:id="rId25"/>
    <p:sldId id="518" r:id="rId26"/>
  </p:sldIdLst>
  <p:sldSz cx="12190413" cy="6859588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F0F0"/>
    <a:srgbClr val="6DC1B5"/>
    <a:srgbClr val="64D2C2"/>
    <a:srgbClr val="EB9C52"/>
    <a:srgbClr val="65DDD2"/>
    <a:srgbClr val="B4E9E2"/>
    <a:srgbClr val="F4D2A1"/>
    <a:srgbClr val="1A1A1A"/>
    <a:srgbClr val="41D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8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04" y="11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75216-158D-4FE5-8EA3-0594E97C20E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F4062F9-E8C7-48EA-A617-A9B775988AF5}">
      <dgm:prSet phldrT="[文本]"/>
      <dgm:spPr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</dgm:spPr>
      <dgm:t>
        <a:bodyPr/>
        <a:lstStyle/>
        <a:p>
          <a:r>
            <a: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标题一</a:t>
          </a:r>
        </a:p>
      </dgm:t>
    </dgm:pt>
    <dgm:pt modelId="{5A7A4A94-25B0-4AFC-8C39-6B5B738743EE}" type="parTrans" cxnId="{FF017D6E-451A-4143-A4C6-E276CAF5A84E}">
      <dgm:prSet/>
      <dgm:spPr/>
      <dgm:t>
        <a:bodyPr/>
        <a:lstStyle/>
        <a:p>
          <a:endParaRPr lang="zh-CN" altLang="en-US"/>
        </a:p>
      </dgm:t>
    </dgm:pt>
    <dgm:pt modelId="{6D01A89C-0C2E-40CF-84DE-39975D58F263}" type="sibTrans" cxnId="{FF017D6E-451A-4143-A4C6-E276CAF5A84E}">
      <dgm:prSet/>
      <dgm:spPr/>
      <dgm:t>
        <a:bodyPr/>
        <a:lstStyle/>
        <a:p>
          <a:endParaRPr lang="zh-CN" altLang="en-US"/>
        </a:p>
      </dgm:t>
    </dgm:pt>
    <dgm:pt modelId="{B41D7AF7-EC30-4F90-935D-F2CAF6092C52}">
      <dgm:prSet phldrT="[文本]"/>
      <dgm:spPr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</dgm:spPr>
      <dgm:t>
        <a:bodyPr/>
        <a:lstStyle/>
        <a:p>
          <a:r>
            <a: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标题二</a:t>
          </a:r>
        </a:p>
      </dgm:t>
    </dgm:pt>
    <dgm:pt modelId="{55F222EF-4F36-4795-BFF6-D26E81E271B4}" type="parTrans" cxnId="{4E7BF7C2-6801-4DDC-B19A-74A14D803691}">
      <dgm:prSet/>
      <dgm:spPr/>
      <dgm:t>
        <a:bodyPr/>
        <a:lstStyle/>
        <a:p>
          <a:endParaRPr lang="zh-CN" altLang="en-US"/>
        </a:p>
      </dgm:t>
    </dgm:pt>
    <dgm:pt modelId="{93C8DC32-65F1-4F8C-AFD1-1C37253C6D67}" type="sibTrans" cxnId="{4E7BF7C2-6801-4DDC-B19A-74A14D803691}">
      <dgm:prSet/>
      <dgm:spPr/>
      <dgm:t>
        <a:bodyPr/>
        <a:lstStyle/>
        <a:p>
          <a:endParaRPr lang="zh-CN" altLang="en-US"/>
        </a:p>
      </dgm:t>
    </dgm:pt>
    <dgm:pt modelId="{C927F96C-C397-44AC-8256-F70A42C6C951}">
      <dgm:prSet phldrT="[文本]"/>
      <dgm:spPr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</dgm:spPr>
      <dgm:t>
        <a:bodyPr/>
        <a:lstStyle/>
        <a:p>
          <a:r>
            <a: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</a:t>
          </a:r>
          <a:r>
            <a:rPr lang="zh-CN" altLang="en-US" dirty="0">
              <a:latin typeface="+mn-lt"/>
              <a:ea typeface="+mn-ea"/>
              <a:cs typeface="+mn-ea"/>
              <a:sym typeface="+mn-lt"/>
            </a:rPr>
            <a:t>三</a:t>
          </a:r>
        </a:p>
      </dgm:t>
    </dgm:pt>
    <dgm:pt modelId="{5796B5BF-1FFB-42D6-A45F-7C7193815BDA}" type="parTrans" cxnId="{F74EAE36-DDA9-47A2-B789-CA172793921F}">
      <dgm:prSet/>
      <dgm:spPr/>
      <dgm:t>
        <a:bodyPr/>
        <a:lstStyle/>
        <a:p>
          <a:endParaRPr lang="zh-CN" altLang="en-US"/>
        </a:p>
      </dgm:t>
    </dgm:pt>
    <dgm:pt modelId="{6CAF4B5B-AB26-4B40-98E4-99A7D72FFF5A}" type="sibTrans" cxnId="{F74EAE36-DDA9-47A2-B789-CA172793921F}">
      <dgm:prSet/>
      <dgm:spPr/>
      <dgm:t>
        <a:bodyPr/>
        <a:lstStyle/>
        <a:p>
          <a:endParaRPr lang="zh-CN" altLang="en-US"/>
        </a:p>
      </dgm:t>
    </dgm:pt>
    <dgm:pt modelId="{518624AB-92BD-4F3C-BE11-135A955195B8}">
      <dgm:prSet phldrT="[文本]"/>
      <dgm:spPr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</dgm:spPr>
      <dgm:t>
        <a:bodyPr/>
        <a:lstStyle/>
        <a:p>
          <a:r>
            <a: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</a:t>
          </a:r>
          <a:r>
            <a:rPr lang="zh-CN" altLang="en-US" dirty="0">
              <a:latin typeface="+mn-lt"/>
              <a:ea typeface="+mn-ea"/>
              <a:cs typeface="+mn-ea"/>
              <a:sym typeface="+mn-lt"/>
            </a:rPr>
            <a:t>四</a:t>
          </a:r>
        </a:p>
      </dgm:t>
    </dgm:pt>
    <dgm:pt modelId="{AC28A027-C812-4EE3-AEC3-21EE5FD3389E}" type="parTrans" cxnId="{68C98411-B4CF-46D3-950D-F81A44FF8690}">
      <dgm:prSet/>
      <dgm:spPr/>
      <dgm:t>
        <a:bodyPr/>
        <a:lstStyle/>
        <a:p>
          <a:endParaRPr lang="zh-CN" altLang="en-US"/>
        </a:p>
      </dgm:t>
    </dgm:pt>
    <dgm:pt modelId="{6384FA71-12C6-4BDF-8E64-A940878A4F35}" type="sibTrans" cxnId="{68C98411-B4CF-46D3-950D-F81A44FF8690}">
      <dgm:prSet/>
      <dgm:spPr/>
      <dgm:t>
        <a:bodyPr/>
        <a:lstStyle/>
        <a:p>
          <a:endParaRPr lang="zh-CN" altLang="en-US"/>
        </a:p>
      </dgm:t>
    </dgm:pt>
    <dgm:pt modelId="{599CC529-E762-4759-8D65-D7997595A823}" type="pres">
      <dgm:prSet presAssocID="{44A75216-158D-4FE5-8EA3-0594E97C20E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6A02F0A-67D7-49E5-BFEB-C7A3F25C6823}" type="pres">
      <dgm:prSet presAssocID="{44A75216-158D-4FE5-8EA3-0594E97C20E4}" presName="children" presStyleCnt="0"/>
      <dgm:spPr/>
    </dgm:pt>
    <dgm:pt modelId="{FFFD277C-11B7-4CAF-8F31-2318282E4A57}" type="pres">
      <dgm:prSet presAssocID="{44A75216-158D-4FE5-8EA3-0594E97C20E4}" presName="childPlaceholder" presStyleCnt="0"/>
      <dgm:spPr/>
    </dgm:pt>
    <dgm:pt modelId="{5EE0FA4F-C351-4AF7-A97E-43A668B2C206}" type="pres">
      <dgm:prSet presAssocID="{44A75216-158D-4FE5-8EA3-0594E97C20E4}" presName="circle" presStyleCnt="0"/>
      <dgm:spPr/>
    </dgm:pt>
    <dgm:pt modelId="{6DB3FDCF-F5B4-48FE-9005-5D8E5DED4EEE}" type="pres">
      <dgm:prSet presAssocID="{44A75216-158D-4FE5-8EA3-0594E97C20E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8B9C5D-3D6C-44B5-8774-96BD96BE9836}" type="pres">
      <dgm:prSet presAssocID="{44A75216-158D-4FE5-8EA3-0594E97C20E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2D6349-184F-4DAB-A4BC-DC952E873C9B}" type="pres">
      <dgm:prSet presAssocID="{44A75216-158D-4FE5-8EA3-0594E97C20E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A7D60C-FF9B-46E7-A920-0A9B5FD128BC}" type="pres">
      <dgm:prSet presAssocID="{44A75216-158D-4FE5-8EA3-0594E97C20E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B18A28-8DB6-4710-96C3-9BAC3321324E}" type="pres">
      <dgm:prSet presAssocID="{44A75216-158D-4FE5-8EA3-0594E97C20E4}" presName="quadrantPlaceholder" presStyleCnt="0"/>
      <dgm:spPr/>
    </dgm:pt>
    <dgm:pt modelId="{4654F522-A416-44B6-9191-E7580140F473}" type="pres">
      <dgm:prSet presAssocID="{44A75216-158D-4FE5-8EA3-0594E97C20E4}" presName="center1" presStyleLbl="fgShp" presStyleIdx="0" presStyleCnt="2"/>
      <dgm:spPr>
        <a:solidFill>
          <a:schemeClr val="bg1"/>
        </a:solidFill>
        <a:ln>
          <a:noFill/>
        </a:ln>
      </dgm:spPr>
    </dgm:pt>
    <dgm:pt modelId="{6C25716D-45F4-42B2-8229-ADF017891CB0}" type="pres">
      <dgm:prSet presAssocID="{44A75216-158D-4FE5-8EA3-0594E97C20E4}" presName="center2" presStyleLbl="fgShp" presStyleIdx="1" presStyleCnt="2"/>
      <dgm:spPr>
        <a:solidFill>
          <a:schemeClr val="bg1"/>
        </a:solidFill>
        <a:ln>
          <a:noFill/>
        </a:ln>
      </dgm:spPr>
    </dgm:pt>
  </dgm:ptLst>
  <dgm:cxnLst>
    <dgm:cxn modelId="{A8EED559-570D-4211-B570-1A41CBBAF5F0}" type="presOf" srcId="{4F4062F9-E8C7-48EA-A617-A9B775988AF5}" destId="{6DB3FDCF-F5B4-48FE-9005-5D8E5DED4EEE}" srcOrd="0" destOrd="0" presId="urn:microsoft.com/office/officeart/2005/8/layout/cycle4"/>
    <dgm:cxn modelId="{FF017D6E-451A-4143-A4C6-E276CAF5A84E}" srcId="{44A75216-158D-4FE5-8EA3-0594E97C20E4}" destId="{4F4062F9-E8C7-48EA-A617-A9B775988AF5}" srcOrd="0" destOrd="0" parTransId="{5A7A4A94-25B0-4AFC-8C39-6B5B738743EE}" sibTransId="{6D01A89C-0C2E-40CF-84DE-39975D58F263}"/>
    <dgm:cxn modelId="{867DEC9F-01DD-4B18-B08C-21F9C882512C}" type="presOf" srcId="{518624AB-92BD-4F3C-BE11-135A955195B8}" destId="{4EA7D60C-FF9B-46E7-A920-0A9B5FD128BC}" srcOrd="0" destOrd="0" presId="urn:microsoft.com/office/officeart/2005/8/layout/cycle4"/>
    <dgm:cxn modelId="{96C7567B-0B1A-485F-ADEA-FCB67FD53AA4}" type="presOf" srcId="{B41D7AF7-EC30-4F90-935D-F2CAF6092C52}" destId="{498B9C5D-3D6C-44B5-8774-96BD96BE9836}" srcOrd="0" destOrd="0" presId="urn:microsoft.com/office/officeart/2005/8/layout/cycle4"/>
    <dgm:cxn modelId="{F74EAE36-DDA9-47A2-B789-CA172793921F}" srcId="{44A75216-158D-4FE5-8EA3-0594E97C20E4}" destId="{C927F96C-C397-44AC-8256-F70A42C6C951}" srcOrd="2" destOrd="0" parTransId="{5796B5BF-1FFB-42D6-A45F-7C7193815BDA}" sibTransId="{6CAF4B5B-AB26-4B40-98E4-99A7D72FFF5A}"/>
    <dgm:cxn modelId="{3A36DECA-FD94-4970-A372-1CF4C850C219}" type="presOf" srcId="{C927F96C-C397-44AC-8256-F70A42C6C951}" destId="{772D6349-184F-4DAB-A4BC-DC952E873C9B}" srcOrd="0" destOrd="0" presId="urn:microsoft.com/office/officeart/2005/8/layout/cycle4"/>
    <dgm:cxn modelId="{68C98411-B4CF-46D3-950D-F81A44FF8690}" srcId="{44A75216-158D-4FE5-8EA3-0594E97C20E4}" destId="{518624AB-92BD-4F3C-BE11-135A955195B8}" srcOrd="3" destOrd="0" parTransId="{AC28A027-C812-4EE3-AEC3-21EE5FD3389E}" sibTransId="{6384FA71-12C6-4BDF-8E64-A940878A4F35}"/>
    <dgm:cxn modelId="{78586774-FCA6-475F-9BA0-4EF4D7BCD979}" type="presOf" srcId="{44A75216-158D-4FE5-8EA3-0594E97C20E4}" destId="{599CC529-E762-4759-8D65-D7997595A823}" srcOrd="0" destOrd="0" presId="urn:microsoft.com/office/officeart/2005/8/layout/cycle4"/>
    <dgm:cxn modelId="{4E7BF7C2-6801-4DDC-B19A-74A14D803691}" srcId="{44A75216-158D-4FE5-8EA3-0594E97C20E4}" destId="{B41D7AF7-EC30-4F90-935D-F2CAF6092C52}" srcOrd="1" destOrd="0" parTransId="{55F222EF-4F36-4795-BFF6-D26E81E271B4}" sibTransId="{93C8DC32-65F1-4F8C-AFD1-1C37253C6D67}"/>
    <dgm:cxn modelId="{14E24DD6-0B5E-4312-9DF1-7CD614FFE30A}" type="presParOf" srcId="{599CC529-E762-4759-8D65-D7997595A823}" destId="{26A02F0A-67D7-49E5-BFEB-C7A3F25C6823}" srcOrd="0" destOrd="0" presId="urn:microsoft.com/office/officeart/2005/8/layout/cycle4"/>
    <dgm:cxn modelId="{2D83352C-349C-4698-849D-1B13725C4204}" type="presParOf" srcId="{26A02F0A-67D7-49E5-BFEB-C7A3F25C6823}" destId="{FFFD277C-11B7-4CAF-8F31-2318282E4A57}" srcOrd="0" destOrd="0" presId="urn:microsoft.com/office/officeart/2005/8/layout/cycle4"/>
    <dgm:cxn modelId="{5068949A-74C7-4853-9922-91C2538EA77C}" type="presParOf" srcId="{599CC529-E762-4759-8D65-D7997595A823}" destId="{5EE0FA4F-C351-4AF7-A97E-43A668B2C206}" srcOrd="1" destOrd="0" presId="urn:microsoft.com/office/officeart/2005/8/layout/cycle4"/>
    <dgm:cxn modelId="{72101FB7-5CB5-4BE1-B695-D522B65ED5B9}" type="presParOf" srcId="{5EE0FA4F-C351-4AF7-A97E-43A668B2C206}" destId="{6DB3FDCF-F5B4-48FE-9005-5D8E5DED4EEE}" srcOrd="0" destOrd="0" presId="urn:microsoft.com/office/officeart/2005/8/layout/cycle4"/>
    <dgm:cxn modelId="{991CF0E8-F6F6-42B0-9660-CEE820A96F05}" type="presParOf" srcId="{5EE0FA4F-C351-4AF7-A97E-43A668B2C206}" destId="{498B9C5D-3D6C-44B5-8774-96BD96BE9836}" srcOrd="1" destOrd="0" presId="urn:microsoft.com/office/officeart/2005/8/layout/cycle4"/>
    <dgm:cxn modelId="{B3232A23-890C-48E5-9CE0-397D76F51DB5}" type="presParOf" srcId="{5EE0FA4F-C351-4AF7-A97E-43A668B2C206}" destId="{772D6349-184F-4DAB-A4BC-DC952E873C9B}" srcOrd="2" destOrd="0" presId="urn:microsoft.com/office/officeart/2005/8/layout/cycle4"/>
    <dgm:cxn modelId="{18B2083D-68E6-4720-8143-A57BBE325441}" type="presParOf" srcId="{5EE0FA4F-C351-4AF7-A97E-43A668B2C206}" destId="{4EA7D60C-FF9B-46E7-A920-0A9B5FD128BC}" srcOrd="3" destOrd="0" presId="urn:microsoft.com/office/officeart/2005/8/layout/cycle4"/>
    <dgm:cxn modelId="{D0057DC9-7A12-4E89-887B-630CA3FBDB4B}" type="presParOf" srcId="{5EE0FA4F-C351-4AF7-A97E-43A668B2C206}" destId="{26B18A28-8DB6-4710-96C3-9BAC3321324E}" srcOrd="4" destOrd="0" presId="urn:microsoft.com/office/officeart/2005/8/layout/cycle4"/>
    <dgm:cxn modelId="{D8AA2810-4DA4-4807-962B-5EEEC1922126}" type="presParOf" srcId="{599CC529-E762-4759-8D65-D7997595A823}" destId="{4654F522-A416-44B6-9191-E7580140F473}" srcOrd="2" destOrd="0" presId="urn:microsoft.com/office/officeart/2005/8/layout/cycle4"/>
    <dgm:cxn modelId="{4B1BF9A8-48A2-4017-98F8-7F2C81F3071B}" type="presParOf" srcId="{599CC529-E762-4759-8D65-D7997595A823}" destId="{6C25716D-45F4-42B2-8229-ADF017891CB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3FDCF-F5B4-48FE-9005-5D8E5DED4EEE}">
      <dsp:nvSpPr>
        <dsp:cNvPr id="0" name=""/>
        <dsp:cNvSpPr/>
      </dsp:nvSpPr>
      <dsp:spPr>
        <a:xfrm>
          <a:off x="1315592" y="244262"/>
          <a:ext cx="1855538" cy="1855538"/>
        </a:xfrm>
        <a:prstGeom prst="pieWedge">
          <a:avLst/>
        </a:prstGeom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标题一</a:t>
          </a:r>
        </a:p>
      </dsp:txBody>
      <dsp:txXfrm>
        <a:off x="1859066" y="787736"/>
        <a:ext cx="1312064" cy="1312064"/>
      </dsp:txXfrm>
    </dsp:sp>
    <dsp:sp modelId="{498B9C5D-3D6C-44B5-8774-96BD96BE9836}">
      <dsp:nvSpPr>
        <dsp:cNvPr id="0" name=""/>
        <dsp:cNvSpPr/>
      </dsp:nvSpPr>
      <dsp:spPr>
        <a:xfrm rot="5400000">
          <a:off x="3256837" y="244262"/>
          <a:ext cx="1855538" cy="1855538"/>
        </a:xfrm>
        <a:prstGeom prst="pieWedge">
          <a:avLst/>
        </a:prstGeom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标题二</a:t>
          </a:r>
        </a:p>
      </dsp:txBody>
      <dsp:txXfrm rot="-5400000">
        <a:off x="3256837" y="787736"/>
        <a:ext cx="1312064" cy="1312064"/>
      </dsp:txXfrm>
    </dsp:sp>
    <dsp:sp modelId="{772D6349-184F-4DAB-A4BC-DC952E873C9B}">
      <dsp:nvSpPr>
        <dsp:cNvPr id="0" name=""/>
        <dsp:cNvSpPr/>
      </dsp:nvSpPr>
      <dsp:spPr>
        <a:xfrm rot="10800000">
          <a:off x="3256837" y="2185507"/>
          <a:ext cx="1855538" cy="1855538"/>
        </a:xfrm>
        <a:prstGeom prst="pieWedge">
          <a:avLst/>
        </a:prstGeom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</a:t>
          </a:r>
          <a:r>
            <a:rPr lang="zh-CN" altLang="en-US" sz="2500" kern="1200" dirty="0">
              <a:latin typeface="+mn-lt"/>
              <a:ea typeface="+mn-ea"/>
              <a:cs typeface="+mn-ea"/>
              <a:sym typeface="+mn-lt"/>
            </a:rPr>
            <a:t>三</a:t>
          </a:r>
        </a:p>
      </dsp:txBody>
      <dsp:txXfrm rot="10800000">
        <a:off x="3256837" y="2185507"/>
        <a:ext cx="1312064" cy="1312064"/>
      </dsp:txXfrm>
    </dsp:sp>
    <dsp:sp modelId="{4EA7D60C-FF9B-46E7-A920-0A9B5FD128BC}">
      <dsp:nvSpPr>
        <dsp:cNvPr id="0" name=""/>
        <dsp:cNvSpPr/>
      </dsp:nvSpPr>
      <dsp:spPr>
        <a:xfrm rot="16200000">
          <a:off x="1315592" y="2185507"/>
          <a:ext cx="1855538" cy="1855538"/>
        </a:xfrm>
        <a:prstGeom prst="pieWedge">
          <a:avLst/>
        </a:prstGeom>
        <a:gradFill rotWithShape="0">
          <a:gsLst>
            <a:gs pos="0">
              <a:srgbClr val="64D2C2"/>
            </a:gs>
            <a:gs pos="100000">
              <a:srgbClr val="6DC1B5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标题</a:t>
          </a:r>
          <a:r>
            <a:rPr lang="zh-CN" altLang="en-US" sz="2500" kern="1200" dirty="0">
              <a:latin typeface="+mn-lt"/>
              <a:ea typeface="+mn-ea"/>
              <a:cs typeface="+mn-ea"/>
              <a:sym typeface="+mn-lt"/>
            </a:rPr>
            <a:t>四</a:t>
          </a:r>
        </a:p>
      </dsp:txBody>
      <dsp:txXfrm rot="5400000">
        <a:off x="1859066" y="2185507"/>
        <a:ext cx="1312064" cy="1312064"/>
      </dsp:txXfrm>
    </dsp:sp>
    <dsp:sp modelId="{4654F522-A416-44B6-9191-E7580140F473}">
      <dsp:nvSpPr>
        <dsp:cNvPr id="0" name=""/>
        <dsp:cNvSpPr/>
      </dsp:nvSpPr>
      <dsp:spPr>
        <a:xfrm>
          <a:off x="2893657" y="1756976"/>
          <a:ext cx="640653" cy="557090"/>
        </a:xfrm>
        <a:prstGeom prst="circularArrow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5716D-45F4-42B2-8229-ADF017891CB0}">
      <dsp:nvSpPr>
        <dsp:cNvPr id="0" name=""/>
        <dsp:cNvSpPr/>
      </dsp:nvSpPr>
      <dsp:spPr>
        <a:xfrm rot="10800000">
          <a:off x="2893657" y="1971241"/>
          <a:ext cx="640653" cy="557090"/>
        </a:xfrm>
        <a:prstGeom prst="circularArrow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74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58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433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023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748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993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488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07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909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700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14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488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548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094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78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749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39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01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51PPT</a:t>
            </a:r>
            <a:r>
              <a:rPr lang="zh-CN" altLang="en-US" dirty="0"/>
              <a:t>模板网  </a:t>
            </a:r>
            <a:r>
              <a:rPr lang="en-US" altLang="zh-CN" dirty="0"/>
              <a:t>www.51pptmoban.com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360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73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0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357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749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08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D89FAD02-CC85-4C51-BDE9-D30A8236282B}"/>
              </a:ext>
            </a:extLst>
          </p:cNvPr>
          <p:cNvSpPr/>
          <p:nvPr userDrawn="1"/>
        </p:nvSpPr>
        <p:spPr>
          <a:xfrm>
            <a:off x="-787921" y="-403129"/>
            <a:ext cx="2137750" cy="141322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9A0A042-A2AC-4F18-8C27-CFC183691B1B}"/>
              </a:ext>
            </a:extLst>
          </p:cNvPr>
          <p:cNvSpPr/>
          <p:nvPr userDrawn="1"/>
        </p:nvSpPr>
        <p:spPr>
          <a:xfrm>
            <a:off x="7106424" y="6416033"/>
            <a:ext cx="1341913" cy="887110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F2D44D-3711-4CC9-93E9-B93B8CAC9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0115" y="168700"/>
            <a:ext cx="894225" cy="762005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35A63C9-AD3B-4F0A-8007-B04F4B447DAD}"/>
              </a:ext>
            </a:extLst>
          </p:cNvPr>
          <p:cNvSpPr/>
          <p:nvPr userDrawn="1"/>
        </p:nvSpPr>
        <p:spPr>
          <a:xfrm>
            <a:off x="7908722" y="6431832"/>
            <a:ext cx="3023835" cy="1998993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52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F51C018-2196-415C-8376-70F9ABC0DA9C}"/>
              </a:ext>
            </a:extLst>
          </p:cNvPr>
          <p:cNvSpPr/>
          <p:nvPr userDrawn="1"/>
        </p:nvSpPr>
        <p:spPr>
          <a:xfrm rot="17278037">
            <a:off x="9905046" y="6426826"/>
            <a:ext cx="1341913" cy="887110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31F2A233-F158-472E-8BA5-CFF44BE51817}"/>
              </a:ext>
            </a:extLst>
          </p:cNvPr>
          <p:cNvSpPr/>
          <p:nvPr userDrawn="1"/>
        </p:nvSpPr>
        <p:spPr>
          <a:xfrm rot="9530581">
            <a:off x="9866384" y="6287364"/>
            <a:ext cx="3023835" cy="1998993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4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D75A658-8ED7-4F79-867B-95A352B811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276" y="5571313"/>
            <a:ext cx="1006064" cy="7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8ED994F-DB5A-4FBD-B2F7-8E1ED7089C8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png"/><Relationship Id="rId5" Type="http://schemas.openxmlformats.org/officeDocument/2006/relationships/tags" Target="../tags/tag8.xml"/><Relationship Id="rId10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jp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174C0B-D32A-424A-9733-D01AEDF49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2ABB0026-5541-4999-A368-3C778D99E967}"/>
              </a:ext>
            </a:extLst>
          </p:cNvPr>
          <p:cNvSpPr/>
          <p:nvPr/>
        </p:nvSpPr>
        <p:spPr>
          <a:xfrm>
            <a:off x="2470728" y="772462"/>
            <a:ext cx="6674743" cy="4412533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noFill/>
          <a:ln w="381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EB065BC-B3B1-4924-B732-C9BF394DFF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4B14F46-1EF4-4655-BD4D-1C8BEFA3242B}"/>
              </a:ext>
            </a:extLst>
          </p:cNvPr>
          <p:cNvGrpSpPr/>
          <p:nvPr/>
        </p:nvGrpSpPr>
        <p:grpSpPr>
          <a:xfrm>
            <a:off x="2788971" y="1543128"/>
            <a:ext cx="7026881" cy="2410952"/>
            <a:chOff x="2320892" y="1337616"/>
            <a:chExt cx="7026881" cy="241095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C2211E49-584F-42AB-AC65-FDB1FE49D4D2}"/>
                </a:ext>
              </a:extLst>
            </p:cNvPr>
            <p:cNvGrpSpPr/>
            <p:nvPr/>
          </p:nvGrpSpPr>
          <p:grpSpPr>
            <a:xfrm>
              <a:off x="2320892" y="1754439"/>
              <a:ext cx="7026881" cy="1994129"/>
              <a:chOff x="3098314" y="1459385"/>
              <a:chExt cx="7026881" cy="1994129"/>
            </a:xfrm>
          </p:grpSpPr>
          <p:sp>
            <p:nvSpPr>
              <p:cNvPr id="10" name="18">
                <a:extLst>
                  <a:ext uri="{FF2B5EF4-FFF2-40B4-BE49-F238E27FC236}">
                    <a16:creationId xmlns:a16="http://schemas.microsoft.com/office/drawing/2014/main" id="{D5061EA5-2133-4A5A-98EB-958E5EA8504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4029455" y="2437851"/>
                <a:ext cx="6095740" cy="10156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6600" dirty="0">
                    <a:solidFill>
                      <a:srgbClr val="6DC1B5"/>
                    </a:solidFill>
                    <a:latin typeface="江城律动宋" panose="02020700000000000000" pitchFamily="18" charset="-122"/>
                    <a:ea typeface="江城律动宋" panose="02020700000000000000" pitchFamily="18" charset="-122"/>
                    <a:cs typeface="+mn-ea"/>
                    <a:sym typeface="+mn-lt"/>
                  </a:rPr>
                  <a:t>教学设计</a:t>
                </a:r>
                <a:endParaRPr lang="en-US" altLang="zh-CN" sz="6600" dirty="0">
                  <a:solidFill>
                    <a:srgbClr val="6DC1B5"/>
                  </a:soli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18">
                <a:extLst>
                  <a:ext uri="{FF2B5EF4-FFF2-40B4-BE49-F238E27FC236}">
                    <a16:creationId xmlns:a16="http://schemas.microsoft.com/office/drawing/2014/main" id="{C00BDD3A-E5E7-4FDD-8CB8-693727743E8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098314" y="1459385"/>
                <a:ext cx="4602606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6000" spc="300" dirty="0">
                    <a:solidFill>
                      <a:srgbClr val="6DC1B5"/>
                    </a:solidFill>
                    <a:latin typeface="江城律动宋" panose="02020700000000000000" pitchFamily="18" charset="-122"/>
                    <a:ea typeface="江城律动宋" panose="02020700000000000000" pitchFamily="18" charset="-122"/>
                    <a:cs typeface="+mn-ea"/>
                    <a:sym typeface="+mn-lt"/>
                  </a:rPr>
                  <a:t>儿童教育</a:t>
                </a:r>
                <a:endParaRPr lang="en-US" altLang="zh-CN" sz="6000" spc="300" dirty="0">
                  <a:solidFill>
                    <a:srgbClr val="6DC1B5"/>
                  </a:soli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AC74526-90C8-4C54-8ED0-CF6E529B1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9981" y="1337616"/>
              <a:ext cx="1572691" cy="1340153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9AF4B3CB-8704-4D9F-A5D8-674D39634C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2CDE158-F9C9-401A-B82F-23FC914AA6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85" y="3281517"/>
            <a:ext cx="1245167" cy="13032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557E7DF-7B43-41A0-A98D-7DA1B3AC5B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F890DF60-0B48-4EED-9B5C-E0DE4D356298}"/>
              </a:ext>
            </a:extLst>
          </p:cNvPr>
          <p:cNvSpPr txBox="1"/>
          <p:nvPr/>
        </p:nvSpPr>
        <p:spPr>
          <a:xfrm flipH="1">
            <a:off x="4166390" y="4097171"/>
            <a:ext cx="261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smtClean="0"/>
              <a:t>汇报人：</a:t>
            </a:r>
            <a:r>
              <a:rPr lang="en-US" altLang="zh-CN" i="1" smtClean="0"/>
              <a:t>PPT818</a:t>
            </a:r>
            <a:endParaRPr lang="zh-CN" altLang="en-US" i="1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937438C-F20E-4C72-A96F-462C3B2EB628}"/>
              </a:ext>
            </a:extLst>
          </p:cNvPr>
          <p:cNvSpPr txBox="1"/>
          <p:nvPr/>
        </p:nvSpPr>
        <p:spPr>
          <a:xfrm flipH="1">
            <a:off x="6866009" y="4114196"/>
            <a:ext cx="189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时间：</a:t>
            </a:r>
            <a:r>
              <a:rPr lang="en-US" altLang="zh-CN" i="1" dirty="0" smtClean="0"/>
              <a:t>20XX.02</a:t>
            </a:r>
            <a:endParaRPr lang="zh-CN" altLang="en-US" i="1" dirty="0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F830766-360C-44BB-A69C-31F16A1EF894}"/>
              </a:ext>
            </a:extLst>
          </p:cNvPr>
          <p:cNvSpPr/>
          <p:nvPr/>
        </p:nvSpPr>
        <p:spPr>
          <a:xfrm>
            <a:off x="8085549" y="912490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41B335CD-891B-4C37-A913-B9CDB864894B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9533D60-7EF4-42F2-8A65-FCC90090F0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4F86DFAF-9F0B-42A5-A9E8-DAC76D15A0F7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1D0A2300-9B55-48A3-B7D5-278BB66E4A98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8B2EA895-9D88-49EE-8E04-5B0D75BD1BB3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E9CA3690-616D-4277-8B50-15D95D03C8FB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8C7C1F1B-E9F2-4BAD-8239-BE671C3A982D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805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8A803EF6-B7D9-414A-8869-608C8553DB55}"/>
              </a:ext>
            </a:extLst>
          </p:cNvPr>
          <p:cNvGrpSpPr/>
          <p:nvPr/>
        </p:nvGrpSpPr>
        <p:grpSpPr>
          <a:xfrm>
            <a:off x="1196351" y="1455357"/>
            <a:ext cx="4514108" cy="4220578"/>
            <a:chOff x="6459260" y="1628712"/>
            <a:chExt cx="5022149" cy="4695583"/>
          </a:xfrm>
        </p:grpSpPr>
        <p:sp>
          <p:nvSpPr>
            <p:cNvPr id="12" name="矩形 83">
              <a:extLst>
                <a:ext uri="{FF2B5EF4-FFF2-40B4-BE49-F238E27FC236}">
                  <a16:creationId xmlns:a16="http://schemas.microsoft.com/office/drawing/2014/main" id="{84649D36-12D8-4800-A244-696295B4D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0226" y="1720171"/>
              <a:ext cx="4863138" cy="4536836"/>
            </a:xfrm>
            <a:prstGeom prst="rect">
              <a:avLst/>
            </a:prstGeom>
            <a:noFill/>
            <a:ln w="9525" cmpd="sng">
              <a:solidFill>
                <a:srgbClr val="6DC1B5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84">
              <a:extLst>
                <a:ext uri="{FF2B5EF4-FFF2-40B4-BE49-F238E27FC236}">
                  <a16:creationId xmlns:a16="http://schemas.microsoft.com/office/drawing/2014/main" id="{C3E6E325-735F-49FA-B69E-833468099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7898" y="2158936"/>
              <a:ext cx="4099907" cy="154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分钟之内。此处添加详细文本描述，建议与标题相关并符合整体语言风格，语言描述尽量简洁生动。</a:t>
              </a: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EF2E3B5-EBB7-406F-91BC-B9406DD03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260" y="1628712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C1B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EA95D65-456E-4EF2-8496-B3E53880F33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0952771" y="5794070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C1B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MH_Entry_1">
            <a:extLst>
              <a:ext uri="{FF2B5EF4-FFF2-40B4-BE49-F238E27FC236}">
                <a16:creationId xmlns:a16="http://schemas.microsoft.com/office/drawing/2014/main" id="{B1D68F40-5CD9-4453-9607-32B5C334FF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教学方案介绍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22" name="18">
            <a:extLst>
              <a:ext uri="{FF2B5EF4-FFF2-40B4-BE49-F238E27FC236}">
                <a16:creationId xmlns:a16="http://schemas.microsoft.com/office/drawing/2014/main" id="{85424421-E2B2-4660-B031-06D6746BD20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469868B-3530-46E3-9F1D-06C0B1424D13}"/>
              </a:ext>
            </a:extLst>
          </p:cNvPr>
          <p:cNvSpPr txBox="1"/>
          <p:nvPr/>
        </p:nvSpPr>
        <p:spPr>
          <a:xfrm>
            <a:off x="1679516" y="3429794"/>
            <a:ext cx="3555782" cy="1030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C665694-D104-476A-8C17-F8AD2852B7C6}"/>
              </a:ext>
            </a:extLst>
          </p:cNvPr>
          <p:cNvSpPr txBox="1"/>
          <p:nvPr/>
        </p:nvSpPr>
        <p:spPr>
          <a:xfrm>
            <a:off x="1679516" y="4453478"/>
            <a:ext cx="3555782" cy="707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1EE58A6-CFBE-4BAC-B906-6187AF19CF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87" y="1507605"/>
            <a:ext cx="4168330" cy="41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7D8AB1B3-8000-4D0D-B3E8-9963D2E07D31}"/>
              </a:ext>
            </a:extLst>
          </p:cNvPr>
          <p:cNvGrpSpPr/>
          <p:nvPr/>
        </p:nvGrpSpPr>
        <p:grpSpPr>
          <a:xfrm>
            <a:off x="4633254" y="1456778"/>
            <a:ext cx="3237320" cy="4301542"/>
            <a:chOff x="4924385" y="2108174"/>
            <a:chExt cx="2777240" cy="3690218"/>
          </a:xfrm>
        </p:grpSpPr>
        <p:sp>
          <p:nvSpPr>
            <p:cNvPr id="12" name="任意多边形 4">
              <a:extLst>
                <a:ext uri="{FF2B5EF4-FFF2-40B4-BE49-F238E27FC236}">
                  <a16:creationId xmlns:a16="http://schemas.microsoft.com/office/drawing/2014/main" id="{FE03EA97-C36D-4359-A552-5C1ADFEF54B1}"/>
                </a:ext>
              </a:extLst>
            </p:cNvPr>
            <p:cNvSpPr/>
            <p:nvPr/>
          </p:nvSpPr>
          <p:spPr>
            <a:xfrm rot="16200000">
              <a:off x="5088844" y="1943715"/>
              <a:ext cx="1128602" cy="1457519"/>
            </a:xfrm>
            <a:custGeom>
              <a:avLst/>
              <a:gdLst>
                <a:gd name="connsiteX0" fmla="*/ 1128602 w 1128602"/>
                <a:gd name="connsiteY0" fmla="*/ 988888 h 1457519"/>
                <a:gd name="connsiteX1" fmla="*/ 1128602 w 1128602"/>
                <a:gd name="connsiteY1" fmla="*/ 1324565 h 1457519"/>
                <a:gd name="connsiteX2" fmla="*/ 995649 w 1128602"/>
                <a:gd name="connsiteY2" fmla="*/ 1457518 h 1457519"/>
                <a:gd name="connsiteX3" fmla="*/ 867459 w 1128602"/>
                <a:gd name="connsiteY3" fmla="*/ 1329328 h 1457519"/>
                <a:gd name="connsiteX4" fmla="*/ 867459 w 1128602"/>
                <a:gd name="connsiteY4" fmla="*/ 988888 h 1457519"/>
                <a:gd name="connsiteX5" fmla="*/ 868036 w 1128602"/>
                <a:gd name="connsiteY5" fmla="*/ 988888 h 1457519"/>
                <a:gd name="connsiteX6" fmla="*/ 868036 w 1128602"/>
                <a:gd name="connsiteY6" fmla="*/ 260565 h 1457519"/>
                <a:gd name="connsiteX7" fmla="*/ 260566 w 1128602"/>
                <a:gd name="connsiteY7" fmla="*/ 260565 h 1457519"/>
                <a:gd name="connsiteX8" fmla="*/ 260566 w 1128602"/>
                <a:gd name="connsiteY8" fmla="*/ 1114618 h 1457519"/>
                <a:gd name="connsiteX9" fmla="*/ 262622 w 1128602"/>
                <a:gd name="connsiteY9" fmla="*/ 1114618 h 1457519"/>
                <a:gd name="connsiteX10" fmla="*/ 262622 w 1128602"/>
                <a:gd name="connsiteY10" fmla="*/ 1380231 h 1457519"/>
                <a:gd name="connsiteX11" fmla="*/ 134169 w 1128602"/>
                <a:gd name="connsiteY11" fmla="*/ 1251779 h 1457519"/>
                <a:gd name="connsiteX12" fmla="*/ 2 w 1128602"/>
                <a:gd name="connsiteY12" fmla="*/ 1385946 h 1457519"/>
                <a:gd name="connsiteX13" fmla="*/ 2 w 1128602"/>
                <a:gd name="connsiteY13" fmla="*/ 1457519 h 1457519"/>
                <a:gd name="connsiteX14" fmla="*/ 0 w 1128602"/>
                <a:gd name="connsiteY14" fmla="*/ 1457519 h 1457519"/>
                <a:gd name="connsiteX15" fmla="*/ 0 w 1128602"/>
                <a:gd name="connsiteY15" fmla="*/ 1114618 h 1457519"/>
                <a:gd name="connsiteX16" fmla="*/ 1 w 1128602"/>
                <a:gd name="connsiteY16" fmla="*/ 1114618 h 1457519"/>
                <a:gd name="connsiteX17" fmla="*/ 1 w 1128602"/>
                <a:gd name="connsiteY17" fmla="*/ 219063 h 1457519"/>
                <a:gd name="connsiteX18" fmla="*/ 219064 w 1128602"/>
                <a:gd name="connsiteY18" fmla="*/ 0 h 1457519"/>
                <a:gd name="connsiteX19" fmla="*/ 909538 w 1128602"/>
                <a:gd name="connsiteY19" fmla="*/ 0 h 1457519"/>
                <a:gd name="connsiteX20" fmla="*/ 1128601 w 1128602"/>
                <a:gd name="connsiteY20" fmla="*/ 219063 h 1457519"/>
                <a:gd name="connsiteX21" fmla="*/ 1128601 w 1128602"/>
                <a:gd name="connsiteY21" fmla="*/ 988888 h 145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602" h="1457519">
                  <a:moveTo>
                    <a:pt x="1128602" y="988888"/>
                  </a:moveTo>
                  <a:lnTo>
                    <a:pt x="1128602" y="1324565"/>
                  </a:lnTo>
                  <a:lnTo>
                    <a:pt x="995649" y="1457518"/>
                  </a:lnTo>
                  <a:lnTo>
                    <a:pt x="867459" y="1329328"/>
                  </a:lnTo>
                  <a:lnTo>
                    <a:pt x="867459" y="988888"/>
                  </a:lnTo>
                  <a:lnTo>
                    <a:pt x="868036" y="988888"/>
                  </a:lnTo>
                  <a:lnTo>
                    <a:pt x="868036" y="260565"/>
                  </a:lnTo>
                  <a:lnTo>
                    <a:pt x="260566" y="260565"/>
                  </a:lnTo>
                  <a:lnTo>
                    <a:pt x="260566" y="1114618"/>
                  </a:lnTo>
                  <a:lnTo>
                    <a:pt x="262622" y="1114618"/>
                  </a:lnTo>
                  <a:lnTo>
                    <a:pt x="262622" y="1380231"/>
                  </a:lnTo>
                  <a:lnTo>
                    <a:pt x="134169" y="1251779"/>
                  </a:lnTo>
                  <a:lnTo>
                    <a:pt x="2" y="1385946"/>
                  </a:lnTo>
                  <a:lnTo>
                    <a:pt x="2" y="1457519"/>
                  </a:lnTo>
                  <a:lnTo>
                    <a:pt x="0" y="1457519"/>
                  </a:lnTo>
                  <a:lnTo>
                    <a:pt x="0" y="1114618"/>
                  </a:lnTo>
                  <a:lnTo>
                    <a:pt x="1" y="1114618"/>
                  </a:lnTo>
                  <a:lnTo>
                    <a:pt x="1" y="219063"/>
                  </a:lnTo>
                  <a:cubicBezTo>
                    <a:pt x="1" y="98078"/>
                    <a:pt x="98079" y="0"/>
                    <a:pt x="219064" y="0"/>
                  </a:cubicBezTo>
                  <a:lnTo>
                    <a:pt x="909538" y="0"/>
                  </a:lnTo>
                  <a:cubicBezTo>
                    <a:pt x="1030523" y="0"/>
                    <a:pt x="1128601" y="98078"/>
                    <a:pt x="1128601" y="219063"/>
                  </a:cubicBezTo>
                  <a:lnTo>
                    <a:pt x="1128601" y="988888"/>
                  </a:lnTo>
                  <a:close/>
                </a:path>
              </a:pathLst>
            </a:cu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5">
              <a:extLst>
                <a:ext uri="{FF2B5EF4-FFF2-40B4-BE49-F238E27FC236}">
                  <a16:creationId xmlns:a16="http://schemas.microsoft.com/office/drawing/2014/main" id="{AFFF3944-AF74-465E-8ECE-A504F05E6F3F}"/>
                </a:ext>
              </a:extLst>
            </p:cNvPr>
            <p:cNvSpPr/>
            <p:nvPr/>
          </p:nvSpPr>
          <p:spPr>
            <a:xfrm rot="5400000" flipH="1">
              <a:off x="6408565" y="2796506"/>
              <a:ext cx="1128602" cy="1457519"/>
            </a:xfrm>
            <a:custGeom>
              <a:avLst/>
              <a:gdLst>
                <a:gd name="connsiteX0" fmla="*/ 1128602 w 1128602"/>
                <a:gd name="connsiteY0" fmla="*/ 988888 h 1457519"/>
                <a:gd name="connsiteX1" fmla="*/ 1128602 w 1128602"/>
                <a:gd name="connsiteY1" fmla="*/ 1324565 h 1457519"/>
                <a:gd name="connsiteX2" fmla="*/ 995649 w 1128602"/>
                <a:gd name="connsiteY2" fmla="*/ 1457518 h 1457519"/>
                <a:gd name="connsiteX3" fmla="*/ 867459 w 1128602"/>
                <a:gd name="connsiteY3" fmla="*/ 1329328 h 1457519"/>
                <a:gd name="connsiteX4" fmla="*/ 867459 w 1128602"/>
                <a:gd name="connsiteY4" fmla="*/ 988888 h 1457519"/>
                <a:gd name="connsiteX5" fmla="*/ 868036 w 1128602"/>
                <a:gd name="connsiteY5" fmla="*/ 988888 h 1457519"/>
                <a:gd name="connsiteX6" fmla="*/ 868036 w 1128602"/>
                <a:gd name="connsiteY6" fmla="*/ 260565 h 1457519"/>
                <a:gd name="connsiteX7" fmla="*/ 260566 w 1128602"/>
                <a:gd name="connsiteY7" fmla="*/ 260565 h 1457519"/>
                <a:gd name="connsiteX8" fmla="*/ 260566 w 1128602"/>
                <a:gd name="connsiteY8" fmla="*/ 1114618 h 1457519"/>
                <a:gd name="connsiteX9" fmla="*/ 262622 w 1128602"/>
                <a:gd name="connsiteY9" fmla="*/ 1114618 h 1457519"/>
                <a:gd name="connsiteX10" fmla="*/ 262622 w 1128602"/>
                <a:gd name="connsiteY10" fmla="*/ 1380231 h 1457519"/>
                <a:gd name="connsiteX11" fmla="*/ 134169 w 1128602"/>
                <a:gd name="connsiteY11" fmla="*/ 1251779 h 1457519"/>
                <a:gd name="connsiteX12" fmla="*/ 2 w 1128602"/>
                <a:gd name="connsiteY12" fmla="*/ 1385946 h 1457519"/>
                <a:gd name="connsiteX13" fmla="*/ 2 w 1128602"/>
                <a:gd name="connsiteY13" fmla="*/ 1457519 h 1457519"/>
                <a:gd name="connsiteX14" fmla="*/ 0 w 1128602"/>
                <a:gd name="connsiteY14" fmla="*/ 1457519 h 1457519"/>
                <a:gd name="connsiteX15" fmla="*/ 0 w 1128602"/>
                <a:gd name="connsiteY15" fmla="*/ 1114618 h 1457519"/>
                <a:gd name="connsiteX16" fmla="*/ 1 w 1128602"/>
                <a:gd name="connsiteY16" fmla="*/ 1114618 h 1457519"/>
                <a:gd name="connsiteX17" fmla="*/ 1 w 1128602"/>
                <a:gd name="connsiteY17" fmla="*/ 219063 h 1457519"/>
                <a:gd name="connsiteX18" fmla="*/ 219064 w 1128602"/>
                <a:gd name="connsiteY18" fmla="*/ 0 h 1457519"/>
                <a:gd name="connsiteX19" fmla="*/ 909538 w 1128602"/>
                <a:gd name="connsiteY19" fmla="*/ 0 h 1457519"/>
                <a:gd name="connsiteX20" fmla="*/ 1128601 w 1128602"/>
                <a:gd name="connsiteY20" fmla="*/ 219063 h 1457519"/>
                <a:gd name="connsiteX21" fmla="*/ 1128601 w 1128602"/>
                <a:gd name="connsiteY21" fmla="*/ 988888 h 145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602" h="1457519">
                  <a:moveTo>
                    <a:pt x="1128602" y="988888"/>
                  </a:moveTo>
                  <a:lnTo>
                    <a:pt x="1128602" y="1324565"/>
                  </a:lnTo>
                  <a:lnTo>
                    <a:pt x="995649" y="1457518"/>
                  </a:lnTo>
                  <a:lnTo>
                    <a:pt x="867459" y="1329328"/>
                  </a:lnTo>
                  <a:lnTo>
                    <a:pt x="867459" y="988888"/>
                  </a:lnTo>
                  <a:lnTo>
                    <a:pt x="868036" y="988888"/>
                  </a:lnTo>
                  <a:lnTo>
                    <a:pt x="868036" y="260565"/>
                  </a:lnTo>
                  <a:lnTo>
                    <a:pt x="260566" y="260565"/>
                  </a:lnTo>
                  <a:lnTo>
                    <a:pt x="260566" y="1114618"/>
                  </a:lnTo>
                  <a:lnTo>
                    <a:pt x="262622" y="1114618"/>
                  </a:lnTo>
                  <a:lnTo>
                    <a:pt x="262622" y="1380231"/>
                  </a:lnTo>
                  <a:lnTo>
                    <a:pt x="134169" y="1251779"/>
                  </a:lnTo>
                  <a:lnTo>
                    <a:pt x="2" y="1385946"/>
                  </a:lnTo>
                  <a:lnTo>
                    <a:pt x="2" y="1457519"/>
                  </a:lnTo>
                  <a:lnTo>
                    <a:pt x="0" y="1457519"/>
                  </a:lnTo>
                  <a:lnTo>
                    <a:pt x="0" y="1114618"/>
                  </a:lnTo>
                  <a:lnTo>
                    <a:pt x="1" y="1114618"/>
                  </a:lnTo>
                  <a:lnTo>
                    <a:pt x="1" y="219063"/>
                  </a:lnTo>
                  <a:cubicBezTo>
                    <a:pt x="1" y="98078"/>
                    <a:pt x="98079" y="0"/>
                    <a:pt x="219064" y="0"/>
                  </a:cubicBezTo>
                  <a:lnTo>
                    <a:pt x="909538" y="0"/>
                  </a:lnTo>
                  <a:cubicBezTo>
                    <a:pt x="1030523" y="0"/>
                    <a:pt x="1128601" y="98078"/>
                    <a:pt x="1128601" y="219063"/>
                  </a:cubicBezTo>
                  <a:lnTo>
                    <a:pt x="1128601" y="988888"/>
                  </a:lnTo>
                  <a:close/>
                </a:path>
              </a:pathLst>
            </a:cu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6">
              <a:extLst>
                <a:ext uri="{FF2B5EF4-FFF2-40B4-BE49-F238E27FC236}">
                  <a16:creationId xmlns:a16="http://schemas.microsoft.com/office/drawing/2014/main" id="{343F71F8-D863-4F9F-9EBE-775DB4807804}"/>
                </a:ext>
              </a:extLst>
            </p:cNvPr>
            <p:cNvSpPr/>
            <p:nvPr/>
          </p:nvSpPr>
          <p:spPr>
            <a:xfrm rot="16200000">
              <a:off x="5088844" y="3652540"/>
              <a:ext cx="1128602" cy="1457519"/>
            </a:xfrm>
            <a:custGeom>
              <a:avLst/>
              <a:gdLst>
                <a:gd name="connsiteX0" fmla="*/ 1128602 w 1128602"/>
                <a:gd name="connsiteY0" fmla="*/ 988888 h 1457519"/>
                <a:gd name="connsiteX1" fmla="*/ 1128602 w 1128602"/>
                <a:gd name="connsiteY1" fmla="*/ 1324565 h 1457519"/>
                <a:gd name="connsiteX2" fmla="*/ 995649 w 1128602"/>
                <a:gd name="connsiteY2" fmla="*/ 1457518 h 1457519"/>
                <a:gd name="connsiteX3" fmla="*/ 867459 w 1128602"/>
                <a:gd name="connsiteY3" fmla="*/ 1329328 h 1457519"/>
                <a:gd name="connsiteX4" fmla="*/ 867459 w 1128602"/>
                <a:gd name="connsiteY4" fmla="*/ 988888 h 1457519"/>
                <a:gd name="connsiteX5" fmla="*/ 868036 w 1128602"/>
                <a:gd name="connsiteY5" fmla="*/ 988888 h 1457519"/>
                <a:gd name="connsiteX6" fmla="*/ 868036 w 1128602"/>
                <a:gd name="connsiteY6" fmla="*/ 260565 h 1457519"/>
                <a:gd name="connsiteX7" fmla="*/ 260566 w 1128602"/>
                <a:gd name="connsiteY7" fmla="*/ 260565 h 1457519"/>
                <a:gd name="connsiteX8" fmla="*/ 260566 w 1128602"/>
                <a:gd name="connsiteY8" fmla="*/ 1114618 h 1457519"/>
                <a:gd name="connsiteX9" fmla="*/ 262622 w 1128602"/>
                <a:gd name="connsiteY9" fmla="*/ 1114618 h 1457519"/>
                <a:gd name="connsiteX10" fmla="*/ 262622 w 1128602"/>
                <a:gd name="connsiteY10" fmla="*/ 1380231 h 1457519"/>
                <a:gd name="connsiteX11" fmla="*/ 134169 w 1128602"/>
                <a:gd name="connsiteY11" fmla="*/ 1251779 h 1457519"/>
                <a:gd name="connsiteX12" fmla="*/ 2 w 1128602"/>
                <a:gd name="connsiteY12" fmla="*/ 1385946 h 1457519"/>
                <a:gd name="connsiteX13" fmla="*/ 2 w 1128602"/>
                <a:gd name="connsiteY13" fmla="*/ 1457519 h 1457519"/>
                <a:gd name="connsiteX14" fmla="*/ 0 w 1128602"/>
                <a:gd name="connsiteY14" fmla="*/ 1457519 h 1457519"/>
                <a:gd name="connsiteX15" fmla="*/ 0 w 1128602"/>
                <a:gd name="connsiteY15" fmla="*/ 1114618 h 1457519"/>
                <a:gd name="connsiteX16" fmla="*/ 1 w 1128602"/>
                <a:gd name="connsiteY16" fmla="*/ 1114618 h 1457519"/>
                <a:gd name="connsiteX17" fmla="*/ 1 w 1128602"/>
                <a:gd name="connsiteY17" fmla="*/ 219063 h 1457519"/>
                <a:gd name="connsiteX18" fmla="*/ 219064 w 1128602"/>
                <a:gd name="connsiteY18" fmla="*/ 0 h 1457519"/>
                <a:gd name="connsiteX19" fmla="*/ 909538 w 1128602"/>
                <a:gd name="connsiteY19" fmla="*/ 0 h 1457519"/>
                <a:gd name="connsiteX20" fmla="*/ 1128601 w 1128602"/>
                <a:gd name="connsiteY20" fmla="*/ 219063 h 1457519"/>
                <a:gd name="connsiteX21" fmla="*/ 1128601 w 1128602"/>
                <a:gd name="connsiteY21" fmla="*/ 988888 h 145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602" h="1457519">
                  <a:moveTo>
                    <a:pt x="1128602" y="988888"/>
                  </a:moveTo>
                  <a:lnTo>
                    <a:pt x="1128602" y="1324565"/>
                  </a:lnTo>
                  <a:lnTo>
                    <a:pt x="995649" y="1457518"/>
                  </a:lnTo>
                  <a:lnTo>
                    <a:pt x="867459" y="1329328"/>
                  </a:lnTo>
                  <a:lnTo>
                    <a:pt x="867459" y="988888"/>
                  </a:lnTo>
                  <a:lnTo>
                    <a:pt x="868036" y="988888"/>
                  </a:lnTo>
                  <a:lnTo>
                    <a:pt x="868036" y="260565"/>
                  </a:lnTo>
                  <a:lnTo>
                    <a:pt x="260566" y="260565"/>
                  </a:lnTo>
                  <a:lnTo>
                    <a:pt x="260566" y="1114618"/>
                  </a:lnTo>
                  <a:lnTo>
                    <a:pt x="262622" y="1114618"/>
                  </a:lnTo>
                  <a:lnTo>
                    <a:pt x="262622" y="1380231"/>
                  </a:lnTo>
                  <a:lnTo>
                    <a:pt x="134169" y="1251779"/>
                  </a:lnTo>
                  <a:lnTo>
                    <a:pt x="2" y="1385946"/>
                  </a:lnTo>
                  <a:lnTo>
                    <a:pt x="2" y="1457519"/>
                  </a:lnTo>
                  <a:lnTo>
                    <a:pt x="0" y="1457519"/>
                  </a:lnTo>
                  <a:lnTo>
                    <a:pt x="0" y="1114618"/>
                  </a:lnTo>
                  <a:lnTo>
                    <a:pt x="1" y="1114618"/>
                  </a:lnTo>
                  <a:lnTo>
                    <a:pt x="1" y="219063"/>
                  </a:lnTo>
                  <a:cubicBezTo>
                    <a:pt x="1" y="98078"/>
                    <a:pt x="98079" y="0"/>
                    <a:pt x="219064" y="0"/>
                  </a:cubicBezTo>
                  <a:lnTo>
                    <a:pt x="909538" y="0"/>
                  </a:lnTo>
                  <a:cubicBezTo>
                    <a:pt x="1030523" y="0"/>
                    <a:pt x="1128601" y="98078"/>
                    <a:pt x="1128601" y="219063"/>
                  </a:cubicBezTo>
                  <a:lnTo>
                    <a:pt x="1128601" y="988888"/>
                  </a:lnTo>
                  <a:close/>
                </a:path>
              </a:pathLst>
            </a:cu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7">
              <a:extLst>
                <a:ext uri="{FF2B5EF4-FFF2-40B4-BE49-F238E27FC236}">
                  <a16:creationId xmlns:a16="http://schemas.microsoft.com/office/drawing/2014/main" id="{64F74ED8-27A4-4D94-952B-71DBBE02F745}"/>
                </a:ext>
              </a:extLst>
            </p:cNvPr>
            <p:cNvSpPr/>
            <p:nvPr/>
          </p:nvSpPr>
          <p:spPr>
            <a:xfrm rot="5400000" flipH="1">
              <a:off x="6408565" y="4505331"/>
              <a:ext cx="1128602" cy="1457519"/>
            </a:xfrm>
            <a:custGeom>
              <a:avLst/>
              <a:gdLst>
                <a:gd name="connsiteX0" fmla="*/ 1128602 w 1128602"/>
                <a:gd name="connsiteY0" fmla="*/ 988888 h 1457519"/>
                <a:gd name="connsiteX1" fmla="*/ 1128602 w 1128602"/>
                <a:gd name="connsiteY1" fmla="*/ 1324565 h 1457519"/>
                <a:gd name="connsiteX2" fmla="*/ 995649 w 1128602"/>
                <a:gd name="connsiteY2" fmla="*/ 1457518 h 1457519"/>
                <a:gd name="connsiteX3" fmla="*/ 867459 w 1128602"/>
                <a:gd name="connsiteY3" fmla="*/ 1329328 h 1457519"/>
                <a:gd name="connsiteX4" fmla="*/ 867459 w 1128602"/>
                <a:gd name="connsiteY4" fmla="*/ 988888 h 1457519"/>
                <a:gd name="connsiteX5" fmla="*/ 868036 w 1128602"/>
                <a:gd name="connsiteY5" fmla="*/ 988888 h 1457519"/>
                <a:gd name="connsiteX6" fmla="*/ 868036 w 1128602"/>
                <a:gd name="connsiteY6" fmla="*/ 260565 h 1457519"/>
                <a:gd name="connsiteX7" fmla="*/ 260566 w 1128602"/>
                <a:gd name="connsiteY7" fmla="*/ 260565 h 1457519"/>
                <a:gd name="connsiteX8" fmla="*/ 260566 w 1128602"/>
                <a:gd name="connsiteY8" fmla="*/ 1114618 h 1457519"/>
                <a:gd name="connsiteX9" fmla="*/ 262622 w 1128602"/>
                <a:gd name="connsiteY9" fmla="*/ 1114618 h 1457519"/>
                <a:gd name="connsiteX10" fmla="*/ 262622 w 1128602"/>
                <a:gd name="connsiteY10" fmla="*/ 1380231 h 1457519"/>
                <a:gd name="connsiteX11" fmla="*/ 134169 w 1128602"/>
                <a:gd name="connsiteY11" fmla="*/ 1251779 h 1457519"/>
                <a:gd name="connsiteX12" fmla="*/ 2 w 1128602"/>
                <a:gd name="connsiteY12" fmla="*/ 1385946 h 1457519"/>
                <a:gd name="connsiteX13" fmla="*/ 2 w 1128602"/>
                <a:gd name="connsiteY13" fmla="*/ 1457519 h 1457519"/>
                <a:gd name="connsiteX14" fmla="*/ 0 w 1128602"/>
                <a:gd name="connsiteY14" fmla="*/ 1457519 h 1457519"/>
                <a:gd name="connsiteX15" fmla="*/ 0 w 1128602"/>
                <a:gd name="connsiteY15" fmla="*/ 1114618 h 1457519"/>
                <a:gd name="connsiteX16" fmla="*/ 1 w 1128602"/>
                <a:gd name="connsiteY16" fmla="*/ 1114618 h 1457519"/>
                <a:gd name="connsiteX17" fmla="*/ 1 w 1128602"/>
                <a:gd name="connsiteY17" fmla="*/ 219063 h 1457519"/>
                <a:gd name="connsiteX18" fmla="*/ 219064 w 1128602"/>
                <a:gd name="connsiteY18" fmla="*/ 0 h 1457519"/>
                <a:gd name="connsiteX19" fmla="*/ 909538 w 1128602"/>
                <a:gd name="connsiteY19" fmla="*/ 0 h 1457519"/>
                <a:gd name="connsiteX20" fmla="*/ 1128601 w 1128602"/>
                <a:gd name="connsiteY20" fmla="*/ 219063 h 1457519"/>
                <a:gd name="connsiteX21" fmla="*/ 1128601 w 1128602"/>
                <a:gd name="connsiteY21" fmla="*/ 988888 h 145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602" h="1457519">
                  <a:moveTo>
                    <a:pt x="1128602" y="988888"/>
                  </a:moveTo>
                  <a:lnTo>
                    <a:pt x="1128602" y="1324565"/>
                  </a:lnTo>
                  <a:lnTo>
                    <a:pt x="995649" y="1457518"/>
                  </a:lnTo>
                  <a:lnTo>
                    <a:pt x="867459" y="1329328"/>
                  </a:lnTo>
                  <a:lnTo>
                    <a:pt x="867459" y="988888"/>
                  </a:lnTo>
                  <a:lnTo>
                    <a:pt x="868036" y="988888"/>
                  </a:lnTo>
                  <a:lnTo>
                    <a:pt x="868036" y="260565"/>
                  </a:lnTo>
                  <a:lnTo>
                    <a:pt x="260566" y="260565"/>
                  </a:lnTo>
                  <a:lnTo>
                    <a:pt x="260566" y="1114618"/>
                  </a:lnTo>
                  <a:lnTo>
                    <a:pt x="262622" y="1114618"/>
                  </a:lnTo>
                  <a:lnTo>
                    <a:pt x="262622" y="1380231"/>
                  </a:lnTo>
                  <a:lnTo>
                    <a:pt x="134169" y="1251779"/>
                  </a:lnTo>
                  <a:lnTo>
                    <a:pt x="2" y="1385946"/>
                  </a:lnTo>
                  <a:lnTo>
                    <a:pt x="2" y="1457519"/>
                  </a:lnTo>
                  <a:lnTo>
                    <a:pt x="0" y="1457519"/>
                  </a:lnTo>
                  <a:lnTo>
                    <a:pt x="0" y="1114618"/>
                  </a:lnTo>
                  <a:lnTo>
                    <a:pt x="1" y="1114618"/>
                  </a:lnTo>
                  <a:lnTo>
                    <a:pt x="1" y="219063"/>
                  </a:lnTo>
                  <a:cubicBezTo>
                    <a:pt x="1" y="98078"/>
                    <a:pt x="98079" y="0"/>
                    <a:pt x="219064" y="0"/>
                  </a:cubicBezTo>
                  <a:lnTo>
                    <a:pt x="909538" y="0"/>
                  </a:lnTo>
                  <a:cubicBezTo>
                    <a:pt x="1030523" y="0"/>
                    <a:pt x="1128601" y="98078"/>
                    <a:pt x="1128601" y="219063"/>
                  </a:cubicBezTo>
                  <a:lnTo>
                    <a:pt x="1128601" y="988888"/>
                  </a:lnTo>
                  <a:close/>
                </a:path>
              </a:pathLst>
            </a:cu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4F4B687-4C22-4ABC-89F7-4759688F0D00}"/>
                </a:ext>
              </a:extLst>
            </p:cNvPr>
            <p:cNvSpPr txBox="1"/>
            <p:nvPr/>
          </p:nvSpPr>
          <p:spPr>
            <a:xfrm>
              <a:off x="5191724" y="2359487"/>
              <a:ext cx="598482" cy="55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2F688C1-F0F7-42A2-961A-79873E33E895}"/>
                </a:ext>
              </a:extLst>
            </p:cNvPr>
            <p:cNvSpPr txBox="1"/>
            <p:nvPr/>
          </p:nvSpPr>
          <p:spPr>
            <a:xfrm>
              <a:off x="6838262" y="3207592"/>
              <a:ext cx="598482" cy="55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096519C-DFA2-4288-89F9-3894D1E1D16C}"/>
                </a:ext>
              </a:extLst>
            </p:cNvPr>
            <p:cNvSpPr txBox="1"/>
            <p:nvPr/>
          </p:nvSpPr>
          <p:spPr>
            <a:xfrm>
              <a:off x="5173166" y="4058133"/>
              <a:ext cx="598482" cy="55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9D511A8-6A06-4F74-B813-0286877F9D0B}"/>
                </a:ext>
              </a:extLst>
            </p:cNvPr>
            <p:cNvSpPr txBox="1"/>
            <p:nvPr/>
          </p:nvSpPr>
          <p:spPr>
            <a:xfrm>
              <a:off x="6838262" y="4910924"/>
              <a:ext cx="598482" cy="55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3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MH_Entry_1">
            <a:extLst>
              <a:ext uri="{FF2B5EF4-FFF2-40B4-BE49-F238E27FC236}">
                <a16:creationId xmlns:a16="http://schemas.microsoft.com/office/drawing/2014/main" id="{22435528-4D94-4598-B13A-F0B5CFBC170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教学方案介绍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33" name="18">
            <a:extLst>
              <a:ext uri="{FF2B5EF4-FFF2-40B4-BE49-F238E27FC236}">
                <a16:creationId xmlns:a16="http://schemas.microsoft.com/office/drawing/2014/main" id="{C9108D15-02C5-44F2-A6D8-6DEDB9FDEA3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02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EBEE216-F94E-4B09-A9E8-925DE5D7F1BE}"/>
              </a:ext>
            </a:extLst>
          </p:cNvPr>
          <p:cNvGrpSpPr/>
          <p:nvPr/>
        </p:nvGrpSpPr>
        <p:grpSpPr>
          <a:xfrm>
            <a:off x="1807045" y="1498663"/>
            <a:ext cx="3595383" cy="1273681"/>
            <a:chOff x="1458769" y="1662690"/>
            <a:chExt cx="3595383" cy="1273681"/>
          </a:xfrm>
        </p:grpSpPr>
        <p:sp>
          <p:nvSpPr>
            <p:cNvPr id="35" name="文本框 8">
              <a:extLst>
                <a:ext uri="{FF2B5EF4-FFF2-40B4-BE49-F238E27FC236}">
                  <a16:creationId xmlns:a16="http://schemas.microsoft.com/office/drawing/2014/main" id="{0219CFE1-C86D-4FEB-A5AD-3912F0C933BA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BE02EFDB-3E9E-4858-9CA5-ABF825B983DB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73A0194-454C-4962-B8F6-2073E1BE59F7}"/>
              </a:ext>
            </a:extLst>
          </p:cNvPr>
          <p:cNvGrpSpPr/>
          <p:nvPr/>
        </p:nvGrpSpPr>
        <p:grpSpPr>
          <a:xfrm>
            <a:off x="1807045" y="3410901"/>
            <a:ext cx="3595383" cy="1273681"/>
            <a:chOff x="1458769" y="1662690"/>
            <a:chExt cx="3595383" cy="1273681"/>
          </a:xfrm>
        </p:grpSpPr>
        <p:sp>
          <p:nvSpPr>
            <p:cNvPr id="38" name="文本框 8">
              <a:extLst>
                <a:ext uri="{FF2B5EF4-FFF2-40B4-BE49-F238E27FC236}">
                  <a16:creationId xmlns:a16="http://schemas.microsoft.com/office/drawing/2014/main" id="{9E686FA8-ADAF-4FCE-807E-3C22BEFC702F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id="{A15D519E-E349-4B58-90C5-3DE8980E0A76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248F3AE-299F-433C-8004-B7BFB4794D4B}"/>
              </a:ext>
            </a:extLst>
          </p:cNvPr>
          <p:cNvGrpSpPr/>
          <p:nvPr/>
        </p:nvGrpSpPr>
        <p:grpSpPr>
          <a:xfrm>
            <a:off x="8093771" y="2492728"/>
            <a:ext cx="3595383" cy="1273681"/>
            <a:chOff x="1458769" y="1662690"/>
            <a:chExt cx="3595383" cy="1273681"/>
          </a:xfrm>
        </p:grpSpPr>
        <p:sp>
          <p:nvSpPr>
            <p:cNvPr id="41" name="文本框 8">
              <a:extLst>
                <a:ext uri="{FF2B5EF4-FFF2-40B4-BE49-F238E27FC236}">
                  <a16:creationId xmlns:a16="http://schemas.microsoft.com/office/drawing/2014/main" id="{1A7300F8-C140-45B1-B700-E19DF59051D5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id="{93DC8164-DF79-4690-AF29-F10242909C6A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CB23757-417B-446D-850D-E1EEE5FA12CF}"/>
              </a:ext>
            </a:extLst>
          </p:cNvPr>
          <p:cNvGrpSpPr/>
          <p:nvPr/>
        </p:nvGrpSpPr>
        <p:grpSpPr>
          <a:xfrm>
            <a:off x="8093771" y="4404966"/>
            <a:ext cx="3595383" cy="1273681"/>
            <a:chOff x="1458769" y="1662690"/>
            <a:chExt cx="3595383" cy="1273681"/>
          </a:xfrm>
        </p:grpSpPr>
        <p:sp>
          <p:nvSpPr>
            <p:cNvPr id="44" name="文本框 8">
              <a:extLst>
                <a:ext uri="{FF2B5EF4-FFF2-40B4-BE49-F238E27FC236}">
                  <a16:creationId xmlns:a16="http://schemas.microsoft.com/office/drawing/2014/main" id="{02F157C1-A8EE-4D0B-9410-DC5AFBBBC6B5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45" name="TextBox 20">
              <a:extLst>
                <a:ext uri="{FF2B5EF4-FFF2-40B4-BE49-F238E27FC236}">
                  <a16:creationId xmlns:a16="http://schemas.microsoft.com/office/drawing/2014/main" id="{2CD0FD8B-16B1-4FF2-BE3A-2D66AEBA0E7C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3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9205591-E3FB-418D-966F-75B90460E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2ABB0026-5541-4999-A368-3C778D99E967}"/>
              </a:ext>
            </a:extLst>
          </p:cNvPr>
          <p:cNvSpPr/>
          <p:nvPr/>
        </p:nvSpPr>
        <p:spPr>
          <a:xfrm>
            <a:off x="4490809" y="1057842"/>
            <a:ext cx="3065586" cy="2026594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id="{C00BDD3A-E5E7-4FDD-8CB8-693727743E8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9819" y="1744673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03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35" y="2206338"/>
            <a:ext cx="821418" cy="859701"/>
          </a:xfrm>
          <a:prstGeom prst="rect">
            <a:avLst/>
          </a:prstGeom>
        </p:spPr>
      </p:pic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F830766-360C-44BB-A69C-31F16A1EF894}"/>
              </a:ext>
            </a:extLst>
          </p:cNvPr>
          <p:cNvSpPr/>
          <p:nvPr/>
        </p:nvSpPr>
        <p:spPr>
          <a:xfrm>
            <a:off x="7278591" y="689019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MH_Entry_1">
            <a:extLst>
              <a:ext uri="{FF2B5EF4-FFF2-40B4-BE49-F238E27FC236}">
                <a16:creationId xmlns:a16="http://schemas.microsoft.com/office/drawing/2014/main" id="{73071064-7A09-4CA1-AD38-310051EEEE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1615" y="3354834"/>
            <a:ext cx="4523878" cy="9233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000" b="1" noProof="1">
                <a:solidFill>
                  <a:srgbClr val="6DC1B5"/>
                </a:solidFill>
                <a:cs typeface="+mn-ea"/>
                <a:sym typeface="+mn-lt"/>
              </a:rPr>
              <a:t>教学内容说明</a:t>
            </a:r>
            <a:r>
              <a:rPr lang="en-US" altLang="zh-CN" sz="2000" b="1" noProof="1">
                <a:solidFill>
                  <a:srgbClr val="6DC1B5"/>
                </a:solidFill>
                <a:cs typeface="+mn-ea"/>
                <a:sym typeface="+mn-lt"/>
              </a:rPr>
              <a:t>SUCCESSFUL PROJECT </a:t>
            </a:r>
            <a:endParaRPr lang="zh-CN" altLang="en-US" sz="20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CFF42A9-871E-4543-BED7-67E8EDAD86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7C8ABF5-4F5D-4BFD-A4B0-858BC79557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13F1D1A-3574-419C-B599-AA745CFE5F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F6B5628-F586-4EB2-8EA2-8AD613FA13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E68059DE-8439-4D41-9D8D-C6FABCD4C4F5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4DA7A1E-D853-4B6C-A959-C74C637D60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6A88356-E5D6-48C6-B93D-E37CD7367BA8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1E15EC9A-6789-47CE-8A47-68D00F6E205B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7D37814C-D321-4CF6-8475-1718AA9BF317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73B92C94-E647-4FBB-930D-E0C6F0ECD7CF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B7E3320D-6E3A-4A2E-AA40-46AF11931861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44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858A73B9-44F5-4A1F-8802-B7C3E12CAF3B}"/>
              </a:ext>
            </a:extLst>
          </p:cNvPr>
          <p:cNvGrpSpPr/>
          <p:nvPr/>
        </p:nvGrpSpPr>
        <p:grpSpPr>
          <a:xfrm>
            <a:off x="1458769" y="1531197"/>
            <a:ext cx="5417424" cy="3797194"/>
            <a:chOff x="5500688" y="1776413"/>
            <a:chExt cx="6024562" cy="422275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8348F84-672A-4419-9947-66F0427627C8}"/>
                </a:ext>
              </a:extLst>
            </p:cNvPr>
            <p:cNvSpPr/>
            <p:nvPr/>
          </p:nvSpPr>
          <p:spPr>
            <a:xfrm>
              <a:off x="5500688" y="1797050"/>
              <a:ext cx="2952750" cy="2043113"/>
            </a:xfrm>
            <a:prstGeom prst="rect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3" name="组合 13">
              <a:extLst>
                <a:ext uri="{FF2B5EF4-FFF2-40B4-BE49-F238E27FC236}">
                  <a16:creationId xmlns:a16="http://schemas.microsoft.com/office/drawing/2014/main" id="{2FE728CD-4564-4D4C-BC93-99149C3B245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875" y="2120900"/>
              <a:ext cx="65722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本框 10">
              <a:extLst>
                <a:ext uri="{FF2B5EF4-FFF2-40B4-BE49-F238E27FC236}">
                  <a16:creationId xmlns:a16="http://schemas.microsoft.com/office/drawing/2014/main" id="{BCE53227-DE13-4709-BCD0-568A81BB5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5638" y="2687637"/>
              <a:ext cx="2484437" cy="71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19" name="文本框 11">
              <a:extLst>
                <a:ext uri="{FF2B5EF4-FFF2-40B4-BE49-F238E27FC236}">
                  <a16:creationId xmlns:a16="http://schemas.microsoft.com/office/drawing/2014/main" id="{6C0752B2-20CE-4A2F-A2E9-671DBA504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9525" y="2112964"/>
              <a:ext cx="1895474" cy="34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43F456B-98E5-4209-A637-1052891B6CB4}"/>
                </a:ext>
              </a:extLst>
            </p:cNvPr>
            <p:cNvSpPr/>
            <p:nvPr/>
          </p:nvSpPr>
          <p:spPr>
            <a:xfrm>
              <a:off x="5500688" y="3954463"/>
              <a:ext cx="2952750" cy="2044700"/>
            </a:xfrm>
            <a:prstGeom prst="rect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3">
              <a:extLst>
                <a:ext uri="{FF2B5EF4-FFF2-40B4-BE49-F238E27FC236}">
                  <a16:creationId xmlns:a16="http://schemas.microsoft.com/office/drawing/2014/main" id="{9F773F69-B42F-4337-B480-828560AC5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5638" y="4845050"/>
              <a:ext cx="2484437" cy="71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22" name="文本框 24">
              <a:extLst>
                <a:ext uri="{FF2B5EF4-FFF2-40B4-BE49-F238E27FC236}">
                  <a16:creationId xmlns:a16="http://schemas.microsoft.com/office/drawing/2014/main" id="{6E78346B-7C49-4D7F-8C04-A354D4EF8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9525" y="4270375"/>
              <a:ext cx="1895474" cy="34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F50120D-56AE-4CBE-A7B0-EF03041B23F7}"/>
                </a:ext>
              </a:extLst>
            </p:cNvPr>
            <p:cNvSpPr>
              <a:spLocks/>
            </p:cNvSpPr>
            <p:nvPr/>
          </p:nvSpPr>
          <p:spPr bwMode="auto">
            <a:xfrm rot="19556407">
              <a:off x="5784850" y="4214813"/>
              <a:ext cx="555625" cy="450850"/>
            </a:xfrm>
            <a:custGeom>
              <a:avLst/>
              <a:gdLst>
                <a:gd name="T0" fmla="*/ 2147483647 w 1269"/>
                <a:gd name="T1" fmla="*/ 2147483647 h 1288"/>
                <a:gd name="T2" fmla="*/ 2147483647 w 1269"/>
                <a:gd name="T3" fmla="*/ 2147483647 h 1288"/>
                <a:gd name="T4" fmla="*/ 2147483647 w 1269"/>
                <a:gd name="T5" fmla="*/ 2147483647 h 1288"/>
                <a:gd name="T6" fmla="*/ 2147483647 w 1269"/>
                <a:gd name="T7" fmla="*/ 2147483647 h 1288"/>
                <a:gd name="T8" fmla="*/ 2147483647 w 1269"/>
                <a:gd name="T9" fmla="*/ 2147483647 h 1288"/>
                <a:gd name="T10" fmla="*/ 2147483647 w 1269"/>
                <a:gd name="T11" fmla="*/ 2147483647 h 1288"/>
                <a:gd name="T12" fmla="*/ 2147483647 w 1269"/>
                <a:gd name="T13" fmla="*/ 2147483647 h 1288"/>
                <a:gd name="T14" fmla="*/ 2147483647 w 1269"/>
                <a:gd name="T15" fmla="*/ 2147483647 h 1288"/>
                <a:gd name="T16" fmla="*/ 2147483647 w 1269"/>
                <a:gd name="T17" fmla="*/ 2147483647 h 1288"/>
                <a:gd name="T18" fmla="*/ 2147483647 w 1269"/>
                <a:gd name="T19" fmla="*/ 2147483647 h 1288"/>
                <a:gd name="T20" fmla="*/ 2147483647 w 1269"/>
                <a:gd name="T21" fmla="*/ 2147483647 h 1288"/>
                <a:gd name="T22" fmla="*/ 2147483647 w 1269"/>
                <a:gd name="T23" fmla="*/ 2147483647 h 1288"/>
                <a:gd name="T24" fmla="*/ 2147483647 w 1269"/>
                <a:gd name="T25" fmla="*/ 2147483647 h 1288"/>
                <a:gd name="T26" fmla="*/ 2147483647 w 1269"/>
                <a:gd name="T27" fmla="*/ 2147483647 h 1288"/>
                <a:gd name="T28" fmla="*/ 2147483647 w 1269"/>
                <a:gd name="T29" fmla="*/ 2147483647 h 1288"/>
                <a:gd name="T30" fmla="*/ 2147483647 w 1269"/>
                <a:gd name="T31" fmla="*/ 2147483647 h 1288"/>
                <a:gd name="T32" fmla="*/ 2147483647 w 1269"/>
                <a:gd name="T33" fmla="*/ 2147483647 h 1288"/>
                <a:gd name="T34" fmla="*/ 2147483647 w 1269"/>
                <a:gd name="T35" fmla="*/ 2147483647 h 1288"/>
                <a:gd name="T36" fmla="*/ 2147483647 w 1269"/>
                <a:gd name="T37" fmla="*/ 2147483647 h 1288"/>
                <a:gd name="T38" fmla="*/ 2147483647 w 1269"/>
                <a:gd name="T39" fmla="*/ 2147483647 h 1288"/>
                <a:gd name="T40" fmla="*/ 2147483647 w 1269"/>
                <a:gd name="T41" fmla="*/ 0 h 1288"/>
                <a:gd name="T42" fmla="*/ 2147483647 w 1269"/>
                <a:gd name="T43" fmla="*/ 0 h 1288"/>
                <a:gd name="T44" fmla="*/ 2147483647 w 1269"/>
                <a:gd name="T45" fmla="*/ 2147483647 h 1288"/>
                <a:gd name="T46" fmla="*/ 2147483647 w 1269"/>
                <a:gd name="T47" fmla="*/ 2147483647 h 1288"/>
                <a:gd name="T48" fmla="*/ 2147483647 w 1269"/>
                <a:gd name="T49" fmla="*/ 2147483647 h 1288"/>
                <a:gd name="T50" fmla="*/ 2147483647 w 1269"/>
                <a:gd name="T51" fmla="*/ 2147483647 h 1288"/>
                <a:gd name="T52" fmla="*/ 2147483647 w 1269"/>
                <a:gd name="T53" fmla="*/ 2147483647 h 1288"/>
                <a:gd name="T54" fmla="*/ 2147483647 w 1269"/>
                <a:gd name="T55" fmla="*/ 2147483647 h 1288"/>
                <a:gd name="T56" fmla="*/ 2147483647 w 1269"/>
                <a:gd name="T57" fmla="*/ 2147483647 h 1288"/>
                <a:gd name="T58" fmla="*/ 2147483647 w 1269"/>
                <a:gd name="T59" fmla="*/ 2147483647 h 1288"/>
                <a:gd name="T60" fmla="*/ 2147483647 w 1269"/>
                <a:gd name="T61" fmla="*/ 2147483647 h 1288"/>
                <a:gd name="T62" fmla="*/ 2147483647 w 1269"/>
                <a:gd name="T63" fmla="*/ 2147483647 h 1288"/>
                <a:gd name="T64" fmla="*/ 2147483647 w 1269"/>
                <a:gd name="T65" fmla="*/ 2147483647 h 1288"/>
                <a:gd name="T66" fmla="*/ 2147483647 w 1269"/>
                <a:gd name="T67" fmla="*/ 2147483647 h 1288"/>
                <a:gd name="T68" fmla="*/ 2147483647 w 1269"/>
                <a:gd name="T69" fmla="*/ 2147483647 h 1288"/>
                <a:gd name="T70" fmla="*/ 2147483647 w 1269"/>
                <a:gd name="T71" fmla="*/ 2147483647 h 1288"/>
                <a:gd name="T72" fmla="*/ 2147483647 w 1269"/>
                <a:gd name="T73" fmla="*/ 2147483647 h 1288"/>
                <a:gd name="T74" fmla="*/ 2147483647 w 1269"/>
                <a:gd name="T75" fmla="*/ 2147483647 h 1288"/>
                <a:gd name="T76" fmla="*/ 0 w 1269"/>
                <a:gd name="T77" fmla="*/ 2147483647 h 1288"/>
                <a:gd name="T78" fmla="*/ 2147483647 w 1269"/>
                <a:gd name="T79" fmla="*/ 2147483647 h 1288"/>
                <a:gd name="T80" fmla="*/ 2147483647 w 1269"/>
                <a:gd name="T81" fmla="*/ 2147483647 h 1288"/>
                <a:gd name="T82" fmla="*/ 2147483647 w 1269"/>
                <a:gd name="T83" fmla="*/ 2147483647 h 1288"/>
                <a:gd name="T84" fmla="*/ 2147483647 w 1269"/>
                <a:gd name="T85" fmla="*/ 2147483647 h 1288"/>
                <a:gd name="T86" fmla="*/ 2147483647 w 1269"/>
                <a:gd name="T87" fmla="*/ 2147483647 h 1288"/>
                <a:gd name="T88" fmla="*/ 2147483647 w 1269"/>
                <a:gd name="T89" fmla="*/ 2147483647 h 1288"/>
                <a:gd name="T90" fmla="*/ 2147483647 w 1269"/>
                <a:gd name="T91" fmla="*/ 2147483647 h 12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69"/>
                <a:gd name="T139" fmla="*/ 0 h 1288"/>
                <a:gd name="T140" fmla="*/ 1269 w 1269"/>
                <a:gd name="T141" fmla="*/ 1288 h 12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69" h="1288">
                  <a:moveTo>
                    <a:pt x="828" y="1179"/>
                  </a:moveTo>
                  <a:lnTo>
                    <a:pt x="730" y="1072"/>
                  </a:lnTo>
                  <a:lnTo>
                    <a:pt x="730" y="774"/>
                  </a:lnTo>
                  <a:lnTo>
                    <a:pt x="1269" y="986"/>
                  </a:lnTo>
                  <a:lnTo>
                    <a:pt x="1196" y="752"/>
                  </a:lnTo>
                  <a:lnTo>
                    <a:pt x="730" y="453"/>
                  </a:lnTo>
                  <a:lnTo>
                    <a:pt x="730" y="164"/>
                  </a:lnTo>
                  <a:lnTo>
                    <a:pt x="728" y="131"/>
                  </a:lnTo>
                  <a:lnTo>
                    <a:pt x="721" y="100"/>
                  </a:lnTo>
                  <a:lnTo>
                    <a:pt x="714" y="72"/>
                  </a:lnTo>
                  <a:lnTo>
                    <a:pt x="709" y="60"/>
                  </a:lnTo>
                  <a:lnTo>
                    <a:pt x="704" y="48"/>
                  </a:lnTo>
                  <a:lnTo>
                    <a:pt x="697" y="38"/>
                  </a:lnTo>
                  <a:lnTo>
                    <a:pt x="690" y="28"/>
                  </a:lnTo>
                  <a:lnTo>
                    <a:pt x="684" y="20"/>
                  </a:lnTo>
                  <a:lnTo>
                    <a:pt x="676" y="14"/>
                  </a:lnTo>
                  <a:lnTo>
                    <a:pt x="668" y="8"/>
                  </a:lnTo>
                  <a:lnTo>
                    <a:pt x="659" y="4"/>
                  </a:lnTo>
                  <a:lnTo>
                    <a:pt x="649" y="2"/>
                  </a:lnTo>
                  <a:lnTo>
                    <a:pt x="639" y="0"/>
                  </a:lnTo>
                  <a:lnTo>
                    <a:pt x="629" y="2"/>
                  </a:lnTo>
                  <a:lnTo>
                    <a:pt x="619" y="4"/>
                  </a:lnTo>
                  <a:lnTo>
                    <a:pt x="611" y="10"/>
                  </a:lnTo>
                  <a:lnTo>
                    <a:pt x="601" y="16"/>
                  </a:lnTo>
                  <a:lnTo>
                    <a:pt x="593" y="24"/>
                  </a:lnTo>
                  <a:lnTo>
                    <a:pt x="586" y="34"/>
                  </a:lnTo>
                  <a:lnTo>
                    <a:pt x="579" y="43"/>
                  </a:lnTo>
                  <a:lnTo>
                    <a:pt x="572" y="55"/>
                  </a:lnTo>
                  <a:lnTo>
                    <a:pt x="567" y="67"/>
                  </a:lnTo>
                  <a:lnTo>
                    <a:pt x="563" y="80"/>
                  </a:lnTo>
                  <a:lnTo>
                    <a:pt x="555" y="108"/>
                  </a:lnTo>
                  <a:lnTo>
                    <a:pt x="550" y="136"/>
                  </a:lnTo>
                  <a:lnTo>
                    <a:pt x="548" y="164"/>
                  </a:lnTo>
                  <a:lnTo>
                    <a:pt x="547" y="454"/>
                  </a:lnTo>
                  <a:lnTo>
                    <a:pt x="547" y="448"/>
                  </a:lnTo>
                  <a:lnTo>
                    <a:pt x="73" y="752"/>
                  </a:lnTo>
                  <a:lnTo>
                    <a:pt x="0" y="986"/>
                  </a:lnTo>
                  <a:lnTo>
                    <a:pt x="547" y="772"/>
                  </a:lnTo>
                  <a:lnTo>
                    <a:pt x="546" y="1081"/>
                  </a:lnTo>
                  <a:lnTo>
                    <a:pt x="457" y="1179"/>
                  </a:lnTo>
                  <a:lnTo>
                    <a:pt x="439" y="1288"/>
                  </a:lnTo>
                  <a:lnTo>
                    <a:pt x="643" y="1203"/>
                  </a:lnTo>
                  <a:lnTo>
                    <a:pt x="844" y="1288"/>
                  </a:lnTo>
                  <a:lnTo>
                    <a:pt x="82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9495DA3-3E5A-4AD3-9D6E-F4B0DF6577E6}"/>
                </a:ext>
              </a:extLst>
            </p:cNvPr>
            <p:cNvSpPr/>
            <p:nvPr/>
          </p:nvSpPr>
          <p:spPr>
            <a:xfrm>
              <a:off x="8572500" y="1776413"/>
              <a:ext cx="2952750" cy="2044700"/>
            </a:xfrm>
            <a:prstGeom prst="rect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8">
              <a:extLst>
                <a:ext uri="{FF2B5EF4-FFF2-40B4-BE49-F238E27FC236}">
                  <a16:creationId xmlns:a16="http://schemas.microsoft.com/office/drawing/2014/main" id="{5F6BD592-6E7C-460D-99B4-C46AFB254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5863" y="2667001"/>
              <a:ext cx="2484437" cy="71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26" name="文本框 29">
              <a:extLst>
                <a:ext uri="{FF2B5EF4-FFF2-40B4-BE49-F238E27FC236}">
                  <a16:creationId xmlns:a16="http://schemas.microsoft.com/office/drawing/2014/main" id="{43CED06D-93C6-4331-98B0-B12F80882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0864" y="2124074"/>
              <a:ext cx="1893888" cy="34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</a:p>
          </p:txBody>
        </p:sp>
        <p:pic>
          <p:nvPicPr>
            <p:cNvPr id="27" name="组合 31">
              <a:extLst>
                <a:ext uri="{FF2B5EF4-FFF2-40B4-BE49-F238E27FC236}">
                  <a16:creationId xmlns:a16="http://schemas.microsoft.com/office/drawing/2014/main" id="{8E2C335E-8091-4AFC-B557-8B600DB63AB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1438" y="2078038"/>
              <a:ext cx="431800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E004400-16D4-4B69-94E3-7FE27608053D}"/>
                </a:ext>
              </a:extLst>
            </p:cNvPr>
            <p:cNvSpPr/>
            <p:nvPr/>
          </p:nvSpPr>
          <p:spPr>
            <a:xfrm>
              <a:off x="8572500" y="3954463"/>
              <a:ext cx="2952750" cy="2044700"/>
            </a:xfrm>
            <a:prstGeom prst="rect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36">
              <a:extLst>
                <a:ext uri="{FF2B5EF4-FFF2-40B4-BE49-F238E27FC236}">
                  <a16:creationId xmlns:a16="http://schemas.microsoft.com/office/drawing/2014/main" id="{60D936BE-5775-440E-9D63-5CD65EB6C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5863" y="4845050"/>
              <a:ext cx="2484437" cy="71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30" name="文本框 37">
              <a:extLst>
                <a:ext uri="{FF2B5EF4-FFF2-40B4-BE49-F238E27FC236}">
                  <a16:creationId xmlns:a16="http://schemas.microsoft.com/office/drawing/2014/main" id="{67079DAB-A8C4-4C15-B271-0460F498B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8950" y="4270375"/>
              <a:ext cx="1895474" cy="34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31" name="Freeform 110">
              <a:extLst>
                <a:ext uri="{FF2B5EF4-FFF2-40B4-BE49-F238E27FC236}">
                  <a16:creationId xmlns:a16="http://schemas.microsoft.com/office/drawing/2014/main" id="{00606EA8-15F4-427C-82E7-EA7024914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23350" y="4240213"/>
              <a:ext cx="306388" cy="381000"/>
            </a:xfrm>
            <a:custGeom>
              <a:avLst/>
              <a:gdLst>
                <a:gd name="T0" fmla="*/ 2147483647 w 233"/>
                <a:gd name="T1" fmla="*/ 0 h 288"/>
                <a:gd name="T2" fmla="*/ 0 w 233"/>
                <a:gd name="T3" fmla="*/ 2147483647 h 288"/>
                <a:gd name="T4" fmla="*/ 2147483647 w 233"/>
                <a:gd name="T5" fmla="*/ 2147483647 h 288"/>
                <a:gd name="T6" fmla="*/ 2147483647 w 233"/>
                <a:gd name="T7" fmla="*/ 2147483647 h 288"/>
                <a:gd name="T8" fmla="*/ 2147483647 w 233"/>
                <a:gd name="T9" fmla="*/ 2147483647 h 288"/>
                <a:gd name="T10" fmla="*/ 2147483647 w 233"/>
                <a:gd name="T11" fmla="*/ 2147483647 h 288"/>
                <a:gd name="T12" fmla="*/ 2147483647 w 233"/>
                <a:gd name="T13" fmla="*/ 2147483647 h 288"/>
                <a:gd name="T14" fmla="*/ 2147483647 w 233"/>
                <a:gd name="T15" fmla="*/ 2147483647 h 288"/>
                <a:gd name="T16" fmla="*/ 2147483647 w 233"/>
                <a:gd name="T17" fmla="*/ 2147483647 h 288"/>
                <a:gd name="T18" fmla="*/ 2147483647 w 233"/>
                <a:gd name="T19" fmla="*/ 2147483647 h 288"/>
                <a:gd name="T20" fmla="*/ 2147483647 w 233"/>
                <a:gd name="T21" fmla="*/ 2147483647 h 288"/>
                <a:gd name="T22" fmla="*/ 2147483647 w 233"/>
                <a:gd name="T23" fmla="*/ 2147483647 h 288"/>
                <a:gd name="T24" fmla="*/ 2147483647 w 233"/>
                <a:gd name="T25" fmla="*/ 2147483647 h 288"/>
                <a:gd name="T26" fmla="*/ 2147483647 w 233"/>
                <a:gd name="T27" fmla="*/ 2147483647 h 288"/>
                <a:gd name="T28" fmla="*/ 2147483647 w 233"/>
                <a:gd name="T29" fmla="*/ 2147483647 h 288"/>
                <a:gd name="T30" fmla="*/ 2147483647 w 233"/>
                <a:gd name="T31" fmla="*/ 2147483647 h 288"/>
                <a:gd name="T32" fmla="*/ 2147483647 w 233"/>
                <a:gd name="T33" fmla="*/ 2147483647 h 288"/>
                <a:gd name="T34" fmla="*/ 2147483647 w 233"/>
                <a:gd name="T35" fmla="*/ 2147483647 h 288"/>
                <a:gd name="T36" fmla="*/ 2147483647 w 233"/>
                <a:gd name="T37" fmla="*/ 2147483647 h 288"/>
                <a:gd name="T38" fmla="*/ 2147483647 w 233"/>
                <a:gd name="T39" fmla="*/ 2147483647 h 288"/>
                <a:gd name="T40" fmla="*/ 2147483647 w 233"/>
                <a:gd name="T41" fmla="*/ 2147483647 h 288"/>
                <a:gd name="T42" fmla="*/ 2147483647 w 233"/>
                <a:gd name="T43" fmla="*/ 2147483647 h 288"/>
                <a:gd name="T44" fmla="*/ 2147483647 w 233"/>
                <a:gd name="T45" fmla="*/ 2147483647 h 288"/>
                <a:gd name="T46" fmla="*/ 2147483647 w 233"/>
                <a:gd name="T47" fmla="*/ 2147483647 h 288"/>
                <a:gd name="T48" fmla="*/ 2147483647 w 233"/>
                <a:gd name="T49" fmla="*/ 2147483647 h 288"/>
                <a:gd name="T50" fmla="*/ 2147483647 w 233"/>
                <a:gd name="T51" fmla="*/ 2147483647 h 288"/>
                <a:gd name="T52" fmla="*/ 2147483647 w 233"/>
                <a:gd name="T53" fmla="*/ 2147483647 h 288"/>
                <a:gd name="T54" fmla="*/ 2147483647 w 233"/>
                <a:gd name="T55" fmla="*/ 2147483647 h 288"/>
                <a:gd name="T56" fmla="*/ 2147483647 w 233"/>
                <a:gd name="T57" fmla="*/ 2147483647 h 288"/>
                <a:gd name="T58" fmla="*/ 2147483647 w 233"/>
                <a:gd name="T59" fmla="*/ 2147483647 h 288"/>
                <a:gd name="T60" fmla="*/ 2147483647 w 233"/>
                <a:gd name="T61" fmla="*/ 2147483647 h 288"/>
                <a:gd name="T62" fmla="*/ 2147483647 w 233"/>
                <a:gd name="T63" fmla="*/ 2147483647 h 288"/>
                <a:gd name="T64" fmla="*/ 2147483647 w 233"/>
                <a:gd name="T65" fmla="*/ 2147483647 h 288"/>
                <a:gd name="T66" fmla="*/ 2147483647 w 233"/>
                <a:gd name="T67" fmla="*/ 2147483647 h 288"/>
                <a:gd name="T68" fmla="*/ 2147483647 w 233"/>
                <a:gd name="T69" fmla="*/ 2147483647 h 288"/>
                <a:gd name="T70" fmla="*/ 2147483647 w 233"/>
                <a:gd name="T71" fmla="*/ 2147483647 h 288"/>
                <a:gd name="T72" fmla="*/ 2147483647 w 233"/>
                <a:gd name="T73" fmla="*/ 2147483647 h 288"/>
                <a:gd name="T74" fmla="*/ 2147483647 w 233"/>
                <a:gd name="T75" fmla="*/ 2147483647 h 288"/>
                <a:gd name="T76" fmla="*/ 2147483647 w 233"/>
                <a:gd name="T77" fmla="*/ 2147483647 h 288"/>
                <a:gd name="T78" fmla="*/ 2147483647 w 233"/>
                <a:gd name="T79" fmla="*/ 2147483647 h 288"/>
                <a:gd name="T80" fmla="*/ 2147483647 w 233"/>
                <a:gd name="T81" fmla="*/ 2147483647 h 288"/>
                <a:gd name="T82" fmla="*/ 2147483647 w 233"/>
                <a:gd name="T83" fmla="*/ 2147483647 h 288"/>
                <a:gd name="T84" fmla="*/ 2147483647 w 233"/>
                <a:gd name="T85" fmla="*/ 2147483647 h 288"/>
                <a:gd name="T86" fmla="*/ 2147483647 w 233"/>
                <a:gd name="T87" fmla="*/ 2147483647 h 288"/>
                <a:gd name="T88" fmla="*/ 2147483647 w 233"/>
                <a:gd name="T89" fmla="*/ 2147483647 h 288"/>
                <a:gd name="T90" fmla="*/ 2147483647 w 233"/>
                <a:gd name="T91" fmla="*/ 2147483647 h 288"/>
                <a:gd name="T92" fmla="*/ 2147483647 w 233"/>
                <a:gd name="T93" fmla="*/ 2147483647 h 288"/>
                <a:gd name="T94" fmla="*/ 2147483647 w 233"/>
                <a:gd name="T95" fmla="*/ 2147483647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3"/>
                <a:gd name="T145" fmla="*/ 0 h 288"/>
                <a:gd name="T146" fmla="*/ 233 w 233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3" h="288">
                  <a:moveTo>
                    <a:pt x="20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7"/>
                    <a:pt x="11" y="288"/>
                    <a:pt x="24" y="288"/>
                  </a:cubicBezTo>
                  <a:cubicBezTo>
                    <a:pt x="209" y="288"/>
                    <a:pt x="209" y="288"/>
                    <a:pt x="209" y="288"/>
                  </a:cubicBezTo>
                  <a:cubicBezTo>
                    <a:pt x="223" y="288"/>
                    <a:pt x="233" y="277"/>
                    <a:pt x="233" y="264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233" y="11"/>
                    <a:pt x="223" y="0"/>
                    <a:pt x="209" y="0"/>
                  </a:cubicBezTo>
                  <a:close/>
                  <a:moveTo>
                    <a:pt x="26" y="37"/>
                  </a:moveTo>
                  <a:cubicBezTo>
                    <a:pt x="26" y="31"/>
                    <a:pt x="32" y="26"/>
                    <a:pt x="39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01" y="26"/>
                    <a:pt x="207" y="31"/>
                    <a:pt x="207" y="37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7" y="88"/>
                    <a:pt x="201" y="93"/>
                    <a:pt x="194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2" y="93"/>
                    <a:pt x="26" y="88"/>
                    <a:pt x="26" y="82"/>
                  </a:cubicBezTo>
                  <a:lnTo>
                    <a:pt x="26" y="37"/>
                  </a:lnTo>
                  <a:close/>
                  <a:moveTo>
                    <a:pt x="47" y="257"/>
                  </a:moveTo>
                  <a:cubicBezTo>
                    <a:pt x="37" y="257"/>
                    <a:pt x="37" y="257"/>
                    <a:pt x="37" y="257"/>
                  </a:cubicBezTo>
                  <a:cubicBezTo>
                    <a:pt x="31" y="257"/>
                    <a:pt x="26" y="251"/>
                    <a:pt x="26" y="243"/>
                  </a:cubicBezTo>
                  <a:cubicBezTo>
                    <a:pt x="26" y="235"/>
                    <a:pt x="31" y="229"/>
                    <a:pt x="37" y="229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53" y="229"/>
                    <a:pt x="58" y="235"/>
                    <a:pt x="58" y="243"/>
                  </a:cubicBezTo>
                  <a:cubicBezTo>
                    <a:pt x="58" y="251"/>
                    <a:pt x="53" y="257"/>
                    <a:pt x="47" y="257"/>
                  </a:cubicBezTo>
                  <a:close/>
                  <a:moveTo>
                    <a:pt x="47" y="204"/>
                  </a:moveTo>
                  <a:cubicBezTo>
                    <a:pt x="37" y="204"/>
                    <a:pt x="37" y="204"/>
                    <a:pt x="37" y="204"/>
                  </a:cubicBezTo>
                  <a:cubicBezTo>
                    <a:pt x="31" y="204"/>
                    <a:pt x="26" y="198"/>
                    <a:pt x="26" y="190"/>
                  </a:cubicBezTo>
                  <a:cubicBezTo>
                    <a:pt x="26" y="182"/>
                    <a:pt x="31" y="175"/>
                    <a:pt x="37" y="175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53" y="175"/>
                    <a:pt x="58" y="182"/>
                    <a:pt x="58" y="190"/>
                  </a:cubicBezTo>
                  <a:cubicBezTo>
                    <a:pt x="58" y="198"/>
                    <a:pt x="53" y="204"/>
                    <a:pt x="47" y="204"/>
                  </a:cubicBezTo>
                  <a:close/>
                  <a:moveTo>
                    <a:pt x="47" y="151"/>
                  </a:moveTo>
                  <a:cubicBezTo>
                    <a:pt x="37" y="151"/>
                    <a:pt x="37" y="151"/>
                    <a:pt x="37" y="151"/>
                  </a:cubicBezTo>
                  <a:cubicBezTo>
                    <a:pt x="31" y="151"/>
                    <a:pt x="26" y="145"/>
                    <a:pt x="26" y="137"/>
                  </a:cubicBezTo>
                  <a:cubicBezTo>
                    <a:pt x="26" y="129"/>
                    <a:pt x="31" y="122"/>
                    <a:pt x="3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3" y="122"/>
                    <a:pt x="58" y="129"/>
                    <a:pt x="58" y="137"/>
                  </a:cubicBezTo>
                  <a:cubicBezTo>
                    <a:pt x="58" y="145"/>
                    <a:pt x="53" y="151"/>
                    <a:pt x="47" y="151"/>
                  </a:cubicBezTo>
                  <a:close/>
                  <a:moveTo>
                    <a:pt x="96" y="257"/>
                  </a:moveTo>
                  <a:cubicBezTo>
                    <a:pt x="86" y="257"/>
                    <a:pt x="86" y="257"/>
                    <a:pt x="86" y="257"/>
                  </a:cubicBezTo>
                  <a:cubicBezTo>
                    <a:pt x="80" y="257"/>
                    <a:pt x="75" y="251"/>
                    <a:pt x="75" y="243"/>
                  </a:cubicBezTo>
                  <a:cubicBezTo>
                    <a:pt x="75" y="235"/>
                    <a:pt x="80" y="229"/>
                    <a:pt x="86" y="229"/>
                  </a:cubicBezTo>
                  <a:cubicBezTo>
                    <a:pt x="96" y="229"/>
                    <a:pt x="96" y="229"/>
                    <a:pt x="96" y="229"/>
                  </a:cubicBezTo>
                  <a:cubicBezTo>
                    <a:pt x="102" y="229"/>
                    <a:pt x="107" y="235"/>
                    <a:pt x="107" y="243"/>
                  </a:cubicBezTo>
                  <a:cubicBezTo>
                    <a:pt x="107" y="251"/>
                    <a:pt x="102" y="257"/>
                    <a:pt x="96" y="257"/>
                  </a:cubicBezTo>
                  <a:close/>
                  <a:moveTo>
                    <a:pt x="96" y="204"/>
                  </a:moveTo>
                  <a:cubicBezTo>
                    <a:pt x="86" y="204"/>
                    <a:pt x="86" y="204"/>
                    <a:pt x="86" y="204"/>
                  </a:cubicBezTo>
                  <a:cubicBezTo>
                    <a:pt x="80" y="204"/>
                    <a:pt x="75" y="198"/>
                    <a:pt x="75" y="190"/>
                  </a:cubicBezTo>
                  <a:cubicBezTo>
                    <a:pt x="75" y="182"/>
                    <a:pt x="80" y="175"/>
                    <a:pt x="86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102" y="175"/>
                    <a:pt x="107" y="182"/>
                    <a:pt x="107" y="190"/>
                  </a:cubicBezTo>
                  <a:cubicBezTo>
                    <a:pt x="107" y="198"/>
                    <a:pt x="102" y="204"/>
                    <a:pt x="96" y="204"/>
                  </a:cubicBezTo>
                  <a:close/>
                  <a:moveTo>
                    <a:pt x="96" y="151"/>
                  </a:moveTo>
                  <a:cubicBezTo>
                    <a:pt x="86" y="151"/>
                    <a:pt x="86" y="151"/>
                    <a:pt x="86" y="151"/>
                  </a:cubicBezTo>
                  <a:cubicBezTo>
                    <a:pt x="80" y="151"/>
                    <a:pt x="75" y="145"/>
                    <a:pt x="75" y="137"/>
                  </a:cubicBezTo>
                  <a:cubicBezTo>
                    <a:pt x="75" y="129"/>
                    <a:pt x="80" y="122"/>
                    <a:pt x="86" y="122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102" y="122"/>
                    <a:pt x="107" y="129"/>
                    <a:pt x="107" y="137"/>
                  </a:cubicBezTo>
                  <a:cubicBezTo>
                    <a:pt x="107" y="145"/>
                    <a:pt x="102" y="151"/>
                    <a:pt x="96" y="151"/>
                  </a:cubicBezTo>
                  <a:close/>
                  <a:moveTo>
                    <a:pt x="145" y="257"/>
                  </a:moveTo>
                  <a:cubicBezTo>
                    <a:pt x="135" y="257"/>
                    <a:pt x="135" y="257"/>
                    <a:pt x="135" y="257"/>
                  </a:cubicBezTo>
                  <a:cubicBezTo>
                    <a:pt x="129" y="257"/>
                    <a:pt x="123" y="251"/>
                    <a:pt x="123" y="243"/>
                  </a:cubicBezTo>
                  <a:cubicBezTo>
                    <a:pt x="123" y="235"/>
                    <a:pt x="129" y="229"/>
                    <a:pt x="135" y="229"/>
                  </a:cubicBezTo>
                  <a:cubicBezTo>
                    <a:pt x="145" y="229"/>
                    <a:pt x="145" y="229"/>
                    <a:pt x="145" y="229"/>
                  </a:cubicBezTo>
                  <a:cubicBezTo>
                    <a:pt x="151" y="229"/>
                    <a:pt x="156" y="235"/>
                    <a:pt x="156" y="243"/>
                  </a:cubicBezTo>
                  <a:cubicBezTo>
                    <a:pt x="156" y="251"/>
                    <a:pt x="151" y="257"/>
                    <a:pt x="145" y="257"/>
                  </a:cubicBezTo>
                  <a:close/>
                  <a:moveTo>
                    <a:pt x="145" y="204"/>
                  </a:moveTo>
                  <a:cubicBezTo>
                    <a:pt x="135" y="204"/>
                    <a:pt x="135" y="204"/>
                    <a:pt x="135" y="204"/>
                  </a:cubicBezTo>
                  <a:cubicBezTo>
                    <a:pt x="129" y="204"/>
                    <a:pt x="123" y="198"/>
                    <a:pt x="123" y="190"/>
                  </a:cubicBezTo>
                  <a:cubicBezTo>
                    <a:pt x="123" y="182"/>
                    <a:pt x="129" y="175"/>
                    <a:pt x="135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151" y="175"/>
                    <a:pt x="156" y="182"/>
                    <a:pt x="156" y="190"/>
                  </a:cubicBezTo>
                  <a:cubicBezTo>
                    <a:pt x="156" y="198"/>
                    <a:pt x="151" y="204"/>
                    <a:pt x="145" y="204"/>
                  </a:cubicBezTo>
                  <a:close/>
                  <a:moveTo>
                    <a:pt x="145" y="151"/>
                  </a:moveTo>
                  <a:cubicBezTo>
                    <a:pt x="135" y="151"/>
                    <a:pt x="135" y="151"/>
                    <a:pt x="135" y="151"/>
                  </a:cubicBezTo>
                  <a:cubicBezTo>
                    <a:pt x="129" y="151"/>
                    <a:pt x="123" y="145"/>
                    <a:pt x="123" y="137"/>
                  </a:cubicBezTo>
                  <a:cubicBezTo>
                    <a:pt x="123" y="129"/>
                    <a:pt x="129" y="122"/>
                    <a:pt x="13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51" y="122"/>
                    <a:pt x="156" y="129"/>
                    <a:pt x="156" y="137"/>
                  </a:cubicBezTo>
                  <a:cubicBezTo>
                    <a:pt x="156" y="145"/>
                    <a:pt x="151" y="151"/>
                    <a:pt x="145" y="151"/>
                  </a:cubicBezTo>
                  <a:close/>
                  <a:moveTo>
                    <a:pt x="207" y="247"/>
                  </a:moveTo>
                  <a:cubicBezTo>
                    <a:pt x="207" y="253"/>
                    <a:pt x="200" y="257"/>
                    <a:pt x="197" y="257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182" y="257"/>
                    <a:pt x="175" y="253"/>
                    <a:pt x="175" y="247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5" y="180"/>
                    <a:pt x="182" y="175"/>
                    <a:pt x="185" y="175"/>
                  </a:cubicBezTo>
                  <a:cubicBezTo>
                    <a:pt x="197" y="175"/>
                    <a:pt x="197" y="175"/>
                    <a:pt x="197" y="175"/>
                  </a:cubicBezTo>
                  <a:cubicBezTo>
                    <a:pt x="200" y="175"/>
                    <a:pt x="207" y="180"/>
                    <a:pt x="207" y="185"/>
                  </a:cubicBezTo>
                  <a:lnTo>
                    <a:pt x="207" y="247"/>
                  </a:lnTo>
                  <a:close/>
                  <a:moveTo>
                    <a:pt x="196" y="151"/>
                  </a:moveTo>
                  <a:cubicBezTo>
                    <a:pt x="186" y="151"/>
                    <a:pt x="186" y="151"/>
                    <a:pt x="186" y="151"/>
                  </a:cubicBezTo>
                  <a:cubicBezTo>
                    <a:pt x="180" y="151"/>
                    <a:pt x="175" y="145"/>
                    <a:pt x="175" y="137"/>
                  </a:cubicBezTo>
                  <a:cubicBezTo>
                    <a:pt x="175" y="129"/>
                    <a:pt x="180" y="123"/>
                    <a:pt x="186" y="123"/>
                  </a:cubicBezTo>
                  <a:cubicBezTo>
                    <a:pt x="196" y="123"/>
                    <a:pt x="196" y="123"/>
                    <a:pt x="196" y="123"/>
                  </a:cubicBezTo>
                  <a:cubicBezTo>
                    <a:pt x="202" y="123"/>
                    <a:pt x="207" y="129"/>
                    <a:pt x="207" y="137"/>
                  </a:cubicBezTo>
                  <a:cubicBezTo>
                    <a:pt x="207" y="145"/>
                    <a:pt x="202" y="151"/>
                    <a:pt x="196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36" name="MH_Entry_1">
            <a:extLst>
              <a:ext uri="{FF2B5EF4-FFF2-40B4-BE49-F238E27FC236}">
                <a16:creationId xmlns:a16="http://schemas.microsoft.com/office/drawing/2014/main" id="{1C7EBCEF-3D7A-410C-A07B-1D08A3B99E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教学方案介绍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37" name="18">
            <a:extLst>
              <a:ext uri="{FF2B5EF4-FFF2-40B4-BE49-F238E27FC236}">
                <a16:creationId xmlns:a16="http://schemas.microsoft.com/office/drawing/2014/main" id="{DEF1FA00-420A-4665-B8D4-822A6BF8044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40" name="TextBox 84">
            <a:extLst>
              <a:ext uri="{FF2B5EF4-FFF2-40B4-BE49-F238E27FC236}">
                <a16:creationId xmlns:a16="http://schemas.microsoft.com/office/drawing/2014/main" id="{6421AD65-0838-4249-9C92-470B0D823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199" y="2277369"/>
            <a:ext cx="36851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BF12450-BC31-40EC-9A6F-118BE331B4F4}"/>
              </a:ext>
            </a:extLst>
          </p:cNvPr>
          <p:cNvSpPr txBox="1"/>
          <p:nvPr/>
        </p:nvSpPr>
        <p:spPr>
          <a:xfrm>
            <a:off x="7569203" y="3775220"/>
            <a:ext cx="3555782" cy="1030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F14B3E8-8173-4ADF-AB4F-8C10283C81AA}"/>
              </a:ext>
            </a:extLst>
          </p:cNvPr>
          <p:cNvSpPr txBox="1"/>
          <p:nvPr/>
        </p:nvSpPr>
        <p:spPr>
          <a:xfrm>
            <a:off x="7569203" y="4798904"/>
            <a:ext cx="3555782" cy="707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A599602-B071-43AF-982B-11373B9F7588}"/>
              </a:ext>
            </a:extLst>
          </p:cNvPr>
          <p:cNvGrpSpPr/>
          <p:nvPr/>
        </p:nvGrpSpPr>
        <p:grpSpPr>
          <a:xfrm>
            <a:off x="7569203" y="1490522"/>
            <a:ext cx="3595383" cy="673991"/>
            <a:chOff x="1458769" y="1534230"/>
            <a:chExt cx="3595383" cy="673991"/>
          </a:xfrm>
        </p:grpSpPr>
        <p:sp>
          <p:nvSpPr>
            <p:cNvPr id="45" name="TextBox 20">
              <a:extLst>
                <a:ext uri="{FF2B5EF4-FFF2-40B4-BE49-F238E27FC236}">
                  <a16:creationId xmlns:a16="http://schemas.microsoft.com/office/drawing/2014/main" id="{565BF3FB-6355-47EA-9A34-BB2BC3EB3334}"/>
                </a:ext>
              </a:extLst>
            </p:cNvPr>
            <p:cNvSpPr txBox="1"/>
            <p:nvPr/>
          </p:nvSpPr>
          <p:spPr>
            <a:xfrm>
              <a:off x="1458769" y="153423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6C2CB5A-7CCE-4637-B19E-1C33AE3CB4FB}"/>
                </a:ext>
              </a:extLst>
            </p:cNvPr>
            <p:cNvSpPr txBox="1"/>
            <p:nvPr/>
          </p:nvSpPr>
          <p:spPr>
            <a:xfrm>
              <a:off x="1458769" y="1838889"/>
              <a:ext cx="31132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</a:rPr>
                <a:t>Click here to 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7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FF17DC7B-ACFB-4354-8E07-2C55B9F09BC0}"/>
              </a:ext>
            </a:extLst>
          </p:cNvPr>
          <p:cNvGrpSpPr/>
          <p:nvPr/>
        </p:nvGrpSpPr>
        <p:grpSpPr>
          <a:xfrm>
            <a:off x="3953714" y="1828926"/>
            <a:ext cx="4510058" cy="3201736"/>
            <a:chOff x="3546389" y="2082322"/>
            <a:chExt cx="4895717" cy="3475521"/>
          </a:xfrm>
          <a:solidFill>
            <a:srgbClr val="6DC1B5"/>
          </a:solidFill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9C7A7FA-B930-4374-A988-C4A50837D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3442" y="3279021"/>
              <a:ext cx="776582" cy="792141"/>
            </a:xfrm>
            <a:custGeom>
              <a:avLst/>
              <a:gdLst>
                <a:gd name="T0" fmla="*/ 194 w 416"/>
                <a:gd name="T1" fmla="*/ 423 h 424"/>
                <a:gd name="T2" fmla="*/ 211 w 416"/>
                <a:gd name="T3" fmla="*/ 404 h 424"/>
                <a:gd name="T4" fmla="*/ 216 w 416"/>
                <a:gd name="T5" fmla="*/ 376 h 424"/>
                <a:gd name="T6" fmla="*/ 278 w 416"/>
                <a:gd name="T7" fmla="*/ 359 h 424"/>
                <a:gd name="T8" fmla="*/ 297 w 416"/>
                <a:gd name="T9" fmla="*/ 380 h 424"/>
                <a:gd name="T10" fmla="*/ 330 w 416"/>
                <a:gd name="T11" fmla="*/ 382 h 424"/>
                <a:gd name="T12" fmla="*/ 357 w 416"/>
                <a:gd name="T13" fmla="*/ 359 h 424"/>
                <a:gd name="T14" fmla="*/ 364 w 416"/>
                <a:gd name="T15" fmla="*/ 343 h 424"/>
                <a:gd name="T16" fmla="*/ 359 w 416"/>
                <a:gd name="T17" fmla="*/ 326 h 424"/>
                <a:gd name="T18" fmla="*/ 340 w 416"/>
                <a:gd name="T19" fmla="*/ 305 h 424"/>
                <a:gd name="T20" fmla="*/ 366 w 416"/>
                <a:gd name="T21" fmla="*/ 245 h 424"/>
                <a:gd name="T22" fmla="*/ 393 w 416"/>
                <a:gd name="T23" fmla="*/ 243 h 424"/>
                <a:gd name="T24" fmla="*/ 416 w 416"/>
                <a:gd name="T25" fmla="*/ 219 h 424"/>
                <a:gd name="T26" fmla="*/ 414 w 416"/>
                <a:gd name="T27" fmla="*/ 184 h 424"/>
                <a:gd name="T28" fmla="*/ 389 w 416"/>
                <a:gd name="T29" fmla="*/ 162 h 424"/>
                <a:gd name="T30" fmla="*/ 363 w 416"/>
                <a:gd name="T31" fmla="*/ 163 h 424"/>
                <a:gd name="T32" fmla="*/ 332 w 416"/>
                <a:gd name="T33" fmla="*/ 104 h 424"/>
                <a:gd name="T34" fmla="*/ 346 w 416"/>
                <a:gd name="T35" fmla="*/ 83 h 424"/>
                <a:gd name="T36" fmla="*/ 350 w 416"/>
                <a:gd name="T37" fmla="*/ 66 h 424"/>
                <a:gd name="T38" fmla="*/ 341 w 416"/>
                <a:gd name="T39" fmla="*/ 50 h 424"/>
                <a:gd name="T40" fmla="*/ 312 w 416"/>
                <a:gd name="T41" fmla="*/ 30 h 424"/>
                <a:gd name="T42" fmla="*/ 280 w 416"/>
                <a:gd name="T43" fmla="*/ 35 h 424"/>
                <a:gd name="T44" fmla="*/ 266 w 416"/>
                <a:gd name="T45" fmla="*/ 55 h 424"/>
                <a:gd name="T46" fmla="*/ 199 w 416"/>
                <a:gd name="T47" fmla="*/ 43 h 424"/>
                <a:gd name="T48" fmla="*/ 193 w 416"/>
                <a:gd name="T49" fmla="*/ 20 h 424"/>
                <a:gd name="T50" fmla="*/ 164 w 416"/>
                <a:gd name="T51" fmla="*/ 4 h 424"/>
                <a:gd name="T52" fmla="*/ 131 w 416"/>
                <a:gd name="T53" fmla="*/ 13 h 424"/>
                <a:gd name="T54" fmla="*/ 114 w 416"/>
                <a:gd name="T55" fmla="*/ 42 h 424"/>
                <a:gd name="T56" fmla="*/ 121 w 416"/>
                <a:gd name="T57" fmla="*/ 65 h 424"/>
                <a:gd name="T58" fmla="*/ 69 w 416"/>
                <a:gd name="T59" fmla="*/ 110 h 424"/>
                <a:gd name="T60" fmla="*/ 47 w 416"/>
                <a:gd name="T61" fmla="*/ 101 h 424"/>
                <a:gd name="T62" fmla="*/ 16 w 416"/>
                <a:gd name="T63" fmla="*/ 113 h 424"/>
                <a:gd name="T64" fmla="*/ 2 w 416"/>
                <a:gd name="T65" fmla="*/ 145 h 424"/>
                <a:gd name="T66" fmla="*/ 2 w 416"/>
                <a:gd name="T67" fmla="*/ 163 h 424"/>
                <a:gd name="T68" fmla="*/ 15 w 416"/>
                <a:gd name="T69" fmla="*/ 176 h 424"/>
                <a:gd name="T70" fmla="*/ 38 w 416"/>
                <a:gd name="T71" fmla="*/ 186 h 424"/>
                <a:gd name="T72" fmla="*/ 42 w 416"/>
                <a:gd name="T73" fmla="*/ 253 h 424"/>
                <a:gd name="T74" fmla="*/ 19 w 416"/>
                <a:gd name="T75" fmla="*/ 266 h 424"/>
                <a:gd name="T76" fmla="*/ 7 w 416"/>
                <a:gd name="T77" fmla="*/ 279 h 424"/>
                <a:gd name="T78" fmla="*/ 9 w 416"/>
                <a:gd name="T79" fmla="*/ 297 h 424"/>
                <a:gd name="T80" fmla="*/ 26 w 416"/>
                <a:gd name="T81" fmla="*/ 328 h 424"/>
                <a:gd name="T82" fmla="*/ 58 w 416"/>
                <a:gd name="T83" fmla="*/ 337 h 424"/>
                <a:gd name="T84" fmla="*/ 82 w 416"/>
                <a:gd name="T85" fmla="*/ 324 h 424"/>
                <a:gd name="T86" fmla="*/ 135 w 416"/>
                <a:gd name="T87" fmla="*/ 362 h 424"/>
                <a:gd name="T88" fmla="*/ 130 w 416"/>
                <a:gd name="T89" fmla="*/ 390 h 424"/>
                <a:gd name="T90" fmla="*/ 134 w 416"/>
                <a:gd name="T91" fmla="*/ 408 h 424"/>
                <a:gd name="T92" fmla="*/ 149 w 416"/>
                <a:gd name="T93" fmla="*/ 417 h 424"/>
                <a:gd name="T94" fmla="*/ 184 w 416"/>
                <a:gd name="T95" fmla="*/ 423 h 424"/>
                <a:gd name="T96" fmla="*/ 194 w 416"/>
                <a:gd name="T97" fmla="*/ 423 h 424"/>
                <a:gd name="T98" fmla="*/ 141 w 416"/>
                <a:gd name="T99" fmla="*/ 227 h 424"/>
                <a:gd name="T100" fmla="*/ 186 w 416"/>
                <a:gd name="T101" fmla="*/ 148 h 424"/>
                <a:gd name="T102" fmla="*/ 265 w 416"/>
                <a:gd name="T103" fmla="*/ 193 h 424"/>
                <a:gd name="T104" fmla="*/ 220 w 416"/>
                <a:gd name="T105" fmla="*/ 272 h 424"/>
                <a:gd name="T106" fmla="*/ 141 w 416"/>
                <a:gd name="T107" fmla="*/ 22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6" h="424">
                  <a:moveTo>
                    <a:pt x="194" y="423"/>
                  </a:moveTo>
                  <a:cubicBezTo>
                    <a:pt x="202" y="421"/>
                    <a:pt x="209" y="414"/>
                    <a:pt x="211" y="404"/>
                  </a:cubicBezTo>
                  <a:cubicBezTo>
                    <a:pt x="216" y="376"/>
                    <a:pt x="216" y="376"/>
                    <a:pt x="216" y="376"/>
                  </a:cubicBezTo>
                  <a:cubicBezTo>
                    <a:pt x="238" y="375"/>
                    <a:pt x="259" y="369"/>
                    <a:pt x="278" y="359"/>
                  </a:cubicBezTo>
                  <a:cubicBezTo>
                    <a:pt x="297" y="380"/>
                    <a:pt x="297" y="380"/>
                    <a:pt x="297" y="380"/>
                  </a:cubicBezTo>
                  <a:cubicBezTo>
                    <a:pt x="306" y="390"/>
                    <a:pt x="321" y="391"/>
                    <a:pt x="330" y="382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61" y="355"/>
                    <a:pt x="364" y="349"/>
                    <a:pt x="364" y="343"/>
                  </a:cubicBezTo>
                  <a:cubicBezTo>
                    <a:pt x="365" y="337"/>
                    <a:pt x="363" y="331"/>
                    <a:pt x="359" y="326"/>
                  </a:cubicBezTo>
                  <a:cubicBezTo>
                    <a:pt x="340" y="305"/>
                    <a:pt x="340" y="305"/>
                    <a:pt x="340" y="305"/>
                  </a:cubicBezTo>
                  <a:cubicBezTo>
                    <a:pt x="353" y="287"/>
                    <a:pt x="362" y="267"/>
                    <a:pt x="366" y="245"/>
                  </a:cubicBezTo>
                  <a:cubicBezTo>
                    <a:pt x="393" y="243"/>
                    <a:pt x="393" y="243"/>
                    <a:pt x="393" y="243"/>
                  </a:cubicBezTo>
                  <a:cubicBezTo>
                    <a:pt x="406" y="243"/>
                    <a:pt x="416" y="232"/>
                    <a:pt x="416" y="219"/>
                  </a:cubicBezTo>
                  <a:cubicBezTo>
                    <a:pt x="414" y="184"/>
                    <a:pt x="414" y="184"/>
                    <a:pt x="414" y="184"/>
                  </a:cubicBezTo>
                  <a:cubicBezTo>
                    <a:pt x="413" y="171"/>
                    <a:pt x="402" y="161"/>
                    <a:pt x="389" y="162"/>
                  </a:cubicBezTo>
                  <a:cubicBezTo>
                    <a:pt x="363" y="163"/>
                    <a:pt x="363" y="163"/>
                    <a:pt x="363" y="163"/>
                  </a:cubicBezTo>
                  <a:cubicBezTo>
                    <a:pt x="357" y="141"/>
                    <a:pt x="346" y="121"/>
                    <a:pt x="332" y="104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50" y="78"/>
                    <a:pt x="351" y="72"/>
                    <a:pt x="350" y="66"/>
                  </a:cubicBezTo>
                  <a:cubicBezTo>
                    <a:pt x="349" y="60"/>
                    <a:pt x="346" y="54"/>
                    <a:pt x="341" y="5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02" y="23"/>
                    <a:pt x="287" y="25"/>
                    <a:pt x="280" y="35"/>
                  </a:cubicBezTo>
                  <a:cubicBezTo>
                    <a:pt x="266" y="55"/>
                    <a:pt x="266" y="55"/>
                    <a:pt x="266" y="55"/>
                  </a:cubicBezTo>
                  <a:cubicBezTo>
                    <a:pt x="244" y="47"/>
                    <a:pt x="222" y="42"/>
                    <a:pt x="199" y="43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0" y="8"/>
                    <a:pt x="177" y="0"/>
                    <a:pt x="164" y="4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18" y="16"/>
                    <a:pt x="111" y="29"/>
                    <a:pt x="114" y="42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00" y="76"/>
                    <a:pt x="83" y="91"/>
                    <a:pt x="69" y="110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35" y="96"/>
                    <a:pt x="21" y="101"/>
                    <a:pt x="16" y="113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51"/>
                    <a:pt x="0" y="157"/>
                    <a:pt x="2" y="163"/>
                  </a:cubicBezTo>
                  <a:cubicBezTo>
                    <a:pt x="4" y="169"/>
                    <a:pt x="9" y="174"/>
                    <a:pt x="15" y="17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5" y="208"/>
                    <a:pt x="36" y="231"/>
                    <a:pt x="42" y="253"/>
                  </a:cubicBezTo>
                  <a:cubicBezTo>
                    <a:pt x="19" y="266"/>
                    <a:pt x="19" y="266"/>
                    <a:pt x="19" y="266"/>
                  </a:cubicBezTo>
                  <a:cubicBezTo>
                    <a:pt x="13" y="269"/>
                    <a:pt x="9" y="274"/>
                    <a:pt x="7" y="279"/>
                  </a:cubicBezTo>
                  <a:cubicBezTo>
                    <a:pt x="6" y="285"/>
                    <a:pt x="6" y="292"/>
                    <a:pt x="9" y="297"/>
                  </a:cubicBezTo>
                  <a:cubicBezTo>
                    <a:pt x="26" y="328"/>
                    <a:pt x="26" y="328"/>
                    <a:pt x="26" y="328"/>
                  </a:cubicBezTo>
                  <a:cubicBezTo>
                    <a:pt x="32" y="339"/>
                    <a:pt x="46" y="344"/>
                    <a:pt x="58" y="337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97" y="341"/>
                    <a:pt x="115" y="353"/>
                    <a:pt x="135" y="362"/>
                  </a:cubicBezTo>
                  <a:cubicBezTo>
                    <a:pt x="130" y="390"/>
                    <a:pt x="130" y="390"/>
                    <a:pt x="130" y="390"/>
                  </a:cubicBezTo>
                  <a:cubicBezTo>
                    <a:pt x="129" y="396"/>
                    <a:pt x="131" y="402"/>
                    <a:pt x="134" y="408"/>
                  </a:cubicBezTo>
                  <a:cubicBezTo>
                    <a:pt x="138" y="413"/>
                    <a:pt x="143" y="416"/>
                    <a:pt x="149" y="417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7" y="424"/>
                    <a:pt x="191" y="424"/>
                    <a:pt x="194" y="423"/>
                  </a:cubicBezTo>
                  <a:close/>
                  <a:moveTo>
                    <a:pt x="141" y="227"/>
                  </a:moveTo>
                  <a:cubicBezTo>
                    <a:pt x="131" y="193"/>
                    <a:pt x="152" y="157"/>
                    <a:pt x="186" y="148"/>
                  </a:cubicBezTo>
                  <a:cubicBezTo>
                    <a:pt x="220" y="138"/>
                    <a:pt x="256" y="159"/>
                    <a:pt x="265" y="193"/>
                  </a:cubicBezTo>
                  <a:cubicBezTo>
                    <a:pt x="275" y="227"/>
                    <a:pt x="254" y="263"/>
                    <a:pt x="220" y="272"/>
                  </a:cubicBezTo>
                  <a:cubicBezTo>
                    <a:pt x="186" y="281"/>
                    <a:pt x="150" y="261"/>
                    <a:pt x="141" y="227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BFD1468-1756-461F-9E29-9E40B3FBA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2833" y="3890102"/>
              <a:ext cx="1029784" cy="1007151"/>
            </a:xfrm>
            <a:custGeom>
              <a:avLst/>
              <a:gdLst>
                <a:gd name="T0" fmla="*/ 524 w 551"/>
                <a:gd name="T1" fmla="*/ 276 h 539"/>
                <a:gd name="T2" fmla="*/ 491 w 551"/>
                <a:gd name="T3" fmla="*/ 269 h 539"/>
                <a:gd name="T4" fmla="*/ 472 w 551"/>
                <a:gd name="T5" fmla="*/ 183 h 539"/>
                <a:gd name="T6" fmla="*/ 498 w 551"/>
                <a:gd name="T7" fmla="*/ 163 h 539"/>
                <a:gd name="T8" fmla="*/ 509 w 551"/>
                <a:gd name="T9" fmla="*/ 142 h 539"/>
                <a:gd name="T10" fmla="*/ 502 w 551"/>
                <a:gd name="T11" fmla="*/ 120 h 539"/>
                <a:gd name="T12" fmla="*/ 474 w 551"/>
                <a:gd name="T13" fmla="*/ 85 h 539"/>
                <a:gd name="T14" fmla="*/ 431 w 551"/>
                <a:gd name="T15" fmla="*/ 80 h 539"/>
                <a:gd name="T16" fmla="*/ 406 w 551"/>
                <a:gd name="T17" fmla="*/ 100 h 539"/>
                <a:gd name="T18" fmla="*/ 328 w 551"/>
                <a:gd name="T19" fmla="*/ 62 h 539"/>
                <a:gd name="T20" fmla="*/ 328 w 551"/>
                <a:gd name="T21" fmla="*/ 31 h 539"/>
                <a:gd name="T22" fmla="*/ 297 w 551"/>
                <a:gd name="T23" fmla="*/ 0 h 539"/>
                <a:gd name="T24" fmla="*/ 252 w 551"/>
                <a:gd name="T25" fmla="*/ 0 h 539"/>
                <a:gd name="T26" fmla="*/ 221 w 551"/>
                <a:gd name="T27" fmla="*/ 31 h 539"/>
                <a:gd name="T28" fmla="*/ 221 w 551"/>
                <a:gd name="T29" fmla="*/ 62 h 539"/>
                <a:gd name="T30" fmla="*/ 141 w 551"/>
                <a:gd name="T31" fmla="*/ 101 h 539"/>
                <a:gd name="T32" fmla="*/ 141 w 551"/>
                <a:gd name="T33" fmla="*/ 101 h 539"/>
                <a:gd name="T34" fmla="*/ 116 w 551"/>
                <a:gd name="T35" fmla="*/ 81 h 539"/>
                <a:gd name="T36" fmla="*/ 94 w 551"/>
                <a:gd name="T37" fmla="*/ 75 h 539"/>
                <a:gd name="T38" fmla="*/ 74 w 551"/>
                <a:gd name="T39" fmla="*/ 86 h 539"/>
                <a:gd name="T40" fmla="*/ 46 w 551"/>
                <a:gd name="T41" fmla="*/ 122 h 539"/>
                <a:gd name="T42" fmla="*/ 50 w 551"/>
                <a:gd name="T43" fmla="*/ 165 h 539"/>
                <a:gd name="T44" fmla="*/ 76 w 551"/>
                <a:gd name="T45" fmla="*/ 185 h 539"/>
                <a:gd name="T46" fmla="*/ 58 w 551"/>
                <a:gd name="T47" fmla="*/ 271 h 539"/>
                <a:gd name="T48" fmla="*/ 25 w 551"/>
                <a:gd name="T49" fmla="*/ 278 h 539"/>
                <a:gd name="T50" fmla="*/ 6 w 551"/>
                <a:gd name="T51" fmla="*/ 292 h 539"/>
                <a:gd name="T52" fmla="*/ 2 w 551"/>
                <a:gd name="T53" fmla="*/ 315 h 539"/>
                <a:gd name="T54" fmla="*/ 12 w 551"/>
                <a:gd name="T55" fmla="*/ 359 h 539"/>
                <a:gd name="T56" fmla="*/ 49 w 551"/>
                <a:gd name="T57" fmla="*/ 382 h 539"/>
                <a:gd name="T58" fmla="*/ 83 w 551"/>
                <a:gd name="T59" fmla="*/ 374 h 539"/>
                <a:gd name="T60" fmla="*/ 137 w 551"/>
                <a:gd name="T61" fmla="*/ 440 h 539"/>
                <a:gd name="T62" fmla="*/ 137 w 551"/>
                <a:gd name="T63" fmla="*/ 440 h 539"/>
                <a:gd name="T64" fmla="*/ 121 w 551"/>
                <a:gd name="T65" fmla="*/ 473 h 539"/>
                <a:gd name="T66" fmla="*/ 120 w 551"/>
                <a:gd name="T67" fmla="*/ 496 h 539"/>
                <a:gd name="T68" fmla="*/ 136 w 551"/>
                <a:gd name="T69" fmla="*/ 513 h 539"/>
                <a:gd name="T70" fmla="*/ 177 w 551"/>
                <a:gd name="T71" fmla="*/ 533 h 539"/>
                <a:gd name="T72" fmla="*/ 190 w 551"/>
                <a:gd name="T73" fmla="*/ 536 h 539"/>
                <a:gd name="T74" fmla="*/ 217 w 551"/>
                <a:gd name="T75" fmla="*/ 518 h 539"/>
                <a:gd name="T76" fmla="*/ 233 w 551"/>
                <a:gd name="T77" fmla="*/ 485 h 539"/>
                <a:gd name="T78" fmla="*/ 318 w 551"/>
                <a:gd name="T79" fmla="*/ 484 h 539"/>
                <a:gd name="T80" fmla="*/ 334 w 551"/>
                <a:gd name="T81" fmla="*/ 518 h 539"/>
                <a:gd name="T82" fmla="*/ 374 w 551"/>
                <a:gd name="T83" fmla="*/ 532 h 539"/>
                <a:gd name="T84" fmla="*/ 415 w 551"/>
                <a:gd name="T85" fmla="*/ 512 h 539"/>
                <a:gd name="T86" fmla="*/ 431 w 551"/>
                <a:gd name="T87" fmla="*/ 494 h 539"/>
                <a:gd name="T88" fmla="*/ 429 w 551"/>
                <a:gd name="T89" fmla="*/ 471 h 539"/>
                <a:gd name="T90" fmla="*/ 413 w 551"/>
                <a:gd name="T91" fmla="*/ 439 h 539"/>
                <a:gd name="T92" fmla="*/ 467 w 551"/>
                <a:gd name="T93" fmla="*/ 372 h 539"/>
                <a:gd name="T94" fmla="*/ 501 w 551"/>
                <a:gd name="T95" fmla="*/ 380 h 539"/>
                <a:gd name="T96" fmla="*/ 524 w 551"/>
                <a:gd name="T97" fmla="*/ 376 h 539"/>
                <a:gd name="T98" fmla="*/ 538 w 551"/>
                <a:gd name="T99" fmla="*/ 357 h 539"/>
                <a:gd name="T100" fmla="*/ 547 w 551"/>
                <a:gd name="T101" fmla="*/ 312 h 539"/>
                <a:gd name="T102" fmla="*/ 524 w 551"/>
                <a:gd name="T103" fmla="*/ 276 h 539"/>
                <a:gd name="T104" fmla="*/ 358 w 551"/>
                <a:gd name="T105" fmla="*/ 272 h 539"/>
                <a:gd name="T106" fmla="*/ 275 w 551"/>
                <a:gd name="T107" fmla="*/ 356 h 539"/>
                <a:gd name="T108" fmla="*/ 191 w 551"/>
                <a:gd name="T109" fmla="*/ 272 h 539"/>
                <a:gd name="T110" fmla="*/ 275 w 551"/>
                <a:gd name="T111" fmla="*/ 188 h 539"/>
                <a:gd name="T112" fmla="*/ 358 w 551"/>
                <a:gd name="T113" fmla="*/ 27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539">
                  <a:moveTo>
                    <a:pt x="524" y="276"/>
                  </a:moveTo>
                  <a:cubicBezTo>
                    <a:pt x="491" y="269"/>
                    <a:pt x="491" y="269"/>
                    <a:pt x="491" y="269"/>
                  </a:cubicBezTo>
                  <a:cubicBezTo>
                    <a:pt x="491" y="239"/>
                    <a:pt x="485" y="210"/>
                    <a:pt x="472" y="18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504" y="158"/>
                    <a:pt x="508" y="150"/>
                    <a:pt x="509" y="142"/>
                  </a:cubicBezTo>
                  <a:cubicBezTo>
                    <a:pt x="510" y="134"/>
                    <a:pt x="507" y="126"/>
                    <a:pt x="502" y="120"/>
                  </a:cubicBezTo>
                  <a:cubicBezTo>
                    <a:pt x="474" y="85"/>
                    <a:pt x="474" y="85"/>
                    <a:pt x="474" y="85"/>
                  </a:cubicBezTo>
                  <a:cubicBezTo>
                    <a:pt x="463" y="72"/>
                    <a:pt x="444" y="70"/>
                    <a:pt x="431" y="80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383" y="82"/>
                    <a:pt x="356" y="69"/>
                    <a:pt x="328" y="6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14"/>
                    <a:pt x="314" y="0"/>
                    <a:pt x="29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35" y="0"/>
                    <a:pt x="221" y="14"/>
                    <a:pt x="221" y="31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2" y="69"/>
                    <a:pt x="165" y="82"/>
                    <a:pt x="141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0" y="76"/>
                    <a:pt x="102" y="74"/>
                    <a:pt x="94" y="75"/>
                  </a:cubicBezTo>
                  <a:cubicBezTo>
                    <a:pt x="86" y="76"/>
                    <a:pt x="79" y="80"/>
                    <a:pt x="74" y="86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35" y="135"/>
                    <a:pt x="37" y="154"/>
                    <a:pt x="50" y="165"/>
                  </a:cubicBezTo>
                  <a:cubicBezTo>
                    <a:pt x="76" y="185"/>
                    <a:pt x="76" y="185"/>
                    <a:pt x="76" y="185"/>
                  </a:cubicBezTo>
                  <a:cubicBezTo>
                    <a:pt x="64" y="212"/>
                    <a:pt x="58" y="241"/>
                    <a:pt x="58" y="271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7" y="280"/>
                    <a:pt x="10" y="285"/>
                    <a:pt x="6" y="292"/>
                  </a:cubicBezTo>
                  <a:cubicBezTo>
                    <a:pt x="1" y="299"/>
                    <a:pt x="0" y="307"/>
                    <a:pt x="2" y="315"/>
                  </a:cubicBezTo>
                  <a:cubicBezTo>
                    <a:pt x="12" y="359"/>
                    <a:pt x="12" y="359"/>
                    <a:pt x="12" y="359"/>
                  </a:cubicBezTo>
                  <a:cubicBezTo>
                    <a:pt x="16" y="375"/>
                    <a:pt x="32" y="385"/>
                    <a:pt x="49" y="382"/>
                  </a:cubicBezTo>
                  <a:cubicBezTo>
                    <a:pt x="83" y="374"/>
                    <a:pt x="83" y="374"/>
                    <a:pt x="83" y="374"/>
                  </a:cubicBezTo>
                  <a:cubicBezTo>
                    <a:pt x="97" y="399"/>
                    <a:pt x="115" y="421"/>
                    <a:pt x="137" y="440"/>
                  </a:cubicBezTo>
                  <a:cubicBezTo>
                    <a:pt x="137" y="440"/>
                    <a:pt x="137" y="440"/>
                    <a:pt x="137" y="440"/>
                  </a:cubicBezTo>
                  <a:cubicBezTo>
                    <a:pt x="121" y="473"/>
                    <a:pt x="121" y="473"/>
                    <a:pt x="121" y="473"/>
                  </a:cubicBezTo>
                  <a:cubicBezTo>
                    <a:pt x="118" y="480"/>
                    <a:pt x="118" y="488"/>
                    <a:pt x="120" y="496"/>
                  </a:cubicBezTo>
                  <a:cubicBezTo>
                    <a:pt x="123" y="503"/>
                    <a:pt x="129" y="510"/>
                    <a:pt x="136" y="513"/>
                  </a:cubicBezTo>
                  <a:cubicBezTo>
                    <a:pt x="177" y="533"/>
                    <a:pt x="177" y="533"/>
                    <a:pt x="177" y="533"/>
                  </a:cubicBezTo>
                  <a:cubicBezTo>
                    <a:pt x="181" y="535"/>
                    <a:pt x="185" y="536"/>
                    <a:pt x="190" y="536"/>
                  </a:cubicBezTo>
                  <a:cubicBezTo>
                    <a:pt x="201" y="536"/>
                    <a:pt x="212" y="529"/>
                    <a:pt x="217" y="518"/>
                  </a:cubicBezTo>
                  <a:cubicBezTo>
                    <a:pt x="233" y="485"/>
                    <a:pt x="233" y="485"/>
                    <a:pt x="233" y="485"/>
                  </a:cubicBezTo>
                  <a:cubicBezTo>
                    <a:pt x="261" y="490"/>
                    <a:pt x="290" y="490"/>
                    <a:pt x="318" y="484"/>
                  </a:cubicBezTo>
                  <a:cubicBezTo>
                    <a:pt x="334" y="518"/>
                    <a:pt x="334" y="518"/>
                    <a:pt x="334" y="518"/>
                  </a:cubicBezTo>
                  <a:cubicBezTo>
                    <a:pt x="341" y="533"/>
                    <a:pt x="359" y="539"/>
                    <a:pt x="374" y="532"/>
                  </a:cubicBezTo>
                  <a:cubicBezTo>
                    <a:pt x="415" y="512"/>
                    <a:pt x="415" y="512"/>
                    <a:pt x="415" y="512"/>
                  </a:cubicBezTo>
                  <a:cubicBezTo>
                    <a:pt x="423" y="508"/>
                    <a:pt x="428" y="502"/>
                    <a:pt x="431" y="494"/>
                  </a:cubicBezTo>
                  <a:cubicBezTo>
                    <a:pt x="433" y="487"/>
                    <a:pt x="433" y="478"/>
                    <a:pt x="429" y="471"/>
                  </a:cubicBezTo>
                  <a:cubicBezTo>
                    <a:pt x="413" y="439"/>
                    <a:pt x="413" y="439"/>
                    <a:pt x="413" y="439"/>
                  </a:cubicBezTo>
                  <a:cubicBezTo>
                    <a:pt x="435" y="420"/>
                    <a:pt x="453" y="398"/>
                    <a:pt x="467" y="372"/>
                  </a:cubicBezTo>
                  <a:cubicBezTo>
                    <a:pt x="501" y="380"/>
                    <a:pt x="501" y="380"/>
                    <a:pt x="501" y="380"/>
                  </a:cubicBezTo>
                  <a:cubicBezTo>
                    <a:pt x="509" y="381"/>
                    <a:pt x="518" y="380"/>
                    <a:pt x="524" y="376"/>
                  </a:cubicBezTo>
                  <a:cubicBezTo>
                    <a:pt x="531" y="371"/>
                    <a:pt x="536" y="365"/>
                    <a:pt x="538" y="357"/>
                  </a:cubicBezTo>
                  <a:cubicBezTo>
                    <a:pt x="547" y="312"/>
                    <a:pt x="547" y="312"/>
                    <a:pt x="547" y="312"/>
                  </a:cubicBezTo>
                  <a:cubicBezTo>
                    <a:pt x="551" y="296"/>
                    <a:pt x="541" y="280"/>
                    <a:pt x="524" y="276"/>
                  </a:cubicBezTo>
                  <a:close/>
                  <a:moveTo>
                    <a:pt x="358" y="272"/>
                  </a:moveTo>
                  <a:cubicBezTo>
                    <a:pt x="358" y="318"/>
                    <a:pt x="321" y="356"/>
                    <a:pt x="275" y="356"/>
                  </a:cubicBezTo>
                  <a:cubicBezTo>
                    <a:pt x="229" y="356"/>
                    <a:pt x="191" y="318"/>
                    <a:pt x="191" y="272"/>
                  </a:cubicBezTo>
                  <a:cubicBezTo>
                    <a:pt x="191" y="226"/>
                    <a:pt x="229" y="188"/>
                    <a:pt x="275" y="188"/>
                  </a:cubicBezTo>
                  <a:cubicBezTo>
                    <a:pt x="321" y="188"/>
                    <a:pt x="358" y="226"/>
                    <a:pt x="358" y="272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D84C886-7DCA-48EA-9EB5-B09738A59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7666" y="2875878"/>
              <a:ext cx="454067" cy="454067"/>
            </a:xfrm>
            <a:custGeom>
              <a:avLst/>
              <a:gdLst>
                <a:gd name="T0" fmla="*/ 230 w 243"/>
                <a:gd name="T1" fmla="*/ 110 h 243"/>
                <a:gd name="T2" fmla="*/ 215 w 243"/>
                <a:gd name="T3" fmla="*/ 108 h 243"/>
                <a:gd name="T4" fmla="*/ 202 w 243"/>
                <a:gd name="T5" fmla="*/ 72 h 243"/>
                <a:gd name="T6" fmla="*/ 212 w 243"/>
                <a:gd name="T7" fmla="*/ 61 h 243"/>
                <a:gd name="T8" fmla="*/ 216 w 243"/>
                <a:gd name="T9" fmla="*/ 52 h 243"/>
                <a:gd name="T10" fmla="*/ 211 w 243"/>
                <a:gd name="T11" fmla="*/ 42 h 243"/>
                <a:gd name="T12" fmla="*/ 197 w 243"/>
                <a:gd name="T13" fmla="*/ 28 h 243"/>
                <a:gd name="T14" fmla="*/ 178 w 243"/>
                <a:gd name="T15" fmla="*/ 29 h 243"/>
                <a:gd name="T16" fmla="*/ 168 w 243"/>
                <a:gd name="T17" fmla="*/ 39 h 243"/>
                <a:gd name="T18" fmla="*/ 131 w 243"/>
                <a:gd name="T19" fmla="*/ 26 h 243"/>
                <a:gd name="T20" fmla="*/ 130 w 243"/>
                <a:gd name="T21" fmla="*/ 12 h 243"/>
                <a:gd name="T22" fmla="*/ 115 w 243"/>
                <a:gd name="T23" fmla="*/ 1 h 243"/>
                <a:gd name="T24" fmla="*/ 94 w 243"/>
                <a:gd name="T25" fmla="*/ 3 h 243"/>
                <a:gd name="T26" fmla="*/ 83 w 243"/>
                <a:gd name="T27" fmla="*/ 18 h 243"/>
                <a:gd name="T28" fmla="*/ 84 w 243"/>
                <a:gd name="T29" fmla="*/ 32 h 243"/>
                <a:gd name="T30" fmla="*/ 51 w 243"/>
                <a:gd name="T31" fmla="*/ 54 h 243"/>
                <a:gd name="T32" fmla="*/ 51 w 243"/>
                <a:gd name="T33" fmla="*/ 54 h 243"/>
                <a:gd name="T34" fmla="*/ 39 w 243"/>
                <a:gd name="T35" fmla="*/ 46 h 243"/>
                <a:gd name="T36" fmla="*/ 29 w 243"/>
                <a:gd name="T37" fmla="*/ 45 h 243"/>
                <a:gd name="T38" fmla="*/ 21 w 243"/>
                <a:gd name="T39" fmla="*/ 51 h 243"/>
                <a:gd name="T40" fmla="*/ 10 w 243"/>
                <a:gd name="T41" fmla="*/ 68 h 243"/>
                <a:gd name="T42" fmla="*/ 15 w 243"/>
                <a:gd name="T43" fmla="*/ 87 h 243"/>
                <a:gd name="T44" fmla="*/ 27 w 243"/>
                <a:gd name="T45" fmla="*/ 94 h 243"/>
                <a:gd name="T46" fmla="*/ 24 w 243"/>
                <a:gd name="T47" fmla="*/ 133 h 243"/>
                <a:gd name="T48" fmla="*/ 9 w 243"/>
                <a:gd name="T49" fmla="*/ 138 h 243"/>
                <a:gd name="T50" fmla="*/ 2 w 243"/>
                <a:gd name="T51" fmla="*/ 145 h 243"/>
                <a:gd name="T52" fmla="*/ 1 w 243"/>
                <a:gd name="T53" fmla="*/ 155 h 243"/>
                <a:gd name="T54" fmla="*/ 8 w 243"/>
                <a:gd name="T55" fmla="*/ 174 h 243"/>
                <a:gd name="T56" fmla="*/ 26 w 243"/>
                <a:gd name="T57" fmla="*/ 182 h 243"/>
                <a:gd name="T58" fmla="*/ 40 w 243"/>
                <a:gd name="T59" fmla="*/ 177 h 243"/>
                <a:gd name="T60" fmla="*/ 68 w 243"/>
                <a:gd name="T61" fmla="*/ 203 h 243"/>
                <a:gd name="T62" fmla="*/ 68 w 243"/>
                <a:gd name="T63" fmla="*/ 203 h 243"/>
                <a:gd name="T64" fmla="*/ 63 w 243"/>
                <a:gd name="T65" fmla="*/ 219 h 243"/>
                <a:gd name="T66" fmla="*/ 64 w 243"/>
                <a:gd name="T67" fmla="*/ 229 h 243"/>
                <a:gd name="T68" fmla="*/ 71 w 243"/>
                <a:gd name="T69" fmla="*/ 236 h 243"/>
                <a:gd name="T70" fmla="*/ 90 w 243"/>
                <a:gd name="T71" fmla="*/ 242 h 243"/>
                <a:gd name="T72" fmla="*/ 96 w 243"/>
                <a:gd name="T73" fmla="*/ 243 h 243"/>
                <a:gd name="T74" fmla="*/ 108 w 243"/>
                <a:gd name="T75" fmla="*/ 234 h 243"/>
                <a:gd name="T76" fmla="*/ 113 w 243"/>
                <a:gd name="T77" fmla="*/ 218 h 243"/>
                <a:gd name="T78" fmla="*/ 150 w 243"/>
                <a:gd name="T79" fmla="*/ 213 h 243"/>
                <a:gd name="T80" fmla="*/ 159 w 243"/>
                <a:gd name="T81" fmla="*/ 227 h 243"/>
                <a:gd name="T82" fmla="*/ 178 w 243"/>
                <a:gd name="T83" fmla="*/ 231 h 243"/>
                <a:gd name="T84" fmla="*/ 195 w 243"/>
                <a:gd name="T85" fmla="*/ 220 h 243"/>
                <a:gd name="T86" fmla="*/ 200 w 243"/>
                <a:gd name="T87" fmla="*/ 211 h 243"/>
                <a:gd name="T88" fmla="*/ 198 w 243"/>
                <a:gd name="T89" fmla="*/ 201 h 243"/>
                <a:gd name="T90" fmla="*/ 190 w 243"/>
                <a:gd name="T91" fmla="*/ 188 h 243"/>
                <a:gd name="T92" fmla="*/ 210 w 243"/>
                <a:gd name="T93" fmla="*/ 155 h 243"/>
                <a:gd name="T94" fmla="*/ 225 w 243"/>
                <a:gd name="T95" fmla="*/ 157 h 243"/>
                <a:gd name="T96" fmla="*/ 235 w 243"/>
                <a:gd name="T97" fmla="*/ 154 h 243"/>
                <a:gd name="T98" fmla="*/ 240 w 243"/>
                <a:gd name="T99" fmla="*/ 145 h 243"/>
                <a:gd name="T100" fmla="*/ 242 w 243"/>
                <a:gd name="T101" fmla="*/ 125 h 243"/>
                <a:gd name="T102" fmla="*/ 230 w 243"/>
                <a:gd name="T103" fmla="*/ 110 h 243"/>
                <a:gd name="T104" fmla="*/ 156 w 243"/>
                <a:gd name="T105" fmla="*/ 117 h 243"/>
                <a:gd name="T106" fmla="*/ 124 w 243"/>
                <a:gd name="T107" fmla="*/ 159 h 243"/>
                <a:gd name="T108" fmla="*/ 82 w 243"/>
                <a:gd name="T109" fmla="*/ 126 h 243"/>
                <a:gd name="T110" fmla="*/ 115 w 243"/>
                <a:gd name="T111" fmla="*/ 85 h 243"/>
                <a:gd name="T112" fmla="*/ 156 w 243"/>
                <a:gd name="T113" fmla="*/ 11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3" h="243">
                  <a:moveTo>
                    <a:pt x="230" y="110"/>
                  </a:moveTo>
                  <a:cubicBezTo>
                    <a:pt x="215" y="108"/>
                    <a:pt x="215" y="108"/>
                    <a:pt x="215" y="108"/>
                  </a:cubicBezTo>
                  <a:cubicBezTo>
                    <a:pt x="213" y="95"/>
                    <a:pt x="209" y="83"/>
                    <a:pt x="202" y="72"/>
                  </a:cubicBezTo>
                  <a:cubicBezTo>
                    <a:pt x="212" y="61"/>
                    <a:pt x="212" y="61"/>
                    <a:pt x="212" y="61"/>
                  </a:cubicBezTo>
                  <a:cubicBezTo>
                    <a:pt x="214" y="59"/>
                    <a:pt x="216" y="55"/>
                    <a:pt x="216" y="52"/>
                  </a:cubicBezTo>
                  <a:cubicBezTo>
                    <a:pt x="216" y="48"/>
                    <a:pt x="214" y="45"/>
                    <a:pt x="211" y="42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2" y="23"/>
                    <a:pt x="183" y="23"/>
                    <a:pt x="178" y="2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7" y="32"/>
                    <a:pt x="144" y="28"/>
                    <a:pt x="131" y="26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9" y="5"/>
                    <a:pt x="122" y="0"/>
                    <a:pt x="115" y="1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87" y="4"/>
                    <a:pt x="82" y="11"/>
                    <a:pt x="83" y="1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72" y="37"/>
                    <a:pt x="61" y="4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6" y="44"/>
                    <a:pt x="33" y="44"/>
                    <a:pt x="29" y="45"/>
                  </a:cubicBezTo>
                  <a:cubicBezTo>
                    <a:pt x="26" y="46"/>
                    <a:pt x="23" y="48"/>
                    <a:pt x="21" y="51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6" y="74"/>
                    <a:pt x="8" y="83"/>
                    <a:pt x="15" y="87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107"/>
                    <a:pt x="22" y="120"/>
                    <a:pt x="24" y="133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6" y="139"/>
                    <a:pt x="3" y="142"/>
                    <a:pt x="2" y="145"/>
                  </a:cubicBezTo>
                  <a:cubicBezTo>
                    <a:pt x="0" y="148"/>
                    <a:pt x="0" y="152"/>
                    <a:pt x="1" y="155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1" y="181"/>
                    <a:pt x="19" y="185"/>
                    <a:pt x="26" y="182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48" y="188"/>
                    <a:pt x="57" y="196"/>
                    <a:pt x="68" y="203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62" y="222"/>
                    <a:pt x="62" y="226"/>
                    <a:pt x="64" y="229"/>
                  </a:cubicBezTo>
                  <a:cubicBezTo>
                    <a:pt x="65" y="232"/>
                    <a:pt x="68" y="235"/>
                    <a:pt x="71" y="236"/>
                  </a:cubicBezTo>
                  <a:cubicBezTo>
                    <a:pt x="90" y="242"/>
                    <a:pt x="90" y="242"/>
                    <a:pt x="90" y="242"/>
                  </a:cubicBezTo>
                  <a:cubicBezTo>
                    <a:pt x="92" y="243"/>
                    <a:pt x="94" y="243"/>
                    <a:pt x="96" y="243"/>
                  </a:cubicBezTo>
                  <a:cubicBezTo>
                    <a:pt x="101" y="242"/>
                    <a:pt x="106" y="239"/>
                    <a:pt x="108" y="234"/>
                  </a:cubicBezTo>
                  <a:cubicBezTo>
                    <a:pt x="113" y="218"/>
                    <a:pt x="113" y="218"/>
                    <a:pt x="113" y="218"/>
                  </a:cubicBezTo>
                  <a:cubicBezTo>
                    <a:pt x="125" y="219"/>
                    <a:pt x="138" y="217"/>
                    <a:pt x="150" y="213"/>
                  </a:cubicBezTo>
                  <a:cubicBezTo>
                    <a:pt x="159" y="227"/>
                    <a:pt x="159" y="227"/>
                    <a:pt x="159" y="227"/>
                  </a:cubicBezTo>
                  <a:cubicBezTo>
                    <a:pt x="163" y="233"/>
                    <a:pt x="171" y="235"/>
                    <a:pt x="178" y="231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8" y="218"/>
                    <a:pt x="200" y="215"/>
                    <a:pt x="200" y="211"/>
                  </a:cubicBezTo>
                  <a:cubicBezTo>
                    <a:pt x="201" y="208"/>
                    <a:pt x="200" y="204"/>
                    <a:pt x="198" y="201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8" y="178"/>
                    <a:pt x="205" y="167"/>
                    <a:pt x="210" y="155"/>
                  </a:cubicBezTo>
                  <a:cubicBezTo>
                    <a:pt x="225" y="157"/>
                    <a:pt x="225" y="157"/>
                    <a:pt x="225" y="157"/>
                  </a:cubicBezTo>
                  <a:cubicBezTo>
                    <a:pt x="229" y="157"/>
                    <a:pt x="232" y="156"/>
                    <a:pt x="235" y="154"/>
                  </a:cubicBezTo>
                  <a:cubicBezTo>
                    <a:pt x="238" y="152"/>
                    <a:pt x="240" y="148"/>
                    <a:pt x="240" y="145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3" y="117"/>
                    <a:pt x="237" y="111"/>
                    <a:pt x="230" y="110"/>
                  </a:cubicBezTo>
                  <a:close/>
                  <a:moveTo>
                    <a:pt x="156" y="117"/>
                  </a:moveTo>
                  <a:cubicBezTo>
                    <a:pt x="159" y="138"/>
                    <a:pt x="144" y="156"/>
                    <a:pt x="124" y="159"/>
                  </a:cubicBezTo>
                  <a:cubicBezTo>
                    <a:pt x="104" y="161"/>
                    <a:pt x="85" y="147"/>
                    <a:pt x="82" y="126"/>
                  </a:cubicBezTo>
                  <a:cubicBezTo>
                    <a:pt x="80" y="106"/>
                    <a:pt x="94" y="87"/>
                    <a:pt x="115" y="85"/>
                  </a:cubicBezTo>
                  <a:cubicBezTo>
                    <a:pt x="135" y="82"/>
                    <a:pt x="154" y="97"/>
                    <a:pt x="156" y="11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4EEBC19-32D3-4AE0-8EB0-F7D825FF7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1595" y="5048609"/>
              <a:ext cx="458310" cy="446994"/>
            </a:xfrm>
            <a:custGeom>
              <a:avLst/>
              <a:gdLst>
                <a:gd name="T0" fmla="*/ 233 w 245"/>
                <a:gd name="T1" fmla="*/ 122 h 239"/>
                <a:gd name="T2" fmla="*/ 218 w 245"/>
                <a:gd name="T3" fmla="*/ 119 h 239"/>
                <a:gd name="T4" fmla="*/ 210 w 245"/>
                <a:gd name="T5" fmla="*/ 81 h 239"/>
                <a:gd name="T6" fmla="*/ 221 w 245"/>
                <a:gd name="T7" fmla="*/ 72 h 239"/>
                <a:gd name="T8" fmla="*/ 226 w 245"/>
                <a:gd name="T9" fmla="*/ 63 h 239"/>
                <a:gd name="T10" fmla="*/ 223 w 245"/>
                <a:gd name="T11" fmla="*/ 53 h 239"/>
                <a:gd name="T12" fmla="*/ 210 w 245"/>
                <a:gd name="T13" fmla="*/ 37 h 239"/>
                <a:gd name="T14" fmla="*/ 191 w 245"/>
                <a:gd name="T15" fmla="*/ 35 h 239"/>
                <a:gd name="T16" fmla="*/ 181 w 245"/>
                <a:gd name="T17" fmla="*/ 44 h 239"/>
                <a:gd name="T18" fmla="*/ 146 w 245"/>
                <a:gd name="T19" fmla="*/ 27 h 239"/>
                <a:gd name="T20" fmla="*/ 146 w 245"/>
                <a:gd name="T21" fmla="*/ 13 h 239"/>
                <a:gd name="T22" fmla="*/ 132 w 245"/>
                <a:gd name="T23" fmla="*/ 0 h 239"/>
                <a:gd name="T24" fmla="*/ 112 w 245"/>
                <a:gd name="T25" fmla="*/ 0 h 239"/>
                <a:gd name="T26" fmla="*/ 98 w 245"/>
                <a:gd name="T27" fmla="*/ 13 h 239"/>
                <a:gd name="T28" fmla="*/ 98 w 245"/>
                <a:gd name="T29" fmla="*/ 27 h 239"/>
                <a:gd name="T30" fmla="*/ 63 w 245"/>
                <a:gd name="T31" fmla="*/ 45 h 239"/>
                <a:gd name="T32" fmla="*/ 63 w 245"/>
                <a:gd name="T33" fmla="*/ 45 h 239"/>
                <a:gd name="T34" fmla="*/ 52 w 245"/>
                <a:gd name="T35" fmla="*/ 36 h 239"/>
                <a:gd name="T36" fmla="*/ 42 w 245"/>
                <a:gd name="T37" fmla="*/ 33 h 239"/>
                <a:gd name="T38" fmla="*/ 33 w 245"/>
                <a:gd name="T39" fmla="*/ 38 h 239"/>
                <a:gd name="T40" fmla="*/ 20 w 245"/>
                <a:gd name="T41" fmla="*/ 54 h 239"/>
                <a:gd name="T42" fmla="*/ 22 w 245"/>
                <a:gd name="T43" fmla="*/ 73 h 239"/>
                <a:gd name="T44" fmla="*/ 34 w 245"/>
                <a:gd name="T45" fmla="*/ 82 h 239"/>
                <a:gd name="T46" fmla="*/ 26 w 245"/>
                <a:gd name="T47" fmla="*/ 120 h 239"/>
                <a:gd name="T48" fmla="*/ 11 w 245"/>
                <a:gd name="T49" fmla="*/ 123 h 239"/>
                <a:gd name="T50" fmla="*/ 2 w 245"/>
                <a:gd name="T51" fmla="*/ 129 h 239"/>
                <a:gd name="T52" fmla="*/ 1 w 245"/>
                <a:gd name="T53" fmla="*/ 140 h 239"/>
                <a:gd name="T54" fmla="*/ 5 w 245"/>
                <a:gd name="T55" fmla="*/ 159 h 239"/>
                <a:gd name="T56" fmla="*/ 21 w 245"/>
                <a:gd name="T57" fmla="*/ 169 h 239"/>
                <a:gd name="T58" fmla="*/ 37 w 245"/>
                <a:gd name="T59" fmla="*/ 166 h 239"/>
                <a:gd name="T60" fmla="*/ 61 w 245"/>
                <a:gd name="T61" fmla="*/ 195 h 239"/>
                <a:gd name="T62" fmla="*/ 61 w 245"/>
                <a:gd name="T63" fmla="*/ 195 h 239"/>
                <a:gd name="T64" fmla="*/ 54 w 245"/>
                <a:gd name="T65" fmla="*/ 210 h 239"/>
                <a:gd name="T66" fmla="*/ 53 w 245"/>
                <a:gd name="T67" fmla="*/ 220 h 239"/>
                <a:gd name="T68" fmla="*/ 60 w 245"/>
                <a:gd name="T69" fmla="*/ 228 h 239"/>
                <a:gd name="T70" fmla="*/ 79 w 245"/>
                <a:gd name="T71" fmla="*/ 236 h 239"/>
                <a:gd name="T72" fmla="*/ 84 w 245"/>
                <a:gd name="T73" fmla="*/ 238 h 239"/>
                <a:gd name="T74" fmla="*/ 97 w 245"/>
                <a:gd name="T75" fmla="*/ 230 h 239"/>
                <a:gd name="T76" fmla="*/ 104 w 245"/>
                <a:gd name="T77" fmla="*/ 215 h 239"/>
                <a:gd name="T78" fmla="*/ 141 w 245"/>
                <a:gd name="T79" fmla="*/ 215 h 239"/>
                <a:gd name="T80" fmla="*/ 148 w 245"/>
                <a:gd name="T81" fmla="*/ 230 h 239"/>
                <a:gd name="T82" fmla="*/ 166 w 245"/>
                <a:gd name="T83" fmla="*/ 236 h 239"/>
                <a:gd name="T84" fmla="*/ 185 w 245"/>
                <a:gd name="T85" fmla="*/ 227 h 239"/>
                <a:gd name="T86" fmla="*/ 191 w 245"/>
                <a:gd name="T87" fmla="*/ 219 h 239"/>
                <a:gd name="T88" fmla="*/ 191 w 245"/>
                <a:gd name="T89" fmla="*/ 209 h 239"/>
                <a:gd name="T90" fmla="*/ 184 w 245"/>
                <a:gd name="T91" fmla="*/ 195 h 239"/>
                <a:gd name="T92" fmla="*/ 207 w 245"/>
                <a:gd name="T93" fmla="*/ 165 h 239"/>
                <a:gd name="T94" fmla="*/ 223 w 245"/>
                <a:gd name="T95" fmla="*/ 168 h 239"/>
                <a:gd name="T96" fmla="*/ 233 w 245"/>
                <a:gd name="T97" fmla="*/ 167 h 239"/>
                <a:gd name="T98" fmla="*/ 239 w 245"/>
                <a:gd name="T99" fmla="*/ 158 h 239"/>
                <a:gd name="T100" fmla="*/ 243 w 245"/>
                <a:gd name="T101" fmla="*/ 138 h 239"/>
                <a:gd name="T102" fmla="*/ 233 w 245"/>
                <a:gd name="T103" fmla="*/ 122 h 239"/>
                <a:gd name="T104" fmla="*/ 159 w 245"/>
                <a:gd name="T105" fmla="*/ 121 h 239"/>
                <a:gd name="T106" fmla="*/ 122 w 245"/>
                <a:gd name="T107" fmla="*/ 158 h 239"/>
                <a:gd name="T108" fmla="*/ 85 w 245"/>
                <a:gd name="T109" fmla="*/ 121 h 239"/>
                <a:gd name="T110" fmla="*/ 122 w 245"/>
                <a:gd name="T111" fmla="*/ 83 h 239"/>
                <a:gd name="T112" fmla="*/ 159 w 245"/>
                <a:gd name="T113" fmla="*/ 1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239">
                  <a:moveTo>
                    <a:pt x="233" y="122"/>
                  </a:moveTo>
                  <a:cubicBezTo>
                    <a:pt x="218" y="119"/>
                    <a:pt x="218" y="119"/>
                    <a:pt x="218" y="119"/>
                  </a:cubicBezTo>
                  <a:cubicBezTo>
                    <a:pt x="218" y="106"/>
                    <a:pt x="215" y="93"/>
                    <a:pt x="210" y="81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0"/>
                    <a:pt x="226" y="66"/>
                    <a:pt x="226" y="63"/>
                  </a:cubicBezTo>
                  <a:cubicBezTo>
                    <a:pt x="227" y="59"/>
                    <a:pt x="225" y="56"/>
                    <a:pt x="223" y="53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06" y="31"/>
                    <a:pt x="197" y="31"/>
                    <a:pt x="191" y="35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70" y="36"/>
                    <a:pt x="158" y="30"/>
                    <a:pt x="146" y="27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6" y="6"/>
                    <a:pt x="140" y="0"/>
                    <a:pt x="13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4" y="0"/>
                    <a:pt x="98" y="6"/>
                    <a:pt x="98" y="13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85" y="30"/>
                    <a:pt x="73" y="36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4"/>
                    <a:pt x="45" y="33"/>
                    <a:pt x="42" y="33"/>
                  </a:cubicBezTo>
                  <a:cubicBezTo>
                    <a:pt x="38" y="33"/>
                    <a:pt x="35" y="35"/>
                    <a:pt x="33" y="38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6" y="60"/>
                    <a:pt x="16" y="68"/>
                    <a:pt x="22" y="7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28" y="94"/>
                    <a:pt x="26" y="107"/>
                    <a:pt x="26" y="120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7" y="124"/>
                    <a:pt x="4" y="126"/>
                    <a:pt x="2" y="129"/>
                  </a:cubicBezTo>
                  <a:cubicBezTo>
                    <a:pt x="1" y="132"/>
                    <a:pt x="0" y="136"/>
                    <a:pt x="1" y="140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7" y="167"/>
                    <a:pt x="14" y="171"/>
                    <a:pt x="21" y="169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43" y="177"/>
                    <a:pt x="51" y="187"/>
                    <a:pt x="61" y="195"/>
                  </a:cubicBezTo>
                  <a:cubicBezTo>
                    <a:pt x="61" y="195"/>
                    <a:pt x="61" y="195"/>
                    <a:pt x="61" y="195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2" y="213"/>
                    <a:pt x="52" y="217"/>
                    <a:pt x="53" y="220"/>
                  </a:cubicBezTo>
                  <a:cubicBezTo>
                    <a:pt x="55" y="223"/>
                    <a:pt x="57" y="226"/>
                    <a:pt x="60" y="228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0" y="237"/>
                    <a:pt x="82" y="238"/>
                    <a:pt x="84" y="238"/>
                  </a:cubicBezTo>
                  <a:cubicBezTo>
                    <a:pt x="89" y="238"/>
                    <a:pt x="94" y="235"/>
                    <a:pt x="97" y="230"/>
                  </a:cubicBezTo>
                  <a:cubicBezTo>
                    <a:pt x="104" y="215"/>
                    <a:pt x="104" y="215"/>
                    <a:pt x="104" y="215"/>
                  </a:cubicBezTo>
                  <a:cubicBezTo>
                    <a:pt x="116" y="218"/>
                    <a:pt x="129" y="218"/>
                    <a:pt x="141" y="215"/>
                  </a:cubicBezTo>
                  <a:cubicBezTo>
                    <a:pt x="148" y="230"/>
                    <a:pt x="148" y="230"/>
                    <a:pt x="148" y="230"/>
                  </a:cubicBezTo>
                  <a:cubicBezTo>
                    <a:pt x="152" y="237"/>
                    <a:pt x="160" y="239"/>
                    <a:pt x="166" y="236"/>
                  </a:cubicBezTo>
                  <a:cubicBezTo>
                    <a:pt x="185" y="227"/>
                    <a:pt x="185" y="227"/>
                    <a:pt x="185" y="227"/>
                  </a:cubicBezTo>
                  <a:cubicBezTo>
                    <a:pt x="188" y="226"/>
                    <a:pt x="190" y="223"/>
                    <a:pt x="191" y="219"/>
                  </a:cubicBezTo>
                  <a:cubicBezTo>
                    <a:pt x="193" y="216"/>
                    <a:pt x="192" y="212"/>
                    <a:pt x="191" y="209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94" y="186"/>
                    <a:pt x="202" y="176"/>
                    <a:pt x="207" y="165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6" y="169"/>
                    <a:pt x="230" y="169"/>
                    <a:pt x="233" y="167"/>
                  </a:cubicBezTo>
                  <a:cubicBezTo>
                    <a:pt x="236" y="165"/>
                    <a:pt x="238" y="162"/>
                    <a:pt x="239" y="15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5" y="131"/>
                    <a:pt x="240" y="124"/>
                    <a:pt x="233" y="122"/>
                  </a:cubicBezTo>
                  <a:close/>
                  <a:moveTo>
                    <a:pt x="159" y="121"/>
                  </a:moveTo>
                  <a:cubicBezTo>
                    <a:pt x="159" y="141"/>
                    <a:pt x="143" y="158"/>
                    <a:pt x="122" y="158"/>
                  </a:cubicBezTo>
                  <a:cubicBezTo>
                    <a:pt x="102" y="158"/>
                    <a:pt x="85" y="141"/>
                    <a:pt x="85" y="121"/>
                  </a:cubicBezTo>
                  <a:cubicBezTo>
                    <a:pt x="85" y="100"/>
                    <a:pt x="102" y="83"/>
                    <a:pt x="122" y="83"/>
                  </a:cubicBezTo>
                  <a:cubicBezTo>
                    <a:pt x="143" y="83"/>
                    <a:pt x="159" y="100"/>
                    <a:pt x="159" y="1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155C877-995B-467C-83D4-2C1C1351C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1202" y="2082322"/>
              <a:ext cx="1029784" cy="1005737"/>
            </a:xfrm>
            <a:custGeom>
              <a:avLst/>
              <a:gdLst>
                <a:gd name="T0" fmla="*/ 525 w 551"/>
                <a:gd name="T1" fmla="*/ 275 h 538"/>
                <a:gd name="T2" fmla="*/ 491 w 551"/>
                <a:gd name="T3" fmla="*/ 268 h 538"/>
                <a:gd name="T4" fmla="*/ 472 w 551"/>
                <a:gd name="T5" fmla="*/ 182 h 538"/>
                <a:gd name="T6" fmla="*/ 498 w 551"/>
                <a:gd name="T7" fmla="*/ 162 h 538"/>
                <a:gd name="T8" fmla="*/ 509 w 551"/>
                <a:gd name="T9" fmla="*/ 141 h 538"/>
                <a:gd name="T10" fmla="*/ 502 w 551"/>
                <a:gd name="T11" fmla="*/ 119 h 538"/>
                <a:gd name="T12" fmla="*/ 474 w 551"/>
                <a:gd name="T13" fmla="*/ 84 h 538"/>
                <a:gd name="T14" fmla="*/ 431 w 551"/>
                <a:gd name="T15" fmla="*/ 79 h 538"/>
                <a:gd name="T16" fmla="*/ 407 w 551"/>
                <a:gd name="T17" fmla="*/ 99 h 538"/>
                <a:gd name="T18" fmla="*/ 328 w 551"/>
                <a:gd name="T19" fmla="*/ 61 h 538"/>
                <a:gd name="T20" fmla="*/ 328 w 551"/>
                <a:gd name="T21" fmla="*/ 30 h 538"/>
                <a:gd name="T22" fmla="*/ 297 w 551"/>
                <a:gd name="T23" fmla="*/ 0 h 538"/>
                <a:gd name="T24" fmla="*/ 252 w 551"/>
                <a:gd name="T25" fmla="*/ 0 h 538"/>
                <a:gd name="T26" fmla="*/ 222 w 551"/>
                <a:gd name="T27" fmla="*/ 30 h 538"/>
                <a:gd name="T28" fmla="*/ 222 w 551"/>
                <a:gd name="T29" fmla="*/ 61 h 538"/>
                <a:gd name="T30" fmla="*/ 141 w 551"/>
                <a:gd name="T31" fmla="*/ 100 h 538"/>
                <a:gd name="T32" fmla="*/ 141 w 551"/>
                <a:gd name="T33" fmla="*/ 100 h 538"/>
                <a:gd name="T34" fmla="*/ 117 w 551"/>
                <a:gd name="T35" fmla="*/ 81 h 538"/>
                <a:gd name="T36" fmla="*/ 94 w 551"/>
                <a:gd name="T37" fmla="*/ 74 h 538"/>
                <a:gd name="T38" fmla="*/ 74 w 551"/>
                <a:gd name="T39" fmla="*/ 86 h 538"/>
                <a:gd name="T40" fmla="*/ 46 w 551"/>
                <a:gd name="T41" fmla="*/ 121 h 538"/>
                <a:gd name="T42" fmla="*/ 51 w 551"/>
                <a:gd name="T43" fmla="*/ 164 h 538"/>
                <a:gd name="T44" fmla="*/ 76 w 551"/>
                <a:gd name="T45" fmla="*/ 184 h 538"/>
                <a:gd name="T46" fmla="*/ 58 w 551"/>
                <a:gd name="T47" fmla="*/ 270 h 538"/>
                <a:gd name="T48" fmla="*/ 25 w 551"/>
                <a:gd name="T49" fmla="*/ 277 h 538"/>
                <a:gd name="T50" fmla="*/ 6 w 551"/>
                <a:gd name="T51" fmla="*/ 291 h 538"/>
                <a:gd name="T52" fmla="*/ 2 w 551"/>
                <a:gd name="T53" fmla="*/ 314 h 538"/>
                <a:gd name="T54" fmla="*/ 12 w 551"/>
                <a:gd name="T55" fmla="*/ 358 h 538"/>
                <a:gd name="T56" fmla="*/ 49 w 551"/>
                <a:gd name="T57" fmla="*/ 381 h 538"/>
                <a:gd name="T58" fmla="*/ 83 w 551"/>
                <a:gd name="T59" fmla="*/ 373 h 538"/>
                <a:gd name="T60" fmla="*/ 137 w 551"/>
                <a:gd name="T61" fmla="*/ 439 h 538"/>
                <a:gd name="T62" fmla="*/ 137 w 551"/>
                <a:gd name="T63" fmla="*/ 439 h 538"/>
                <a:gd name="T64" fmla="*/ 122 w 551"/>
                <a:gd name="T65" fmla="*/ 472 h 538"/>
                <a:gd name="T66" fmla="*/ 120 w 551"/>
                <a:gd name="T67" fmla="*/ 495 h 538"/>
                <a:gd name="T68" fmla="*/ 136 w 551"/>
                <a:gd name="T69" fmla="*/ 512 h 538"/>
                <a:gd name="T70" fmla="*/ 177 w 551"/>
                <a:gd name="T71" fmla="*/ 532 h 538"/>
                <a:gd name="T72" fmla="*/ 190 w 551"/>
                <a:gd name="T73" fmla="*/ 535 h 538"/>
                <a:gd name="T74" fmla="*/ 217 w 551"/>
                <a:gd name="T75" fmla="*/ 518 h 538"/>
                <a:gd name="T76" fmla="*/ 233 w 551"/>
                <a:gd name="T77" fmla="*/ 484 h 538"/>
                <a:gd name="T78" fmla="*/ 318 w 551"/>
                <a:gd name="T79" fmla="*/ 484 h 538"/>
                <a:gd name="T80" fmla="*/ 334 w 551"/>
                <a:gd name="T81" fmla="*/ 517 h 538"/>
                <a:gd name="T82" fmla="*/ 375 w 551"/>
                <a:gd name="T83" fmla="*/ 531 h 538"/>
                <a:gd name="T84" fmla="*/ 415 w 551"/>
                <a:gd name="T85" fmla="*/ 511 h 538"/>
                <a:gd name="T86" fmla="*/ 431 w 551"/>
                <a:gd name="T87" fmla="*/ 494 h 538"/>
                <a:gd name="T88" fmla="*/ 429 w 551"/>
                <a:gd name="T89" fmla="*/ 470 h 538"/>
                <a:gd name="T90" fmla="*/ 413 w 551"/>
                <a:gd name="T91" fmla="*/ 438 h 538"/>
                <a:gd name="T92" fmla="*/ 467 w 551"/>
                <a:gd name="T93" fmla="*/ 371 h 538"/>
                <a:gd name="T94" fmla="*/ 502 w 551"/>
                <a:gd name="T95" fmla="*/ 379 h 538"/>
                <a:gd name="T96" fmla="*/ 524 w 551"/>
                <a:gd name="T97" fmla="*/ 375 h 538"/>
                <a:gd name="T98" fmla="*/ 538 w 551"/>
                <a:gd name="T99" fmla="*/ 356 h 538"/>
                <a:gd name="T100" fmla="*/ 548 w 551"/>
                <a:gd name="T101" fmla="*/ 311 h 538"/>
                <a:gd name="T102" fmla="*/ 525 w 551"/>
                <a:gd name="T103" fmla="*/ 275 h 538"/>
                <a:gd name="T104" fmla="*/ 358 w 551"/>
                <a:gd name="T105" fmla="*/ 271 h 538"/>
                <a:gd name="T106" fmla="*/ 275 w 551"/>
                <a:gd name="T107" fmla="*/ 355 h 538"/>
                <a:gd name="T108" fmla="*/ 191 w 551"/>
                <a:gd name="T109" fmla="*/ 271 h 538"/>
                <a:gd name="T110" fmla="*/ 275 w 551"/>
                <a:gd name="T111" fmla="*/ 188 h 538"/>
                <a:gd name="T112" fmla="*/ 358 w 551"/>
                <a:gd name="T113" fmla="*/ 27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538">
                  <a:moveTo>
                    <a:pt x="525" y="275"/>
                  </a:moveTo>
                  <a:cubicBezTo>
                    <a:pt x="491" y="268"/>
                    <a:pt x="491" y="268"/>
                    <a:pt x="491" y="268"/>
                  </a:cubicBezTo>
                  <a:cubicBezTo>
                    <a:pt x="491" y="238"/>
                    <a:pt x="485" y="209"/>
                    <a:pt x="472" y="18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504" y="157"/>
                    <a:pt x="508" y="149"/>
                    <a:pt x="509" y="141"/>
                  </a:cubicBezTo>
                  <a:cubicBezTo>
                    <a:pt x="510" y="133"/>
                    <a:pt x="507" y="125"/>
                    <a:pt x="502" y="119"/>
                  </a:cubicBezTo>
                  <a:cubicBezTo>
                    <a:pt x="474" y="84"/>
                    <a:pt x="474" y="84"/>
                    <a:pt x="474" y="84"/>
                  </a:cubicBezTo>
                  <a:cubicBezTo>
                    <a:pt x="463" y="71"/>
                    <a:pt x="444" y="69"/>
                    <a:pt x="431" y="79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383" y="81"/>
                    <a:pt x="356" y="68"/>
                    <a:pt x="328" y="6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8" y="13"/>
                    <a:pt x="314" y="0"/>
                    <a:pt x="29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35" y="0"/>
                    <a:pt x="222" y="13"/>
                    <a:pt x="222" y="30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192" y="68"/>
                    <a:pt x="165" y="82"/>
                    <a:pt x="141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0" y="76"/>
                    <a:pt x="102" y="73"/>
                    <a:pt x="94" y="74"/>
                  </a:cubicBezTo>
                  <a:cubicBezTo>
                    <a:pt x="86" y="75"/>
                    <a:pt x="79" y="79"/>
                    <a:pt x="74" y="8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35" y="134"/>
                    <a:pt x="37" y="153"/>
                    <a:pt x="51" y="164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64" y="211"/>
                    <a:pt x="58" y="240"/>
                    <a:pt x="58" y="270"/>
                  </a:cubicBezTo>
                  <a:cubicBezTo>
                    <a:pt x="25" y="277"/>
                    <a:pt x="25" y="277"/>
                    <a:pt x="25" y="277"/>
                  </a:cubicBezTo>
                  <a:cubicBezTo>
                    <a:pt x="17" y="279"/>
                    <a:pt x="10" y="284"/>
                    <a:pt x="6" y="291"/>
                  </a:cubicBezTo>
                  <a:cubicBezTo>
                    <a:pt x="2" y="298"/>
                    <a:pt x="0" y="306"/>
                    <a:pt x="2" y="314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6" y="374"/>
                    <a:pt x="32" y="385"/>
                    <a:pt x="49" y="381"/>
                  </a:cubicBezTo>
                  <a:cubicBezTo>
                    <a:pt x="83" y="373"/>
                    <a:pt x="83" y="373"/>
                    <a:pt x="83" y="373"/>
                  </a:cubicBezTo>
                  <a:cubicBezTo>
                    <a:pt x="97" y="398"/>
                    <a:pt x="115" y="421"/>
                    <a:pt x="137" y="439"/>
                  </a:cubicBezTo>
                  <a:cubicBezTo>
                    <a:pt x="137" y="439"/>
                    <a:pt x="137" y="439"/>
                    <a:pt x="137" y="439"/>
                  </a:cubicBezTo>
                  <a:cubicBezTo>
                    <a:pt x="122" y="472"/>
                    <a:pt x="122" y="472"/>
                    <a:pt x="122" y="472"/>
                  </a:cubicBezTo>
                  <a:cubicBezTo>
                    <a:pt x="118" y="479"/>
                    <a:pt x="118" y="487"/>
                    <a:pt x="120" y="495"/>
                  </a:cubicBezTo>
                  <a:cubicBezTo>
                    <a:pt x="123" y="503"/>
                    <a:pt x="129" y="509"/>
                    <a:pt x="136" y="512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81" y="534"/>
                    <a:pt x="186" y="535"/>
                    <a:pt x="190" y="535"/>
                  </a:cubicBezTo>
                  <a:cubicBezTo>
                    <a:pt x="201" y="535"/>
                    <a:pt x="212" y="528"/>
                    <a:pt x="217" y="518"/>
                  </a:cubicBezTo>
                  <a:cubicBezTo>
                    <a:pt x="233" y="484"/>
                    <a:pt x="233" y="484"/>
                    <a:pt x="233" y="484"/>
                  </a:cubicBezTo>
                  <a:cubicBezTo>
                    <a:pt x="261" y="489"/>
                    <a:pt x="290" y="489"/>
                    <a:pt x="318" y="484"/>
                  </a:cubicBezTo>
                  <a:cubicBezTo>
                    <a:pt x="334" y="517"/>
                    <a:pt x="334" y="517"/>
                    <a:pt x="334" y="517"/>
                  </a:cubicBezTo>
                  <a:cubicBezTo>
                    <a:pt x="341" y="532"/>
                    <a:pt x="360" y="538"/>
                    <a:pt x="375" y="531"/>
                  </a:cubicBezTo>
                  <a:cubicBezTo>
                    <a:pt x="415" y="511"/>
                    <a:pt x="415" y="511"/>
                    <a:pt x="415" y="511"/>
                  </a:cubicBezTo>
                  <a:cubicBezTo>
                    <a:pt x="423" y="507"/>
                    <a:pt x="428" y="501"/>
                    <a:pt x="431" y="494"/>
                  </a:cubicBezTo>
                  <a:cubicBezTo>
                    <a:pt x="433" y="486"/>
                    <a:pt x="433" y="478"/>
                    <a:pt x="429" y="470"/>
                  </a:cubicBezTo>
                  <a:cubicBezTo>
                    <a:pt x="413" y="438"/>
                    <a:pt x="413" y="438"/>
                    <a:pt x="413" y="438"/>
                  </a:cubicBezTo>
                  <a:cubicBezTo>
                    <a:pt x="436" y="419"/>
                    <a:pt x="454" y="397"/>
                    <a:pt x="467" y="371"/>
                  </a:cubicBezTo>
                  <a:cubicBezTo>
                    <a:pt x="502" y="379"/>
                    <a:pt x="502" y="379"/>
                    <a:pt x="502" y="379"/>
                  </a:cubicBezTo>
                  <a:cubicBezTo>
                    <a:pt x="509" y="381"/>
                    <a:pt x="518" y="379"/>
                    <a:pt x="524" y="375"/>
                  </a:cubicBezTo>
                  <a:cubicBezTo>
                    <a:pt x="531" y="371"/>
                    <a:pt x="536" y="364"/>
                    <a:pt x="538" y="356"/>
                  </a:cubicBezTo>
                  <a:cubicBezTo>
                    <a:pt x="548" y="311"/>
                    <a:pt x="548" y="311"/>
                    <a:pt x="548" y="311"/>
                  </a:cubicBezTo>
                  <a:cubicBezTo>
                    <a:pt x="551" y="295"/>
                    <a:pt x="541" y="279"/>
                    <a:pt x="525" y="275"/>
                  </a:cubicBezTo>
                  <a:close/>
                  <a:moveTo>
                    <a:pt x="358" y="271"/>
                  </a:moveTo>
                  <a:cubicBezTo>
                    <a:pt x="358" y="317"/>
                    <a:pt x="321" y="355"/>
                    <a:pt x="275" y="355"/>
                  </a:cubicBezTo>
                  <a:cubicBezTo>
                    <a:pt x="229" y="355"/>
                    <a:pt x="191" y="317"/>
                    <a:pt x="191" y="271"/>
                  </a:cubicBezTo>
                  <a:cubicBezTo>
                    <a:pt x="191" y="225"/>
                    <a:pt x="229" y="188"/>
                    <a:pt x="275" y="188"/>
                  </a:cubicBezTo>
                  <a:cubicBezTo>
                    <a:pt x="321" y="188"/>
                    <a:pt x="358" y="225"/>
                    <a:pt x="358" y="27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25DE5FD-343A-4BDE-9340-12F038D63C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3010" y="2867391"/>
              <a:ext cx="2414617" cy="2359450"/>
            </a:xfrm>
            <a:custGeom>
              <a:avLst/>
              <a:gdLst>
                <a:gd name="T0" fmla="*/ 1229 w 1292"/>
                <a:gd name="T1" fmla="*/ 646 h 1262"/>
                <a:gd name="T2" fmla="*/ 1151 w 1292"/>
                <a:gd name="T3" fmla="*/ 628 h 1262"/>
                <a:gd name="T4" fmla="*/ 1107 w 1292"/>
                <a:gd name="T5" fmla="*/ 428 h 1262"/>
                <a:gd name="T6" fmla="*/ 1166 w 1292"/>
                <a:gd name="T7" fmla="*/ 380 h 1262"/>
                <a:gd name="T8" fmla="*/ 1192 w 1292"/>
                <a:gd name="T9" fmla="*/ 332 h 1262"/>
                <a:gd name="T10" fmla="*/ 1177 w 1292"/>
                <a:gd name="T11" fmla="*/ 280 h 1262"/>
                <a:gd name="T12" fmla="*/ 1110 w 1292"/>
                <a:gd name="T13" fmla="*/ 197 h 1262"/>
                <a:gd name="T14" fmla="*/ 1010 w 1292"/>
                <a:gd name="T15" fmla="*/ 186 h 1262"/>
                <a:gd name="T16" fmla="*/ 952 w 1292"/>
                <a:gd name="T17" fmla="*/ 233 h 1262"/>
                <a:gd name="T18" fmla="*/ 768 w 1292"/>
                <a:gd name="T19" fmla="*/ 144 h 1262"/>
                <a:gd name="T20" fmla="*/ 768 w 1292"/>
                <a:gd name="T21" fmla="*/ 71 h 1262"/>
                <a:gd name="T22" fmla="*/ 697 w 1292"/>
                <a:gd name="T23" fmla="*/ 0 h 1262"/>
                <a:gd name="T24" fmla="*/ 590 w 1292"/>
                <a:gd name="T25" fmla="*/ 0 h 1262"/>
                <a:gd name="T26" fmla="*/ 519 w 1292"/>
                <a:gd name="T27" fmla="*/ 71 h 1262"/>
                <a:gd name="T28" fmla="*/ 519 w 1292"/>
                <a:gd name="T29" fmla="*/ 144 h 1262"/>
                <a:gd name="T30" fmla="*/ 331 w 1292"/>
                <a:gd name="T31" fmla="*/ 236 h 1262"/>
                <a:gd name="T32" fmla="*/ 331 w 1292"/>
                <a:gd name="T33" fmla="*/ 236 h 1262"/>
                <a:gd name="T34" fmla="*/ 273 w 1292"/>
                <a:gd name="T35" fmla="*/ 190 h 1262"/>
                <a:gd name="T36" fmla="*/ 221 w 1292"/>
                <a:gd name="T37" fmla="*/ 175 h 1262"/>
                <a:gd name="T38" fmla="*/ 173 w 1292"/>
                <a:gd name="T39" fmla="*/ 201 h 1262"/>
                <a:gd name="T40" fmla="*/ 107 w 1292"/>
                <a:gd name="T41" fmla="*/ 284 h 1262"/>
                <a:gd name="T42" fmla="*/ 118 w 1292"/>
                <a:gd name="T43" fmla="*/ 384 h 1262"/>
                <a:gd name="T44" fmla="*/ 178 w 1292"/>
                <a:gd name="T45" fmla="*/ 432 h 1262"/>
                <a:gd name="T46" fmla="*/ 136 w 1292"/>
                <a:gd name="T47" fmla="*/ 633 h 1262"/>
                <a:gd name="T48" fmla="*/ 58 w 1292"/>
                <a:gd name="T49" fmla="*/ 651 h 1262"/>
                <a:gd name="T50" fmla="*/ 13 w 1292"/>
                <a:gd name="T51" fmla="*/ 682 h 1262"/>
                <a:gd name="T52" fmla="*/ 5 w 1292"/>
                <a:gd name="T53" fmla="*/ 736 h 1262"/>
                <a:gd name="T54" fmla="*/ 29 w 1292"/>
                <a:gd name="T55" fmla="*/ 840 h 1262"/>
                <a:gd name="T56" fmla="*/ 114 w 1292"/>
                <a:gd name="T57" fmla="*/ 893 h 1262"/>
                <a:gd name="T58" fmla="*/ 195 w 1292"/>
                <a:gd name="T59" fmla="*/ 874 h 1262"/>
                <a:gd name="T60" fmla="*/ 322 w 1292"/>
                <a:gd name="T61" fmla="*/ 1029 h 1262"/>
                <a:gd name="T62" fmla="*/ 322 w 1292"/>
                <a:gd name="T63" fmla="*/ 1029 h 1262"/>
                <a:gd name="T64" fmla="*/ 285 w 1292"/>
                <a:gd name="T65" fmla="*/ 1106 h 1262"/>
                <a:gd name="T66" fmla="*/ 282 w 1292"/>
                <a:gd name="T67" fmla="*/ 1160 h 1262"/>
                <a:gd name="T68" fmla="*/ 318 w 1292"/>
                <a:gd name="T69" fmla="*/ 1201 h 1262"/>
                <a:gd name="T70" fmla="*/ 414 w 1292"/>
                <a:gd name="T71" fmla="*/ 1247 h 1262"/>
                <a:gd name="T72" fmla="*/ 445 w 1292"/>
                <a:gd name="T73" fmla="*/ 1254 h 1262"/>
                <a:gd name="T74" fmla="*/ 509 w 1292"/>
                <a:gd name="T75" fmla="*/ 1213 h 1262"/>
                <a:gd name="T76" fmla="*/ 547 w 1292"/>
                <a:gd name="T77" fmla="*/ 1135 h 1262"/>
                <a:gd name="T78" fmla="*/ 744 w 1292"/>
                <a:gd name="T79" fmla="*/ 1134 h 1262"/>
                <a:gd name="T80" fmla="*/ 782 w 1292"/>
                <a:gd name="T81" fmla="*/ 1212 h 1262"/>
                <a:gd name="T82" fmla="*/ 878 w 1292"/>
                <a:gd name="T83" fmla="*/ 1245 h 1262"/>
                <a:gd name="T84" fmla="*/ 973 w 1292"/>
                <a:gd name="T85" fmla="*/ 1198 h 1262"/>
                <a:gd name="T86" fmla="*/ 1009 w 1292"/>
                <a:gd name="T87" fmla="*/ 1157 h 1262"/>
                <a:gd name="T88" fmla="*/ 1006 w 1292"/>
                <a:gd name="T89" fmla="*/ 1103 h 1262"/>
                <a:gd name="T90" fmla="*/ 969 w 1292"/>
                <a:gd name="T91" fmla="*/ 1026 h 1262"/>
                <a:gd name="T92" fmla="*/ 1094 w 1292"/>
                <a:gd name="T93" fmla="*/ 871 h 1262"/>
                <a:gd name="T94" fmla="*/ 1175 w 1292"/>
                <a:gd name="T95" fmla="*/ 888 h 1262"/>
                <a:gd name="T96" fmla="*/ 1229 w 1292"/>
                <a:gd name="T97" fmla="*/ 879 h 1262"/>
                <a:gd name="T98" fmla="*/ 1260 w 1292"/>
                <a:gd name="T99" fmla="*/ 834 h 1262"/>
                <a:gd name="T100" fmla="*/ 1283 w 1292"/>
                <a:gd name="T101" fmla="*/ 730 h 1262"/>
                <a:gd name="T102" fmla="*/ 1229 w 1292"/>
                <a:gd name="T103" fmla="*/ 646 h 1262"/>
                <a:gd name="T104" fmla="*/ 979 w 1292"/>
                <a:gd name="T105" fmla="*/ 636 h 1262"/>
                <a:gd name="T106" fmla="*/ 644 w 1292"/>
                <a:gd name="T107" fmla="*/ 972 h 1262"/>
                <a:gd name="T108" fmla="*/ 308 w 1292"/>
                <a:gd name="T109" fmla="*/ 636 h 1262"/>
                <a:gd name="T110" fmla="*/ 644 w 1292"/>
                <a:gd name="T111" fmla="*/ 301 h 1262"/>
                <a:gd name="T112" fmla="*/ 979 w 1292"/>
                <a:gd name="T113" fmla="*/ 636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2" h="1262">
                  <a:moveTo>
                    <a:pt x="1229" y="646"/>
                  </a:moveTo>
                  <a:cubicBezTo>
                    <a:pt x="1151" y="628"/>
                    <a:pt x="1151" y="628"/>
                    <a:pt x="1151" y="628"/>
                  </a:cubicBezTo>
                  <a:cubicBezTo>
                    <a:pt x="1150" y="559"/>
                    <a:pt x="1135" y="491"/>
                    <a:pt x="1107" y="428"/>
                  </a:cubicBezTo>
                  <a:cubicBezTo>
                    <a:pt x="1166" y="380"/>
                    <a:pt x="1166" y="380"/>
                    <a:pt x="1166" y="380"/>
                  </a:cubicBezTo>
                  <a:cubicBezTo>
                    <a:pt x="1181" y="368"/>
                    <a:pt x="1191" y="351"/>
                    <a:pt x="1192" y="332"/>
                  </a:cubicBezTo>
                  <a:cubicBezTo>
                    <a:pt x="1194" y="313"/>
                    <a:pt x="1189" y="294"/>
                    <a:pt x="1177" y="280"/>
                  </a:cubicBezTo>
                  <a:cubicBezTo>
                    <a:pt x="1110" y="197"/>
                    <a:pt x="1110" y="197"/>
                    <a:pt x="1110" y="197"/>
                  </a:cubicBezTo>
                  <a:cubicBezTo>
                    <a:pt x="1085" y="166"/>
                    <a:pt x="1040" y="162"/>
                    <a:pt x="1010" y="186"/>
                  </a:cubicBezTo>
                  <a:cubicBezTo>
                    <a:pt x="952" y="233"/>
                    <a:pt x="952" y="233"/>
                    <a:pt x="952" y="233"/>
                  </a:cubicBezTo>
                  <a:cubicBezTo>
                    <a:pt x="897" y="190"/>
                    <a:pt x="835" y="160"/>
                    <a:pt x="768" y="144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68" y="32"/>
                    <a:pt x="736" y="0"/>
                    <a:pt x="697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51" y="0"/>
                    <a:pt x="519" y="32"/>
                    <a:pt x="519" y="71"/>
                  </a:cubicBezTo>
                  <a:cubicBezTo>
                    <a:pt x="519" y="144"/>
                    <a:pt x="519" y="144"/>
                    <a:pt x="519" y="144"/>
                  </a:cubicBezTo>
                  <a:cubicBezTo>
                    <a:pt x="450" y="161"/>
                    <a:pt x="387" y="192"/>
                    <a:pt x="331" y="236"/>
                  </a:cubicBezTo>
                  <a:cubicBezTo>
                    <a:pt x="331" y="236"/>
                    <a:pt x="331" y="236"/>
                    <a:pt x="331" y="236"/>
                  </a:cubicBezTo>
                  <a:cubicBezTo>
                    <a:pt x="273" y="190"/>
                    <a:pt x="273" y="190"/>
                    <a:pt x="273" y="190"/>
                  </a:cubicBezTo>
                  <a:cubicBezTo>
                    <a:pt x="258" y="178"/>
                    <a:pt x="240" y="173"/>
                    <a:pt x="221" y="175"/>
                  </a:cubicBezTo>
                  <a:cubicBezTo>
                    <a:pt x="202" y="177"/>
                    <a:pt x="185" y="186"/>
                    <a:pt x="173" y="201"/>
                  </a:cubicBezTo>
                  <a:cubicBezTo>
                    <a:pt x="107" y="284"/>
                    <a:pt x="107" y="284"/>
                    <a:pt x="107" y="284"/>
                  </a:cubicBezTo>
                  <a:cubicBezTo>
                    <a:pt x="82" y="315"/>
                    <a:pt x="87" y="360"/>
                    <a:pt x="118" y="384"/>
                  </a:cubicBezTo>
                  <a:cubicBezTo>
                    <a:pt x="178" y="432"/>
                    <a:pt x="178" y="432"/>
                    <a:pt x="178" y="432"/>
                  </a:cubicBezTo>
                  <a:cubicBezTo>
                    <a:pt x="150" y="496"/>
                    <a:pt x="136" y="563"/>
                    <a:pt x="136" y="633"/>
                  </a:cubicBezTo>
                  <a:cubicBezTo>
                    <a:pt x="58" y="651"/>
                    <a:pt x="58" y="651"/>
                    <a:pt x="58" y="651"/>
                  </a:cubicBezTo>
                  <a:cubicBezTo>
                    <a:pt x="39" y="655"/>
                    <a:pt x="23" y="666"/>
                    <a:pt x="13" y="682"/>
                  </a:cubicBezTo>
                  <a:cubicBezTo>
                    <a:pt x="3" y="698"/>
                    <a:pt x="0" y="718"/>
                    <a:pt x="5" y="736"/>
                  </a:cubicBezTo>
                  <a:cubicBezTo>
                    <a:pt x="29" y="840"/>
                    <a:pt x="29" y="840"/>
                    <a:pt x="29" y="840"/>
                  </a:cubicBezTo>
                  <a:cubicBezTo>
                    <a:pt x="37" y="878"/>
                    <a:pt x="76" y="902"/>
                    <a:pt x="114" y="893"/>
                  </a:cubicBezTo>
                  <a:cubicBezTo>
                    <a:pt x="195" y="874"/>
                    <a:pt x="195" y="874"/>
                    <a:pt x="195" y="874"/>
                  </a:cubicBezTo>
                  <a:cubicBezTo>
                    <a:pt x="227" y="934"/>
                    <a:pt x="269" y="986"/>
                    <a:pt x="322" y="1029"/>
                  </a:cubicBezTo>
                  <a:cubicBezTo>
                    <a:pt x="322" y="1029"/>
                    <a:pt x="322" y="1029"/>
                    <a:pt x="322" y="1029"/>
                  </a:cubicBezTo>
                  <a:cubicBezTo>
                    <a:pt x="285" y="1106"/>
                    <a:pt x="285" y="1106"/>
                    <a:pt x="285" y="1106"/>
                  </a:cubicBezTo>
                  <a:cubicBezTo>
                    <a:pt x="277" y="1123"/>
                    <a:pt x="276" y="1143"/>
                    <a:pt x="282" y="1160"/>
                  </a:cubicBezTo>
                  <a:cubicBezTo>
                    <a:pt x="288" y="1178"/>
                    <a:pt x="301" y="1193"/>
                    <a:pt x="318" y="1201"/>
                  </a:cubicBezTo>
                  <a:cubicBezTo>
                    <a:pt x="414" y="1247"/>
                    <a:pt x="414" y="1247"/>
                    <a:pt x="414" y="1247"/>
                  </a:cubicBezTo>
                  <a:cubicBezTo>
                    <a:pt x="424" y="1252"/>
                    <a:pt x="435" y="1254"/>
                    <a:pt x="445" y="1254"/>
                  </a:cubicBezTo>
                  <a:cubicBezTo>
                    <a:pt x="472" y="1254"/>
                    <a:pt x="497" y="1239"/>
                    <a:pt x="509" y="1213"/>
                  </a:cubicBezTo>
                  <a:cubicBezTo>
                    <a:pt x="547" y="1135"/>
                    <a:pt x="547" y="1135"/>
                    <a:pt x="547" y="1135"/>
                  </a:cubicBezTo>
                  <a:cubicBezTo>
                    <a:pt x="612" y="1147"/>
                    <a:pt x="680" y="1147"/>
                    <a:pt x="744" y="1134"/>
                  </a:cubicBezTo>
                  <a:cubicBezTo>
                    <a:pt x="782" y="1212"/>
                    <a:pt x="782" y="1212"/>
                    <a:pt x="782" y="1212"/>
                  </a:cubicBezTo>
                  <a:cubicBezTo>
                    <a:pt x="800" y="1247"/>
                    <a:pt x="842" y="1262"/>
                    <a:pt x="878" y="1245"/>
                  </a:cubicBezTo>
                  <a:cubicBezTo>
                    <a:pt x="973" y="1198"/>
                    <a:pt x="973" y="1198"/>
                    <a:pt x="973" y="1198"/>
                  </a:cubicBezTo>
                  <a:cubicBezTo>
                    <a:pt x="990" y="1190"/>
                    <a:pt x="1003" y="1175"/>
                    <a:pt x="1009" y="1157"/>
                  </a:cubicBezTo>
                  <a:cubicBezTo>
                    <a:pt x="1015" y="1139"/>
                    <a:pt x="1014" y="1120"/>
                    <a:pt x="1006" y="1103"/>
                  </a:cubicBezTo>
                  <a:cubicBezTo>
                    <a:pt x="969" y="1026"/>
                    <a:pt x="969" y="1026"/>
                    <a:pt x="969" y="1026"/>
                  </a:cubicBezTo>
                  <a:cubicBezTo>
                    <a:pt x="1020" y="983"/>
                    <a:pt x="1063" y="931"/>
                    <a:pt x="1094" y="871"/>
                  </a:cubicBezTo>
                  <a:cubicBezTo>
                    <a:pt x="1175" y="888"/>
                    <a:pt x="1175" y="888"/>
                    <a:pt x="1175" y="888"/>
                  </a:cubicBezTo>
                  <a:cubicBezTo>
                    <a:pt x="1193" y="893"/>
                    <a:pt x="1213" y="889"/>
                    <a:pt x="1229" y="879"/>
                  </a:cubicBezTo>
                  <a:cubicBezTo>
                    <a:pt x="1245" y="869"/>
                    <a:pt x="1256" y="853"/>
                    <a:pt x="1260" y="834"/>
                  </a:cubicBezTo>
                  <a:cubicBezTo>
                    <a:pt x="1283" y="730"/>
                    <a:pt x="1283" y="730"/>
                    <a:pt x="1283" y="730"/>
                  </a:cubicBezTo>
                  <a:cubicBezTo>
                    <a:pt x="1292" y="692"/>
                    <a:pt x="1267" y="654"/>
                    <a:pt x="1229" y="646"/>
                  </a:cubicBezTo>
                  <a:close/>
                  <a:moveTo>
                    <a:pt x="979" y="636"/>
                  </a:moveTo>
                  <a:cubicBezTo>
                    <a:pt x="979" y="821"/>
                    <a:pt x="829" y="972"/>
                    <a:pt x="644" y="972"/>
                  </a:cubicBezTo>
                  <a:cubicBezTo>
                    <a:pt x="459" y="972"/>
                    <a:pt x="308" y="821"/>
                    <a:pt x="308" y="636"/>
                  </a:cubicBezTo>
                  <a:cubicBezTo>
                    <a:pt x="308" y="451"/>
                    <a:pt x="459" y="301"/>
                    <a:pt x="644" y="301"/>
                  </a:cubicBezTo>
                  <a:cubicBezTo>
                    <a:pt x="829" y="301"/>
                    <a:pt x="979" y="451"/>
                    <a:pt x="979" y="636"/>
                  </a:cubicBezTo>
                  <a:close/>
                </a:path>
              </a:pathLst>
            </a:cu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9861A6F-976A-44B4-96A3-F34AF4823E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6703" y="3114935"/>
              <a:ext cx="895403" cy="872770"/>
            </a:xfrm>
            <a:custGeom>
              <a:avLst/>
              <a:gdLst>
                <a:gd name="T0" fmla="*/ 455 w 479"/>
                <a:gd name="T1" fmla="*/ 239 h 467"/>
                <a:gd name="T2" fmla="*/ 427 w 479"/>
                <a:gd name="T3" fmla="*/ 232 h 467"/>
                <a:gd name="T4" fmla="*/ 410 w 479"/>
                <a:gd name="T5" fmla="*/ 158 h 467"/>
                <a:gd name="T6" fmla="*/ 432 w 479"/>
                <a:gd name="T7" fmla="*/ 140 h 467"/>
                <a:gd name="T8" fmla="*/ 442 w 479"/>
                <a:gd name="T9" fmla="*/ 123 h 467"/>
                <a:gd name="T10" fmla="*/ 436 w 479"/>
                <a:gd name="T11" fmla="*/ 103 h 467"/>
                <a:gd name="T12" fmla="*/ 411 w 479"/>
                <a:gd name="T13" fmla="*/ 73 h 467"/>
                <a:gd name="T14" fmla="*/ 374 w 479"/>
                <a:gd name="T15" fmla="*/ 69 h 467"/>
                <a:gd name="T16" fmla="*/ 353 w 479"/>
                <a:gd name="T17" fmla="*/ 86 h 467"/>
                <a:gd name="T18" fmla="*/ 285 w 479"/>
                <a:gd name="T19" fmla="*/ 53 h 467"/>
                <a:gd name="T20" fmla="*/ 285 w 479"/>
                <a:gd name="T21" fmla="*/ 26 h 467"/>
                <a:gd name="T22" fmla="*/ 258 w 479"/>
                <a:gd name="T23" fmla="*/ 0 h 467"/>
                <a:gd name="T24" fmla="*/ 219 w 479"/>
                <a:gd name="T25" fmla="*/ 0 h 467"/>
                <a:gd name="T26" fmla="*/ 192 w 479"/>
                <a:gd name="T27" fmla="*/ 26 h 467"/>
                <a:gd name="T28" fmla="*/ 192 w 479"/>
                <a:gd name="T29" fmla="*/ 53 h 467"/>
                <a:gd name="T30" fmla="*/ 123 w 479"/>
                <a:gd name="T31" fmla="*/ 87 h 467"/>
                <a:gd name="T32" fmla="*/ 123 w 479"/>
                <a:gd name="T33" fmla="*/ 87 h 467"/>
                <a:gd name="T34" fmla="*/ 101 w 479"/>
                <a:gd name="T35" fmla="*/ 70 h 467"/>
                <a:gd name="T36" fmla="*/ 82 w 479"/>
                <a:gd name="T37" fmla="*/ 64 h 467"/>
                <a:gd name="T38" fmla="*/ 64 w 479"/>
                <a:gd name="T39" fmla="*/ 74 h 467"/>
                <a:gd name="T40" fmla="*/ 40 w 479"/>
                <a:gd name="T41" fmla="*/ 105 h 467"/>
                <a:gd name="T42" fmla="*/ 44 w 479"/>
                <a:gd name="T43" fmla="*/ 142 h 467"/>
                <a:gd name="T44" fmla="*/ 66 w 479"/>
                <a:gd name="T45" fmla="*/ 160 h 467"/>
                <a:gd name="T46" fmla="*/ 50 w 479"/>
                <a:gd name="T47" fmla="*/ 234 h 467"/>
                <a:gd name="T48" fmla="*/ 22 w 479"/>
                <a:gd name="T49" fmla="*/ 241 h 467"/>
                <a:gd name="T50" fmla="*/ 5 w 479"/>
                <a:gd name="T51" fmla="*/ 252 h 467"/>
                <a:gd name="T52" fmla="*/ 2 w 479"/>
                <a:gd name="T53" fmla="*/ 272 h 467"/>
                <a:gd name="T54" fmla="*/ 11 w 479"/>
                <a:gd name="T55" fmla="*/ 311 h 467"/>
                <a:gd name="T56" fmla="*/ 42 w 479"/>
                <a:gd name="T57" fmla="*/ 331 h 467"/>
                <a:gd name="T58" fmla="*/ 72 w 479"/>
                <a:gd name="T59" fmla="*/ 324 h 467"/>
                <a:gd name="T60" fmla="*/ 119 w 479"/>
                <a:gd name="T61" fmla="*/ 381 h 467"/>
                <a:gd name="T62" fmla="*/ 119 w 479"/>
                <a:gd name="T63" fmla="*/ 381 h 467"/>
                <a:gd name="T64" fmla="*/ 106 w 479"/>
                <a:gd name="T65" fmla="*/ 409 h 467"/>
                <a:gd name="T66" fmla="*/ 105 w 479"/>
                <a:gd name="T67" fmla="*/ 430 h 467"/>
                <a:gd name="T68" fmla="*/ 118 w 479"/>
                <a:gd name="T69" fmla="*/ 445 h 467"/>
                <a:gd name="T70" fmla="*/ 154 w 479"/>
                <a:gd name="T71" fmla="*/ 462 h 467"/>
                <a:gd name="T72" fmla="*/ 165 w 479"/>
                <a:gd name="T73" fmla="*/ 464 h 467"/>
                <a:gd name="T74" fmla="*/ 189 w 479"/>
                <a:gd name="T75" fmla="*/ 449 h 467"/>
                <a:gd name="T76" fmla="*/ 203 w 479"/>
                <a:gd name="T77" fmla="*/ 420 h 467"/>
                <a:gd name="T78" fmla="*/ 276 w 479"/>
                <a:gd name="T79" fmla="*/ 420 h 467"/>
                <a:gd name="T80" fmla="*/ 290 w 479"/>
                <a:gd name="T81" fmla="*/ 449 h 467"/>
                <a:gd name="T82" fmla="*/ 325 w 479"/>
                <a:gd name="T83" fmla="*/ 461 h 467"/>
                <a:gd name="T84" fmla="*/ 361 w 479"/>
                <a:gd name="T85" fmla="*/ 443 h 467"/>
                <a:gd name="T86" fmla="*/ 374 w 479"/>
                <a:gd name="T87" fmla="*/ 428 h 467"/>
                <a:gd name="T88" fmla="*/ 373 w 479"/>
                <a:gd name="T89" fmla="*/ 408 h 467"/>
                <a:gd name="T90" fmla="*/ 359 w 479"/>
                <a:gd name="T91" fmla="*/ 380 h 467"/>
                <a:gd name="T92" fmla="*/ 405 w 479"/>
                <a:gd name="T93" fmla="*/ 322 h 467"/>
                <a:gd name="T94" fmla="*/ 435 w 479"/>
                <a:gd name="T95" fmla="*/ 329 h 467"/>
                <a:gd name="T96" fmla="*/ 455 w 479"/>
                <a:gd name="T97" fmla="*/ 325 h 467"/>
                <a:gd name="T98" fmla="*/ 467 w 479"/>
                <a:gd name="T99" fmla="*/ 309 h 467"/>
                <a:gd name="T100" fmla="*/ 475 w 479"/>
                <a:gd name="T101" fmla="*/ 270 h 467"/>
                <a:gd name="T102" fmla="*/ 455 w 479"/>
                <a:gd name="T103" fmla="*/ 239 h 467"/>
                <a:gd name="T104" fmla="*/ 363 w 479"/>
                <a:gd name="T105" fmla="*/ 235 h 467"/>
                <a:gd name="T106" fmla="*/ 239 w 479"/>
                <a:gd name="T107" fmla="*/ 360 h 467"/>
                <a:gd name="T108" fmla="*/ 114 w 479"/>
                <a:gd name="T109" fmla="*/ 235 h 467"/>
                <a:gd name="T110" fmla="*/ 239 w 479"/>
                <a:gd name="T111" fmla="*/ 111 h 467"/>
                <a:gd name="T112" fmla="*/ 363 w 479"/>
                <a:gd name="T113" fmla="*/ 23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9" h="467">
                  <a:moveTo>
                    <a:pt x="455" y="239"/>
                  </a:moveTo>
                  <a:cubicBezTo>
                    <a:pt x="427" y="232"/>
                    <a:pt x="427" y="232"/>
                    <a:pt x="427" y="232"/>
                  </a:cubicBezTo>
                  <a:cubicBezTo>
                    <a:pt x="426" y="207"/>
                    <a:pt x="421" y="182"/>
                    <a:pt x="410" y="158"/>
                  </a:cubicBezTo>
                  <a:cubicBezTo>
                    <a:pt x="432" y="140"/>
                    <a:pt x="432" y="140"/>
                    <a:pt x="432" y="140"/>
                  </a:cubicBezTo>
                  <a:cubicBezTo>
                    <a:pt x="438" y="136"/>
                    <a:pt x="441" y="130"/>
                    <a:pt x="442" y="123"/>
                  </a:cubicBezTo>
                  <a:cubicBezTo>
                    <a:pt x="443" y="116"/>
                    <a:pt x="441" y="109"/>
                    <a:pt x="436" y="103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02" y="61"/>
                    <a:pt x="386" y="60"/>
                    <a:pt x="374" y="69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33" y="70"/>
                    <a:pt x="310" y="59"/>
                    <a:pt x="285" y="53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5" y="11"/>
                    <a:pt x="273" y="0"/>
                    <a:pt x="25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4" y="0"/>
                    <a:pt x="192" y="11"/>
                    <a:pt x="192" y="26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67" y="59"/>
                    <a:pt x="144" y="71"/>
                    <a:pt x="12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6" y="66"/>
                    <a:pt x="89" y="64"/>
                    <a:pt x="82" y="64"/>
                  </a:cubicBezTo>
                  <a:cubicBezTo>
                    <a:pt x="75" y="65"/>
                    <a:pt x="69" y="69"/>
                    <a:pt x="64" y="7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31" y="116"/>
                    <a:pt x="33" y="133"/>
                    <a:pt x="44" y="142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56" y="183"/>
                    <a:pt x="51" y="208"/>
                    <a:pt x="50" y="234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15" y="242"/>
                    <a:pt x="9" y="246"/>
                    <a:pt x="5" y="252"/>
                  </a:cubicBezTo>
                  <a:cubicBezTo>
                    <a:pt x="2" y="258"/>
                    <a:pt x="0" y="266"/>
                    <a:pt x="2" y="272"/>
                  </a:cubicBezTo>
                  <a:cubicBezTo>
                    <a:pt x="11" y="311"/>
                    <a:pt x="11" y="311"/>
                    <a:pt x="11" y="311"/>
                  </a:cubicBezTo>
                  <a:cubicBezTo>
                    <a:pt x="14" y="325"/>
                    <a:pt x="28" y="334"/>
                    <a:pt x="42" y="331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84" y="346"/>
                    <a:pt x="100" y="365"/>
                    <a:pt x="119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06" y="409"/>
                    <a:pt x="106" y="409"/>
                    <a:pt x="106" y="409"/>
                  </a:cubicBezTo>
                  <a:cubicBezTo>
                    <a:pt x="103" y="416"/>
                    <a:pt x="102" y="423"/>
                    <a:pt x="105" y="430"/>
                  </a:cubicBezTo>
                  <a:cubicBezTo>
                    <a:pt x="107" y="436"/>
                    <a:pt x="112" y="442"/>
                    <a:pt x="118" y="445"/>
                  </a:cubicBezTo>
                  <a:cubicBezTo>
                    <a:pt x="154" y="462"/>
                    <a:pt x="154" y="462"/>
                    <a:pt x="154" y="462"/>
                  </a:cubicBezTo>
                  <a:cubicBezTo>
                    <a:pt x="157" y="463"/>
                    <a:pt x="161" y="464"/>
                    <a:pt x="165" y="464"/>
                  </a:cubicBezTo>
                  <a:cubicBezTo>
                    <a:pt x="175" y="464"/>
                    <a:pt x="184" y="459"/>
                    <a:pt x="189" y="449"/>
                  </a:cubicBezTo>
                  <a:cubicBezTo>
                    <a:pt x="203" y="420"/>
                    <a:pt x="203" y="420"/>
                    <a:pt x="203" y="420"/>
                  </a:cubicBezTo>
                  <a:cubicBezTo>
                    <a:pt x="227" y="425"/>
                    <a:pt x="252" y="425"/>
                    <a:pt x="276" y="420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6" y="462"/>
                    <a:pt x="312" y="467"/>
                    <a:pt x="325" y="461"/>
                  </a:cubicBezTo>
                  <a:cubicBezTo>
                    <a:pt x="361" y="443"/>
                    <a:pt x="361" y="443"/>
                    <a:pt x="361" y="443"/>
                  </a:cubicBezTo>
                  <a:cubicBezTo>
                    <a:pt x="367" y="440"/>
                    <a:pt x="372" y="435"/>
                    <a:pt x="374" y="428"/>
                  </a:cubicBezTo>
                  <a:cubicBezTo>
                    <a:pt x="376" y="422"/>
                    <a:pt x="376" y="414"/>
                    <a:pt x="373" y="408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78" y="364"/>
                    <a:pt x="394" y="344"/>
                    <a:pt x="405" y="322"/>
                  </a:cubicBezTo>
                  <a:cubicBezTo>
                    <a:pt x="435" y="329"/>
                    <a:pt x="435" y="329"/>
                    <a:pt x="435" y="329"/>
                  </a:cubicBezTo>
                  <a:cubicBezTo>
                    <a:pt x="442" y="330"/>
                    <a:pt x="449" y="329"/>
                    <a:pt x="455" y="325"/>
                  </a:cubicBezTo>
                  <a:cubicBezTo>
                    <a:pt x="461" y="322"/>
                    <a:pt x="465" y="316"/>
                    <a:pt x="467" y="309"/>
                  </a:cubicBezTo>
                  <a:cubicBezTo>
                    <a:pt x="475" y="270"/>
                    <a:pt x="475" y="270"/>
                    <a:pt x="475" y="270"/>
                  </a:cubicBezTo>
                  <a:cubicBezTo>
                    <a:pt x="479" y="256"/>
                    <a:pt x="470" y="242"/>
                    <a:pt x="455" y="239"/>
                  </a:cubicBezTo>
                  <a:close/>
                  <a:moveTo>
                    <a:pt x="363" y="235"/>
                  </a:moveTo>
                  <a:cubicBezTo>
                    <a:pt x="363" y="304"/>
                    <a:pt x="307" y="360"/>
                    <a:pt x="239" y="360"/>
                  </a:cubicBezTo>
                  <a:cubicBezTo>
                    <a:pt x="170" y="360"/>
                    <a:pt x="114" y="304"/>
                    <a:pt x="114" y="235"/>
                  </a:cubicBezTo>
                  <a:cubicBezTo>
                    <a:pt x="114" y="167"/>
                    <a:pt x="170" y="111"/>
                    <a:pt x="239" y="111"/>
                  </a:cubicBezTo>
                  <a:cubicBezTo>
                    <a:pt x="307" y="111"/>
                    <a:pt x="363" y="167"/>
                    <a:pt x="363" y="2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8E81D366-3A8C-4986-A487-06899FF6B2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8373" y="2318550"/>
              <a:ext cx="892574" cy="874185"/>
            </a:xfrm>
            <a:custGeom>
              <a:avLst/>
              <a:gdLst>
                <a:gd name="T0" fmla="*/ 455 w 478"/>
                <a:gd name="T1" fmla="*/ 239 h 468"/>
                <a:gd name="T2" fmla="*/ 426 w 478"/>
                <a:gd name="T3" fmla="*/ 233 h 468"/>
                <a:gd name="T4" fmla="*/ 410 w 478"/>
                <a:gd name="T5" fmla="*/ 159 h 468"/>
                <a:gd name="T6" fmla="*/ 432 w 478"/>
                <a:gd name="T7" fmla="*/ 141 h 468"/>
                <a:gd name="T8" fmla="*/ 442 w 478"/>
                <a:gd name="T9" fmla="*/ 123 h 468"/>
                <a:gd name="T10" fmla="*/ 436 w 478"/>
                <a:gd name="T11" fmla="*/ 104 h 468"/>
                <a:gd name="T12" fmla="*/ 411 w 478"/>
                <a:gd name="T13" fmla="*/ 73 h 468"/>
                <a:gd name="T14" fmla="*/ 374 w 478"/>
                <a:gd name="T15" fmla="*/ 69 h 468"/>
                <a:gd name="T16" fmla="*/ 353 w 478"/>
                <a:gd name="T17" fmla="*/ 87 h 468"/>
                <a:gd name="T18" fmla="*/ 284 w 478"/>
                <a:gd name="T19" fmla="*/ 53 h 468"/>
                <a:gd name="T20" fmla="*/ 284 w 478"/>
                <a:gd name="T21" fmla="*/ 27 h 468"/>
                <a:gd name="T22" fmla="*/ 258 w 478"/>
                <a:gd name="T23" fmla="*/ 0 h 468"/>
                <a:gd name="T24" fmla="*/ 219 w 478"/>
                <a:gd name="T25" fmla="*/ 0 h 468"/>
                <a:gd name="T26" fmla="*/ 192 w 478"/>
                <a:gd name="T27" fmla="*/ 27 h 468"/>
                <a:gd name="T28" fmla="*/ 192 w 478"/>
                <a:gd name="T29" fmla="*/ 54 h 468"/>
                <a:gd name="T30" fmla="*/ 123 w 478"/>
                <a:gd name="T31" fmla="*/ 88 h 468"/>
                <a:gd name="T32" fmla="*/ 123 w 478"/>
                <a:gd name="T33" fmla="*/ 88 h 468"/>
                <a:gd name="T34" fmla="*/ 101 w 478"/>
                <a:gd name="T35" fmla="*/ 71 h 468"/>
                <a:gd name="T36" fmla="*/ 82 w 478"/>
                <a:gd name="T37" fmla="*/ 65 h 468"/>
                <a:gd name="T38" fmla="*/ 64 w 478"/>
                <a:gd name="T39" fmla="*/ 75 h 468"/>
                <a:gd name="T40" fmla="*/ 40 w 478"/>
                <a:gd name="T41" fmla="*/ 106 h 468"/>
                <a:gd name="T42" fmla="*/ 44 w 478"/>
                <a:gd name="T43" fmla="*/ 143 h 468"/>
                <a:gd name="T44" fmla="*/ 66 w 478"/>
                <a:gd name="T45" fmla="*/ 160 h 468"/>
                <a:gd name="T46" fmla="*/ 50 w 478"/>
                <a:gd name="T47" fmla="*/ 235 h 468"/>
                <a:gd name="T48" fmla="*/ 21 w 478"/>
                <a:gd name="T49" fmla="*/ 241 h 468"/>
                <a:gd name="T50" fmla="*/ 5 w 478"/>
                <a:gd name="T51" fmla="*/ 253 h 468"/>
                <a:gd name="T52" fmla="*/ 2 w 478"/>
                <a:gd name="T53" fmla="*/ 273 h 468"/>
                <a:gd name="T54" fmla="*/ 11 w 478"/>
                <a:gd name="T55" fmla="*/ 311 h 468"/>
                <a:gd name="T56" fmla="*/ 42 w 478"/>
                <a:gd name="T57" fmla="*/ 331 h 468"/>
                <a:gd name="T58" fmla="*/ 72 w 478"/>
                <a:gd name="T59" fmla="*/ 324 h 468"/>
                <a:gd name="T60" fmla="*/ 119 w 478"/>
                <a:gd name="T61" fmla="*/ 381 h 468"/>
                <a:gd name="T62" fmla="*/ 119 w 478"/>
                <a:gd name="T63" fmla="*/ 381 h 468"/>
                <a:gd name="T64" fmla="*/ 105 w 478"/>
                <a:gd name="T65" fmla="*/ 410 h 468"/>
                <a:gd name="T66" fmla="*/ 104 w 478"/>
                <a:gd name="T67" fmla="*/ 430 h 468"/>
                <a:gd name="T68" fmla="*/ 118 w 478"/>
                <a:gd name="T69" fmla="*/ 445 h 468"/>
                <a:gd name="T70" fmla="*/ 153 w 478"/>
                <a:gd name="T71" fmla="*/ 462 h 468"/>
                <a:gd name="T72" fmla="*/ 165 w 478"/>
                <a:gd name="T73" fmla="*/ 465 h 468"/>
                <a:gd name="T74" fmla="*/ 189 w 478"/>
                <a:gd name="T75" fmla="*/ 450 h 468"/>
                <a:gd name="T76" fmla="*/ 203 w 478"/>
                <a:gd name="T77" fmla="*/ 421 h 468"/>
                <a:gd name="T78" fmla="*/ 276 w 478"/>
                <a:gd name="T79" fmla="*/ 420 h 468"/>
                <a:gd name="T80" fmla="*/ 290 w 478"/>
                <a:gd name="T81" fmla="*/ 449 h 468"/>
                <a:gd name="T82" fmla="*/ 325 w 478"/>
                <a:gd name="T83" fmla="*/ 461 h 468"/>
                <a:gd name="T84" fmla="*/ 360 w 478"/>
                <a:gd name="T85" fmla="*/ 444 h 468"/>
                <a:gd name="T86" fmla="*/ 374 w 478"/>
                <a:gd name="T87" fmla="*/ 429 h 468"/>
                <a:gd name="T88" fmla="*/ 373 w 478"/>
                <a:gd name="T89" fmla="*/ 409 h 468"/>
                <a:gd name="T90" fmla="*/ 359 w 478"/>
                <a:gd name="T91" fmla="*/ 380 h 468"/>
                <a:gd name="T92" fmla="*/ 405 w 478"/>
                <a:gd name="T93" fmla="*/ 323 h 468"/>
                <a:gd name="T94" fmla="*/ 435 w 478"/>
                <a:gd name="T95" fmla="*/ 329 h 468"/>
                <a:gd name="T96" fmla="*/ 455 w 478"/>
                <a:gd name="T97" fmla="*/ 326 h 468"/>
                <a:gd name="T98" fmla="*/ 467 w 478"/>
                <a:gd name="T99" fmla="*/ 309 h 468"/>
                <a:gd name="T100" fmla="*/ 475 w 478"/>
                <a:gd name="T101" fmla="*/ 271 h 468"/>
                <a:gd name="T102" fmla="*/ 455 w 478"/>
                <a:gd name="T103" fmla="*/ 239 h 468"/>
                <a:gd name="T104" fmla="*/ 363 w 478"/>
                <a:gd name="T105" fmla="*/ 236 h 468"/>
                <a:gd name="T106" fmla="*/ 238 w 478"/>
                <a:gd name="T107" fmla="*/ 360 h 468"/>
                <a:gd name="T108" fmla="*/ 114 w 478"/>
                <a:gd name="T109" fmla="*/ 236 h 468"/>
                <a:gd name="T110" fmla="*/ 238 w 478"/>
                <a:gd name="T111" fmla="*/ 112 h 468"/>
                <a:gd name="T112" fmla="*/ 363 w 478"/>
                <a:gd name="T113" fmla="*/ 23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8" h="468">
                  <a:moveTo>
                    <a:pt x="455" y="239"/>
                  </a:moveTo>
                  <a:cubicBezTo>
                    <a:pt x="426" y="233"/>
                    <a:pt x="426" y="233"/>
                    <a:pt x="426" y="233"/>
                  </a:cubicBezTo>
                  <a:cubicBezTo>
                    <a:pt x="426" y="207"/>
                    <a:pt x="421" y="182"/>
                    <a:pt x="410" y="159"/>
                  </a:cubicBezTo>
                  <a:cubicBezTo>
                    <a:pt x="432" y="141"/>
                    <a:pt x="432" y="141"/>
                    <a:pt x="432" y="141"/>
                  </a:cubicBezTo>
                  <a:cubicBezTo>
                    <a:pt x="438" y="137"/>
                    <a:pt x="441" y="130"/>
                    <a:pt x="442" y="123"/>
                  </a:cubicBezTo>
                  <a:cubicBezTo>
                    <a:pt x="442" y="116"/>
                    <a:pt x="440" y="109"/>
                    <a:pt x="436" y="104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02" y="62"/>
                    <a:pt x="385" y="60"/>
                    <a:pt x="374" y="69"/>
                  </a:cubicBezTo>
                  <a:cubicBezTo>
                    <a:pt x="353" y="87"/>
                    <a:pt x="353" y="87"/>
                    <a:pt x="353" y="87"/>
                  </a:cubicBezTo>
                  <a:cubicBezTo>
                    <a:pt x="332" y="71"/>
                    <a:pt x="309" y="60"/>
                    <a:pt x="284" y="53"/>
                  </a:cubicBezTo>
                  <a:cubicBezTo>
                    <a:pt x="284" y="27"/>
                    <a:pt x="284" y="27"/>
                    <a:pt x="284" y="27"/>
                  </a:cubicBezTo>
                  <a:cubicBezTo>
                    <a:pt x="284" y="12"/>
                    <a:pt x="273" y="0"/>
                    <a:pt x="25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4" y="0"/>
                    <a:pt x="192" y="12"/>
                    <a:pt x="192" y="27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67" y="60"/>
                    <a:pt x="143" y="71"/>
                    <a:pt x="123" y="88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96" y="66"/>
                    <a:pt x="89" y="64"/>
                    <a:pt x="82" y="65"/>
                  </a:cubicBezTo>
                  <a:cubicBezTo>
                    <a:pt x="75" y="66"/>
                    <a:pt x="68" y="69"/>
                    <a:pt x="64" y="75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30" y="117"/>
                    <a:pt x="32" y="134"/>
                    <a:pt x="44" y="143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56" y="184"/>
                    <a:pt x="50" y="209"/>
                    <a:pt x="50" y="235"/>
                  </a:cubicBezTo>
                  <a:cubicBezTo>
                    <a:pt x="21" y="241"/>
                    <a:pt x="21" y="241"/>
                    <a:pt x="21" y="241"/>
                  </a:cubicBezTo>
                  <a:cubicBezTo>
                    <a:pt x="15" y="243"/>
                    <a:pt x="9" y="247"/>
                    <a:pt x="5" y="253"/>
                  </a:cubicBezTo>
                  <a:cubicBezTo>
                    <a:pt x="1" y="259"/>
                    <a:pt x="0" y="266"/>
                    <a:pt x="2" y="273"/>
                  </a:cubicBezTo>
                  <a:cubicBezTo>
                    <a:pt x="11" y="311"/>
                    <a:pt x="11" y="311"/>
                    <a:pt x="11" y="311"/>
                  </a:cubicBezTo>
                  <a:cubicBezTo>
                    <a:pt x="14" y="326"/>
                    <a:pt x="28" y="334"/>
                    <a:pt x="42" y="331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84" y="346"/>
                    <a:pt x="100" y="366"/>
                    <a:pt x="119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05" y="410"/>
                    <a:pt x="105" y="410"/>
                    <a:pt x="105" y="410"/>
                  </a:cubicBezTo>
                  <a:cubicBezTo>
                    <a:pt x="102" y="416"/>
                    <a:pt x="102" y="424"/>
                    <a:pt x="104" y="430"/>
                  </a:cubicBezTo>
                  <a:cubicBezTo>
                    <a:pt x="107" y="437"/>
                    <a:pt x="112" y="442"/>
                    <a:pt x="118" y="445"/>
                  </a:cubicBezTo>
                  <a:cubicBezTo>
                    <a:pt x="153" y="462"/>
                    <a:pt x="153" y="462"/>
                    <a:pt x="153" y="462"/>
                  </a:cubicBezTo>
                  <a:cubicBezTo>
                    <a:pt x="157" y="464"/>
                    <a:pt x="161" y="465"/>
                    <a:pt x="165" y="465"/>
                  </a:cubicBezTo>
                  <a:cubicBezTo>
                    <a:pt x="175" y="465"/>
                    <a:pt x="184" y="459"/>
                    <a:pt x="189" y="450"/>
                  </a:cubicBezTo>
                  <a:cubicBezTo>
                    <a:pt x="203" y="421"/>
                    <a:pt x="203" y="421"/>
                    <a:pt x="203" y="421"/>
                  </a:cubicBezTo>
                  <a:cubicBezTo>
                    <a:pt x="227" y="425"/>
                    <a:pt x="252" y="425"/>
                    <a:pt x="276" y="420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6" y="462"/>
                    <a:pt x="312" y="468"/>
                    <a:pt x="325" y="461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67" y="441"/>
                    <a:pt x="372" y="436"/>
                    <a:pt x="374" y="429"/>
                  </a:cubicBezTo>
                  <a:cubicBezTo>
                    <a:pt x="376" y="422"/>
                    <a:pt x="376" y="415"/>
                    <a:pt x="373" y="409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78" y="364"/>
                    <a:pt x="394" y="345"/>
                    <a:pt x="405" y="323"/>
                  </a:cubicBezTo>
                  <a:cubicBezTo>
                    <a:pt x="435" y="329"/>
                    <a:pt x="435" y="329"/>
                    <a:pt x="435" y="329"/>
                  </a:cubicBezTo>
                  <a:cubicBezTo>
                    <a:pt x="442" y="331"/>
                    <a:pt x="449" y="330"/>
                    <a:pt x="455" y="326"/>
                  </a:cubicBezTo>
                  <a:cubicBezTo>
                    <a:pt x="461" y="322"/>
                    <a:pt x="465" y="316"/>
                    <a:pt x="467" y="309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8" y="257"/>
                    <a:pt x="469" y="243"/>
                    <a:pt x="455" y="239"/>
                  </a:cubicBezTo>
                  <a:close/>
                  <a:moveTo>
                    <a:pt x="363" y="236"/>
                  </a:moveTo>
                  <a:cubicBezTo>
                    <a:pt x="363" y="304"/>
                    <a:pt x="307" y="360"/>
                    <a:pt x="238" y="360"/>
                  </a:cubicBezTo>
                  <a:cubicBezTo>
                    <a:pt x="170" y="360"/>
                    <a:pt x="114" y="304"/>
                    <a:pt x="114" y="236"/>
                  </a:cubicBezTo>
                  <a:cubicBezTo>
                    <a:pt x="114" y="167"/>
                    <a:pt x="170" y="112"/>
                    <a:pt x="238" y="112"/>
                  </a:cubicBezTo>
                  <a:cubicBezTo>
                    <a:pt x="307" y="112"/>
                    <a:pt x="363" y="167"/>
                    <a:pt x="363" y="236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48CD135D-257A-4A1B-8EF8-DBB9CD2F0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0358" y="5150456"/>
              <a:ext cx="407387" cy="40738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1F0B5F7C-1DDF-45FE-908F-E15D1EC82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0357" y="5112263"/>
              <a:ext cx="415874" cy="4158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C30201E9-73ED-407F-9ACC-CC428EC8A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896" y="5112263"/>
              <a:ext cx="414460" cy="4158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2A2B09E-06AD-47C7-9005-3194DDBD8F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1124" y="4522401"/>
              <a:ext cx="942082" cy="919450"/>
            </a:xfrm>
            <a:custGeom>
              <a:avLst/>
              <a:gdLst>
                <a:gd name="T0" fmla="*/ 480 w 504"/>
                <a:gd name="T1" fmla="*/ 252 h 492"/>
                <a:gd name="T2" fmla="*/ 449 w 504"/>
                <a:gd name="T3" fmla="*/ 245 h 492"/>
                <a:gd name="T4" fmla="*/ 432 w 504"/>
                <a:gd name="T5" fmla="*/ 167 h 492"/>
                <a:gd name="T6" fmla="*/ 455 w 504"/>
                <a:gd name="T7" fmla="*/ 148 h 492"/>
                <a:gd name="T8" fmla="*/ 465 w 504"/>
                <a:gd name="T9" fmla="*/ 130 h 492"/>
                <a:gd name="T10" fmla="*/ 459 w 504"/>
                <a:gd name="T11" fmla="*/ 109 h 492"/>
                <a:gd name="T12" fmla="*/ 433 w 504"/>
                <a:gd name="T13" fmla="*/ 77 h 492"/>
                <a:gd name="T14" fmla="*/ 394 w 504"/>
                <a:gd name="T15" fmla="*/ 73 h 492"/>
                <a:gd name="T16" fmla="*/ 372 w 504"/>
                <a:gd name="T17" fmla="*/ 91 h 492"/>
                <a:gd name="T18" fmla="*/ 300 w 504"/>
                <a:gd name="T19" fmla="*/ 56 h 492"/>
                <a:gd name="T20" fmla="*/ 300 w 504"/>
                <a:gd name="T21" fmla="*/ 28 h 492"/>
                <a:gd name="T22" fmla="*/ 272 w 504"/>
                <a:gd name="T23" fmla="*/ 0 h 492"/>
                <a:gd name="T24" fmla="*/ 231 w 504"/>
                <a:gd name="T25" fmla="*/ 0 h 492"/>
                <a:gd name="T26" fmla="*/ 203 w 504"/>
                <a:gd name="T27" fmla="*/ 28 h 492"/>
                <a:gd name="T28" fmla="*/ 203 w 504"/>
                <a:gd name="T29" fmla="*/ 56 h 492"/>
                <a:gd name="T30" fmla="*/ 130 w 504"/>
                <a:gd name="T31" fmla="*/ 92 h 492"/>
                <a:gd name="T32" fmla="*/ 129 w 504"/>
                <a:gd name="T33" fmla="*/ 92 h 492"/>
                <a:gd name="T34" fmla="*/ 107 w 504"/>
                <a:gd name="T35" fmla="*/ 74 h 492"/>
                <a:gd name="T36" fmla="*/ 86 w 504"/>
                <a:gd name="T37" fmla="*/ 68 h 492"/>
                <a:gd name="T38" fmla="*/ 68 w 504"/>
                <a:gd name="T39" fmla="*/ 79 h 492"/>
                <a:gd name="T40" fmla="*/ 42 w 504"/>
                <a:gd name="T41" fmla="*/ 111 h 492"/>
                <a:gd name="T42" fmla="*/ 46 w 504"/>
                <a:gd name="T43" fmla="*/ 150 h 492"/>
                <a:gd name="T44" fmla="*/ 70 w 504"/>
                <a:gd name="T45" fmla="*/ 169 h 492"/>
                <a:gd name="T46" fmla="*/ 53 w 504"/>
                <a:gd name="T47" fmla="*/ 247 h 492"/>
                <a:gd name="T48" fmla="*/ 23 w 504"/>
                <a:gd name="T49" fmla="*/ 254 h 492"/>
                <a:gd name="T50" fmla="*/ 6 w 504"/>
                <a:gd name="T51" fmla="*/ 266 h 492"/>
                <a:gd name="T52" fmla="*/ 2 w 504"/>
                <a:gd name="T53" fmla="*/ 287 h 492"/>
                <a:gd name="T54" fmla="*/ 11 w 504"/>
                <a:gd name="T55" fmla="*/ 328 h 492"/>
                <a:gd name="T56" fmla="*/ 45 w 504"/>
                <a:gd name="T57" fmla="*/ 348 h 492"/>
                <a:gd name="T58" fmla="*/ 76 w 504"/>
                <a:gd name="T59" fmla="*/ 341 h 492"/>
                <a:gd name="T60" fmla="*/ 126 w 504"/>
                <a:gd name="T61" fmla="*/ 401 h 492"/>
                <a:gd name="T62" fmla="*/ 126 w 504"/>
                <a:gd name="T63" fmla="*/ 401 h 492"/>
                <a:gd name="T64" fmla="*/ 111 w 504"/>
                <a:gd name="T65" fmla="*/ 431 h 492"/>
                <a:gd name="T66" fmla="*/ 110 w 504"/>
                <a:gd name="T67" fmla="*/ 453 h 492"/>
                <a:gd name="T68" fmla="*/ 125 w 504"/>
                <a:gd name="T69" fmla="*/ 468 h 492"/>
                <a:gd name="T70" fmla="*/ 162 w 504"/>
                <a:gd name="T71" fmla="*/ 486 h 492"/>
                <a:gd name="T72" fmla="*/ 174 w 504"/>
                <a:gd name="T73" fmla="*/ 489 h 492"/>
                <a:gd name="T74" fmla="*/ 199 w 504"/>
                <a:gd name="T75" fmla="*/ 473 h 492"/>
                <a:gd name="T76" fmla="*/ 214 w 504"/>
                <a:gd name="T77" fmla="*/ 443 h 492"/>
                <a:gd name="T78" fmla="*/ 291 w 504"/>
                <a:gd name="T79" fmla="*/ 442 h 492"/>
                <a:gd name="T80" fmla="*/ 305 w 504"/>
                <a:gd name="T81" fmla="*/ 473 h 492"/>
                <a:gd name="T82" fmla="*/ 343 w 504"/>
                <a:gd name="T83" fmla="*/ 486 h 492"/>
                <a:gd name="T84" fmla="*/ 380 w 504"/>
                <a:gd name="T85" fmla="*/ 467 h 492"/>
                <a:gd name="T86" fmla="*/ 394 w 504"/>
                <a:gd name="T87" fmla="*/ 451 h 492"/>
                <a:gd name="T88" fmla="*/ 393 w 504"/>
                <a:gd name="T89" fmla="*/ 430 h 492"/>
                <a:gd name="T90" fmla="*/ 378 w 504"/>
                <a:gd name="T91" fmla="*/ 400 h 492"/>
                <a:gd name="T92" fmla="*/ 427 w 504"/>
                <a:gd name="T93" fmla="*/ 340 h 492"/>
                <a:gd name="T94" fmla="*/ 459 w 504"/>
                <a:gd name="T95" fmla="*/ 347 h 492"/>
                <a:gd name="T96" fmla="*/ 480 w 504"/>
                <a:gd name="T97" fmla="*/ 343 h 492"/>
                <a:gd name="T98" fmla="*/ 492 w 504"/>
                <a:gd name="T99" fmla="*/ 326 h 492"/>
                <a:gd name="T100" fmla="*/ 501 w 504"/>
                <a:gd name="T101" fmla="*/ 285 h 492"/>
                <a:gd name="T102" fmla="*/ 480 w 504"/>
                <a:gd name="T103" fmla="*/ 252 h 492"/>
                <a:gd name="T104" fmla="*/ 371 w 504"/>
                <a:gd name="T105" fmla="*/ 248 h 492"/>
                <a:gd name="T106" fmla="*/ 251 w 504"/>
                <a:gd name="T107" fmla="*/ 368 h 492"/>
                <a:gd name="T108" fmla="*/ 132 w 504"/>
                <a:gd name="T109" fmla="*/ 248 h 492"/>
                <a:gd name="T110" fmla="*/ 251 w 504"/>
                <a:gd name="T111" fmla="*/ 129 h 492"/>
                <a:gd name="T112" fmla="*/ 371 w 504"/>
                <a:gd name="T113" fmla="*/ 24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492">
                  <a:moveTo>
                    <a:pt x="480" y="252"/>
                  </a:moveTo>
                  <a:cubicBezTo>
                    <a:pt x="449" y="245"/>
                    <a:pt x="449" y="245"/>
                    <a:pt x="449" y="245"/>
                  </a:cubicBezTo>
                  <a:cubicBezTo>
                    <a:pt x="449" y="218"/>
                    <a:pt x="443" y="192"/>
                    <a:pt x="432" y="167"/>
                  </a:cubicBezTo>
                  <a:cubicBezTo>
                    <a:pt x="455" y="148"/>
                    <a:pt x="455" y="148"/>
                    <a:pt x="455" y="148"/>
                  </a:cubicBezTo>
                  <a:cubicBezTo>
                    <a:pt x="461" y="144"/>
                    <a:pt x="465" y="137"/>
                    <a:pt x="465" y="130"/>
                  </a:cubicBezTo>
                  <a:cubicBezTo>
                    <a:pt x="466" y="122"/>
                    <a:pt x="464" y="115"/>
                    <a:pt x="459" y="109"/>
                  </a:cubicBezTo>
                  <a:cubicBezTo>
                    <a:pt x="433" y="77"/>
                    <a:pt x="433" y="77"/>
                    <a:pt x="433" y="77"/>
                  </a:cubicBezTo>
                  <a:cubicBezTo>
                    <a:pt x="424" y="65"/>
                    <a:pt x="406" y="63"/>
                    <a:pt x="394" y="73"/>
                  </a:cubicBezTo>
                  <a:cubicBezTo>
                    <a:pt x="372" y="91"/>
                    <a:pt x="372" y="91"/>
                    <a:pt x="372" y="91"/>
                  </a:cubicBezTo>
                  <a:cubicBezTo>
                    <a:pt x="350" y="74"/>
                    <a:pt x="326" y="63"/>
                    <a:pt x="300" y="56"/>
                  </a:cubicBezTo>
                  <a:cubicBezTo>
                    <a:pt x="300" y="28"/>
                    <a:pt x="300" y="28"/>
                    <a:pt x="300" y="28"/>
                  </a:cubicBezTo>
                  <a:cubicBezTo>
                    <a:pt x="300" y="12"/>
                    <a:pt x="287" y="0"/>
                    <a:pt x="272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15" y="0"/>
                    <a:pt x="203" y="12"/>
                    <a:pt x="203" y="28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176" y="63"/>
                    <a:pt x="151" y="75"/>
                    <a:pt x="130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1" y="69"/>
                    <a:pt x="94" y="67"/>
                    <a:pt x="86" y="68"/>
                  </a:cubicBezTo>
                  <a:cubicBezTo>
                    <a:pt x="79" y="69"/>
                    <a:pt x="72" y="73"/>
                    <a:pt x="68" y="79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32" y="123"/>
                    <a:pt x="34" y="140"/>
                    <a:pt x="46" y="15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59" y="193"/>
                    <a:pt x="53" y="220"/>
                    <a:pt x="53" y="247"/>
                  </a:cubicBezTo>
                  <a:cubicBezTo>
                    <a:pt x="23" y="254"/>
                    <a:pt x="23" y="254"/>
                    <a:pt x="23" y="254"/>
                  </a:cubicBezTo>
                  <a:cubicBezTo>
                    <a:pt x="16" y="256"/>
                    <a:pt x="10" y="260"/>
                    <a:pt x="6" y="266"/>
                  </a:cubicBezTo>
                  <a:cubicBezTo>
                    <a:pt x="2" y="272"/>
                    <a:pt x="0" y="280"/>
                    <a:pt x="2" y="287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5" y="343"/>
                    <a:pt x="30" y="352"/>
                    <a:pt x="45" y="348"/>
                  </a:cubicBezTo>
                  <a:cubicBezTo>
                    <a:pt x="76" y="341"/>
                    <a:pt x="76" y="341"/>
                    <a:pt x="76" y="341"/>
                  </a:cubicBezTo>
                  <a:cubicBezTo>
                    <a:pt x="89" y="364"/>
                    <a:pt x="105" y="385"/>
                    <a:pt x="126" y="401"/>
                  </a:cubicBezTo>
                  <a:cubicBezTo>
                    <a:pt x="126" y="401"/>
                    <a:pt x="126" y="401"/>
                    <a:pt x="126" y="401"/>
                  </a:cubicBezTo>
                  <a:cubicBezTo>
                    <a:pt x="111" y="431"/>
                    <a:pt x="111" y="431"/>
                    <a:pt x="111" y="431"/>
                  </a:cubicBezTo>
                  <a:cubicBezTo>
                    <a:pt x="108" y="438"/>
                    <a:pt x="108" y="446"/>
                    <a:pt x="110" y="453"/>
                  </a:cubicBezTo>
                  <a:cubicBezTo>
                    <a:pt x="113" y="460"/>
                    <a:pt x="118" y="465"/>
                    <a:pt x="125" y="468"/>
                  </a:cubicBezTo>
                  <a:cubicBezTo>
                    <a:pt x="162" y="486"/>
                    <a:pt x="162" y="486"/>
                    <a:pt x="162" y="486"/>
                  </a:cubicBezTo>
                  <a:cubicBezTo>
                    <a:pt x="166" y="488"/>
                    <a:pt x="170" y="489"/>
                    <a:pt x="174" y="489"/>
                  </a:cubicBezTo>
                  <a:cubicBezTo>
                    <a:pt x="184" y="489"/>
                    <a:pt x="194" y="483"/>
                    <a:pt x="199" y="473"/>
                  </a:cubicBezTo>
                  <a:cubicBezTo>
                    <a:pt x="214" y="443"/>
                    <a:pt x="214" y="443"/>
                    <a:pt x="214" y="443"/>
                  </a:cubicBezTo>
                  <a:cubicBezTo>
                    <a:pt x="239" y="448"/>
                    <a:pt x="265" y="447"/>
                    <a:pt x="291" y="442"/>
                  </a:cubicBezTo>
                  <a:cubicBezTo>
                    <a:pt x="305" y="473"/>
                    <a:pt x="305" y="473"/>
                    <a:pt x="305" y="473"/>
                  </a:cubicBezTo>
                  <a:cubicBezTo>
                    <a:pt x="312" y="487"/>
                    <a:pt x="329" y="492"/>
                    <a:pt x="343" y="486"/>
                  </a:cubicBezTo>
                  <a:cubicBezTo>
                    <a:pt x="380" y="467"/>
                    <a:pt x="380" y="467"/>
                    <a:pt x="380" y="467"/>
                  </a:cubicBezTo>
                  <a:cubicBezTo>
                    <a:pt x="387" y="464"/>
                    <a:pt x="392" y="458"/>
                    <a:pt x="394" y="451"/>
                  </a:cubicBezTo>
                  <a:cubicBezTo>
                    <a:pt x="396" y="445"/>
                    <a:pt x="396" y="437"/>
                    <a:pt x="393" y="430"/>
                  </a:cubicBezTo>
                  <a:cubicBezTo>
                    <a:pt x="378" y="400"/>
                    <a:pt x="378" y="400"/>
                    <a:pt x="378" y="400"/>
                  </a:cubicBezTo>
                  <a:cubicBezTo>
                    <a:pt x="398" y="383"/>
                    <a:pt x="415" y="363"/>
                    <a:pt x="427" y="340"/>
                  </a:cubicBezTo>
                  <a:cubicBezTo>
                    <a:pt x="459" y="347"/>
                    <a:pt x="459" y="347"/>
                    <a:pt x="459" y="347"/>
                  </a:cubicBezTo>
                  <a:cubicBezTo>
                    <a:pt x="466" y="348"/>
                    <a:pt x="473" y="347"/>
                    <a:pt x="480" y="343"/>
                  </a:cubicBezTo>
                  <a:cubicBezTo>
                    <a:pt x="486" y="339"/>
                    <a:pt x="490" y="333"/>
                    <a:pt x="492" y="326"/>
                  </a:cubicBezTo>
                  <a:cubicBezTo>
                    <a:pt x="501" y="285"/>
                    <a:pt x="501" y="285"/>
                    <a:pt x="501" y="285"/>
                  </a:cubicBezTo>
                  <a:cubicBezTo>
                    <a:pt x="504" y="270"/>
                    <a:pt x="495" y="255"/>
                    <a:pt x="480" y="252"/>
                  </a:cubicBezTo>
                  <a:close/>
                  <a:moveTo>
                    <a:pt x="371" y="248"/>
                  </a:moveTo>
                  <a:cubicBezTo>
                    <a:pt x="371" y="314"/>
                    <a:pt x="317" y="368"/>
                    <a:pt x="251" y="368"/>
                  </a:cubicBezTo>
                  <a:cubicBezTo>
                    <a:pt x="186" y="368"/>
                    <a:pt x="132" y="314"/>
                    <a:pt x="132" y="248"/>
                  </a:cubicBezTo>
                  <a:cubicBezTo>
                    <a:pt x="132" y="182"/>
                    <a:pt x="186" y="129"/>
                    <a:pt x="251" y="129"/>
                  </a:cubicBezTo>
                  <a:cubicBezTo>
                    <a:pt x="317" y="129"/>
                    <a:pt x="371" y="182"/>
                    <a:pt x="371" y="2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EF762439-BC89-4AB9-848A-991C16A21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929" y="4867548"/>
              <a:ext cx="236228" cy="236228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DBF573B-DF88-4954-B39B-C43A32849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0613" y="2800907"/>
              <a:ext cx="765265" cy="746876"/>
            </a:xfrm>
            <a:custGeom>
              <a:avLst/>
              <a:gdLst>
                <a:gd name="T0" fmla="*/ 389 w 409"/>
                <a:gd name="T1" fmla="*/ 205 h 400"/>
                <a:gd name="T2" fmla="*/ 364 w 409"/>
                <a:gd name="T3" fmla="*/ 200 h 400"/>
                <a:gd name="T4" fmla="*/ 350 w 409"/>
                <a:gd name="T5" fmla="*/ 136 h 400"/>
                <a:gd name="T6" fmla="*/ 369 w 409"/>
                <a:gd name="T7" fmla="*/ 121 h 400"/>
                <a:gd name="T8" fmla="*/ 377 w 409"/>
                <a:gd name="T9" fmla="*/ 106 h 400"/>
                <a:gd name="T10" fmla="*/ 372 w 409"/>
                <a:gd name="T11" fmla="*/ 89 h 400"/>
                <a:gd name="T12" fmla="*/ 351 w 409"/>
                <a:gd name="T13" fmla="*/ 63 h 400"/>
                <a:gd name="T14" fmla="*/ 319 w 409"/>
                <a:gd name="T15" fmla="*/ 60 h 400"/>
                <a:gd name="T16" fmla="*/ 301 w 409"/>
                <a:gd name="T17" fmla="*/ 74 h 400"/>
                <a:gd name="T18" fmla="*/ 243 w 409"/>
                <a:gd name="T19" fmla="*/ 46 h 400"/>
                <a:gd name="T20" fmla="*/ 243 w 409"/>
                <a:gd name="T21" fmla="*/ 23 h 400"/>
                <a:gd name="T22" fmla="*/ 220 w 409"/>
                <a:gd name="T23" fmla="*/ 0 h 400"/>
                <a:gd name="T24" fmla="*/ 186 w 409"/>
                <a:gd name="T25" fmla="*/ 0 h 400"/>
                <a:gd name="T26" fmla="*/ 164 w 409"/>
                <a:gd name="T27" fmla="*/ 23 h 400"/>
                <a:gd name="T28" fmla="*/ 164 w 409"/>
                <a:gd name="T29" fmla="*/ 46 h 400"/>
                <a:gd name="T30" fmla="*/ 104 w 409"/>
                <a:gd name="T31" fmla="*/ 75 h 400"/>
                <a:gd name="T32" fmla="*/ 104 w 409"/>
                <a:gd name="T33" fmla="*/ 75 h 400"/>
                <a:gd name="T34" fmla="*/ 86 w 409"/>
                <a:gd name="T35" fmla="*/ 61 h 400"/>
                <a:gd name="T36" fmla="*/ 69 w 409"/>
                <a:gd name="T37" fmla="*/ 56 h 400"/>
                <a:gd name="T38" fmla="*/ 54 w 409"/>
                <a:gd name="T39" fmla="*/ 64 h 400"/>
                <a:gd name="T40" fmla="*/ 33 w 409"/>
                <a:gd name="T41" fmla="*/ 91 h 400"/>
                <a:gd name="T42" fmla="*/ 37 w 409"/>
                <a:gd name="T43" fmla="*/ 122 h 400"/>
                <a:gd name="T44" fmla="*/ 56 w 409"/>
                <a:gd name="T45" fmla="*/ 137 h 400"/>
                <a:gd name="T46" fmla="*/ 42 w 409"/>
                <a:gd name="T47" fmla="*/ 201 h 400"/>
                <a:gd name="T48" fmla="*/ 18 w 409"/>
                <a:gd name="T49" fmla="*/ 207 h 400"/>
                <a:gd name="T50" fmla="*/ 4 w 409"/>
                <a:gd name="T51" fmla="*/ 217 h 400"/>
                <a:gd name="T52" fmla="*/ 1 w 409"/>
                <a:gd name="T53" fmla="*/ 234 h 400"/>
                <a:gd name="T54" fmla="*/ 8 w 409"/>
                <a:gd name="T55" fmla="*/ 267 h 400"/>
                <a:gd name="T56" fmla="*/ 36 w 409"/>
                <a:gd name="T57" fmla="*/ 283 h 400"/>
                <a:gd name="T58" fmla="*/ 61 w 409"/>
                <a:gd name="T59" fmla="*/ 278 h 400"/>
                <a:gd name="T60" fmla="*/ 101 w 409"/>
                <a:gd name="T61" fmla="*/ 327 h 400"/>
                <a:gd name="T62" fmla="*/ 101 w 409"/>
                <a:gd name="T63" fmla="*/ 327 h 400"/>
                <a:gd name="T64" fmla="*/ 90 w 409"/>
                <a:gd name="T65" fmla="*/ 351 h 400"/>
                <a:gd name="T66" fmla="*/ 89 w 409"/>
                <a:gd name="T67" fmla="*/ 368 h 400"/>
                <a:gd name="T68" fmla="*/ 100 w 409"/>
                <a:gd name="T69" fmla="*/ 381 h 400"/>
                <a:gd name="T70" fmla="*/ 131 w 409"/>
                <a:gd name="T71" fmla="*/ 396 h 400"/>
                <a:gd name="T72" fmla="*/ 140 w 409"/>
                <a:gd name="T73" fmla="*/ 398 h 400"/>
                <a:gd name="T74" fmla="*/ 161 w 409"/>
                <a:gd name="T75" fmla="*/ 385 h 400"/>
                <a:gd name="T76" fmla="*/ 173 w 409"/>
                <a:gd name="T77" fmla="*/ 360 h 400"/>
                <a:gd name="T78" fmla="*/ 235 w 409"/>
                <a:gd name="T79" fmla="*/ 360 h 400"/>
                <a:gd name="T80" fmla="*/ 247 w 409"/>
                <a:gd name="T81" fmla="*/ 385 h 400"/>
                <a:gd name="T82" fmla="*/ 278 w 409"/>
                <a:gd name="T83" fmla="*/ 395 h 400"/>
                <a:gd name="T84" fmla="*/ 308 w 409"/>
                <a:gd name="T85" fmla="*/ 380 h 400"/>
                <a:gd name="T86" fmla="*/ 319 w 409"/>
                <a:gd name="T87" fmla="*/ 367 h 400"/>
                <a:gd name="T88" fmla="*/ 318 w 409"/>
                <a:gd name="T89" fmla="*/ 350 h 400"/>
                <a:gd name="T90" fmla="*/ 306 w 409"/>
                <a:gd name="T91" fmla="*/ 326 h 400"/>
                <a:gd name="T92" fmla="*/ 346 w 409"/>
                <a:gd name="T93" fmla="*/ 276 h 400"/>
                <a:gd name="T94" fmla="*/ 372 w 409"/>
                <a:gd name="T95" fmla="*/ 282 h 400"/>
                <a:gd name="T96" fmla="*/ 389 w 409"/>
                <a:gd name="T97" fmla="*/ 279 h 400"/>
                <a:gd name="T98" fmla="*/ 399 w 409"/>
                <a:gd name="T99" fmla="*/ 265 h 400"/>
                <a:gd name="T100" fmla="*/ 406 w 409"/>
                <a:gd name="T101" fmla="*/ 232 h 400"/>
                <a:gd name="T102" fmla="*/ 389 w 409"/>
                <a:gd name="T103" fmla="*/ 205 h 400"/>
                <a:gd name="T104" fmla="*/ 301 w 409"/>
                <a:gd name="T105" fmla="*/ 202 h 400"/>
                <a:gd name="T106" fmla="*/ 203 w 409"/>
                <a:gd name="T107" fmla="*/ 299 h 400"/>
                <a:gd name="T108" fmla="*/ 106 w 409"/>
                <a:gd name="T109" fmla="*/ 202 h 400"/>
                <a:gd name="T110" fmla="*/ 203 w 409"/>
                <a:gd name="T111" fmla="*/ 105 h 400"/>
                <a:gd name="T112" fmla="*/ 301 w 409"/>
                <a:gd name="T113" fmla="*/ 2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9" h="400">
                  <a:moveTo>
                    <a:pt x="389" y="205"/>
                  </a:moveTo>
                  <a:cubicBezTo>
                    <a:pt x="364" y="200"/>
                    <a:pt x="364" y="200"/>
                    <a:pt x="364" y="200"/>
                  </a:cubicBezTo>
                  <a:cubicBezTo>
                    <a:pt x="364" y="177"/>
                    <a:pt x="359" y="156"/>
                    <a:pt x="350" y="136"/>
                  </a:cubicBezTo>
                  <a:cubicBezTo>
                    <a:pt x="369" y="121"/>
                    <a:pt x="369" y="121"/>
                    <a:pt x="369" y="121"/>
                  </a:cubicBezTo>
                  <a:cubicBezTo>
                    <a:pt x="374" y="117"/>
                    <a:pt x="377" y="112"/>
                    <a:pt x="377" y="106"/>
                  </a:cubicBezTo>
                  <a:cubicBezTo>
                    <a:pt x="378" y="100"/>
                    <a:pt x="376" y="94"/>
                    <a:pt x="372" y="89"/>
                  </a:cubicBezTo>
                  <a:cubicBezTo>
                    <a:pt x="351" y="63"/>
                    <a:pt x="351" y="63"/>
                    <a:pt x="351" y="63"/>
                  </a:cubicBezTo>
                  <a:cubicBezTo>
                    <a:pt x="343" y="53"/>
                    <a:pt x="329" y="52"/>
                    <a:pt x="319" y="60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284" y="61"/>
                    <a:pt x="264" y="51"/>
                    <a:pt x="243" y="46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43" y="10"/>
                    <a:pt x="233" y="0"/>
                    <a:pt x="22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4" y="0"/>
                    <a:pt x="164" y="10"/>
                    <a:pt x="164" y="23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42" y="51"/>
                    <a:pt x="122" y="61"/>
                    <a:pt x="104" y="75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1" y="57"/>
                    <a:pt x="75" y="55"/>
                    <a:pt x="69" y="56"/>
                  </a:cubicBezTo>
                  <a:cubicBezTo>
                    <a:pt x="63" y="56"/>
                    <a:pt x="58" y="59"/>
                    <a:pt x="54" y="64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6" y="100"/>
                    <a:pt x="27" y="115"/>
                    <a:pt x="37" y="122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47" y="158"/>
                    <a:pt x="43" y="179"/>
                    <a:pt x="42" y="201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2" y="208"/>
                    <a:pt x="7" y="212"/>
                    <a:pt x="4" y="217"/>
                  </a:cubicBezTo>
                  <a:cubicBezTo>
                    <a:pt x="1" y="222"/>
                    <a:pt x="0" y="228"/>
                    <a:pt x="1" y="234"/>
                  </a:cubicBezTo>
                  <a:cubicBezTo>
                    <a:pt x="8" y="267"/>
                    <a:pt x="8" y="267"/>
                    <a:pt x="8" y="267"/>
                  </a:cubicBezTo>
                  <a:cubicBezTo>
                    <a:pt x="11" y="279"/>
                    <a:pt x="23" y="286"/>
                    <a:pt x="36" y="283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71" y="296"/>
                    <a:pt x="85" y="313"/>
                    <a:pt x="101" y="327"/>
                  </a:cubicBezTo>
                  <a:cubicBezTo>
                    <a:pt x="101" y="327"/>
                    <a:pt x="101" y="327"/>
                    <a:pt x="101" y="327"/>
                  </a:cubicBezTo>
                  <a:cubicBezTo>
                    <a:pt x="90" y="351"/>
                    <a:pt x="90" y="351"/>
                    <a:pt x="90" y="351"/>
                  </a:cubicBezTo>
                  <a:cubicBezTo>
                    <a:pt x="87" y="356"/>
                    <a:pt x="87" y="363"/>
                    <a:pt x="89" y="368"/>
                  </a:cubicBezTo>
                  <a:cubicBezTo>
                    <a:pt x="91" y="374"/>
                    <a:pt x="95" y="378"/>
                    <a:pt x="100" y="381"/>
                  </a:cubicBezTo>
                  <a:cubicBezTo>
                    <a:pt x="131" y="396"/>
                    <a:pt x="131" y="396"/>
                    <a:pt x="131" y="396"/>
                  </a:cubicBezTo>
                  <a:cubicBezTo>
                    <a:pt x="134" y="397"/>
                    <a:pt x="137" y="398"/>
                    <a:pt x="140" y="398"/>
                  </a:cubicBezTo>
                  <a:cubicBezTo>
                    <a:pt x="149" y="398"/>
                    <a:pt x="157" y="393"/>
                    <a:pt x="161" y="385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93" y="364"/>
                    <a:pt x="215" y="364"/>
                    <a:pt x="235" y="360"/>
                  </a:cubicBezTo>
                  <a:cubicBezTo>
                    <a:pt x="247" y="385"/>
                    <a:pt x="247" y="385"/>
                    <a:pt x="247" y="385"/>
                  </a:cubicBezTo>
                  <a:cubicBezTo>
                    <a:pt x="253" y="396"/>
                    <a:pt x="266" y="400"/>
                    <a:pt x="278" y="395"/>
                  </a:cubicBezTo>
                  <a:cubicBezTo>
                    <a:pt x="308" y="380"/>
                    <a:pt x="308" y="380"/>
                    <a:pt x="308" y="380"/>
                  </a:cubicBezTo>
                  <a:cubicBezTo>
                    <a:pt x="313" y="377"/>
                    <a:pt x="317" y="373"/>
                    <a:pt x="319" y="367"/>
                  </a:cubicBezTo>
                  <a:cubicBezTo>
                    <a:pt x="321" y="362"/>
                    <a:pt x="321" y="355"/>
                    <a:pt x="318" y="350"/>
                  </a:cubicBezTo>
                  <a:cubicBezTo>
                    <a:pt x="306" y="326"/>
                    <a:pt x="306" y="326"/>
                    <a:pt x="306" y="326"/>
                  </a:cubicBezTo>
                  <a:cubicBezTo>
                    <a:pt x="323" y="312"/>
                    <a:pt x="336" y="295"/>
                    <a:pt x="346" y="276"/>
                  </a:cubicBezTo>
                  <a:cubicBezTo>
                    <a:pt x="372" y="282"/>
                    <a:pt x="372" y="282"/>
                    <a:pt x="372" y="282"/>
                  </a:cubicBezTo>
                  <a:cubicBezTo>
                    <a:pt x="378" y="283"/>
                    <a:pt x="384" y="282"/>
                    <a:pt x="389" y="279"/>
                  </a:cubicBezTo>
                  <a:cubicBezTo>
                    <a:pt x="394" y="276"/>
                    <a:pt x="397" y="271"/>
                    <a:pt x="399" y="265"/>
                  </a:cubicBezTo>
                  <a:cubicBezTo>
                    <a:pt x="406" y="232"/>
                    <a:pt x="406" y="232"/>
                    <a:pt x="406" y="232"/>
                  </a:cubicBezTo>
                  <a:cubicBezTo>
                    <a:pt x="409" y="220"/>
                    <a:pt x="401" y="208"/>
                    <a:pt x="389" y="205"/>
                  </a:cubicBezTo>
                  <a:close/>
                  <a:moveTo>
                    <a:pt x="301" y="202"/>
                  </a:moveTo>
                  <a:cubicBezTo>
                    <a:pt x="301" y="256"/>
                    <a:pt x="257" y="299"/>
                    <a:pt x="203" y="299"/>
                  </a:cubicBezTo>
                  <a:cubicBezTo>
                    <a:pt x="150" y="299"/>
                    <a:pt x="106" y="256"/>
                    <a:pt x="106" y="202"/>
                  </a:cubicBezTo>
                  <a:cubicBezTo>
                    <a:pt x="106" y="148"/>
                    <a:pt x="150" y="105"/>
                    <a:pt x="203" y="105"/>
                  </a:cubicBezTo>
                  <a:cubicBezTo>
                    <a:pt x="257" y="105"/>
                    <a:pt x="301" y="149"/>
                    <a:pt x="301" y="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267BFC43-6F60-462E-AD93-5B925EAA5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935" y="3082401"/>
              <a:ext cx="192377" cy="190963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E0B1F7EF-644C-415E-A757-8AC8A5196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6389" y="3915564"/>
              <a:ext cx="895403" cy="872770"/>
            </a:xfrm>
            <a:custGeom>
              <a:avLst/>
              <a:gdLst>
                <a:gd name="T0" fmla="*/ 455 w 479"/>
                <a:gd name="T1" fmla="*/ 239 h 467"/>
                <a:gd name="T2" fmla="*/ 427 w 479"/>
                <a:gd name="T3" fmla="*/ 232 h 467"/>
                <a:gd name="T4" fmla="*/ 410 w 479"/>
                <a:gd name="T5" fmla="*/ 158 h 467"/>
                <a:gd name="T6" fmla="*/ 432 w 479"/>
                <a:gd name="T7" fmla="*/ 140 h 467"/>
                <a:gd name="T8" fmla="*/ 442 w 479"/>
                <a:gd name="T9" fmla="*/ 123 h 467"/>
                <a:gd name="T10" fmla="*/ 436 w 479"/>
                <a:gd name="T11" fmla="*/ 103 h 467"/>
                <a:gd name="T12" fmla="*/ 411 w 479"/>
                <a:gd name="T13" fmla="*/ 73 h 467"/>
                <a:gd name="T14" fmla="*/ 374 w 479"/>
                <a:gd name="T15" fmla="*/ 69 h 467"/>
                <a:gd name="T16" fmla="*/ 353 w 479"/>
                <a:gd name="T17" fmla="*/ 86 h 467"/>
                <a:gd name="T18" fmla="*/ 285 w 479"/>
                <a:gd name="T19" fmla="*/ 53 h 467"/>
                <a:gd name="T20" fmla="*/ 285 w 479"/>
                <a:gd name="T21" fmla="*/ 26 h 467"/>
                <a:gd name="T22" fmla="*/ 258 w 479"/>
                <a:gd name="T23" fmla="*/ 0 h 467"/>
                <a:gd name="T24" fmla="*/ 219 w 479"/>
                <a:gd name="T25" fmla="*/ 0 h 467"/>
                <a:gd name="T26" fmla="*/ 192 w 479"/>
                <a:gd name="T27" fmla="*/ 26 h 467"/>
                <a:gd name="T28" fmla="*/ 192 w 479"/>
                <a:gd name="T29" fmla="*/ 53 h 467"/>
                <a:gd name="T30" fmla="*/ 123 w 479"/>
                <a:gd name="T31" fmla="*/ 87 h 467"/>
                <a:gd name="T32" fmla="*/ 123 w 479"/>
                <a:gd name="T33" fmla="*/ 87 h 467"/>
                <a:gd name="T34" fmla="*/ 101 w 479"/>
                <a:gd name="T35" fmla="*/ 70 h 467"/>
                <a:gd name="T36" fmla="*/ 82 w 479"/>
                <a:gd name="T37" fmla="*/ 64 h 467"/>
                <a:gd name="T38" fmla="*/ 64 w 479"/>
                <a:gd name="T39" fmla="*/ 74 h 467"/>
                <a:gd name="T40" fmla="*/ 40 w 479"/>
                <a:gd name="T41" fmla="*/ 105 h 467"/>
                <a:gd name="T42" fmla="*/ 44 w 479"/>
                <a:gd name="T43" fmla="*/ 142 h 467"/>
                <a:gd name="T44" fmla="*/ 66 w 479"/>
                <a:gd name="T45" fmla="*/ 160 h 467"/>
                <a:gd name="T46" fmla="*/ 50 w 479"/>
                <a:gd name="T47" fmla="*/ 234 h 467"/>
                <a:gd name="T48" fmla="*/ 22 w 479"/>
                <a:gd name="T49" fmla="*/ 241 h 467"/>
                <a:gd name="T50" fmla="*/ 5 w 479"/>
                <a:gd name="T51" fmla="*/ 252 h 467"/>
                <a:gd name="T52" fmla="*/ 2 w 479"/>
                <a:gd name="T53" fmla="*/ 272 h 467"/>
                <a:gd name="T54" fmla="*/ 11 w 479"/>
                <a:gd name="T55" fmla="*/ 311 h 467"/>
                <a:gd name="T56" fmla="*/ 42 w 479"/>
                <a:gd name="T57" fmla="*/ 331 h 467"/>
                <a:gd name="T58" fmla="*/ 72 w 479"/>
                <a:gd name="T59" fmla="*/ 324 h 467"/>
                <a:gd name="T60" fmla="*/ 119 w 479"/>
                <a:gd name="T61" fmla="*/ 381 h 467"/>
                <a:gd name="T62" fmla="*/ 119 w 479"/>
                <a:gd name="T63" fmla="*/ 381 h 467"/>
                <a:gd name="T64" fmla="*/ 106 w 479"/>
                <a:gd name="T65" fmla="*/ 409 h 467"/>
                <a:gd name="T66" fmla="*/ 105 w 479"/>
                <a:gd name="T67" fmla="*/ 430 h 467"/>
                <a:gd name="T68" fmla="*/ 118 w 479"/>
                <a:gd name="T69" fmla="*/ 445 h 467"/>
                <a:gd name="T70" fmla="*/ 154 w 479"/>
                <a:gd name="T71" fmla="*/ 462 h 467"/>
                <a:gd name="T72" fmla="*/ 165 w 479"/>
                <a:gd name="T73" fmla="*/ 464 h 467"/>
                <a:gd name="T74" fmla="*/ 189 w 479"/>
                <a:gd name="T75" fmla="*/ 449 h 467"/>
                <a:gd name="T76" fmla="*/ 203 w 479"/>
                <a:gd name="T77" fmla="*/ 420 h 467"/>
                <a:gd name="T78" fmla="*/ 276 w 479"/>
                <a:gd name="T79" fmla="*/ 420 h 467"/>
                <a:gd name="T80" fmla="*/ 290 w 479"/>
                <a:gd name="T81" fmla="*/ 449 h 467"/>
                <a:gd name="T82" fmla="*/ 325 w 479"/>
                <a:gd name="T83" fmla="*/ 461 h 467"/>
                <a:gd name="T84" fmla="*/ 361 w 479"/>
                <a:gd name="T85" fmla="*/ 443 h 467"/>
                <a:gd name="T86" fmla="*/ 374 w 479"/>
                <a:gd name="T87" fmla="*/ 428 h 467"/>
                <a:gd name="T88" fmla="*/ 373 w 479"/>
                <a:gd name="T89" fmla="*/ 408 h 467"/>
                <a:gd name="T90" fmla="*/ 359 w 479"/>
                <a:gd name="T91" fmla="*/ 380 h 467"/>
                <a:gd name="T92" fmla="*/ 405 w 479"/>
                <a:gd name="T93" fmla="*/ 322 h 467"/>
                <a:gd name="T94" fmla="*/ 435 w 479"/>
                <a:gd name="T95" fmla="*/ 329 h 467"/>
                <a:gd name="T96" fmla="*/ 455 w 479"/>
                <a:gd name="T97" fmla="*/ 325 h 467"/>
                <a:gd name="T98" fmla="*/ 467 w 479"/>
                <a:gd name="T99" fmla="*/ 309 h 467"/>
                <a:gd name="T100" fmla="*/ 475 w 479"/>
                <a:gd name="T101" fmla="*/ 270 h 467"/>
                <a:gd name="T102" fmla="*/ 455 w 479"/>
                <a:gd name="T103" fmla="*/ 239 h 467"/>
                <a:gd name="T104" fmla="*/ 363 w 479"/>
                <a:gd name="T105" fmla="*/ 235 h 467"/>
                <a:gd name="T106" fmla="*/ 239 w 479"/>
                <a:gd name="T107" fmla="*/ 360 h 467"/>
                <a:gd name="T108" fmla="*/ 114 w 479"/>
                <a:gd name="T109" fmla="*/ 235 h 467"/>
                <a:gd name="T110" fmla="*/ 239 w 479"/>
                <a:gd name="T111" fmla="*/ 111 h 467"/>
                <a:gd name="T112" fmla="*/ 363 w 479"/>
                <a:gd name="T113" fmla="*/ 23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9" h="467">
                  <a:moveTo>
                    <a:pt x="455" y="239"/>
                  </a:moveTo>
                  <a:cubicBezTo>
                    <a:pt x="427" y="232"/>
                    <a:pt x="427" y="232"/>
                    <a:pt x="427" y="232"/>
                  </a:cubicBezTo>
                  <a:cubicBezTo>
                    <a:pt x="426" y="207"/>
                    <a:pt x="421" y="182"/>
                    <a:pt x="410" y="158"/>
                  </a:cubicBezTo>
                  <a:cubicBezTo>
                    <a:pt x="432" y="140"/>
                    <a:pt x="432" y="140"/>
                    <a:pt x="432" y="140"/>
                  </a:cubicBezTo>
                  <a:cubicBezTo>
                    <a:pt x="438" y="136"/>
                    <a:pt x="441" y="130"/>
                    <a:pt x="442" y="123"/>
                  </a:cubicBezTo>
                  <a:cubicBezTo>
                    <a:pt x="443" y="116"/>
                    <a:pt x="441" y="109"/>
                    <a:pt x="436" y="103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02" y="61"/>
                    <a:pt x="386" y="60"/>
                    <a:pt x="374" y="69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33" y="70"/>
                    <a:pt x="310" y="59"/>
                    <a:pt x="285" y="53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5" y="11"/>
                    <a:pt x="273" y="0"/>
                    <a:pt x="25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4" y="0"/>
                    <a:pt x="192" y="11"/>
                    <a:pt x="192" y="26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67" y="59"/>
                    <a:pt x="144" y="71"/>
                    <a:pt x="12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6" y="66"/>
                    <a:pt x="89" y="64"/>
                    <a:pt x="82" y="64"/>
                  </a:cubicBezTo>
                  <a:cubicBezTo>
                    <a:pt x="75" y="65"/>
                    <a:pt x="69" y="69"/>
                    <a:pt x="64" y="7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31" y="116"/>
                    <a:pt x="33" y="133"/>
                    <a:pt x="44" y="142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56" y="183"/>
                    <a:pt x="51" y="208"/>
                    <a:pt x="50" y="234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15" y="242"/>
                    <a:pt x="9" y="246"/>
                    <a:pt x="5" y="252"/>
                  </a:cubicBezTo>
                  <a:cubicBezTo>
                    <a:pt x="2" y="258"/>
                    <a:pt x="0" y="266"/>
                    <a:pt x="2" y="272"/>
                  </a:cubicBezTo>
                  <a:cubicBezTo>
                    <a:pt x="11" y="311"/>
                    <a:pt x="11" y="311"/>
                    <a:pt x="11" y="311"/>
                  </a:cubicBezTo>
                  <a:cubicBezTo>
                    <a:pt x="14" y="325"/>
                    <a:pt x="28" y="334"/>
                    <a:pt x="42" y="331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84" y="346"/>
                    <a:pt x="100" y="365"/>
                    <a:pt x="119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06" y="409"/>
                    <a:pt x="106" y="409"/>
                    <a:pt x="106" y="409"/>
                  </a:cubicBezTo>
                  <a:cubicBezTo>
                    <a:pt x="103" y="416"/>
                    <a:pt x="102" y="423"/>
                    <a:pt x="105" y="430"/>
                  </a:cubicBezTo>
                  <a:cubicBezTo>
                    <a:pt x="107" y="436"/>
                    <a:pt x="112" y="442"/>
                    <a:pt x="118" y="445"/>
                  </a:cubicBezTo>
                  <a:cubicBezTo>
                    <a:pt x="154" y="462"/>
                    <a:pt x="154" y="462"/>
                    <a:pt x="154" y="462"/>
                  </a:cubicBezTo>
                  <a:cubicBezTo>
                    <a:pt x="157" y="463"/>
                    <a:pt x="161" y="464"/>
                    <a:pt x="165" y="464"/>
                  </a:cubicBezTo>
                  <a:cubicBezTo>
                    <a:pt x="175" y="464"/>
                    <a:pt x="184" y="459"/>
                    <a:pt x="189" y="449"/>
                  </a:cubicBezTo>
                  <a:cubicBezTo>
                    <a:pt x="203" y="420"/>
                    <a:pt x="203" y="420"/>
                    <a:pt x="203" y="420"/>
                  </a:cubicBezTo>
                  <a:cubicBezTo>
                    <a:pt x="227" y="425"/>
                    <a:pt x="252" y="425"/>
                    <a:pt x="276" y="420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6" y="462"/>
                    <a:pt x="312" y="467"/>
                    <a:pt x="325" y="461"/>
                  </a:cubicBezTo>
                  <a:cubicBezTo>
                    <a:pt x="361" y="443"/>
                    <a:pt x="361" y="443"/>
                    <a:pt x="361" y="443"/>
                  </a:cubicBezTo>
                  <a:cubicBezTo>
                    <a:pt x="367" y="440"/>
                    <a:pt x="372" y="435"/>
                    <a:pt x="374" y="428"/>
                  </a:cubicBezTo>
                  <a:cubicBezTo>
                    <a:pt x="376" y="422"/>
                    <a:pt x="376" y="414"/>
                    <a:pt x="373" y="408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78" y="364"/>
                    <a:pt x="394" y="344"/>
                    <a:pt x="405" y="322"/>
                  </a:cubicBezTo>
                  <a:cubicBezTo>
                    <a:pt x="435" y="329"/>
                    <a:pt x="435" y="329"/>
                    <a:pt x="435" y="329"/>
                  </a:cubicBezTo>
                  <a:cubicBezTo>
                    <a:pt x="442" y="330"/>
                    <a:pt x="449" y="329"/>
                    <a:pt x="455" y="325"/>
                  </a:cubicBezTo>
                  <a:cubicBezTo>
                    <a:pt x="461" y="322"/>
                    <a:pt x="465" y="316"/>
                    <a:pt x="467" y="309"/>
                  </a:cubicBezTo>
                  <a:cubicBezTo>
                    <a:pt x="475" y="270"/>
                    <a:pt x="475" y="270"/>
                    <a:pt x="475" y="270"/>
                  </a:cubicBezTo>
                  <a:cubicBezTo>
                    <a:pt x="479" y="256"/>
                    <a:pt x="470" y="242"/>
                    <a:pt x="455" y="239"/>
                  </a:cubicBezTo>
                  <a:close/>
                  <a:moveTo>
                    <a:pt x="363" y="235"/>
                  </a:moveTo>
                  <a:cubicBezTo>
                    <a:pt x="363" y="304"/>
                    <a:pt x="307" y="360"/>
                    <a:pt x="239" y="360"/>
                  </a:cubicBezTo>
                  <a:cubicBezTo>
                    <a:pt x="170" y="360"/>
                    <a:pt x="114" y="304"/>
                    <a:pt x="114" y="235"/>
                  </a:cubicBezTo>
                  <a:cubicBezTo>
                    <a:pt x="114" y="167"/>
                    <a:pt x="170" y="111"/>
                    <a:pt x="239" y="111"/>
                  </a:cubicBezTo>
                  <a:cubicBezTo>
                    <a:pt x="307" y="111"/>
                    <a:pt x="363" y="167"/>
                    <a:pt x="363" y="2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Freeform 6">
            <a:extLst>
              <a:ext uri="{FF2B5EF4-FFF2-40B4-BE49-F238E27FC236}">
                <a16:creationId xmlns:a16="http://schemas.microsoft.com/office/drawing/2014/main" id="{AC012895-F202-4466-906B-42F1C2618DC7}"/>
              </a:ext>
            </a:extLst>
          </p:cNvPr>
          <p:cNvSpPr>
            <a:spLocks/>
          </p:cNvSpPr>
          <p:nvPr/>
        </p:nvSpPr>
        <p:spPr bwMode="auto">
          <a:xfrm>
            <a:off x="1584166" y="3011993"/>
            <a:ext cx="2116554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C48FA552-E658-4372-87F5-1E5B0BFC3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067" y="3228203"/>
            <a:ext cx="18101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68832267-0102-4E89-91FA-2815F7D04C97}"/>
              </a:ext>
            </a:extLst>
          </p:cNvPr>
          <p:cNvSpPr>
            <a:spLocks/>
          </p:cNvSpPr>
          <p:nvPr/>
        </p:nvSpPr>
        <p:spPr bwMode="auto">
          <a:xfrm>
            <a:off x="1584166" y="4272307"/>
            <a:ext cx="2116554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C47C2F41-D4DA-4CAD-9906-5C50F8B9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067" y="4488517"/>
            <a:ext cx="18101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8968FEEF-6CF4-47D9-9AAC-A03C994D8A92}"/>
              </a:ext>
            </a:extLst>
          </p:cNvPr>
          <p:cNvSpPr>
            <a:spLocks/>
          </p:cNvSpPr>
          <p:nvPr/>
        </p:nvSpPr>
        <p:spPr bwMode="auto">
          <a:xfrm flipH="1">
            <a:off x="8676978" y="3011993"/>
            <a:ext cx="2116552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E530C68E-9BFC-46C7-B145-BAEEE2DC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651" y="3228203"/>
            <a:ext cx="18101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B823B36B-7199-4334-91AE-6BAB3364B2B1}"/>
              </a:ext>
            </a:extLst>
          </p:cNvPr>
          <p:cNvSpPr>
            <a:spLocks/>
          </p:cNvSpPr>
          <p:nvPr/>
        </p:nvSpPr>
        <p:spPr bwMode="auto">
          <a:xfrm flipH="1">
            <a:off x="8668873" y="4240871"/>
            <a:ext cx="2116552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3E75E371-E1C2-4571-87B5-A6A3118A8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9546" y="4457081"/>
            <a:ext cx="18101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105019C6-427B-4DEE-A437-D9D9D5ABBCF3}"/>
              </a:ext>
            </a:extLst>
          </p:cNvPr>
          <p:cNvSpPr>
            <a:spLocks/>
          </p:cNvSpPr>
          <p:nvPr/>
        </p:nvSpPr>
        <p:spPr bwMode="auto">
          <a:xfrm>
            <a:off x="1584166" y="1743595"/>
            <a:ext cx="2116554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5A55E999-927C-42B7-AE8A-1B670874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067" y="1929657"/>
            <a:ext cx="18101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989A6D7D-2A7D-4732-98FB-C8D0F26DA63E}"/>
              </a:ext>
            </a:extLst>
          </p:cNvPr>
          <p:cNvSpPr>
            <a:spLocks/>
          </p:cNvSpPr>
          <p:nvPr/>
        </p:nvSpPr>
        <p:spPr bwMode="auto">
          <a:xfrm flipH="1">
            <a:off x="8676978" y="1743595"/>
            <a:ext cx="2116552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 Box 10">
            <a:extLst>
              <a:ext uri="{FF2B5EF4-FFF2-40B4-BE49-F238E27FC236}">
                <a16:creationId xmlns:a16="http://schemas.microsoft.com/office/drawing/2014/main" id="{520E79F2-7A62-4682-87E2-9A1B96DFA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651" y="1959805"/>
            <a:ext cx="18101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44" name="MH_Entry_1">
            <a:extLst>
              <a:ext uri="{FF2B5EF4-FFF2-40B4-BE49-F238E27FC236}">
                <a16:creationId xmlns:a16="http://schemas.microsoft.com/office/drawing/2014/main" id="{466FE93E-6274-44B7-B5B0-B21BD70CD8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教学方案介绍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45" name="18">
            <a:extLst>
              <a:ext uri="{FF2B5EF4-FFF2-40B4-BE49-F238E27FC236}">
                <a16:creationId xmlns:a16="http://schemas.microsoft.com/office/drawing/2014/main" id="{5183B337-9B08-4D20-8F06-C1FC8368087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5388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2">
            <a:extLst>
              <a:ext uri="{FF2B5EF4-FFF2-40B4-BE49-F238E27FC236}">
                <a16:creationId xmlns:a16="http://schemas.microsoft.com/office/drawing/2014/main" id="{41B33E47-4E3E-4B5F-A9C0-BD50309433B5}"/>
              </a:ext>
            </a:extLst>
          </p:cNvPr>
          <p:cNvSpPr/>
          <p:nvPr/>
        </p:nvSpPr>
        <p:spPr>
          <a:xfrm>
            <a:off x="2307556" y="1633997"/>
            <a:ext cx="1714083" cy="1714802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gradFill>
            <a:gsLst>
              <a:gs pos="0">
                <a:srgbClr val="64D2C2"/>
              </a:gs>
              <a:gs pos="100000">
                <a:srgbClr val="6DC1B5"/>
              </a:gs>
            </a:gsLst>
            <a:lin ang="5400000" scaled="1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2">
            <a:extLst>
              <a:ext uri="{FF2B5EF4-FFF2-40B4-BE49-F238E27FC236}">
                <a16:creationId xmlns:a16="http://schemas.microsoft.com/office/drawing/2014/main" id="{FCB785A6-A248-436F-BA01-ED4AA60F38CD}"/>
              </a:ext>
            </a:extLst>
          </p:cNvPr>
          <p:cNvSpPr/>
          <p:nvPr/>
        </p:nvSpPr>
        <p:spPr>
          <a:xfrm>
            <a:off x="3795208" y="2605683"/>
            <a:ext cx="1392799" cy="1393383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gradFill>
            <a:gsLst>
              <a:gs pos="0">
                <a:srgbClr val="64D2C2"/>
              </a:gs>
              <a:gs pos="100000">
                <a:srgbClr val="6DC1B5"/>
              </a:gs>
            </a:gsLst>
            <a:lin ang="5400000" scaled="1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F00FF1F-7990-4D54-8356-4CD5BEDED17D}"/>
              </a:ext>
            </a:extLst>
          </p:cNvPr>
          <p:cNvSpPr/>
          <p:nvPr/>
        </p:nvSpPr>
        <p:spPr>
          <a:xfrm>
            <a:off x="5132071" y="2129429"/>
            <a:ext cx="1498099" cy="1498726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gradFill>
            <a:gsLst>
              <a:gs pos="0">
                <a:srgbClr val="64D2C2"/>
              </a:gs>
              <a:gs pos="100000">
                <a:srgbClr val="6DC1B5"/>
              </a:gs>
            </a:gsLst>
            <a:lin ang="5400000" scaled="1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2">
            <a:extLst>
              <a:ext uri="{FF2B5EF4-FFF2-40B4-BE49-F238E27FC236}">
                <a16:creationId xmlns:a16="http://schemas.microsoft.com/office/drawing/2014/main" id="{E2B71EA3-83FD-44FF-80D0-C852B03B4886}"/>
              </a:ext>
            </a:extLst>
          </p:cNvPr>
          <p:cNvSpPr/>
          <p:nvPr/>
        </p:nvSpPr>
        <p:spPr>
          <a:xfrm>
            <a:off x="6449326" y="1336975"/>
            <a:ext cx="1584245" cy="1584910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gradFill>
            <a:gsLst>
              <a:gs pos="0">
                <a:srgbClr val="64D2C2"/>
              </a:gs>
              <a:gs pos="100000">
                <a:srgbClr val="6DC1B5"/>
              </a:gs>
            </a:gsLst>
            <a:lin ang="5400000" scaled="1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F00D7D92-4B9F-4F01-B186-414AB79C8663}"/>
              </a:ext>
            </a:extLst>
          </p:cNvPr>
          <p:cNvSpPr/>
          <p:nvPr/>
        </p:nvSpPr>
        <p:spPr>
          <a:xfrm>
            <a:off x="7982198" y="1565013"/>
            <a:ext cx="1932392" cy="1933203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gradFill>
            <a:gsLst>
              <a:gs pos="0">
                <a:srgbClr val="64D2C2"/>
              </a:gs>
              <a:gs pos="100000">
                <a:srgbClr val="6DC1B5"/>
              </a:gs>
            </a:gsLst>
            <a:lin ang="5400000" scaled="1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E3F54192-7131-49BA-943A-CDDC77DA265E}"/>
              </a:ext>
            </a:extLst>
          </p:cNvPr>
          <p:cNvSpPr txBox="1"/>
          <p:nvPr/>
        </p:nvSpPr>
        <p:spPr>
          <a:xfrm>
            <a:off x="2537744" y="2057998"/>
            <a:ext cx="1307175" cy="76961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加入</a:t>
            </a:r>
            <a:endParaRPr lang="en-US" altLang="zh-CN" sz="2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文字描述</a:t>
            </a: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E30F4056-2A5B-4A72-BE69-ED0864329083}"/>
              </a:ext>
            </a:extLst>
          </p:cNvPr>
          <p:cNvSpPr txBox="1"/>
          <p:nvPr/>
        </p:nvSpPr>
        <p:spPr>
          <a:xfrm>
            <a:off x="3824895" y="2885591"/>
            <a:ext cx="1307175" cy="7080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加入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文字描述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43436D66-7A89-4763-99C4-EF488079CCBE}"/>
              </a:ext>
            </a:extLst>
          </p:cNvPr>
          <p:cNvSpPr txBox="1"/>
          <p:nvPr/>
        </p:nvSpPr>
        <p:spPr>
          <a:xfrm>
            <a:off x="5227534" y="2524685"/>
            <a:ext cx="1307175" cy="7080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加入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文字描述</a:t>
            </a: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14F7DF8E-42DE-4596-91C8-FA0468FC82A8}"/>
              </a:ext>
            </a:extLst>
          </p:cNvPr>
          <p:cNvSpPr txBox="1"/>
          <p:nvPr/>
        </p:nvSpPr>
        <p:spPr>
          <a:xfrm>
            <a:off x="6587861" y="1703889"/>
            <a:ext cx="1307175" cy="7080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加入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文字描述</a:t>
            </a: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C4469D62-229B-41A4-A06B-9BD9285B692D}"/>
              </a:ext>
            </a:extLst>
          </p:cNvPr>
          <p:cNvSpPr txBox="1"/>
          <p:nvPr/>
        </p:nvSpPr>
        <p:spPr>
          <a:xfrm>
            <a:off x="8279651" y="2052194"/>
            <a:ext cx="1435666" cy="83118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加入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文字描述</a:t>
            </a:r>
          </a:p>
        </p:txBody>
      </p:sp>
      <p:sp>
        <p:nvSpPr>
          <p:cNvPr id="26" name="TextBox 504">
            <a:extLst>
              <a:ext uri="{FF2B5EF4-FFF2-40B4-BE49-F238E27FC236}">
                <a16:creationId xmlns:a16="http://schemas.microsoft.com/office/drawing/2014/main" id="{77EA2E29-323C-4682-A13D-5CD64E4652D5}"/>
              </a:ext>
            </a:extLst>
          </p:cNvPr>
          <p:cNvSpPr txBox="1"/>
          <p:nvPr/>
        </p:nvSpPr>
        <p:spPr>
          <a:xfrm>
            <a:off x="2068933" y="4549991"/>
            <a:ext cx="8260282" cy="1030723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27" name="MH_Entry_1">
            <a:extLst>
              <a:ext uri="{FF2B5EF4-FFF2-40B4-BE49-F238E27FC236}">
                <a16:creationId xmlns:a16="http://schemas.microsoft.com/office/drawing/2014/main" id="{8DED5593-AE0D-4721-A5CA-41783245799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教学内容说明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28" name="18">
            <a:extLst>
              <a:ext uri="{FF2B5EF4-FFF2-40B4-BE49-F238E27FC236}">
                <a16:creationId xmlns:a16="http://schemas.microsoft.com/office/drawing/2014/main" id="{7C167388-40F0-418D-AF20-5316EBC5EE5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5D04E91-A145-4661-8B22-7BF9CACCDC7F}"/>
              </a:ext>
            </a:extLst>
          </p:cNvPr>
          <p:cNvSpPr/>
          <p:nvPr/>
        </p:nvSpPr>
        <p:spPr>
          <a:xfrm>
            <a:off x="1393371" y="3933430"/>
            <a:ext cx="9245600" cy="508082"/>
          </a:xfrm>
          <a:custGeom>
            <a:avLst/>
            <a:gdLst>
              <a:gd name="connsiteX0" fmla="*/ 0 w 9245600"/>
              <a:gd name="connsiteY0" fmla="*/ 0 h 508082"/>
              <a:gd name="connsiteX1" fmla="*/ 3149600 w 9245600"/>
              <a:gd name="connsiteY1" fmla="*/ 508000 h 508082"/>
              <a:gd name="connsiteX2" fmla="*/ 5558972 w 9245600"/>
              <a:gd name="connsiteY2" fmla="*/ 43543 h 508082"/>
              <a:gd name="connsiteX3" fmla="*/ 9245600 w 9245600"/>
              <a:gd name="connsiteY3" fmla="*/ 508000 h 508082"/>
              <a:gd name="connsiteX4" fmla="*/ 9245600 w 9245600"/>
              <a:gd name="connsiteY4" fmla="*/ 508000 h 50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600" h="508082">
                <a:moveTo>
                  <a:pt x="0" y="0"/>
                </a:moveTo>
                <a:cubicBezTo>
                  <a:pt x="1111552" y="250371"/>
                  <a:pt x="2223105" y="500743"/>
                  <a:pt x="3149600" y="508000"/>
                </a:cubicBezTo>
                <a:cubicBezTo>
                  <a:pt x="4076095" y="515257"/>
                  <a:pt x="4542972" y="43543"/>
                  <a:pt x="5558972" y="43543"/>
                </a:cubicBezTo>
                <a:cubicBezTo>
                  <a:pt x="6574972" y="43543"/>
                  <a:pt x="9245600" y="508000"/>
                  <a:pt x="9245600" y="508000"/>
                </a:cubicBezTo>
                <a:lnTo>
                  <a:pt x="9245600" y="508000"/>
                </a:lnTo>
              </a:path>
            </a:pathLst>
          </a:custGeom>
          <a:noFill/>
          <a:ln w="25400">
            <a:gradFill flip="none" rotWithShape="1">
              <a:gsLst>
                <a:gs pos="0">
                  <a:srgbClr val="64D2C2"/>
                </a:gs>
                <a:gs pos="100000">
                  <a:srgbClr val="6DC1B5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2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ck Arc 51">
            <a:extLst>
              <a:ext uri="{FF2B5EF4-FFF2-40B4-BE49-F238E27FC236}">
                <a16:creationId xmlns:a16="http://schemas.microsoft.com/office/drawing/2014/main" id="{EAA06764-7083-447C-A611-038E4D437093}"/>
              </a:ext>
            </a:extLst>
          </p:cNvPr>
          <p:cNvSpPr>
            <a:spLocks/>
          </p:cNvSpPr>
          <p:nvPr/>
        </p:nvSpPr>
        <p:spPr bwMode="auto">
          <a:xfrm>
            <a:off x="1170613" y="2516220"/>
            <a:ext cx="2263367" cy="2263367"/>
          </a:xfrm>
          <a:custGeom>
            <a:avLst/>
            <a:gdLst>
              <a:gd name="T0" fmla="*/ 0 w 1618211"/>
              <a:gd name="T1" fmla="*/ 807462 h 1618211"/>
              <a:gd name="T2" fmla="*/ 403731 w 1618211"/>
              <a:gd name="T3" fmla="*/ 108178 h 1618211"/>
              <a:gd name="T4" fmla="*/ 1211191 w 1618211"/>
              <a:gd name="T5" fmla="*/ 108178 h 1618211"/>
              <a:gd name="T6" fmla="*/ 1614921 w 1618211"/>
              <a:gd name="T7" fmla="*/ 807463 h 1618211"/>
              <a:gd name="T8" fmla="*/ 1367982 w 1618211"/>
              <a:gd name="T9" fmla="*/ 807462 h 1618211"/>
              <a:gd name="T10" fmla="*/ 1087721 w 1618211"/>
              <a:gd name="T11" fmla="*/ 322036 h 1618211"/>
              <a:gd name="T12" fmla="*/ 527199 w 1618211"/>
              <a:gd name="T13" fmla="*/ 322036 h 1618211"/>
              <a:gd name="T14" fmla="*/ 246936 w 1618211"/>
              <a:gd name="T15" fmla="*/ 807462 h 1618211"/>
              <a:gd name="T16" fmla="*/ 0 w 1618211"/>
              <a:gd name="T17" fmla="*/ 807462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gradFill flip="none" rotWithShape="1"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  <a:tileRect/>
          </a:gra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Block Arc 52">
            <a:extLst>
              <a:ext uri="{FF2B5EF4-FFF2-40B4-BE49-F238E27FC236}">
                <a16:creationId xmlns:a16="http://schemas.microsoft.com/office/drawing/2014/main" id="{55D54CA2-A61C-4777-AFEA-92F1AD952ACF}"/>
              </a:ext>
            </a:extLst>
          </p:cNvPr>
          <p:cNvSpPr>
            <a:spLocks/>
          </p:cNvSpPr>
          <p:nvPr/>
        </p:nvSpPr>
        <p:spPr bwMode="auto">
          <a:xfrm rot="10800000">
            <a:off x="3085257" y="2514000"/>
            <a:ext cx="2263367" cy="2263366"/>
          </a:xfrm>
          <a:custGeom>
            <a:avLst/>
            <a:gdLst>
              <a:gd name="T0" fmla="*/ 0 w 1618211"/>
              <a:gd name="T1" fmla="*/ 807461 h 1618211"/>
              <a:gd name="T2" fmla="*/ 403731 w 1618211"/>
              <a:gd name="T3" fmla="*/ 108178 h 1618211"/>
              <a:gd name="T4" fmla="*/ 1211191 w 1618211"/>
              <a:gd name="T5" fmla="*/ 108178 h 1618211"/>
              <a:gd name="T6" fmla="*/ 1614921 w 1618211"/>
              <a:gd name="T7" fmla="*/ 807462 h 1618211"/>
              <a:gd name="T8" fmla="*/ 1367982 w 1618211"/>
              <a:gd name="T9" fmla="*/ 807461 h 1618211"/>
              <a:gd name="T10" fmla="*/ 1087721 w 1618211"/>
              <a:gd name="T11" fmla="*/ 322036 h 1618211"/>
              <a:gd name="T12" fmla="*/ 527199 w 1618211"/>
              <a:gd name="T13" fmla="*/ 322036 h 1618211"/>
              <a:gd name="T14" fmla="*/ 246936 w 1618211"/>
              <a:gd name="T15" fmla="*/ 807461 h 1618211"/>
              <a:gd name="T16" fmla="*/ 0 w 1618211"/>
              <a:gd name="T17" fmla="*/ 807461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gradFill flip="none" rotWithShape="1"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  <a:tileRect/>
          </a:gra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Block Arc 53">
            <a:extLst>
              <a:ext uri="{FF2B5EF4-FFF2-40B4-BE49-F238E27FC236}">
                <a16:creationId xmlns:a16="http://schemas.microsoft.com/office/drawing/2014/main" id="{F8BF1522-19B7-4F0B-B7F3-439E97EE3067}"/>
              </a:ext>
            </a:extLst>
          </p:cNvPr>
          <p:cNvSpPr>
            <a:spLocks/>
          </p:cNvSpPr>
          <p:nvPr/>
        </p:nvSpPr>
        <p:spPr bwMode="auto">
          <a:xfrm>
            <a:off x="5002122" y="2516220"/>
            <a:ext cx="2263368" cy="2263367"/>
          </a:xfrm>
          <a:custGeom>
            <a:avLst/>
            <a:gdLst>
              <a:gd name="T0" fmla="*/ 0 w 1618211"/>
              <a:gd name="T1" fmla="*/ 807462 h 1618211"/>
              <a:gd name="T2" fmla="*/ 403731 w 1618211"/>
              <a:gd name="T3" fmla="*/ 108178 h 1618211"/>
              <a:gd name="T4" fmla="*/ 1211195 w 1618211"/>
              <a:gd name="T5" fmla="*/ 108178 h 1618211"/>
              <a:gd name="T6" fmla="*/ 1614927 w 1618211"/>
              <a:gd name="T7" fmla="*/ 807463 h 1618211"/>
              <a:gd name="T8" fmla="*/ 1367987 w 1618211"/>
              <a:gd name="T9" fmla="*/ 807462 h 1618211"/>
              <a:gd name="T10" fmla="*/ 1087725 w 1618211"/>
              <a:gd name="T11" fmla="*/ 322036 h 1618211"/>
              <a:gd name="T12" fmla="*/ 527199 w 1618211"/>
              <a:gd name="T13" fmla="*/ 322036 h 1618211"/>
              <a:gd name="T14" fmla="*/ 246936 w 1618211"/>
              <a:gd name="T15" fmla="*/ 807462 h 1618211"/>
              <a:gd name="T16" fmla="*/ 0 w 1618211"/>
              <a:gd name="T17" fmla="*/ 807462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gradFill flip="none" rotWithShape="1"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  <a:tileRect/>
          </a:gra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Block Arc 54">
            <a:extLst>
              <a:ext uri="{FF2B5EF4-FFF2-40B4-BE49-F238E27FC236}">
                <a16:creationId xmlns:a16="http://schemas.microsoft.com/office/drawing/2014/main" id="{CF0180AE-D7D3-43AC-93B3-57895F53F486}"/>
              </a:ext>
            </a:extLst>
          </p:cNvPr>
          <p:cNvSpPr>
            <a:spLocks/>
          </p:cNvSpPr>
          <p:nvPr/>
        </p:nvSpPr>
        <p:spPr bwMode="auto">
          <a:xfrm rot="10800000">
            <a:off x="6916766" y="2514000"/>
            <a:ext cx="2265588" cy="2263366"/>
          </a:xfrm>
          <a:custGeom>
            <a:avLst/>
            <a:gdLst>
              <a:gd name="T0" fmla="*/ 0 w 1618211"/>
              <a:gd name="T1" fmla="*/ 807461 h 1618211"/>
              <a:gd name="T2" fmla="*/ 406114 w 1618211"/>
              <a:gd name="T3" fmla="*/ 108178 h 1618211"/>
              <a:gd name="T4" fmla="*/ 1218342 w 1618211"/>
              <a:gd name="T5" fmla="*/ 108178 h 1618211"/>
              <a:gd name="T6" fmla="*/ 1624456 w 1618211"/>
              <a:gd name="T7" fmla="*/ 807462 h 1618211"/>
              <a:gd name="T8" fmla="*/ 1376059 w 1618211"/>
              <a:gd name="T9" fmla="*/ 807461 h 1618211"/>
              <a:gd name="T10" fmla="*/ 1094144 w 1618211"/>
              <a:gd name="T11" fmla="*/ 322036 h 1618211"/>
              <a:gd name="T12" fmla="*/ 530311 w 1618211"/>
              <a:gd name="T13" fmla="*/ 322036 h 1618211"/>
              <a:gd name="T14" fmla="*/ 248394 w 1618211"/>
              <a:gd name="T15" fmla="*/ 807461 h 1618211"/>
              <a:gd name="T16" fmla="*/ 0 w 1618211"/>
              <a:gd name="T17" fmla="*/ 807461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gradFill flip="none" rotWithShape="1"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  <a:tileRect/>
          </a:gra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Block Arc 55">
            <a:extLst>
              <a:ext uri="{FF2B5EF4-FFF2-40B4-BE49-F238E27FC236}">
                <a16:creationId xmlns:a16="http://schemas.microsoft.com/office/drawing/2014/main" id="{7B45063F-5B8E-46AB-9CFE-F1ADB54B6D48}"/>
              </a:ext>
            </a:extLst>
          </p:cNvPr>
          <p:cNvSpPr>
            <a:spLocks/>
          </p:cNvSpPr>
          <p:nvPr/>
        </p:nvSpPr>
        <p:spPr bwMode="auto">
          <a:xfrm>
            <a:off x="8833633" y="2516220"/>
            <a:ext cx="2265588" cy="2263367"/>
          </a:xfrm>
          <a:custGeom>
            <a:avLst/>
            <a:gdLst>
              <a:gd name="T0" fmla="*/ 0 w 1618211"/>
              <a:gd name="T1" fmla="*/ 807462 h 1618211"/>
              <a:gd name="T2" fmla="*/ 406114 w 1618211"/>
              <a:gd name="T3" fmla="*/ 108178 h 1618211"/>
              <a:gd name="T4" fmla="*/ 1218342 w 1618211"/>
              <a:gd name="T5" fmla="*/ 108178 h 1618211"/>
              <a:gd name="T6" fmla="*/ 1624456 w 1618211"/>
              <a:gd name="T7" fmla="*/ 807463 h 1618211"/>
              <a:gd name="T8" fmla="*/ 1376059 w 1618211"/>
              <a:gd name="T9" fmla="*/ 807462 h 1618211"/>
              <a:gd name="T10" fmla="*/ 1094144 w 1618211"/>
              <a:gd name="T11" fmla="*/ 322036 h 1618211"/>
              <a:gd name="T12" fmla="*/ 530311 w 1618211"/>
              <a:gd name="T13" fmla="*/ 322036 h 1618211"/>
              <a:gd name="T14" fmla="*/ 248394 w 1618211"/>
              <a:gd name="T15" fmla="*/ 807462 h 1618211"/>
              <a:gd name="T16" fmla="*/ 0 w 1618211"/>
              <a:gd name="T17" fmla="*/ 807462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gradFill flip="none" rotWithShape="1"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  <a:tileRect/>
          </a:gra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id="{EFA0CFC0-9BB2-447A-A12E-6C777E04ACF1}"/>
              </a:ext>
            </a:extLst>
          </p:cNvPr>
          <p:cNvSpPr>
            <a:spLocks/>
          </p:cNvSpPr>
          <p:nvPr/>
        </p:nvSpPr>
        <p:spPr bwMode="auto">
          <a:xfrm>
            <a:off x="1650385" y="3013761"/>
            <a:ext cx="1314930" cy="1314929"/>
          </a:xfrm>
          <a:custGeom>
            <a:avLst/>
            <a:gdLst>
              <a:gd name="T0" fmla="*/ 0 w 905504"/>
              <a:gd name="T1" fmla="*/ 587692 h 905504"/>
              <a:gd name="T2" fmla="*/ 172131 w 905504"/>
              <a:gd name="T3" fmla="*/ 172131 h 905504"/>
              <a:gd name="T4" fmla="*/ 587692 w 905504"/>
              <a:gd name="T5" fmla="*/ 0 h 905504"/>
              <a:gd name="T6" fmla="*/ 1003254 w 905504"/>
              <a:gd name="T7" fmla="*/ 172131 h 905504"/>
              <a:gd name="T8" fmla="*/ 1175384 w 905504"/>
              <a:gd name="T9" fmla="*/ 587692 h 905504"/>
              <a:gd name="T10" fmla="*/ 1003254 w 905504"/>
              <a:gd name="T11" fmla="*/ 1003254 h 905504"/>
              <a:gd name="T12" fmla="*/ 587692 w 905504"/>
              <a:gd name="T13" fmla="*/ 1175384 h 905504"/>
              <a:gd name="T14" fmla="*/ 17213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6DC1B5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413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1" name="Freeform 63">
            <a:extLst>
              <a:ext uri="{FF2B5EF4-FFF2-40B4-BE49-F238E27FC236}">
                <a16:creationId xmlns:a16="http://schemas.microsoft.com/office/drawing/2014/main" id="{B1C30298-EB61-4F3E-8018-63A27821D175}"/>
              </a:ext>
            </a:extLst>
          </p:cNvPr>
          <p:cNvSpPr>
            <a:spLocks/>
          </p:cNvSpPr>
          <p:nvPr/>
        </p:nvSpPr>
        <p:spPr bwMode="auto">
          <a:xfrm>
            <a:off x="3569471" y="3013761"/>
            <a:ext cx="1314930" cy="1314929"/>
          </a:xfrm>
          <a:custGeom>
            <a:avLst/>
            <a:gdLst>
              <a:gd name="T0" fmla="*/ 0 w 905504"/>
              <a:gd name="T1" fmla="*/ 587692 h 905504"/>
              <a:gd name="T2" fmla="*/ 172131 w 905504"/>
              <a:gd name="T3" fmla="*/ 172131 h 905504"/>
              <a:gd name="T4" fmla="*/ 587692 w 905504"/>
              <a:gd name="T5" fmla="*/ 0 h 905504"/>
              <a:gd name="T6" fmla="*/ 1003254 w 905504"/>
              <a:gd name="T7" fmla="*/ 172131 h 905504"/>
              <a:gd name="T8" fmla="*/ 1175384 w 905504"/>
              <a:gd name="T9" fmla="*/ 587692 h 905504"/>
              <a:gd name="T10" fmla="*/ 1003254 w 905504"/>
              <a:gd name="T11" fmla="*/ 1003254 h 905504"/>
              <a:gd name="T12" fmla="*/ 587692 w 905504"/>
              <a:gd name="T13" fmla="*/ 1175384 h 905504"/>
              <a:gd name="T14" fmla="*/ 17213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6DC1B5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413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2" name="Freeform 64">
            <a:extLst>
              <a:ext uri="{FF2B5EF4-FFF2-40B4-BE49-F238E27FC236}">
                <a16:creationId xmlns:a16="http://schemas.microsoft.com/office/drawing/2014/main" id="{E8BD2658-E6E2-4D2A-812C-8A035308AFAD}"/>
              </a:ext>
            </a:extLst>
          </p:cNvPr>
          <p:cNvSpPr>
            <a:spLocks/>
          </p:cNvSpPr>
          <p:nvPr/>
        </p:nvSpPr>
        <p:spPr bwMode="auto">
          <a:xfrm>
            <a:off x="5488558" y="3013761"/>
            <a:ext cx="1314930" cy="1314929"/>
          </a:xfrm>
          <a:custGeom>
            <a:avLst/>
            <a:gdLst>
              <a:gd name="T0" fmla="*/ 0 w 905504"/>
              <a:gd name="T1" fmla="*/ 587692 h 905504"/>
              <a:gd name="T2" fmla="*/ 172131 w 905504"/>
              <a:gd name="T3" fmla="*/ 172131 h 905504"/>
              <a:gd name="T4" fmla="*/ 587692 w 905504"/>
              <a:gd name="T5" fmla="*/ 0 h 905504"/>
              <a:gd name="T6" fmla="*/ 1003254 w 905504"/>
              <a:gd name="T7" fmla="*/ 172131 h 905504"/>
              <a:gd name="T8" fmla="*/ 1175384 w 905504"/>
              <a:gd name="T9" fmla="*/ 587692 h 905504"/>
              <a:gd name="T10" fmla="*/ 1003254 w 905504"/>
              <a:gd name="T11" fmla="*/ 1003254 h 905504"/>
              <a:gd name="T12" fmla="*/ 587692 w 905504"/>
              <a:gd name="T13" fmla="*/ 1175384 h 905504"/>
              <a:gd name="T14" fmla="*/ 17213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6DC1B5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413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3" name="Freeform 65">
            <a:extLst>
              <a:ext uri="{FF2B5EF4-FFF2-40B4-BE49-F238E27FC236}">
                <a16:creationId xmlns:a16="http://schemas.microsoft.com/office/drawing/2014/main" id="{7CB73C4A-6ECB-491A-97E8-8EB90A74DF1F}"/>
              </a:ext>
            </a:extLst>
          </p:cNvPr>
          <p:cNvSpPr>
            <a:spLocks/>
          </p:cNvSpPr>
          <p:nvPr/>
        </p:nvSpPr>
        <p:spPr bwMode="auto">
          <a:xfrm>
            <a:off x="7407645" y="3013761"/>
            <a:ext cx="1317150" cy="1314929"/>
          </a:xfrm>
          <a:custGeom>
            <a:avLst/>
            <a:gdLst>
              <a:gd name="T0" fmla="*/ 0 w 905504"/>
              <a:gd name="T1" fmla="*/ 587692 h 905504"/>
              <a:gd name="T2" fmla="*/ 173881 w 905504"/>
              <a:gd name="T3" fmla="*/ 172131 h 905504"/>
              <a:gd name="T4" fmla="*/ 593672 w 905504"/>
              <a:gd name="T5" fmla="*/ 0 h 905504"/>
              <a:gd name="T6" fmla="*/ 1013461 w 905504"/>
              <a:gd name="T7" fmla="*/ 172131 h 905504"/>
              <a:gd name="T8" fmla="*/ 1187344 w 905504"/>
              <a:gd name="T9" fmla="*/ 587692 h 905504"/>
              <a:gd name="T10" fmla="*/ 1013461 w 905504"/>
              <a:gd name="T11" fmla="*/ 1003254 h 905504"/>
              <a:gd name="T12" fmla="*/ 593672 w 905504"/>
              <a:gd name="T13" fmla="*/ 1175384 h 905504"/>
              <a:gd name="T14" fmla="*/ 17388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6DC1B5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413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4" name="Freeform 66">
            <a:extLst>
              <a:ext uri="{FF2B5EF4-FFF2-40B4-BE49-F238E27FC236}">
                <a16:creationId xmlns:a16="http://schemas.microsoft.com/office/drawing/2014/main" id="{DF5FAC79-3BF9-43A0-9ED8-3333B497F972}"/>
              </a:ext>
            </a:extLst>
          </p:cNvPr>
          <p:cNvSpPr>
            <a:spLocks/>
          </p:cNvSpPr>
          <p:nvPr/>
        </p:nvSpPr>
        <p:spPr bwMode="auto">
          <a:xfrm>
            <a:off x="9326731" y="3013761"/>
            <a:ext cx="1317150" cy="1314929"/>
          </a:xfrm>
          <a:custGeom>
            <a:avLst/>
            <a:gdLst>
              <a:gd name="T0" fmla="*/ 0 w 905504"/>
              <a:gd name="T1" fmla="*/ 587692 h 905504"/>
              <a:gd name="T2" fmla="*/ 173881 w 905504"/>
              <a:gd name="T3" fmla="*/ 172131 h 905504"/>
              <a:gd name="T4" fmla="*/ 593672 w 905504"/>
              <a:gd name="T5" fmla="*/ 0 h 905504"/>
              <a:gd name="T6" fmla="*/ 1013461 w 905504"/>
              <a:gd name="T7" fmla="*/ 172131 h 905504"/>
              <a:gd name="T8" fmla="*/ 1187344 w 905504"/>
              <a:gd name="T9" fmla="*/ 587692 h 905504"/>
              <a:gd name="T10" fmla="*/ 1013461 w 905504"/>
              <a:gd name="T11" fmla="*/ 1003254 h 905504"/>
              <a:gd name="T12" fmla="*/ 593672 w 905504"/>
              <a:gd name="T13" fmla="*/ 1175384 h 905504"/>
              <a:gd name="T14" fmla="*/ 17388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6DC1B5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413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5" name="TextBox 75">
            <a:extLst>
              <a:ext uri="{FF2B5EF4-FFF2-40B4-BE49-F238E27FC236}">
                <a16:creationId xmlns:a16="http://schemas.microsoft.com/office/drawing/2014/main" id="{B943B2A3-18CD-48F2-8DE5-0BE1E130F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016" y="4465938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2019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77">
            <a:extLst>
              <a:ext uri="{FF2B5EF4-FFF2-40B4-BE49-F238E27FC236}">
                <a16:creationId xmlns:a16="http://schemas.microsoft.com/office/drawing/2014/main" id="{DB3F467D-27F0-4612-9909-7672C4C4F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028" y="2284753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2020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78">
            <a:extLst>
              <a:ext uri="{FF2B5EF4-FFF2-40B4-BE49-F238E27FC236}">
                <a16:creationId xmlns:a16="http://schemas.microsoft.com/office/drawing/2014/main" id="{AEE69825-FDE4-48D6-8AA8-D509D8051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285" y="4465938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2021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81">
            <a:extLst>
              <a:ext uri="{FF2B5EF4-FFF2-40B4-BE49-F238E27FC236}">
                <a16:creationId xmlns:a16="http://schemas.microsoft.com/office/drawing/2014/main" id="{AF9701F6-79B3-430B-9274-21CE8D8C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511" y="2284753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2022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82">
            <a:extLst>
              <a:ext uri="{FF2B5EF4-FFF2-40B4-BE49-F238E27FC236}">
                <a16:creationId xmlns:a16="http://schemas.microsoft.com/office/drawing/2014/main" id="{6DCD9C8E-1F0C-4353-B994-5F10BBCE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4556" y="4465938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2023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MH_Entry_1">
            <a:extLst>
              <a:ext uri="{FF2B5EF4-FFF2-40B4-BE49-F238E27FC236}">
                <a16:creationId xmlns:a16="http://schemas.microsoft.com/office/drawing/2014/main" id="{43C6029B-0BBA-4A9C-8CB6-5C3CC2B86F6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教学内容说明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41" name="18">
            <a:extLst>
              <a:ext uri="{FF2B5EF4-FFF2-40B4-BE49-F238E27FC236}">
                <a16:creationId xmlns:a16="http://schemas.microsoft.com/office/drawing/2014/main" id="{FB7E946B-595B-46F7-B54D-1FD1DAF99AD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03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D7A0660-C0BD-462F-A148-7A99583FFCE9}"/>
              </a:ext>
            </a:extLst>
          </p:cNvPr>
          <p:cNvGrpSpPr/>
          <p:nvPr/>
        </p:nvGrpSpPr>
        <p:grpSpPr>
          <a:xfrm>
            <a:off x="1665275" y="5157184"/>
            <a:ext cx="3595383" cy="1273681"/>
            <a:chOff x="1458769" y="1662690"/>
            <a:chExt cx="3595383" cy="1273681"/>
          </a:xfrm>
        </p:grpSpPr>
        <p:sp>
          <p:nvSpPr>
            <p:cNvPr id="43" name="文本框 8">
              <a:extLst>
                <a:ext uri="{FF2B5EF4-FFF2-40B4-BE49-F238E27FC236}">
                  <a16:creationId xmlns:a16="http://schemas.microsoft.com/office/drawing/2014/main" id="{DF2237B1-A5AB-4823-A249-E6C108F83144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44" name="TextBox 20">
              <a:extLst>
                <a:ext uri="{FF2B5EF4-FFF2-40B4-BE49-F238E27FC236}">
                  <a16:creationId xmlns:a16="http://schemas.microsoft.com/office/drawing/2014/main" id="{1D997987-E5F2-4CD1-B9CD-47038125E7A0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C2865D6-4F73-4A88-9551-02DBC736173B}"/>
              </a:ext>
            </a:extLst>
          </p:cNvPr>
          <p:cNvGrpSpPr/>
          <p:nvPr/>
        </p:nvGrpSpPr>
        <p:grpSpPr>
          <a:xfrm>
            <a:off x="4336114" y="5157184"/>
            <a:ext cx="3595383" cy="1273681"/>
            <a:chOff x="1458769" y="1662690"/>
            <a:chExt cx="3595383" cy="1273681"/>
          </a:xfrm>
        </p:grpSpPr>
        <p:sp>
          <p:nvSpPr>
            <p:cNvPr id="46" name="文本框 8">
              <a:extLst>
                <a:ext uri="{FF2B5EF4-FFF2-40B4-BE49-F238E27FC236}">
                  <a16:creationId xmlns:a16="http://schemas.microsoft.com/office/drawing/2014/main" id="{89571C5A-0D88-462E-8443-8D4F663393E2}"/>
                </a:ext>
              </a:extLst>
            </p:cNvPr>
            <p:cNvSpPr txBox="1"/>
            <p:nvPr/>
          </p:nvSpPr>
          <p:spPr>
            <a:xfrm>
              <a:off x="1958214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47" name="TextBox 20">
              <a:extLst>
                <a:ext uri="{FF2B5EF4-FFF2-40B4-BE49-F238E27FC236}">
                  <a16:creationId xmlns:a16="http://schemas.microsoft.com/office/drawing/2014/main" id="{A3D84DBB-A695-4E7E-9D39-A351152DDDEE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45EA994-E29D-43A1-A15B-295F8ADF84AF}"/>
              </a:ext>
            </a:extLst>
          </p:cNvPr>
          <p:cNvGrpSpPr/>
          <p:nvPr/>
        </p:nvGrpSpPr>
        <p:grpSpPr>
          <a:xfrm>
            <a:off x="7035941" y="5157184"/>
            <a:ext cx="3595383" cy="1273681"/>
            <a:chOff x="1458769" y="1662690"/>
            <a:chExt cx="3595383" cy="1273681"/>
          </a:xfrm>
        </p:grpSpPr>
        <p:sp>
          <p:nvSpPr>
            <p:cNvPr id="49" name="文本框 8">
              <a:extLst>
                <a:ext uri="{FF2B5EF4-FFF2-40B4-BE49-F238E27FC236}">
                  <a16:creationId xmlns:a16="http://schemas.microsoft.com/office/drawing/2014/main" id="{64F38004-B5DC-44EB-A535-636F68054936}"/>
                </a:ext>
              </a:extLst>
            </p:cNvPr>
            <p:cNvSpPr txBox="1"/>
            <p:nvPr/>
          </p:nvSpPr>
          <p:spPr>
            <a:xfrm>
              <a:off x="2431300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0" name="TextBox 20">
              <a:extLst>
                <a:ext uri="{FF2B5EF4-FFF2-40B4-BE49-F238E27FC236}">
                  <a16:creationId xmlns:a16="http://schemas.microsoft.com/office/drawing/2014/main" id="{7ADF9526-2971-427F-A693-698EEC7815CC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B91CDC14-A7A3-4076-AD39-4DDD6E2E3F50}"/>
              </a:ext>
            </a:extLst>
          </p:cNvPr>
          <p:cNvGrpSpPr/>
          <p:nvPr/>
        </p:nvGrpSpPr>
        <p:grpSpPr>
          <a:xfrm>
            <a:off x="2429244" y="1222174"/>
            <a:ext cx="3595383" cy="996684"/>
            <a:chOff x="1458769" y="1662690"/>
            <a:chExt cx="3595383" cy="996684"/>
          </a:xfrm>
        </p:grpSpPr>
        <p:sp>
          <p:nvSpPr>
            <p:cNvPr id="52" name="文本框 8">
              <a:extLst>
                <a:ext uri="{FF2B5EF4-FFF2-40B4-BE49-F238E27FC236}">
                  <a16:creationId xmlns:a16="http://schemas.microsoft.com/office/drawing/2014/main" id="{0931C289-A9DB-456D-9722-C867DF6DC9D4}"/>
                </a:ext>
              </a:extLst>
            </p:cNvPr>
            <p:cNvSpPr txBox="1"/>
            <p:nvPr/>
          </p:nvSpPr>
          <p:spPr>
            <a:xfrm>
              <a:off x="1520163" y="2062800"/>
              <a:ext cx="3497030" cy="59657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3" name="TextBox 20">
              <a:extLst>
                <a:ext uri="{FF2B5EF4-FFF2-40B4-BE49-F238E27FC236}">
                  <a16:creationId xmlns:a16="http://schemas.microsoft.com/office/drawing/2014/main" id="{660995BA-924F-4FCE-8505-D387671020ED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E58A015F-184C-44D3-B41E-7A065AA05A46}"/>
              </a:ext>
            </a:extLst>
          </p:cNvPr>
          <p:cNvGrpSpPr/>
          <p:nvPr/>
        </p:nvGrpSpPr>
        <p:grpSpPr>
          <a:xfrm>
            <a:off x="6268528" y="1222174"/>
            <a:ext cx="3595383" cy="996684"/>
            <a:chOff x="1458769" y="1662690"/>
            <a:chExt cx="3595383" cy="996684"/>
          </a:xfrm>
        </p:grpSpPr>
        <p:sp>
          <p:nvSpPr>
            <p:cNvPr id="55" name="文本框 8">
              <a:extLst>
                <a:ext uri="{FF2B5EF4-FFF2-40B4-BE49-F238E27FC236}">
                  <a16:creationId xmlns:a16="http://schemas.microsoft.com/office/drawing/2014/main" id="{A566AF67-C820-4410-98EA-BD694F065F46}"/>
                </a:ext>
              </a:extLst>
            </p:cNvPr>
            <p:cNvSpPr txBox="1"/>
            <p:nvPr/>
          </p:nvSpPr>
          <p:spPr>
            <a:xfrm>
              <a:off x="1520163" y="2062800"/>
              <a:ext cx="3497030" cy="59657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6" name="TextBox 20">
              <a:extLst>
                <a:ext uri="{FF2B5EF4-FFF2-40B4-BE49-F238E27FC236}">
                  <a16:creationId xmlns:a16="http://schemas.microsoft.com/office/drawing/2014/main" id="{43EDB133-5275-4027-82A8-C03665729E13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4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9205591-E3FB-418D-966F-75B90460E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2ABB0026-5541-4999-A368-3C778D99E967}"/>
              </a:ext>
            </a:extLst>
          </p:cNvPr>
          <p:cNvSpPr/>
          <p:nvPr/>
        </p:nvSpPr>
        <p:spPr>
          <a:xfrm>
            <a:off x="4490809" y="1057842"/>
            <a:ext cx="3065586" cy="2026594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id="{C00BDD3A-E5E7-4FDD-8CB8-693727743E8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9819" y="1744673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04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35" y="2206338"/>
            <a:ext cx="821418" cy="859701"/>
          </a:xfrm>
          <a:prstGeom prst="rect">
            <a:avLst/>
          </a:prstGeom>
        </p:spPr>
      </p:pic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F830766-360C-44BB-A69C-31F16A1EF894}"/>
              </a:ext>
            </a:extLst>
          </p:cNvPr>
          <p:cNvSpPr/>
          <p:nvPr/>
        </p:nvSpPr>
        <p:spPr>
          <a:xfrm>
            <a:off x="7278591" y="689019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MH_Entry_1">
            <a:extLst>
              <a:ext uri="{FF2B5EF4-FFF2-40B4-BE49-F238E27FC236}">
                <a16:creationId xmlns:a16="http://schemas.microsoft.com/office/drawing/2014/main" id="{73071064-7A09-4CA1-AD38-310051EEEE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1615" y="3354834"/>
            <a:ext cx="4523878" cy="9233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000" b="1" noProof="1">
                <a:solidFill>
                  <a:srgbClr val="6DC1B5"/>
                </a:solidFill>
                <a:cs typeface="+mn-ea"/>
                <a:sym typeface="+mn-lt"/>
              </a:rPr>
              <a:t>教学工作总结</a:t>
            </a:r>
            <a:endParaRPr lang="en-US" altLang="zh-CN" sz="400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en-US" altLang="zh-CN" sz="2000" b="1" noProof="1">
                <a:solidFill>
                  <a:srgbClr val="6DC1B5"/>
                </a:solidFill>
                <a:cs typeface="+mn-ea"/>
                <a:sym typeface="+mn-lt"/>
              </a:rPr>
              <a:t> NEXT YEAR WORK PLAN </a:t>
            </a:r>
            <a:endParaRPr lang="zh-CN" altLang="en-US" sz="20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E80CF8C-8CAE-496B-ACC0-228B4DB4F6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7E0810-1E60-47E4-9524-E9B06DB6D3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DD84C6-ADCC-4D67-A9B6-AAA672FB68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73EC104-A98A-4829-ACDA-4B442C8A71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5346923A-938F-4B35-AE4B-635A45825ADD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C71D348-EF9A-4A7F-BF8F-98164BAAF2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4FF7A248-06D7-4B2F-A9A4-ED3AE4FEC713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F437F2EF-F62E-488D-9393-44529FF38521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19EFB6B7-B114-4EFF-AD0C-38BEB5C6ECCC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8DCDCE3-868A-4D5D-818E-FAFDEF6918D7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79A65758-C704-415F-8A7E-6308780D8257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505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3">
            <a:extLst>
              <a:ext uri="{FF2B5EF4-FFF2-40B4-BE49-F238E27FC236}">
                <a16:creationId xmlns:a16="http://schemas.microsoft.com/office/drawing/2014/main" id="{017D98EE-74D5-4A7C-A1F0-72E9CBC9511F}"/>
              </a:ext>
            </a:extLst>
          </p:cNvPr>
          <p:cNvSpPr>
            <a:spLocks/>
          </p:cNvSpPr>
          <p:nvPr/>
        </p:nvSpPr>
        <p:spPr bwMode="gray">
          <a:xfrm flipV="1">
            <a:off x="1975166" y="3243225"/>
            <a:ext cx="1088556" cy="151449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2" name="箭头2">
            <a:extLst>
              <a:ext uri="{FF2B5EF4-FFF2-40B4-BE49-F238E27FC236}">
                <a16:creationId xmlns:a16="http://schemas.microsoft.com/office/drawing/2014/main" id="{90F61A1F-B149-496B-9AFF-45D3969B8061}"/>
              </a:ext>
            </a:extLst>
          </p:cNvPr>
          <p:cNvSpPr>
            <a:spLocks/>
          </p:cNvSpPr>
          <p:nvPr/>
        </p:nvSpPr>
        <p:spPr bwMode="gray">
          <a:xfrm rot="16200000">
            <a:off x="2285629" y="2795802"/>
            <a:ext cx="323536" cy="1293906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3" name="箭头1">
            <a:extLst>
              <a:ext uri="{FF2B5EF4-FFF2-40B4-BE49-F238E27FC236}">
                <a16:creationId xmlns:a16="http://schemas.microsoft.com/office/drawing/2014/main" id="{5EA0EFF5-F906-4B4B-AC83-CDDAB70CDF96}"/>
              </a:ext>
            </a:extLst>
          </p:cNvPr>
          <p:cNvSpPr>
            <a:spLocks/>
          </p:cNvSpPr>
          <p:nvPr/>
        </p:nvSpPr>
        <p:spPr bwMode="gray">
          <a:xfrm>
            <a:off x="1969895" y="1967698"/>
            <a:ext cx="1088556" cy="175439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文本1">
            <a:extLst>
              <a:ext uri="{FF2B5EF4-FFF2-40B4-BE49-F238E27FC236}">
                <a16:creationId xmlns:a16="http://schemas.microsoft.com/office/drawing/2014/main" id="{0E7A18F9-CF03-4337-9757-830C1CC419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09457" y="1498951"/>
            <a:ext cx="5887994" cy="1191110"/>
          </a:xfrm>
          <a:prstGeom prst="roundRect">
            <a:avLst>
              <a:gd name="adj" fmla="val 11505"/>
            </a:avLst>
          </a:pr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15875" cap="flat" cmpd="sng" algn="ctr">
            <a:noFill/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19" name="文本2">
            <a:extLst>
              <a:ext uri="{FF2B5EF4-FFF2-40B4-BE49-F238E27FC236}">
                <a16:creationId xmlns:a16="http://schemas.microsoft.com/office/drawing/2014/main" id="{5B7A2959-D3B7-435F-AC29-455EDEA214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09459" y="2836209"/>
            <a:ext cx="5887990" cy="1187170"/>
          </a:xfrm>
          <a:prstGeom prst="roundRect">
            <a:avLst>
              <a:gd name="adj" fmla="val 11505"/>
            </a:avLst>
          </a:pr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15875" cap="flat" cmpd="sng" algn="ctr">
            <a:noFill/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0" name="文本3">
            <a:extLst>
              <a:ext uri="{FF2B5EF4-FFF2-40B4-BE49-F238E27FC236}">
                <a16:creationId xmlns:a16="http://schemas.microsoft.com/office/drawing/2014/main" id="{7F4A09C7-9862-46FB-8738-45218BDBB90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709458" y="4136030"/>
            <a:ext cx="5887992" cy="1176580"/>
          </a:xfrm>
          <a:prstGeom prst="roundRect">
            <a:avLst>
              <a:gd name="adj" fmla="val 11505"/>
            </a:avLst>
          </a:pr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15875" cap="flat" cmpd="sng" algn="ctr">
            <a:noFill/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13156A0-9B74-4EB4-A612-091EA0509BC6}"/>
              </a:ext>
            </a:extLst>
          </p:cNvPr>
          <p:cNvSpPr/>
          <p:nvPr/>
        </p:nvSpPr>
        <p:spPr>
          <a:xfrm>
            <a:off x="978756" y="2678144"/>
            <a:ext cx="1531224" cy="1531224"/>
          </a:xfrm>
          <a:prstGeom prst="ellipse">
            <a:avLst/>
          </a:pr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E474BE3-F438-4480-9FBA-74E3C9D3AB2E}"/>
              </a:ext>
            </a:extLst>
          </p:cNvPr>
          <p:cNvGrpSpPr/>
          <p:nvPr/>
        </p:nvGrpSpPr>
        <p:grpSpPr>
          <a:xfrm>
            <a:off x="1089602" y="2977347"/>
            <a:ext cx="1269096" cy="838282"/>
            <a:chOff x="8922207" y="2437732"/>
            <a:chExt cx="1019784" cy="841717"/>
          </a:xfrm>
        </p:grpSpPr>
        <p:sp>
          <p:nvSpPr>
            <p:cNvPr id="23" name="文本框 37">
              <a:extLst>
                <a:ext uri="{FF2B5EF4-FFF2-40B4-BE49-F238E27FC236}">
                  <a16:creationId xmlns:a16="http://schemas.microsoft.com/office/drawing/2014/main" id="{5D9616B8-F2BA-4D18-A042-1279BA9C7A95}"/>
                </a:ext>
              </a:extLst>
            </p:cNvPr>
            <p:cNvSpPr txBox="1"/>
            <p:nvPr/>
          </p:nvSpPr>
          <p:spPr>
            <a:xfrm>
              <a:off x="8931338" y="2437732"/>
              <a:ext cx="1010653" cy="52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38">
              <a:extLst>
                <a:ext uri="{FF2B5EF4-FFF2-40B4-BE49-F238E27FC236}">
                  <a16:creationId xmlns:a16="http://schemas.microsoft.com/office/drawing/2014/main" id="{ED605035-C1BA-4DA7-9320-1204781AFB03}"/>
                </a:ext>
              </a:extLst>
            </p:cNvPr>
            <p:cNvSpPr txBox="1"/>
            <p:nvPr/>
          </p:nvSpPr>
          <p:spPr>
            <a:xfrm>
              <a:off x="8922207" y="2445047"/>
              <a:ext cx="1010653" cy="83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</a:p>
          </p:txBody>
        </p:sp>
      </p:grpSp>
      <p:sp>
        <p:nvSpPr>
          <p:cNvPr id="25" name="圆角矩形 21">
            <a:extLst>
              <a:ext uri="{FF2B5EF4-FFF2-40B4-BE49-F238E27FC236}">
                <a16:creationId xmlns:a16="http://schemas.microsoft.com/office/drawing/2014/main" id="{EDF2EC4A-B3EE-45BE-BE09-B55697C30D04}"/>
              </a:ext>
            </a:extLst>
          </p:cNvPr>
          <p:cNvSpPr/>
          <p:nvPr/>
        </p:nvSpPr>
        <p:spPr>
          <a:xfrm>
            <a:off x="3312547" y="1460757"/>
            <a:ext cx="1262492" cy="1247618"/>
          </a:xfrm>
          <a:prstGeom prst="roundRect">
            <a:avLst>
              <a:gd name="adj" fmla="val 9039"/>
            </a:avLst>
          </a:pr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D8F3B4C-2E0A-4760-B27A-58BC803A5875}"/>
              </a:ext>
            </a:extLst>
          </p:cNvPr>
          <p:cNvSpPr txBox="1">
            <a:spLocks/>
          </p:cNvSpPr>
          <p:nvPr/>
        </p:nvSpPr>
        <p:spPr>
          <a:xfrm>
            <a:off x="3444881" y="1965451"/>
            <a:ext cx="1020460" cy="2256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点击输入标题内容</a:t>
            </a:r>
            <a:endParaRPr lang="en-GB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圆角矩形 25">
            <a:extLst>
              <a:ext uri="{FF2B5EF4-FFF2-40B4-BE49-F238E27FC236}">
                <a16:creationId xmlns:a16="http://schemas.microsoft.com/office/drawing/2014/main" id="{4AD28187-AFB0-40CC-AFFF-5DE255EE78EE}"/>
              </a:ext>
            </a:extLst>
          </p:cNvPr>
          <p:cNvSpPr/>
          <p:nvPr/>
        </p:nvSpPr>
        <p:spPr>
          <a:xfrm>
            <a:off x="3313073" y="2804142"/>
            <a:ext cx="1262492" cy="1247618"/>
          </a:xfrm>
          <a:prstGeom prst="roundRect">
            <a:avLst>
              <a:gd name="adj" fmla="val 9039"/>
            </a:avLst>
          </a:pr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EC37126-C4FA-4020-8D7F-979A1797269F}"/>
              </a:ext>
            </a:extLst>
          </p:cNvPr>
          <p:cNvSpPr txBox="1">
            <a:spLocks/>
          </p:cNvSpPr>
          <p:nvPr/>
        </p:nvSpPr>
        <p:spPr>
          <a:xfrm>
            <a:off x="3445407" y="3308836"/>
            <a:ext cx="1020460" cy="2256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点击输入标题内容</a:t>
            </a:r>
            <a:endParaRPr lang="en-GB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圆角矩形 29">
            <a:extLst>
              <a:ext uri="{FF2B5EF4-FFF2-40B4-BE49-F238E27FC236}">
                <a16:creationId xmlns:a16="http://schemas.microsoft.com/office/drawing/2014/main" id="{E638164F-14FD-48E1-902F-4A59AC44B390}"/>
              </a:ext>
            </a:extLst>
          </p:cNvPr>
          <p:cNvSpPr/>
          <p:nvPr/>
        </p:nvSpPr>
        <p:spPr>
          <a:xfrm>
            <a:off x="3315604" y="4097504"/>
            <a:ext cx="1262492" cy="1247618"/>
          </a:xfrm>
          <a:prstGeom prst="roundRect">
            <a:avLst>
              <a:gd name="adj" fmla="val 9039"/>
            </a:avLst>
          </a:pr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A8C2D8C-2764-401F-9FC3-D5E7E0606E10}"/>
              </a:ext>
            </a:extLst>
          </p:cNvPr>
          <p:cNvSpPr txBox="1">
            <a:spLocks/>
          </p:cNvSpPr>
          <p:nvPr/>
        </p:nvSpPr>
        <p:spPr>
          <a:xfrm>
            <a:off x="3447938" y="4602198"/>
            <a:ext cx="1020460" cy="2256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点击输入标题内容</a:t>
            </a:r>
            <a:endParaRPr lang="en-GB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MH_Entry_1">
            <a:extLst>
              <a:ext uri="{FF2B5EF4-FFF2-40B4-BE49-F238E27FC236}">
                <a16:creationId xmlns:a16="http://schemas.microsoft.com/office/drawing/2014/main" id="{4D4FA1A5-EDF1-4D4E-AFA5-10A6C9254A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教学内容说明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32" name="18">
            <a:extLst>
              <a:ext uri="{FF2B5EF4-FFF2-40B4-BE49-F238E27FC236}">
                <a16:creationId xmlns:a16="http://schemas.microsoft.com/office/drawing/2014/main" id="{48945264-AA0B-44A3-9192-25C93070C14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1600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B58E7CA4-8E05-40AB-8108-6FD3DB4C2E4C}"/>
              </a:ext>
            </a:extLst>
          </p:cNvPr>
          <p:cNvGrpSpPr/>
          <p:nvPr/>
        </p:nvGrpSpPr>
        <p:grpSpPr>
          <a:xfrm>
            <a:off x="1619988" y="1555511"/>
            <a:ext cx="4405356" cy="3277714"/>
            <a:chOff x="6019121" y="1945748"/>
            <a:chExt cx="5184775" cy="3857625"/>
          </a:xfrm>
          <a:solidFill>
            <a:srgbClr val="6DC1B5"/>
          </a:solidFill>
        </p:grpSpPr>
        <p:sp>
          <p:nvSpPr>
            <p:cNvPr id="12" name="六边形 11">
              <a:extLst>
                <a:ext uri="{FF2B5EF4-FFF2-40B4-BE49-F238E27FC236}">
                  <a16:creationId xmlns:a16="http://schemas.microsoft.com/office/drawing/2014/main" id="{144E8120-8BD2-4453-B7E1-4EED831DDCCF}"/>
                </a:ext>
              </a:extLst>
            </p:cNvPr>
            <p:cNvSpPr/>
            <p:nvPr/>
          </p:nvSpPr>
          <p:spPr>
            <a:xfrm>
              <a:off x="6884308" y="1945748"/>
              <a:ext cx="1836738" cy="1584325"/>
            </a:xfrm>
            <a:prstGeom prst="hexagon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六边形 12">
              <a:extLst>
                <a:ext uri="{FF2B5EF4-FFF2-40B4-BE49-F238E27FC236}">
                  <a16:creationId xmlns:a16="http://schemas.microsoft.com/office/drawing/2014/main" id="{7819C0AE-09D3-4C53-8589-396B8C70513A}"/>
                </a:ext>
              </a:extLst>
            </p:cNvPr>
            <p:cNvSpPr/>
            <p:nvPr/>
          </p:nvSpPr>
          <p:spPr>
            <a:xfrm>
              <a:off x="8841696" y="3133198"/>
              <a:ext cx="2362200" cy="2038350"/>
            </a:xfrm>
            <a:prstGeom prst="hexagon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85%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六边形 17">
              <a:extLst>
                <a:ext uri="{FF2B5EF4-FFF2-40B4-BE49-F238E27FC236}">
                  <a16:creationId xmlns:a16="http://schemas.microsoft.com/office/drawing/2014/main" id="{3B833EC1-9DDE-41B2-9668-9F34F5980679}"/>
                </a:ext>
              </a:extLst>
            </p:cNvPr>
            <p:cNvSpPr/>
            <p:nvPr/>
          </p:nvSpPr>
          <p:spPr>
            <a:xfrm>
              <a:off x="7255783" y="4539723"/>
              <a:ext cx="1465263" cy="1263650"/>
            </a:xfrm>
            <a:prstGeom prst="hexagon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55%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六边形 18">
              <a:extLst>
                <a:ext uri="{FF2B5EF4-FFF2-40B4-BE49-F238E27FC236}">
                  <a16:creationId xmlns:a16="http://schemas.microsoft.com/office/drawing/2014/main" id="{77D15C4C-9C13-45FE-B3CD-70BF5B6A459E}"/>
                </a:ext>
              </a:extLst>
            </p:cNvPr>
            <p:cNvSpPr/>
            <p:nvPr/>
          </p:nvSpPr>
          <p:spPr>
            <a:xfrm>
              <a:off x="6019121" y="3691998"/>
              <a:ext cx="1069975" cy="920750"/>
            </a:xfrm>
            <a:prstGeom prst="hexagon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30%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Rectangle 24">
            <a:extLst>
              <a:ext uri="{FF2B5EF4-FFF2-40B4-BE49-F238E27FC236}">
                <a16:creationId xmlns:a16="http://schemas.microsoft.com/office/drawing/2014/main" id="{88A0B701-90F4-453E-B1E9-C02CAF4D5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769" y="4871251"/>
            <a:ext cx="9123617" cy="89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单击此处添加标题文本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7EBDB52C-9F89-4CB7-991D-4E859BA86907}"/>
              </a:ext>
            </a:extLst>
          </p:cNvPr>
          <p:cNvGrpSpPr>
            <a:grpSpLocks/>
          </p:cNvGrpSpPr>
          <p:nvPr/>
        </p:nvGrpSpPr>
        <p:grpSpPr bwMode="auto">
          <a:xfrm>
            <a:off x="6626241" y="1820696"/>
            <a:ext cx="3686181" cy="2817705"/>
            <a:chOff x="671838" y="1561513"/>
            <a:chExt cx="3347715" cy="2558443"/>
          </a:xfrm>
        </p:grpSpPr>
        <p:cxnSp>
          <p:nvCxnSpPr>
            <p:cNvPr id="22" name="Straight Connector 5">
              <a:extLst>
                <a:ext uri="{FF2B5EF4-FFF2-40B4-BE49-F238E27FC236}">
                  <a16:creationId xmlns:a16="http://schemas.microsoft.com/office/drawing/2014/main" id="{C3750817-CE44-440B-9B9C-90ABF3C71AFF}"/>
                </a:ext>
              </a:extLst>
            </p:cNvPr>
            <p:cNvCxnSpPr/>
            <p:nvPr/>
          </p:nvCxnSpPr>
          <p:spPr>
            <a:xfrm>
              <a:off x="1128085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">
              <a:extLst>
                <a:ext uri="{FF2B5EF4-FFF2-40B4-BE49-F238E27FC236}">
                  <a16:creationId xmlns:a16="http://schemas.microsoft.com/office/drawing/2014/main" id="{B5DC9A5E-E358-464A-8318-774F4CDCC226}"/>
                </a:ext>
              </a:extLst>
            </p:cNvPr>
            <p:cNvCxnSpPr/>
            <p:nvPr/>
          </p:nvCxnSpPr>
          <p:spPr>
            <a:xfrm>
              <a:off x="1802521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">
              <a:extLst>
                <a:ext uri="{FF2B5EF4-FFF2-40B4-BE49-F238E27FC236}">
                  <a16:creationId xmlns:a16="http://schemas.microsoft.com/office/drawing/2014/main" id="{D1F4804D-BDC1-4CAB-A5E5-81D9EFD81AB5}"/>
                </a:ext>
              </a:extLst>
            </p:cNvPr>
            <p:cNvCxnSpPr/>
            <p:nvPr/>
          </p:nvCxnSpPr>
          <p:spPr>
            <a:xfrm>
              <a:off x="2478691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8">
              <a:extLst>
                <a:ext uri="{FF2B5EF4-FFF2-40B4-BE49-F238E27FC236}">
                  <a16:creationId xmlns:a16="http://schemas.microsoft.com/office/drawing/2014/main" id="{F8E1B664-5516-49F4-B3B3-D121AC1B8274}"/>
                </a:ext>
              </a:extLst>
            </p:cNvPr>
            <p:cNvCxnSpPr/>
            <p:nvPr/>
          </p:nvCxnSpPr>
          <p:spPr>
            <a:xfrm>
              <a:off x="3153126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id="{FD6E06A7-D17E-4424-8651-B0019B00D9F4}"/>
                </a:ext>
              </a:extLst>
            </p:cNvPr>
            <p:cNvCxnSpPr/>
            <p:nvPr/>
          </p:nvCxnSpPr>
          <p:spPr>
            <a:xfrm>
              <a:off x="3829296" y="1561513"/>
              <a:ext cx="0" cy="21944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10">
              <a:extLst>
                <a:ext uri="{FF2B5EF4-FFF2-40B4-BE49-F238E27FC236}">
                  <a16:creationId xmlns:a16="http://schemas.microsoft.com/office/drawing/2014/main" id="{57F07702-C791-4F2D-9CE2-9573593BACFA}"/>
                </a:ext>
              </a:extLst>
            </p:cNvPr>
            <p:cNvSpPr/>
            <p:nvPr/>
          </p:nvSpPr>
          <p:spPr>
            <a:xfrm>
              <a:off x="1128085" y="3235979"/>
              <a:ext cx="2701211" cy="42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970B1A04-DEE3-4C90-9911-9E723D90EFFA}"/>
                </a:ext>
              </a:extLst>
            </p:cNvPr>
            <p:cNvSpPr/>
            <p:nvPr/>
          </p:nvSpPr>
          <p:spPr>
            <a:xfrm>
              <a:off x="1128085" y="2714225"/>
              <a:ext cx="2701211" cy="422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532BB10D-A3BC-40F2-B414-264D62F828F8}"/>
                </a:ext>
              </a:extLst>
            </p:cNvPr>
            <p:cNvSpPr/>
            <p:nvPr/>
          </p:nvSpPr>
          <p:spPr>
            <a:xfrm>
              <a:off x="1128085" y="2194204"/>
              <a:ext cx="2701211" cy="422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280F04B3-9CCE-41C4-BF5E-B1336FF42DC9}"/>
                </a:ext>
              </a:extLst>
            </p:cNvPr>
            <p:cNvSpPr/>
            <p:nvPr/>
          </p:nvSpPr>
          <p:spPr>
            <a:xfrm>
              <a:off x="1128085" y="1674184"/>
              <a:ext cx="2701211" cy="4212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0F527091-9AA2-4DF7-A2AA-CFBDE6891DF4}"/>
                </a:ext>
              </a:extLst>
            </p:cNvPr>
            <p:cNvSpPr/>
            <p:nvPr/>
          </p:nvSpPr>
          <p:spPr>
            <a:xfrm>
              <a:off x="1128085" y="3235979"/>
              <a:ext cx="1870736" cy="421216"/>
            </a:xfrm>
            <a:prstGeom prst="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9A9AC010-4548-454A-BD6B-1BECD8772CD8}"/>
                </a:ext>
              </a:extLst>
            </p:cNvPr>
            <p:cNvSpPr/>
            <p:nvPr/>
          </p:nvSpPr>
          <p:spPr>
            <a:xfrm>
              <a:off x="1128085" y="2714225"/>
              <a:ext cx="830476" cy="422950"/>
            </a:xfrm>
            <a:prstGeom prst="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B4A6FC0A-951D-46D7-80A3-C55D7556D053}"/>
                </a:ext>
              </a:extLst>
            </p:cNvPr>
            <p:cNvSpPr/>
            <p:nvPr/>
          </p:nvSpPr>
          <p:spPr>
            <a:xfrm>
              <a:off x="1128085" y="2194204"/>
              <a:ext cx="1518781" cy="422950"/>
            </a:xfrm>
            <a:prstGeom prst="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127EA9EA-813E-4E3E-9D46-09B4086B2331}"/>
                </a:ext>
              </a:extLst>
            </p:cNvPr>
            <p:cNvSpPr/>
            <p:nvPr/>
          </p:nvSpPr>
          <p:spPr>
            <a:xfrm>
              <a:off x="1128085" y="1674184"/>
              <a:ext cx="2461951" cy="421217"/>
            </a:xfrm>
            <a:prstGeom prst="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GB" sz="1100" noProof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E7F42FB8-B09D-43BE-973D-CD4EC6996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181" y="3868619"/>
              <a:ext cx="239045" cy="25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cs typeface="+mn-ea"/>
                  <a:sym typeface="+mn-lt"/>
                </a:rPr>
                <a:t>0</a:t>
              </a:r>
              <a:endParaRPr lang="en-GB" altLang="en-US" sz="110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19">
              <a:extLst>
                <a:ext uri="{FF2B5EF4-FFF2-40B4-BE49-F238E27FC236}">
                  <a16:creationId xmlns:a16="http://schemas.microsoft.com/office/drawing/2014/main" id="{A2ACE8AA-D187-47E2-8947-411D0964A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764" y="3868619"/>
              <a:ext cx="310379" cy="25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cs typeface="+mn-ea"/>
                  <a:sym typeface="+mn-lt"/>
                </a:rPr>
                <a:t>50</a:t>
              </a:r>
              <a:endParaRPr lang="en-GB" altLang="en-US" sz="110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631B3F44-886B-43D6-B2C7-06B2B4407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838" y="3868619"/>
              <a:ext cx="381715" cy="25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cs typeface="+mn-ea"/>
                  <a:sym typeface="+mn-lt"/>
                </a:rPr>
                <a:t>200</a:t>
              </a:r>
              <a:endParaRPr lang="en-GB" altLang="en-US" sz="110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A90B3D48-8900-4D73-ADE8-A5AB1163B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2593" y="3868619"/>
              <a:ext cx="381715" cy="25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cs typeface="+mn-ea"/>
                  <a:sym typeface="+mn-lt"/>
                </a:rPr>
                <a:t>150</a:t>
              </a:r>
              <a:endParaRPr lang="en-GB" altLang="en-US" sz="110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3C7EEB6C-62DB-4708-AD9C-9F21B8D02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341" y="3868619"/>
              <a:ext cx="381715" cy="25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en-US" altLang="en-US" sz="1100">
                  <a:solidFill>
                    <a:srgbClr val="A6A6A6"/>
                  </a:solidFill>
                  <a:cs typeface="+mn-ea"/>
                  <a:sym typeface="+mn-lt"/>
                </a:rPr>
                <a:t>100</a:t>
              </a:r>
              <a:endParaRPr lang="en-GB" altLang="en-US" sz="110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23">
              <a:extLst>
                <a:ext uri="{FF2B5EF4-FFF2-40B4-BE49-F238E27FC236}">
                  <a16:creationId xmlns:a16="http://schemas.microsoft.com/office/drawing/2014/main" id="{E52BF3E9-E557-40EA-A0B3-FAFA3799D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38" y="1700408"/>
              <a:ext cx="453051" cy="25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en-US" altLang="en-US" sz="1100" dirty="0">
                  <a:solidFill>
                    <a:srgbClr val="A6A6A6"/>
                  </a:solidFill>
                  <a:cs typeface="+mn-ea"/>
                  <a:sym typeface="+mn-lt"/>
                </a:rPr>
                <a:t>2018</a:t>
              </a:r>
              <a:endParaRPr lang="en-GB" altLang="en-US" sz="1100" dirty="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1C87269E-6C1E-4652-9ABB-5339D514A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40" y="3261915"/>
              <a:ext cx="453050" cy="25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en-US" altLang="en-US" sz="1100" dirty="0">
                  <a:solidFill>
                    <a:srgbClr val="A6A6A6"/>
                  </a:solidFill>
                  <a:cs typeface="+mn-ea"/>
                  <a:sym typeface="+mn-lt"/>
                </a:rPr>
                <a:t>2012</a:t>
              </a:r>
              <a:endParaRPr lang="en-GB" altLang="en-US" sz="1100" dirty="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25">
              <a:extLst>
                <a:ext uri="{FF2B5EF4-FFF2-40B4-BE49-F238E27FC236}">
                  <a16:creationId xmlns:a16="http://schemas.microsoft.com/office/drawing/2014/main" id="{F652F392-5CDF-43B8-B41A-9ABE5B2A0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40" y="2741412"/>
              <a:ext cx="453050" cy="25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en-US" altLang="en-US" sz="1100" dirty="0">
                  <a:solidFill>
                    <a:srgbClr val="A6A6A6"/>
                  </a:solidFill>
                  <a:cs typeface="+mn-ea"/>
                  <a:sym typeface="+mn-lt"/>
                </a:rPr>
                <a:t>2013</a:t>
              </a:r>
              <a:endParaRPr lang="en-GB" altLang="en-US" sz="1100" dirty="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26">
              <a:extLst>
                <a:ext uri="{FF2B5EF4-FFF2-40B4-BE49-F238E27FC236}">
                  <a16:creationId xmlns:a16="http://schemas.microsoft.com/office/drawing/2014/main" id="{B940B7B4-B15D-4A3C-9FA8-B6103AC83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40" y="2220908"/>
              <a:ext cx="453050" cy="25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en-US" altLang="en-US" sz="1100" dirty="0">
                  <a:solidFill>
                    <a:srgbClr val="A6A6A6"/>
                  </a:solidFill>
                  <a:cs typeface="+mn-ea"/>
                  <a:sym typeface="+mn-lt"/>
                </a:rPr>
                <a:t>2014</a:t>
              </a:r>
              <a:endParaRPr lang="en-GB" altLang="en-US" sz="1100" dirty="0">
                <a:solidFill>
                  <a:srgbClr val="A6A6A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MH_Entry_1">
            <a:extLst>
              <a:ext uri="{FF2B5EF4-FFF2-40B4-BE49-F238E27FC236}">
                <a16:creationId xmlns:a16="http://schemas.microsoft.com/office/drawing/2014/main" id="{4E2888AE-6D72-4BDE-ADD0-89C1CC6854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教学内容说明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45" name="18">
            <a:extLst>
              <a:ext uri="{FF2B5EF4-FFF2-40B4-BE49-F238E27FC236}">
                <a16:creationId xmlns:a16="http://schemas.microsoft.com/office/drawing/2014/main" id="{94E2F4A9-8801-486D-9338-9AC24B17268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8306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>
            <a:extLst>
              <a:ext uri="{FF2B5EF4-FFF2-40B4-BE49-F238E27FC236}">
                <a16:creationId xmlns:a16="http://schemas.microsoft.com/office/drawing/2014/main" id="{FB470D14-49B1-4766-ADA8-61CD0B578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05EA5DF2-01A3-443E-9F91-1C837399F433}"/>
              </a:ext>
            </a:extLst>
          </p:cNvPr>
          <p:cNvSpPr/>
          <p:nvPr/>
        </p:nvSpPr>
        <p:spPr>
          <a:xfrm>
            <a:off x="6017724" y="3447298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rgbClr val="64D2C2">
                  <a:alpha val="0"/>
                </a:srgb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5A5F0C0A-FD20-43DC-8878-91F7C7D03EE2}"/>
              </a:ext>
            </a:extLst>
          </p:cNvPr>
          <p:cNvSpPr/>
          <p:nvPr/>
        </p:nvSpPr>
        <p:spPr>
          <a:xfrm>
            <a:off x="2825306" y="3447298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rgbClr val="64D2C2">
                  <a:alpha val="0"/>
                </a:srgb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77382288-24DE-4407-86E1-43C3C17F5C26}"/>
              </a:ext>
            </a:extLst>
          </p:cNvPr>
          <p:cNvSpPr/>
          <p:nvPr/>
        </p:nvSpPr>
        <p:spPr>
          <a:xfrm>
            <a:off x="6107420" y="3479213"/>
            <a:ext cx="809880" cy="527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4A28C41-C406-4826-B362-8B4BC2F026EC}"/>
              </a:ext>
            </a:extLst>
          </p:cNvPr>
          <p:cNvSpPr/>
          <p:nvPr/>
        </p:nvSpPr>
        <p:spPr>
          <a:xfrm>
            <a:off x="6017724" y="2357806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rgbClr val="64D2C2">
                  <a:alpha val="0"/>
                </a:srgb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6095C439-B298-49A0-B3C0-9FE9B361BDF8}"/>
              </a:ext>
            </a:extLst>
          </p:cNvPr>
          <p:cNvSpPr/>
          <p:nvPr/>
        </p:nvSpPr>
        <p:spPr>
          <a:xfrm>
            <a:off x="2825306" y="2357806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rgbClr val="64D2C2">
                  <a:alpha val="0"/>
                </a:srgb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2ABB0026-5541-4999-A368-3C778D99E967}"/>
              </a:ext>
            </a:extLst>
          </p:cNvPr>
          <p:cNvSpPr/>
          <p:nvPr/>
        </p:nvSpPr>
        <p:spPr>
          <a:xfrm>
            <a:off x="4490809" y="-665857"/>
            <a:ext cx="3065586" cy="2026594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noFill/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id="{C00BDD3A-E5E7-4FDD-8CB8-693727743E8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9819" y="175570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目录</a:t>
            </a:r>
            <a:endParaRPr lang="en-US" altLang="zh-CN" sz="6000" spc="300" dirty="0">
              <a:solidFill>
                <a:srgbClr val="6DC1B5"/>
              </a:soli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35" y="482639"/>
            <a:ext cx="821418" cy="859701"/>
          </a:xfrm>
          <a:prstGeom prst="rect">
            <a:avLst/>
          </a:prstGeom>
        </p:spPr>
      </p:pic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F830766-360C-44BB-A69C-31F16A1EF894}"/>
              </a:ext>
            </a:extLst>
          </p:cNvPr>
          <p:cNvSpPr/>
          <p:nvPr/>
        </p:nvSpPr>
        <p:spPr>
          <a:xfrm>
            <a:off x="8301051" y="912490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MH_Entry_1">
            <a:extLst>
              <a:ext uri="{FF2B5EF4-FFF2-40B4-BE49-F238E27FC236}">
                <a16:creationId xmlns:a16="http://schemas.microsoft.com/office/drawing/2014/main" id="{73071064-7A09-4CA1-AD38-310051EEEE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96253" y="2386795"/>
            <a:ext cx="2803933" cy="5746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2530" b="1" noProof="1">
                <a:solidFill>
                  <a:srgbClr val="6DC1B5"/>
                </a:solidFill>
                <a:cs typeface="+mn-ea"/>
                <a:sym typeface="+mn-lt"/>
              </a:rPr>
              <a:t>教学分析概述</a:t>
            </a:r>
            <a:endParaRPr lang="en-US" altLang="zh-CN" sz="253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sz="1200" b="1" noProof="1">
                <a:solidFill>
                  <a:srgbClr val="6DC1B5"/>
                </a:solidFill>
                <a:cs typeface="+mn-ea"/>
                <a:sym typeface="+mn-lt"/>
              </a:rPr>
              <a:t>ANNUAL WORK SUMMARY</a:t>
            </a:r>
            <a:endParaRPr lang="zh-CN" altLang="en-US" sz="1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24" name="MH_Entry_3">
            <a:extLst>
              <a:ext uri="{FF2B5EF4-FFF2-40B4-BE49-F238E27FC236}">
                <a16:creationId xmlns:a16="http://schemas.microsoft.com/office/drawing/2014/main" id="{92F191B2-531B-4833-8BDF-E6446BFFE4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96253" y="3502505"/>
            <a:ext cx="2803933" cy="5730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2530" b="1" noProof="1">
                <a:solidFill>
                  <a:srgbClr val="6DC1B5"/>
                </a:solidFill>
                <a:cs typeface="+mn-ea"/>
                <a:sym typeface="+mn-lt"/>
              </a:rPr>
              <a:t>教学内容说明</a:t>
            </a:r>
            <a:endParaRPr lang="en-US" altLang="zh-CN" sz="253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sz="1200" b="1" noProof="1">
                <a:solidFill>
                  <a:srgbClr val="6DC1B5"/>
                </a:solidFill>
                <a:cs typeface="+mn-ea"/>
                <a:sym typeface="+mn-lt"/>
              </a:rPr>
              <a:t>SUCCESSFUL PROJECT </a:t>
            </a:r>
            <a:endParaRPr lang="zh-CN" altLang="en-US" sz="1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E3AB73B-F383-4F78-B70D-6A2267531956}"/>
              </a:ext>
            </a:extLst>
          </p:cNvPr>
          <p:cNvSpPr/>
          <p:nvPr/>
        </p:nvSpPr>
        <p:spPr>
          <a:xfrm>
            <a:off x="2878113" y="2381871"/>
            <a:ext cx="809880" cy="527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B0F319E-E9DD-4BCF-85BB-4D77AFF036E9}"/>
              </a:ext>
            </a:extLst>
          </p:cNvPr>
          <p:cNvSpPr/>
          <p:nvPr/>
        </p:nvSpPr>
        <p:spPr>
          <a:xfrm>
            <a:off x="2878113" y="3481321"/>
            <a:ext cx="809880" cy="527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Entry_2">
            <a:extLst>
              <a:ext uri="{FF2B5EF4-FFF2-40B4-BE49-F238E27FC236}">
                <a16:creationId xmlns:a16="http://schemas.microsoft.com/office/drawing/2014/main" id="{E97A9BDC-5907-4C1E-AD07-29028155C63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25560" y="2403111"/>
            <a:ext cx="2803933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2530" b="1" noProof="1">
                <a:solidFill>
                  <a:srgbClr val="6DC1B5"/>
                </a:solidFill>
                <a:cs typeface="+mn-ea"/>
                <a:sym typeface="+mn-lt"/>
              </a:rPr>
              <a:t>教学方案介绍</a:t>
            </a:r>
            <a:endParaRPr lang="en-US" altLang="zh-CN" sz="253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sz="1200" b="1" noProof="1">
                <a:solidFill>
                  <a:srgbClr val="6DC1B5"/>
                </a:solidFill>
                <a:cs typeface="+mn-ea"/>
                <a:sym typeface="+mn-lt"/>
              </a:rPr>
              <a:t>COMPLETION OF WORK</a:t>
            </a:r>
            <a:endParaRPr lang="zh-CN" altLang="en-US" sz="1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37" name="MH_Entry_4">
            <a:extLst>
              <a:ext uri="{FF2B5EF4-FFF2-40B4-BE49-F238E27FC236}">
                <a16:creationId xmlns:a16="http://schemas.microsoft.com/office/drawing/2014/main" id="{3364E8E4-E4DA-4247-8BF2-F40A54779E5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025560" y="3516147"/>
            <a:ext cx="2803933" cy="5730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2530" b="1" noProof="1">
                <a:solidFill>
                  <a:srgbClr val="6DC1B5"/>
                </a:solidFill>
                <a:cs typeface="+mn-ea"/>
                <a:sym typeface="+mn-lt"/>
              </a:rPr>
              <a:t>教学工作总结</a:t>
            </a:r>
            <a:endParaRPr lang="en-US" altLang="zh-CN" sz="253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sz="1200" b="1" noProof="1">
                <a:solidFill>
                  <a:srgbClr val="6DC1B5"/>
                </a:solidFill>
                <a:cs typeface="+mn-ea"/>
                <a:sym typeface="+mn-lt"/>
              </a:rPr>
              <a:t>NEXT YEAR WORK PLAN</a:t>
            </a:r>
            <a:endParaRPr lang="zh-CN" altLang="en-US" sz="1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4202669-C6EB-4D20-B764-4D562E593323}"/>
              </a:ext>
            </a:extLst>
          </p:cNvPr>
          <p:cNvSpPr/>
          <p:nvPr/>
        </p:nvSpPr>
        <p:spPr>
          <a:xfrm>
            <a:off x="6107420" y="2389721"/>
            <a:ext cx="809880" cy="527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4DA35FE-DD0E-4B7A-9241-B9B023BC17B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62682DF-7569-497A-87FB-4D7E27DB69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B3DE0F5-1D9C-43EF-B4DA-F650FB7A61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D3A0FD5-3A3D-47FF-8F61-2325619A7E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855842DD-14DB-4183-956B-525154D36ED7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C00C27C5-3F07-47C6-B704-E8815D06FF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C6953C19-1C89-4A77-815A-1A719841B462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6DA21B63-BB8A-43D5-BFD9-0FC4E05C54F3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91509714-AFA2-4E2B-AF22-B9A70C0B09B2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21DE6E52-5850-4E57-8F2A-0030D6F0DCFE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5649B2A0-C34D-4C46-A36A-5F4F15DBA9A3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0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829559C7-1ACC-4334-9A82-65CDF87DF9E7}"/>
              </a:ext>
            </a:extLst>
          </p:cNvPr>
          <p:cNvGrpSpPr/>
          <p:nvPr/>
        </p:nvGrpSpPr>
        <p:grpSpPr>
          <a:xfrm>
            <a:off x="1507273" y="1425851"/>
            <a:ext cx="9253654" cy="4007886"/>
            <a:chOff x="1507273" y="2144948"/>
            <a:chExt cx="9253654" cy="4007886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44DEEC4-FA1E-4F52-BC01-27C4419F4F19}"/>
                </a:ext>
              </a:extLst>
            </p:cNvPr>
            <p:cNvSpPr/>
            <p:nvPr/>
          </p:nvSpPr>
          <p:spPr>
            <a:xfrm>
              <a:off x="1507273" y="2150886"/>
              <a:ext cx="3061981" cy="1972424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08EB0A2-8E0D-4A25-800D-AAC541819ED2}"/>
                </a:ext>
              </a:extLst>
            </p:cNvPr>
            <p:cNvSpPr/>
            <p:nvPr/>
          </p:nvSpPr>
          <p:spPr>
            <a:xfrm>
              <a:off x="4603109" y="4180410"/>
              <a:ext cx="3061981" cy="1972424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692193E-BA18-40E6-9A05-4470BB8E9273}"/>
                </a:ext>
              </a:extLst>
            </p:cNvPr>
            <p:cNvSpPr/>
            <p:nvPr/>
          </p:nvSpPr>
          <p:spPr>
            <a:xfrm>
              <a:off x="7695982" y="2157648"/>
              <a:ext cx="3061981" cy="197242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1543605C-0604-45AF-9D19-09F77C68D32C}"/>
                </a:ext>
              </a:extLst>
            </p:cNvPr>
            <p:cNvGrpSpPr/>
            <p:nvPr/>
          </p:nvGrpSpPr>
          <p:grpSpPr>
            <a:xfrm>
              <a:off x="1507273" y="2144948"/>
              <a:ext cx="9253654" cy="4007886"/>
              <a:chOff x="1097543" y="2301065"/>
              <a:chExt cx="10185402" cy="4007886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FD3C085-65AC-4BF9-A179-3473ACB07BAA}"/>
                  </a:ext>
                </a:extLst>
              </p:cNvPr>
              <p:cNvSpPr/>
              <p:nvPr/>
            </p:nvSpPr>
            <p:spPr>
              <a:xfrm>
                <a:off x="1097543" y="4330589"/>
                <a:ext cx="3370291" cy="1978362"/>
              </a:xfrm>
              <a:prstGeom prst="rect">
                <a:avLst/>
              </a:prstGeom>
              <a:gradFill>
                <a:gsLst>
                  <a:gs pos="0">
                    <a:srgbClr val="6DC1B5"/>
                  </a:gs>
                  <a:gs pos="100000">
                    <a:srgbClr val="64D2C2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400" dirty="0">
                    <a:cs typeface="+mn-ea"/>
                    <a:sym typeface="+mn-lt"/>
                  </a:rPr>
                  <a:t>... ...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85F2D12-926D-48C1-BA95-437B09080DE6}"/>
                  </a:ext>
                </a:extLst>
              </p:cNvPr>
              <p:cNvSpPr/>
              <p:nvPr/>
            </p:nvSpPr>
            <p:spPr>
              <a:xfrm>
                <a:off x="4510644" y="2301065"/>
                <a:ext cx="3370291" cy="1978362"/>
              </a:xfrm>
              <a:prstGeom prst="rect">
                <a:avLst/>
              </a:prstGeom>
              <a:gradFill>
                <a:gsLst>
                  <a:gs pos="0">
                    <a:srgbClr val="6DC1B5"/>
                  </a:gs>
                  <a:gs pos="100000">
                    <a:srgbClr val="64D2C2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400" dirty="0">
                    <a:cs typeface="+mn-ea"/>
                    <a:sym typeface="+mn-lt"/>
                  </a:rPr>
                  <a:t>... ...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87AE648-DBA7-450A-B547-62BA75C5CC29}"/>
                  </a:ext>
                </a:extLst>
              </p:cNvPr>
              <p:cNvSpPr/>
              <p:nvPr/>
            </p:nvSpPr>
            <p:spPr>
              <a:xfrm>
                <a:off x="7912654" y="4330589"/>
                <a:ext cx="3370291" cy="1978362"/>
              </a:xfrm>
              <a:prstGeom prst="rect">
                <a:avLst/>
              </a:prstGeom>
              <a:gradFill>
                <a:gsLst>
                  <a:gs pos="0">
                    <a:srgbClr val="6DC1B5"/>
                  </a:gs>
                  <a:gs pos="100000">
                    <a:srgbClr val="64D2C2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400" dirty="0">
                    <a:cs typeface="+mn-ea"/>
                    <a:sym typeface="+mn-lt"/>
                  </a:rPr>
                  <a:t>... ...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MH_Entry_1">
            <a:extLst>
              <a:ext uri="{FF2B5EF4-FFF2-40B4-BE49-F238E27FC236}">
                <a16:creationId xmlns:a16="http://schemas.microsoft.com/office/drawing/2014/main" id="{1AD04637-A827-45C4-8D99-8469217DFCD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教学工作总结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24" name="18">
            <a:extLst>
              <a:ext uri="{FF2B5EF4-FFF2-40B4-BE49-F238E27FC236}">
                <a16:creationId xmlns:a16="http://schemas.microsoft.com/office/drawing/2014/main" id="{3717E869-DEB9-4F92-9112-6B1656AC892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125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9205591-E3FB-418D-966F-75B90460E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2ABB0026-5541-4999-A368-3C778D99E967}"/>
              </a:ext>
            </a:extLst>
          </p:cNvPr>
          <p:cNvSpPr/>
          <p:nvPr/>
        </p:nvSpPr>
        <p:spPr>
          <a:xfrm>
            <a:off x="4490809" y="1057842"/>
            <a:ext cx="3065586" cy="2026594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id="{C00BDD3A-E5E7-4FDD-8CB8-693727743E8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9819" y="1744673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05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35" y="2206338"/>
            <a:ext cx="821418" cy="859701"/>
          </a:xfrm>
          <a:prstGeom prst="rect">
            <a:avLst/>
          </a:prstGeom>
        </p:spPr>
      </p:pic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F830766-360C-44BB-A69C-31F16A1EF894}"/>
              </a:ext>
            </a:extLst>
          </p:cNvPr>
          <p:cNvSpPr/>
          <p:nvPr/>
        </p:nvSpPr>
        <p:spPr>
          <a:xfrm>
            <a:off x="7278591" y="689019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MH_Entry_1">
            <a:extLst>
              <a:ext uri="{FF2B5EF4-FFF2-40B4-BE49-F238E27FC236}">
                <a16:creationId xmlns:a16="http://schemas.microsoft.com/office/drawing/2014/main" id="{73071064-7A09-4CA1-AD38-310051EEEE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1615" y="3354834"/>
            <a:ext cx="4523878" cy="9233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000" b="1" noProof="1">
                <a:solidFill>
                  <a:srgbClr val="6DC1B5"/>
                </a:solidFill>
                <a:cs typeface="+mn-ea"/>
                <a:sym typeface="+mn-lt"/>
              </a:rPr>
              <a:t>其他内容</a:t>
            </a:r>
            <a:endParaRPr lang="en-US" altLang="zh-CN" sz="400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en-US" altLang="zh-CN" sz="2000" b="1" noProof="1">
                <a:solidFill>
                  <a:srgbClr val="6DC1B5"/>
                </a:solidFill>
                <a:cs typeface="+mn-ea"/>
                <a:sym typeface="+mn-lt"/>
              </a:rPr>
              <a:t> NEXT YEAR WORK PLAN </a:t>
            </a:r>
            <a:endParaRPr lang="zh-CN" altLang="en-US" sz="20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E80CF8C-8CAE-496B-ACC0-228B4DB4F6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7E0810-1E60-47E4-9524-E9B06DB6D3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DD84C6-ADCC-4D67-A9B6-AAA672FB68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73EC104-A98A-4829-ACDA-4B442C8A71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5346923A-938F-4B35-AE4B-635A45825ADD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C71D348-EF9A-4A7F-BF8F-98164BAAF2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4FF7A248-06D7-4B2F-A9A4-ED3AE4FEC713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F437F2EF-F62E-488D-9393-44529FF38521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19EFB6B7-B114-4EFF-AD0C-38BEB5C6ECCC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8DCDCE3-868A-4D5D-818E-FAFDEF6918D7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79A65758-C704-415F-8A7E-6308780D8257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317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829C88DC-CE83-4C60-ADAE-6FCEEF6BAE16}"/>
              </a:ext>
            </a:extLst>
          </p:cNvPr>
          <p:cNvGrpSpPr/>
          <p:nvPr/>
        </p:nvGrpSpPr>
        <p:grpSpPr>
          <a:xfrm>
            <a:off x="7191972" y="1066030"/>
            <a:ext cx="3214772" cy="4831540"/>
            <a:chOff x="7191972" y="1653290"/>
            <a:chExt cx="3214772" cy="4831540"/>
          </a:xfr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B2B81D6F-D44C-47CB-9187-24AE7FB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76" y="1653290"/>
              <a:ext cx="523875" cy="479425"/>
            </a:xfrm>
            <a:custGeom>
              <a:avLst/>
              <a:gdLst>
                <a:gd name="T0" fmla="*/ 117 w 240"/>
                <a:gd name="T1" fmla="*/ 220 h 220"/>
                <a:gd name="T2" fmla="*/ 0 w 240"/>
                <a:gd name="T3" fmla="*/ 219 h 220"/>
                <a:gd name="T4" fmla="*/ 0 w 240"/>
                <a:gd name="T5" fmla="*/ 44 h 220"/>
                <a:gd name="T6" fmla="*/ 120 w 240"/>
                <a:gd name="T7" fmla="*/ 44 h 220"/>
                <a:gd name="T8" fmla="*/ 240 w 240"/>
                <a:gd name="T9" fmla="*/ 44 h 220"/>
                <a:gd name="T10" fmla="*/ 240 w 240"/>
                <a:gd name="T11" fmla="*/ 219 h 220"/>
                <a:gd name="T12" fmla="*/ 117 w 240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20">
                  <a:moveTo>
                    <a:pt x="117" y="220"/>
                  </a:moveTo>
                  <a:cubicBezTo>
                    <a:pt x="117" y="220"/>
                    <a:pt x="76" y="179"/>
                    <a:pt x="0" y="2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8" y="0"/>
                    <a:pt x="12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219"/>
                    <a:pt x="240" y="219"/>
                    <a:pt x="240" y="219"/>
                  </a:cubicBezTo>
                  <a:lnTo>
                    <a:pt x="117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E9CC4D8-D2E6-44B4-979F-A3AF7F2F2BCF}"/>
                </a:ext>
              </a:extLst>
            </p:cNvPr>
            <p:cNvGrpSpPr/>
            <p:nvPr/>
          </p:nvGrpSpPr>
          <p:grpSpPr>
            <a:xfrm>
              <a:off x="7191972" y="1876290"/>
              <a:ext cx="3214772" cy="4608540"/>
              <a:chOff x="7120576" y="1773940"/>
              <a:chExt cx="3357563" cy="4813240"/>
            </a:xfrm>
            <a:grpFill/>
          </p:grpSpPr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3EC67DF0-585A-478B-89AE-66E6F28BA4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338726" y="6184970"/>
                <a:ext cx="893867" cy="192303"/>
              </a:xfrm>
              <a:custGeom>
                <a:avLst/>
                <a:gdLst>
                  <a:gd name="T0" fmla="*/ 20 w 23"/>
                  <a:gd name="T1" fmla="*/ 0 h 5"/>
                  <a:gd name="T2" fmla="*/ 3 w 23"/>
                  <a:gd name="T3" fmla="*/ 0 h 5"/>
                  <a:gd name="T4" fmla="*/ 0 w 23"/>
                  <a:gd name="T5" fmla="*/ 2 h 5"/>
                  <a:gd name="T6" fmla="*/ 3 w 23"/>
                  <a:gd name="T7" fmla="*/ 5 h 5"/>
                  <a:gd name="T8" fmla="*/ 20 w 23"/>
                  <a:gd name="T9" fmla="*/ 5 h 5"/>
                  <a:gd name="T10" fmla="*/ 23 w 23"/>
                  <a:gd name="T11" fmla="*/ 2 h 5"/>
                  <a:gd name="T12" fmla="*/ 20 w 2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2" y="5"/>
                      <a:pt x="23" y="4"/>
                      <a:pt x="23" y="2"/>
                    </a:cubicBezTo>
                    <a:cubicBezTo>
                      <a:pt x="23" y="1"/>
                      <a:pt x="22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>
                  <a:cs typeface="+mn-ea"/>
                  <a:sym typeface="+mn-lt"/>
                </a:endParaRPr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id="{426C6101-B9BC-4928-B880-4A9AD30C7CA7}"/>
                  </a:ext>
                </a:extLst>
              </p:cNvPr>
              <p:cNvSpPr/>
              <p:nvPr/>
            </p:nvSpPr>
            <p:spPr>
              <a:xfrm flipH="1">
                <a:off x="8104439" y="5787794"/>
                <a:ext cx="1362439" cy="397176"/>
              </a:xfrm>
              <a:custGeom>
                <a:avLst/>
                <a:gdLst>
                  <a:gd name="connsiteX0" fmla="*/ 0 w 2645228"/>
                  <a:gd name="connsiteY0" fmla="*/ 0 h 496975"/>
                  <a:gd name="connsiteX1" fmla="*/ 2645228 w 2645228"/>
                  <a:gd name="connsiteY1" fmla="*/ 0 h 496975"/>
                  <a:gd name="connsiteX2" fmla="*/ 2645228 w 2645228"/>
                  <a:gd name="connsiteY2" fmla="*/ 56095 h 496975"/>
                  <a:gd name="connsiteX3" fmla="*/ 2204348 w 2645228"/>
                  <a:gd name="connsiteY3" fmla="*/ 496975 h 496975"/>
                  <a:gd name="connsiteX4" fmla="*/ 440880 w 2645228"/>
                  <a:gd name="connsiteY4" fmla="*/ 496975 h 496975"/>
                  <a:gd name="connsiteX5" fmla="*/ 0 w 2645228"/>
                  <a:gd name="connsiteY5" fmla="*/ 56095 h 496975"/>
                  <a:gd name="connsiteX6" fmla="*/ 0 w 2645228"/>
                  <a:gd name="connsiteY6" fmla="*/ 0 h 49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5228" h="496975">
                    <a:moveTo>
                      <a:pt x="0" y="0"/>
                    </a:moveTo>
                    <a:lnTo>
                      <a:pt x="2645228" y="0"/>
                    </a:lnTo>
                    <a:lnTo>
                      <a:pt x="2645228" y="56095"/>
                    </a:lnTo>
                    <a:cubicBezTo>
                      <a:pt x="2645228" y="299586"/>
                      <a:pt x="2447839" y="496975"/>
                      <a:pt x="2204348" y="496975"/>
                    </a:cubicBezTo>
                    <a:lnTo>
                      <a:pt x="440880" y="496975"/>
                    </a:lnTo>
                    <a:cubicBezTo>
                      <a:pt x="197389" y="496975"/>
                      <a:pt x="0" y="299586"/>
                      <a:pt x="0" y="5609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id="{427022E5-1E30-4807-AC48-C64E495693AD}"/>
                  </a:ext>
                </a:extLst>
              </p:cNvPr>
              <p:cNvSpPr/>
              <p:nvPr/>
            </p:nvSpPr>
            <p:spPr>
              <a:xfrm flipH="1">
                <a:off x="8481777" y="6457438"/>
                <a:ext cx="607766" cy="129742"/>
              </a:xfrm>
              <a:custGeom>
                <a:avLst/>
                <a:gdLst>
                  <a:gd name="connsiteX0" fmla="*/ 0 w 694404"/>
                  <a:gd name="connsiteY0" fmla="*/ 0 h 288475"/>
                  <a:gd name="connsiteX1" fmla="*/ 694404 w 694404"/>
                  <a:gd name="connsiteY1" fmla="*/ 0 h 288475"/>
                  <a:gd name="connsiteX2" fmla="*/ 693800 w 694404"/>
                  <a:gd name="connsiteY2" fmla="*/ 5989 h 288475"/>
                  <a:gd name="connsiteX3" fmla="*/ 347202 w 694404"/>
                  <a:gd name="connsiteY3" fmla="*/ 288475 h 288475"/>
                  <a:gd name="connsiteX4" fmla="*/ 604 w 694404"/>
                  <a:gd name="connsiteY4" fmla="*/ 5989 h 288475"/>
                  <a:gd name="connsiteX5" fmla="*/ 0 w 694404"/>
                  <a:gd name="connsiteY5" fmla="*/ 0 h 288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4404" h="288475">
                    <a:moveTo>
                      <a:pt x="0" y="0"/>
                    </a:moveTo>
                    <a:lnTo>
                      <a:pt x="694404" y="0"/>
                    </a:lnTo>
                    <a:lnTo>
                      <a:pt x="693800" y="5989"/>
                    </a:lnTo>
                    <a:cubicBezTo>
                      <a:pt x="660811" y="167204"/>
                      <a:pt x="518169" y="288475"/>
                      <a:pt x="347202" y="288475"/>
                    </a:cubicBezTo>
                    <a:cubicBezTo>
                      <a:pt x="176235" y="288475"/>
                      <a:pt x="33593" y="167204"/>
                      <a:pt x="604" y="598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90505DD3-7E25-4D00-8F31-58D6C1CA3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6326" y="5020378"/>
                <a:ext cx="177800" cy="525463"/>
              </a:xfrm>
              <a:custGeom>
                <a:avLst/>
                <a:gdLst>
                  <a:gd name="T0" fmla="*/ 77 w 112"/>
                  <a:gd name="T1" fmla="*/ 270 h 331"/>
                  <a:gd name="T2" fmla="*/ 44 w 112"/>
                  <a:gd name="T3" fmla="*/ 331 h 331"/>
                  <a:gd name="T4" fmla="*/ 15 w 112"/>
                  <a:gd name="T5" fmla="*/ 328 h 331"/>
                  <a:gd name="T6" fmla="*/ 0 w 112"/>
                  <a:gd name="T7" fmla="*/ 261 h 331"/>
                  <a:gd name="T8" fmla="*/ 35 w 112"/>
                  <a:gd name="T9" fmla="*/ 0 h 331"/>
                  <a:gd name="T10" fmla="*/ 112 w 112"/>
                  <a:gd name="T11" fmla="*/ 11 h 331"/>
                  <a:gd name="T12" fmla="*/ 77 w 112"/>
                  <a:gd name="T13" fmla="*/ 27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331">
                    <a:moveTo>
                      <a:pt x="77" y="270"/>
                    </a:moveTo>
                    <a:lnTo>
                      <a:pt x="44" y="331"/>
                    </a:lnTo>
                    <a:lnTo>
                      <a:pt x="15" y="328"/>
                    </a:lnTo>
                    <a:lnTo>
                      <a:pt x="0" y="261"/>
                    </a:lnTo>
                    <a:lnTo>
                      <a:pt x="35" y="0"/>
                    </a:lnTo>
                    <a:lnTo>
                      <a:pt x="112" y="11"/>
                    </a:lnTo>
                    <a:lnTo>
                      <a:pt x="77" y="2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C14A798A-362E-4C43-92CB-6E51BABC9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26" y="4926715"/>
                <a:ext cx="139700" cy="161925"/>
              </a:xfrm>
              <a:custGeom>
                <a:avLst/>
                <a:gdLst>
                  <a:gd name="T0" fmla="*/ 58 w 64"/>
                  <a:gd name="T1" fmla="*/ 48 h 74"/>
                  <a:gd name="T2" fmla="*/ 27 w 64"/>
                  <a:gd name="T3" fmla="*/ 72 h 74"/>
                  <a:gd name="T4" fmla="*/ 26 w 64"/>
                  <a:gd name="T5" fmla="*/ 72 h 74"/>
                  <a:gd name="T6" fmla="*/ 2 w 64"/>
                  <a:gd name="T7" fmla="*/ 41 h 74"/>
                  <a:gd name="T8" fmla="*/ 6 w 64"/>
                  <a:gd name="T9" fmla="*/ 15 h 74"/>
                  <a:gd name="T10" fmla="*/ 35 w 64"/>
                  <a:gd name="T11" fmla="*/ 7 h 74"/>
                  <a:gd name="T12" fmla="*/ 36 w 64"/>
                  <a:gd name="T13" fmla="*/ 7 h 74"/>
                  <a:gd name="T14" fmla="*/ 62 w 64"/>
                  <a:gd name="T15" fmla="*/ 22 h 74"/>
                  <a:gd name="T16" fmla="*/ 58 w 64"/>
                  <a:gd name="T17" fmla="*/ 4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74">
                    <a:moveTo>
                      <a:pt x="58" y="48"/>
                    </a:moveTo>
                    <a:cubicBezTo>
                      <a:pt x="56" y="63"/>
                      <a:pt x="42" y="74"/>
                      <a:pt x="27" y="7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11" y="70"/>
                      <a:pt x="0" y="56"/>
                      <a:pt x="2" y="41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0"/>
                      <a:pt x="20" y="5"/>
                      <a:pt x="35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51" y="9"/>
                      <a:pt x="64" y="7"/>
                      <a:pt x="62" y="22"/>
                    </a:cubicBezTo>
                    <a:lnTo>
                      <a:pt x="5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E53ADEEE-4600-41C4-90D3-14AD11F16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1251" y="4985453"/>
                <a:ext cx="152400" cy="147638"/>
              </a:xfrm>
              <a:custGeom>
                <a:avLst/>
                <a:gdLst>
                  <a:gd name="T0" fmla="*/ 85 w 96"/>
                  <a:gd name="T1" fmla="*/ 93 h 93"/>
                  <a:gd name="T2" fmla="*/ 0 w 96"/>
                  <a:gd name="T3" fmla="*/ 81 h 93"/>
                  <a:gd name="T4" fmla="*/ 11 w 96"/>
                  <a:gd name="T5" fmla="*/ 0 h 93"/>
                  <a:gd name="T6" fmla="*/ 96 w 96"/>
                  <a:gd name="T7" fmla="*/ 12 h 93"/>
                  <a:gd name="T8" fmla="*/ 85 w 96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3">
                    <a:moveTo>
                      <a:pt x="85" y="93"/>
                    </a:moveTo>
                    <a:lnTo>
                      <a:pt x="0" y="81"/>
                    </a:lnTo>
                    <a:lnTo>
                      <a:pt x="11" y="0"/>
                    </a:lnTo>
                    <a:lnTo>
                      <a:pt x="96" y="12"/>
                    </a:lnTo>
                    <a:lnTo>
                      <a:pt x="85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FDC0D6C0-FAED-451C-A396-EC2A9BC5E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0139" y="5526790"/>
                <a:ext cx="46038" cy="76200"/>
              </a:xfrm>
              <a:custGeom>
                <a:avLst/>
                <a:gdLst>
                  <a:gd name="T0" fmla="*/ 0 w 21"/>
                  <a:gd name="T1" fmla="*/ 5 h 35"/>
                  <a:gd name="T2" fmla="*/ 5 w 21"/>
                  <a:gd name="T3" fmla="*/ 26 h 35"/>
                  <a:gd name="T4" fmla="*/ 21 w 21"/>
                  <a:gd name="T5" fmla="*/ 9 h 35"/>
                  <a:gd name="T6" fmla="*/ 0 w 21"/>
                  <a:gd name="T7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5">
                    <a:moveTo>
                      <a:pt x="0" y="5"/>
                    </a:moveTo>
                    <a:cubicBezTo>
                      <a:pt x="0" y="5"/>
                      <a:pt x="3" y="22"/>
                      <a:pt x="5" y="26"/>
                    </a:cubicBezTo>
                    <a:cubicBezTo>
                      <a:pt x="6" y="31"/>
                      <a:pt x="9" y="35"/>
                      <a:pt x="21" y="9"/>
                    </a:cubicBezTo>
                    <a:cubicBezTo>
                      <a:pt x="21" y="9"/>
                      <a:pt x="13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BD7268F2-B5A1-4E39-8E29-C4F8FAD47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0476" y="5018790"/>
                <a:ext cx="176213" cy="525463"/>
              </a:xfrm>
              <a:custGeom>
                <a:avLst/>
                <a:gdLst>
                  <a:gd name="T0" fmla="*/ 75 w 111"/>
                  <a:gd name="T1" fmla="*/ 269 h 331"/>
                  <a:gd name="T2" fmla="*/ 44 w 111"/>
                  <a:gd name="T3" fmla="*/ 331 h 331"/>
                  <a:gd name="T4" fmla="*/ 15 w 111"/>
                  <a:gd name="T5" fmla="*/ 326 h 331"/>
                  <a:gd name="T6" fmla="*/ 0 w 111"/>
                  <a:gd name="T7" fmla="*/ 259 h 331"/>
                  <a:gd name="T8" fmla="*/ 34 w 111"/>
                  <a:gd name="T9" fmla="*/ 0 h 331"/>
                  <a:gd name="T10" fmla="*/ 111 w 111"/>
                  <a:gd name="T11" fmla="*/ 9 h 331"/>
                  <a:gd name="T12" fmla="*/ 75 w 111"/>
                  <a:gd name="T13" fmla="*/ 26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331">
                    <a:moveTo>
                      <a:pt x="75" y="269"/>
                    </a:moveTo>
                    <a:lnTo>
                      <a:pt x="44" y="331"/>
                    </a:lnTo>
                    <a:lnTo>
                      <a:pt x="15" y="326"/>
                    </a:lnTo>
                    <a:lnTo>
                      <a:pt x="0" y="259"/>
                    </a:lnTo>
                    <a:lnTo>
                      <a:pt x="34" y="0"/>
                    </a:lnTo>
                    <a:lnTo>
                      <a:pt x="111" y="9"/>
                    </a:lnTo>
                    <a:lnTo>
                      <a:pt x="75" y="2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8FE3CDB8-FA30-4A65-917E-83740D6FB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9689" y="4921953"/>
                <a:ext cx="139700" cy="161925"/>
              </a:xfrm>
              <a:custGeom>
                <a:avLst/>
                <a:gdLst>
                  <a:gd name="T0" fmla="*/ 58 w 64"/>
                  <a:gd name="T1" fmla="*/ 48 h 74"/>
                  <a:gd name="T2" fmla="*/ 27 w 64"/>
                  <a:gd name="T3" fmla="*/ 72 h 74"/>
                  <a:gd name="T4" fmla="*/ 26 w 64"/>
                  <a:gd name="T5" fmla="*/ 72 h 74"/>
                  <a:gd name="T6" fmla="*/ 2 w 64"/>
                  <a:gd name="T7" fmla="*/ 41 h 74"/>
                  <a:gd name="T8" fmla="*/ 6 w 64"/>
                  <a:gd name="T9" fmla="*/ 15 h 74"/>
                  <a:gd name="T10" fmla="*/ 35 w 64"/>
                  <a:gd name="T11" fmla="*/ 7 h 74"/>
                  <a:gd name="T12" fmla="*/ 36 w 64"/>
                  <a:gd name="T13" fmla="*/ 7 h 74"/>
                  <a:gd name="T14" fmla="*/ 61 w 64"/>
                  <a:gd name="T15" fmla="*/ 23 h 74"/>
                  <a:gd name="T16" fmla="*/ 58 w 64"/>
                  <a:gd name="T17" fmla="*/ 4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74">
                    <a:moveTo>
                      <a:pt x="58" y="48"/>
                    </a:moveTo>
                    <a:cubicBezTo>
                      <a:pt x="56" y="64"/>
                      <a:pt x="42" y="74"/>
                      <a:pt x="27" y="7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11" y="70"/>
                      <a:pt x="0" y="56"/>
                      <a:pt x="2" y="41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0"/>
                      <a:pt x="20" y="5"/>
                      <a:pt x="35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51" y="9"/>
                      <a:pt x="64" y="7"/>
                      <a:pt x="61" y="23"/>
                    </a:cubicBezTo>
                    <a:lnTo>
                      <a:pt x="5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398C6CA0-205E-42F9-B697-0AEF42B1F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5401" y="4983865"/>
                <a:ext cx="152400" cy="146050"/>
              </a:xfrm>
              <a:custGeom>
                <a:avLst/>
                <a:gdLst>
                  <a:gd name="T0" fmla="*/ 85 w 96"/>
                  <a:gd name="T1" fmla="*/ 92 h 92"/>
                  <a:gd name="T2" fmla="*/ 0 w 96"/>
                  <a:gd name="T3" fmla="*/ 81 h 92"/>
                  <a:gd name="T4" fmla="*/ 11 w 96"/>
                  <a:gd name="T5" fmla="*/ 0 h 92"/>
                  <a:gd name="T6" fmla="*/ 96 w 96"/>
                  <a:gd name="T7" fmla="*/ 11 h 92"/>
                  <a:gd name="T8" fmla="*/ 85 w 9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2">
                    <a:moveTo>
                      <a:pt x="85" y="92"/>
                    </a:moveTo>
                    <a:lnTo>
                      <a:pt x="0" y="81"/>
                    </a:lnTo>
                    <a:lnTo>
                      <a:pt x="11" y="0"/>
                    </a:lnTo>
                    <a:lnTo>
                      <a:pt x="96" y="11"/>
                    </a:lnTo>
                    <a:lnTo>
                      <a:pt x="85" y="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84ECC3A2-F14E-49F1-8D9A-EDF9A2F06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4289" y="5522028"/>
                <a:ext cx="46038" cy="76200"/>
              </a:xfrm>
              <a:custGeom>
                <a:avLst/>
                <a:gdLst>
                  <a:gd name="T0" fmla="*/ 0 w 21"/>
                  <a:gd name="T1" fmla="*/ 6 h 35"/>
                  <a:gd name="T2" fmla="*/ 5 w 21"/>
                  <a:gd name="T3" fmla="*/ 27 h 35"/>
                  <a:gd name="T4" fmla="*/ 21 w 21"/>
                  <a:gd name="T5" fmla="*/ 10 h 35"/>
                  <a:gd name="T6" fmla="*/ 0 w 21"/>
                  <a:gd name="T7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5">
                    <a:moveTo>
                      <a:pt x="0" y="6"/>
                    </a:moveTo>
                    <a:cubicBezTo>
                      <a:pt x="0" y="6"/>
                      <a:pt x="3" y="22"/>
                      <a:pt x="5" y="27"/>
                    </a:cubicBezTo>
                    <a:cubicBezTo>
                      <a:pt x="6" y="31"/>
                      <a:pt x="9" y="35"/>
                      <a:pt x="21" y="10"/>
                    </a:cubicBezTo>
                    <a:cubicBezTo>
                      <a:pt x="21" y="10"/>
                      <a:pt x="13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B64447D1-433B-4EC7-A5E5-0EE672A36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0814" y="5021965"/>
                <a:ext cx="41275" cy="266700"/>
              </a:xfrm>
              <a:custGeom>
                <a:avLst/>
                <a:gdLst>
                  <a:gd name="T0" fmla="*/ 4 w 19"/>
                  <a:gd name="T1" fmla="*/ 0 h 122"/>
                  <a:gd name="T2" fmla="*/ 19 w 19"/>
                  <a:gd name="T3" fmla="*/ 16 h 122"/>
                  <a:gd name="T4" fmla="*/ 7 w 19"/>
                  <a:gd name="T5" fmla="*/ 115 h 122"/>
                  <a:gd name="T6" fmla="*/ 0 w 19"/>
                  <a:gd name="T7" fmla="*/ 121 h 122"/>
                  <a:gd name="T8" fmla="*/ 10 w 19"/>
                  <a:gd name="T9" fmla="*/ 43 h 122"/>
                  <a:gd name="T10" fmla="*/ 5 w 19"/>
                  <a:gd name="T11" fmla="*/ 34 h 122"/>
                  <a:gd name="T12" fmla="*/ 4 w 19"/>
                  <a:gd name="T1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22">
                    <a:moveTo>
                      <a:pt x="4" y="0"/>
                    </a:moveTo>
                    <a:cubicBezTo>
                      <a:pt x="4" y="0"/>
                      <a:pt x="18" y="10"/>
                      <a:pt x="19" y="16"/>
                    </a:cubicBezTo>
                    <a:cubicBezTo>
                      <a:pt x="19" y="21"/>
                      <a:pt x="7" y="115"/>
                      <a:pt x="7" y="115"/>
                    </a:cubicBezTo>
                    <a:cubicBezTo>
                      <a:pt x="7" y="115"/>
                      <a:pt x="8" y="122"/>
                      <a:pt x="0" y="121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grpSp>
            <p:nvGrpSpPr>
              <p:cNvPr id="30" name="Group 123">
                <a:extLst>
                  <a:ext uri="{FF2B5EF4-FFF2-40B4-BE49-F238E27FC236}">
                    <a16:creationId xmlns:a16="http://schemas.microsoft.com/office/drawing/2014/main" id="{50C4FF59-250B-4E0D-A77F-5BA68324D4F0}"/>
                  </a:ext>
                </a:extLst>
              </p:cNvPr>
              <p:cNvGrpSpPr/>
              <p:nvPr/>
            </p:nvGrpSpPr>
            <p:grpSpPr>
              <a:xfrm>
                <a:off x="7785739" y="4899333"/>
                <a:ext cx="817563" cy="620713"/>
                <a:chOff x="7170738" y="4168775"/>
                <a:chExt cx="817563" cy="620713"/>
              </a:xfrm>
              <a:grpFill/>
            </p:grpSpPr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id="{7BF84D7C-E4A9-4774-88C2-67ADD2B45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0738" y="4168775"/>
                  <a:ext cx="785813" cy="354013"/>
                </a:xfrm>
                <a:custGeom>
                  <a:avLst/>
                  <a:gdLst>
                    <a:gd name="T0" fmla="*/ 246 w 495"/>
                    <a:gd name="T1" fmla="*/ 223 h 223"/>
                    <a:gd name="T2" fmla="*/ 0 w 495"/>
                    <a:gd name="T3" fmla="*/ 111 h 223"/>
                    <a:gd name="T4" fmla="*/ 252 w 495"/>
                    <a:gd name="T5" fmla="*/ 0 h 223"/>
                    <a:gd name="T6" fmla="*/ 495 w 495"/>
                    <a:gd name="T7" fmla="*/ 109 h 223"/>
                    <a:gd name="T8" fmla="*/ 246 w 495"/>
                    <a:gd name="T9" fmla="*/ 223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5" h="223">
                      <a:moveTo>
                        <a:pt x="246" y="223"/>
                      </a:moveTo>
                      <a:lnTo>
                        <a:pt x="0" y="111"/>
                      </a:lnTo>
                      <a:lnTo>
                        <a:pt x="252" y="0"/>
                      </a:lnTo>
                      <a:lnTo>
                        <a:pt x="495" y="109"/>
                      </a:lnTo>
                      <a:lnTo>
                        <a:pt x="246" y="2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Rectangle 15">
                  <a:extLst>
                    <a:ext uri="{FF2B5EF4-FFF2-40B4-BE49-F238E27FC236}">
                      <a16:creationId xmlns:a16="http://schemas.microsoft.com/office/drawing/2014/main" id="{BAD62398-2F0E-4DDE-BD59-7B21A6BC0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24800" y="4335463"/>
                  <a:ext cx="23813" cy="2571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Oval 16">
                  <a:extLst>
                    <a:ext uri="{FF2B5EF4-FFF2-40B4-BE49-F238E27FC236}">
                      <a16:creationId xmlns:a16="http://schemas.microsoft.com/office/drawing/2014/main" id="{3663C04F-E124-4CF6-8A22-6518E5238E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97813" y="4564063"/>
                  <a:ext cx="76200" cy="777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id="{93A460DB-ADB6-4E9B-810B-0E618DFAA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8288" y="4605338"/>
                  <a:ext cx="55563" cy="171450"/>
                </a:xfrm>
                <a:custGeom>
                  <a:avLst/>
                  <a:gdLst>
                    <a:gd name="T0" fmla="*/ 14 w 26"/>
                    <a:gd name="T1" fmla="*/ 4 h 79"/>
                    <a:gd name="T2" fmla="*/ 6 w 26"/>
                    <a:gd name="T3" fmla="*/ 79 h 79"/>
                    <a:gd name="T4" fmla="*/ 26 w 26"/>
                    <a:gd name="T5" fmla="*/ 79 h 79"/>
                    <a:gd name="T6" fmla="*/ 26 w 26"/>
                    <a:gd name="T7" fmla="*/ 0 h 79"/>
                    <a:gd name="T8" fmla="*/ 14 w 26"/>
                    <a:gd name="T9" fmla="*/ 4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79">
                      <a:moveTo>
                        <a:pt x="14" y="4"/>
                      </a:moveTo>
                      <a:cubicBezTo>
                        <a:pt x="14" y="4"/>
                        <a:pt x="0" y="34"/>
                        <a:pt x="6" y="79"/>
                      </a:cubicBezTo>
                      <a:cubicBezTo>
                        <a:pt x="26" y="79"/>
                        <a:pt x="26" y="79"/>
                        <a:pt x="26" y="79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14" y="7"/>
                        <a:pt x="1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:a16="http://schemas.microsoft.com/office/drawing/2014/main" id="{2944B154-A4AC-462A-BF46-4064963D7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2738" y="4605338"/>
                  <a:ext cx="55563" cy="171450"/>
                </a:xfrm>
                <a:custGeom>
                  <a:avLst/>
                  <a:gdLst>
                    <a:gd name="T0" fmla="*/ 11 w 25"/>
                    <a:gd name="T1" fmla="*/ 4 h 79"/>
                    <a:gd name="T2" fmla="*/ 20 w 25"/>
                    <a:gd name="T3" fmla="*/ 79 h 79"/>
                    <a:gd name="T4" fmla="*/ 0 w 25"/>
                    <a:gd name="T5" fmla="*/ 79 h 79"/>
                    <a:gd name="T6" fmla="*/ 0 w 25"/>
                    <a:gd name="T7" fmla="*/ 0 h 79"/>
                    <a:gd name="T8" fmla="*/ 11 w 25"/>
                    <a:gd name="T9" fmla="*/ 4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9">
                      <a:moveTo>
                        <a:pt x="11" y="4"/>
                      </a:moveTo>
                      <a:cubicBezTo>
                        <a:pt x="11" y="4"/>
                        <a:pt x="25" y="34"/>
                        <a:pt x="2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1" y="7"/>
                        <a:pt x="1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:a16="http://schemas.microsoft.com/office/drawing/2014/main" id="{A8C4072B-B3E3-45BE-B6E0-A3F869DB2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900" y="4449763"/>
                  <a:ext cx="455613" cy="339725"/>
                </a:xfrm>
                <a:custGeom>
                  <a:avLst/>
                  <a:gdLst>
                    <a:gd name="T0" fmla="*/ 209 w 209"/>
                    <a:gd name="T1" fmla="*/ 0 h 156"/>
                    <a:gd name="T2" fmla="*/ 104 w 209"/>
                    <a:gd name="T3" fmla="*/ 49 h 156"/>
                    <a:gd name="T4" fmla="*/ 0 w 209"/>
                    <a:gd name="T5" fmla="*/ 0 h 156"/>
                    <a:gd name="T6" fmla="*/ 0 w 209"/>
                    <a:gd name="T7" fmla="*/ 120 h 156"/>
                    <a:gd name="T8" fmla="*/ 102 w 209"/>
                    <a:gd name="T9" fmla="*/ 156 h 156"/>
                    <a:gd name="T10" fmla="*/ 102 w 209"/>
                    <a:gd name="T11" fmla="*/ 156 h 156"/>
                    <a:gd name="T12" fmla="*/ 104 w 209"/>
                    <a:gd name="T13" fmla="*/ 156 h 156"/>
                    <a:gd name="T14" fmla="*/ 107 w 209"/>
                    <a:gd name="T15" fmla="*/ 156 h 156"/>
                    <a:gd name="T16" fmla="*/ 107 w 209"/>
                    <a:gd name="T17" fmla="*/ 156 h 156"/>
                    <a:gd name="T18" fmla="*/ 209 w 209"/>
                    <a:gd name="T19" fmla="*/ 120 h 156"/>
                    <a:gd name="T20" fmla="*/ 209 w 209"/>
                    <a:gd name="T21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9" h="156">
                      <a:moveTo>
                        <a:pt x="209" y="0"/>
                      </a:moveTo>
                      <a:cubicBezTo>
                        <a:pt x="209" y="1"/>
                        <a:pt x="121" y="41"/>
                        <a:pt x="104" y="49"/>
                      </a:cubicBezTo>
                      <a:cubicBezTo>
                        <a:pt x="87" y="41"/>
                        <a:pt x="0" y="1"/>
                        <a:pt x="0" y="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28" y="150"/>
                        <a:pt x="84" y="155"/>
                        <a:pt x="102" y="156"/>
                      </a:cubicBezTo>
                      <a:cubicBezTo>
                        <a:pt x="102" y="156"/>
                        <a:pt x="102" y="156"/>
                        <a:pt x="102" y="156"/>
                      </a:cubicBezTo>
                      <a:cubicBezTo>
                        <a:pt x="102" y="156"/>
                        <a:pt x="103" y="156"/>
                        <a:pt x="104" y="156"/>
                      </a:cubicBezTo>
                      <a:cubicBezTo>
                        <a:pt x="106" y="156"/>
                        <a:pt x="107" y="156"/>
                        <a:pt x="107" y="156"/>
                      </a:cubicBezTo>
                      <a:cubicBezTo>
                        <a:pt x="107" y="156"/>
                        <a:pt x="107" y="156"/>
                        <a:pt x="107" y="156"/>
                      </a:cubicBezTo>
                      <a:cubicBezTo>
                        <a:pt x="125" y="155"/>
                        <a:pt x="181" y="150"/>
                        <a:pt x="209" y="120"/>
                      </a:cubicBezTo>
                      <a:lnTo>
                        <a:pt x="20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3CADCCD5-E11E-4904-8B51-D03E646E05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0576" y="2780415"/>
                <a:ext cx="477838" cy="503238"/>
              </a:xfrm>
              <a:custGeom>
                <a:avLst/>
                <a:gdLst>
                  <a:gd name="T0" fmla="*/ 168 w 219"/>
                  <a:gd name="T1" fmla="*/ 224 h 231"/>
                  <a:gd name="T2" fmla="*/ 197 w 219"/>
                  <a:gd name="T3" fmla="*/ 212 h 231"/>
                  <a:gd name="T4" fmla="*/ 168 w 219"/>
                  <a:gd name="T5" fmla="*/ 132 h 231"/>
                  <a:gd name="T6" fmla="*/ 168 w 219"/>
                  <a:gd name="T7" fmla="*/ 150 h 231"/>
                  <a:gd name="T8" fmla="*/ 192 w 219"/>
                  <a:gd name="T9" fmla="*/ 190 h 231"/>
                  <a:gd name="T10" fmla="*/ 168 w 219"/>
                  <a:gd name="T11" fmla="*/ 209 h 231"/>
                  <a:gd name="T12" fmla="*/ 168 w 219"/>
                  <a:gd name="T13" fmla="*/ 224 h 231"/>
                  <a:gd name="T14" fmla="*/ 168 w 219"/>
                  <a:gd name="T15" fmla="*/ 203 h 231"/>
                  <a:gd name="T16" fmla="*/ 168 w 219"/>
                  <a:gd name="T17" fmla="*/ 157 h 231"/>
                  <a:gd name="T18" fmla="*/ 181 w 219"/>
                  <a:gd name="T19" fmla="*/ 187 h 231"/>
                  <a:gd name="T20" fmla="*/ 168 w 219"/>
                  <a:gd name="T21" fmla="*/ 203 h 231"/>
                  <a:gd name="T22" fmla="*/ 146 w 219"/>
                  <a:gd name="T23" fmla="*/ 112 h 231"/>
                  <a:gd name="T24" fmla="*/ 141 w 219"/>
                  <a:gd name="T25" fmla="*/ 98 h 231"/>
                  <a:gd name="T26" fmla="*/ 141 w 219"/>
                  <a:gd name="T27" fmla="*/ 44 h 231"/>
                  <a:gd name="T28" fmla="*/ 146 w 219"/>
                  <a:gd name="T29" fmla="*/ 37 h 231"/>
                  <a:gd name="T30" fmla="*/ 148 w 219"/>
                  <a:gd name="T31" fmla="*/ 37 h 231"/>
                  <a:gd name="T32" fmla="*/ 148 w 219"/>
                  <a:gd name="T33" fmla="*/ 14 h 231"/>
                  <a:gd name="T34" fmla="*/ 146 w 219"/>
                  <a:gd name="T35" fmla="*/ 14 h 231"/>
                  <a:gd name="T36" fmla="*/ 146 w 219"/>
                  <a:gd name="T37" fmla="*/ 13 h 231"/>
                  <a:gd name="T38" fmla="*/ 114 w 219"/>
                  <a:gd name="T39" fmla="*/ 0 h 231"/>
                  <a:gd name="T40" fmla="*/ 81 w 219"/>
                  <a:gd name="T41" fmla="*/ 13 h 231"/>
                  <a:gd name="T42" fmla="*/ 81 w 219"/>
                  <a:gd name="T43" fmla="*/ 14 h 231"/>
                  <a:gd name="T44" fmla="*/ 80 w 219"/>
                  <a:gd name="T45" fmla="*/ 14 h 231"/>
                  <a:gd name="T46" fmla="*/ 80 w 219"/>
                  <a:gd name="T47" fmla="*/ 37 h 231"/>
                  <a:gd name="T48" fmla="*/ 81 w 219"/>
                  <a:gd name="T49" fmla="*/ 37 h 231"/>
                  <a:gd name="T50" fmla="*/ 90 w 219"/>
                  <a:gd name="T51" fmla="*/ 45 h 231"/>
                  <a:gd name="T52" fmla="*/ 90 w 219"/>
                  <a:gd name="T53" fmla="*/ 98 h 231"/>
                  <a:gd name="T54" fmla="*/ 83 w 219"/>
                  <a:gd name="T55" fmla="*/ 112 h 231"/>
                  <a:gd name="T56" fmla="*/ 31 w 219"/>
                  <a:gd name="T57" fmla="*/ 212 h 231"/>
                  <a:gd name="T58" fmla="*/ 114 w 219"/>
                  <a:gd name="T59" fmla="*/ 230 h 231"/>
                  <a:gd name="T60" fmla="*/ 168 w 219"/>
                  <a:gd name="T61" fmla="*/ 224 h 231"/>
                  <a:gd name="T62" fmla="*/ 168 w 219"/>
                  <a:gd name="T63" fmla="*/ 209 h 231"/>
                  <a:gd name="T64" fmla="*/ 144 w 219"/>
                  <a:gd name="T65" fmla="*/ 212 h 231"/>
                  <a:gd name="T66" fmla="*/ 144 w 219"/>
                  <a:gd name="T67" fmla="*/ 212 h 231"/>
                  <a:gd name="T68" fmla="*/ 168 w 219"/>
                  <a:gd name="T69" fmla="*/ 203 h 231"/>
                  <a:gd name="T70" fmla="*/ 168 w 219"/>
                  <a:gd name="T71" fmla="*/ 157 h 231"/>
                  <a:gd name="T72" fmla="*/ 149 w 219"/>
                  <a:gd name="T73" fmla="*/ 134 h 231"/>
                  <a:gd name="T74" fmla="*/ 168 w 219"/>
                  <a:gd name="T75" fmla="*/ 150 h 231"/>
                  <a:gd name="T76" fmla="*/ 168 w 219"/>
                  <a:gd name="T77" fmla="*/ 132 h 231"/>
                  <a:gd name="T78" fmla="*/ 146 w 219"/>
                  <a:gd name="T79" fmla="*/ 11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9" h="231">
                    <a:moveTo>
                      <a:pt x="168" y="224"/>
                    </a:moveTo>
                    <a:cubicBezTo>
                      <a:pt x="179" y="221"/>
                      <a:pt x="189" y="217"/>
                      <a:pt x="197" y="212"/>
                    </a:cubicBezTo>
                    <a:cubicBezTo>
                      <a:pt x="219" y="196"/>
                      <a:pt x="191" y="157"/>
                      <a:pt x="168" y="132"/>
                    </a:cubicBezTo>
                    <a:cubicBezTo>
                      <a:pt x="168" y="150"/>
                      <a:pt x="168" y="150"/>
                      <a:pt x="168" y="150"/>
                    </a:cubicBezTo>
                    <a:cubicBezTo>
                      <a:pt x="180" y="162"/>
                      <a:pt x="193" y="177"/>
                      <a:pt x="192" y="190"/>
                    </a:cubicBezTo>
                    <a:cubicBezTo>
                      <a:pt x="192" y="201"/>
                      <a:pt x="180" y="207"/>
                      <a:pt x="168" y="209"/>
                    </a:cubicBezTo>
                    <a:cubicBezTo>
                      <a:pt x="168" y="224"/>
                      <a:pt x="168" y="224"/>
                      <a:pt x="168" y="224"/>
                    </a:cubicBezTo>
                    <a:close/>
                    <a:moveTo>
                      <a:pt x="168" y="203"/>
                    </a:moveTo>
                    <a:cubicBezTo>
                      <a:pt x="168" y="157"/>
                      <a:pt x="168" y="157"/>
                      <a:pt x="168" y="157"/>
                    </a:cubicBezTo>
                    <a:cubicBezTo>
                      <a:pt x="175" y="167"/>
                      <a:pt x="182" y="179"/>
                      <a:pt x="181" y="187"/>
                    </a:cubicBezTo>
                    <a:cubicBezTo>
                      <a:pt x="180" y="194"/>
                      <a:pt x="175" y="199"/>
                      <a:pt x="168" y="203"/>
                    </a:cubicBezTo>
                    <a:close/>
                    <a:moveTo>
                      <a:pt x="146" y="112"/>
                    </a:moveTo>
                    <a:cubicBezTo>
                      <a:pt x="146" y="112"/>
                      <a:pt x="141" y="109"/>
                      <a:pt x="141" y="98"/>
                    </a:cubicBezTo>
                    <a:cubicBezTo>
                      <a:pt x="141" y="90"/>
                      <a:pt x="141" y="56"/>
                      <a:pt x="141" y="44"/>
                    </a:cubicBezTo>
                    <a:cubicBezTo>
                      <a:pt x="144" y="43"/>
                      <a:pt x="146" y="40"/>
                      <a:pt x="146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6" y="14"/>
                      <a:pt x="146" y="13"/>
                      <a:pt x="146" y="13"/>
                    </a:cubicBezTo>
                    <a:cubicBezTo>
                      <a:pt x="146" y="6"/>
                      <a:pt x="132" y="0"/>
                      <a:pt x="114" y="0"/>
                    </a:cubicBezTo>
                    <a:cubicBezTo>
                      <a:pt x="95" y="0"/>
                      <a:pt x="81" y="6"/>
                      <a:pt x="81" y="13"/>
                    </a:cubicBezTo>
                    <a:cubicBezTo>
                      <a:pt x="81" y="13"/>
                      <a:pt x="81" y="14"/>
                      <a:pt x="81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40"/>
                      <a:pt x="84" y="43"/>
                      <a:pt x="90" y="45"/>
                    </a:cubicBezTo>
                    <a:cubicBezTo>
                      <a:pt x="90" y="56"/>
                      <a:pt x="90" y="90"/>
                      <a:pt x="90" y="98"/>
                    </a:cubicBezTo>
                    <a:cubicBezTo>
                      <a:pt x="90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8" y="231"/>
                      <a:pt x="105" y="230"/>
                      <a:pt x="114" y="230"/>
                    </a:cubicBezTo>
                    <a:cubicBezTo>
                      <a:pt x="121" y="230"/>
                      <a:pt x="145" y="230"/>
                      <a:pt x="168" y="224"/>
                    </a:cubicBezTo>
                    <a:cubicBezTo>
                      <a:pt x="168" y="209"/>
                      <a:pt x="168" y="209"/>
                      <a:pt x="168" y="209"/>
                    </a:cubicBezTo>
                    <a:cubicBezTo>
                      <a:pt x="156" y="212"/>
                      <a:pt x="144" y="212"/>
                      <a:pt x="144" y="212"/>
                    </a:cubicBezTo>
                    <a:cubicBezTo>
                      <a:pt x="144" y="212"/>
                      <a:pt x="144" y="212"/>
                      <a:pt x="144" y="212"/>
                    </a:cubicBezTo>
                    <a:cubicBezTo>
                      <a:pt x="144" y="212"/>
                      <a:pt x="158" y="210"/>
                      <a:pt x="168" y="203"/>
                    </a:cubicBezTo>
                    <a:cubicBezTo>
                      <a:pt x="168" y="157"/>
                      <a:pt x="168" y="157"/>
                      <a:pt x="168" y="157"/>
                    </a:cubicBezTo>
                    <a:cubicBezTo>
                      <a:pt x="159" y="144"/>
                      <a:pt x="149" y="134"/>
                      <a:pt x="149" y="134"/>
                    </a:cubicBezTo>
                    <a:cubicBezTo>
                      <a:pt x="149" y="134"/>
                      <a:pt x="158" y="141"/>
                      <a:pt x="168" y="150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59" y="122"/>
                      <a:pt x="150" y="114"/>
                      <a:pt x="146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9723D97D-CCAB-4D4D-9534-FFA21EB7C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70164" y="2662940"/>
                <a:ext cx="141288" cy="1412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FDA45FD6-AC83-405B-818F-1B8792ABB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0964" y="2767715"/>
                <a:ext cx="222250" cy="463550"/>
              </a:xfrm>
              <a:custGeom>
                <a:avLst/>
                <a:gdLst>
                  <a:gd name="T0" fmla="*/ 0 w 102"/>
                  <a:gd name="T1" fmla="*/ 6 h 213"/>
                  <a:gd name="T2" fmla="*/ 68 w 102"/>
                  <a:gd name="T3" fmla="*/ 184 h 213"/>
                  <a:gd name="T4" fmla="*/ 99 w 102"/>
                  <a:gd name="T5" fmla="*/ 213 h 213"/>
                  <a:gd name="T6" fmla="*/ 23 w 102"/>
                  <a:gd name="T7" fmla="*/ 0 h 213"/>
                  <a:gd name="T8" fmla="*/ 0 w 102"/>
                  <a:gd name="T9" fmla="*/ 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213">
                    <a:moveTo>
                      <a:pt x="0" y="6"/>
                    </a:moveTo>
                    <a:cubicBezTo>
                      <a:pt x="0" y="7"/>
                      <a:pt x="68" y="184"/>
                      <a:pt x="68" y="184"/>
                    </a:cubicBezTo>
                    <a:cubicBezTo>
                      <a:pt x="68" y="184"/>
                      <a:pt x="96" y="213"/>
                      <a:pt x="99" y="213"/>
                    </a:cubicBezTo>
                    <a:cubicBezTo>
                      <a:pt x="102" y="213"/>
                      <a:pt x="23" y="0"/>
                      <a:pt x="23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83C0410E-ECCA-4D72-8FF0-D159A0DE2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5701" y="2767715"/>
                <a:ext cx="238125" cy="457200"/>
              </a:xfrm>
              <a:custGeom>
                <a:avLst/>
                <a:gdLst>
                  <a:gd name="T0" fmla="*/ 149 w 150"/>
                  <a:gd name="T1" fmla="*/ 14 h 288"/>
                  <a:gd name="T2" fmla="*/ 40 w 150"/>
                  <a:gd name="T3" fmla="*/ 248 h 288"/>
                  <a:gd name="T4" fmla="*/ 0 w 150"/>
                  <a:gd name="T5" fmla="*/ 288 h 288"/>
                  <a:gd name="T6" fmla="*/ 11 w 150"/>
                  <a:gd name="T7" fmla="*/ 233 h 288"/>
                  <a:gd name="T8" fmla="*/ 117 w 150"/>
                  <a:gd name="T9" fmla="*/ 0 h 288"/>
                  <a:gd name="T10" fmla="*/ 150 w 150"/>
                  <a:gd name="T11" fmla="*/ 11 h 288"/>
                  <a:gd name="T12" fmla="*/ 149 w 150"/>
                  <a:gd name="T13" fmla="*/ 1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88">
                    <a:moveTo>
                      <a:pt x="149" y="14"/>
                    </a:moveTo>
                    <a:lnTo>
                      <a:pt x="40" y="248"/>
                    </a:lnTo>
                    <a:lnTo>
                      <a:pt x="0" y="288"/>
                    </a:lnTo>
                    <a:lnTo>
                      <a:pt x="11" y="233"/>
                    </a:lnTo>
                    <a:lnTo>
                      <a:pt x="117" y="0"/>
                    </a:lnTo>
                    <a:lnTo>
                      <a:pt x="150" y="11"/>
                    </a:lnTo>
                    <a:lnTo>
                      <a:pt x="149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806228FA-E8C6-4362-9ED3-15854FE93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3664" y="2612140"/>
                <a:ext cx="25400" cy="79375"/>
              </a:xfrm>
              <a:custGeom>
                <a:avLst/>
                <a:gdLst>
                  <a:gd name="T0" fmla="*/ 12 w 12"/>
                  <a:gd name="T1" fmla="*/ 30 h 36"/>
                  <a:gd name="T2" fmla="*/ 6 w 12"/>
                  <a:gd name="T3" fmla="*/ 36 h 36"/>
                  <a:gd name="T4" fmla="*/ 0 w 12"/>
                  <a:gd name="T5" fmla="*/ 30 h 36"/>
                  <a:gd name="T6" fmla="*/ 0 w 12"/>
                  <a:gd name="T7" fmla="*/ 6 h 36"/>
                  <a:gd name="T8" fmla="*/ 6 w 12"/>
                  <a:gd name="T9" fmla="*/ 0 h 36"/>
                  <a:gd name="T10" fmla="*/ 12 w 12"/>
                  <a:gd name="T11" fmla="*/ 6 h 36"/>
                  <a:gd name="T12" fmla="*/ 12 w 12"/>
                  <a:gd name="T1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6">
                    <a:moveTo>
                      <a:pt x="12" y="30"/>
                    </a:moveTo>
                    <a:cubicBezTo>
                      <a:pt x="12" y="33"/>
                      <a:pt x="10" y="36"/>
                      <a:pt x="6" y="36"/>
                    </a:cubicBezTo>
                    <a:cubicBezTo>
                      <a:pt x="3" y="36"/>
                      <a:pt x="0" y="33"/>
                      <a:pt x="0" y="3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2" y="3"/>
                      <a:pt x="12" y="6"/>
                    </a:cubicBezTo>
                    <a:lnTo>
                      <a:pt x="12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C5E71F3F-D241-41C6-AC53-5D96487066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97014" y="2270828"/>
                <a:ext cx="225425" cy="609600"/>
              </a:xfrm>
              <a:custGeom>
                <a:avLst/>
                <a:gdLst>
                  <a:gd name="T0" fmla="*/ 51 w 103"/>
                  <a:gd name="T1" fmla="*/ 280 h 280"/>
                  <a:gd name="T2" fmla="*/ 103 w 103"/>
                  <a:gd name="T3" fmla="*/ 140 h 280"/>
                  <a:gd name="T4" fmla="*/ 51 w 103"/>
                  <a:gd name="T5" fmla="*/ 0 h 280"/>
                  <a:gd name="T6" fmla="*/ 51 w 103"/>
                  <a:gd name="T7" fmla="*/ 22 h 280"/>
                  <a:gd name="T8" fmla="*/ 94 w 103"/>
                  <a:gd name="T9" fmla="*/ 140 h 280"/>
                  <a:gd name="T10" fmla="*/ 51 w 103"/>
                  <a:gd name="T11" fmla="*/ 257 h 280"/>
                  <a:gd name="T12" fmla="*/ 51 w 103"/>
                  <a:gd name="T13" fmla="*/ 280 h 280"/>
                  <a:gd name="T14" fmla="*/ 51 w 103"/>
                  <a:gd name="T15" fmla="*/ 0 h 280"/>
                  <a:gd name="T16" fmla="*/ 0 w 103"/>
                  <a:gd name="T17" fmla="*/ 140 h 280"/>
                  <a:gd name="T18" fmla="*/ 51 w 103"/>
                  <a:gd name="T19" fmla="*/ 280 h 280"/>
                  <a:gd name="T20" fmla="*/ 51 w 103"/>
                  <a:gd name="T21" fmla="*/ 280 h 280"/>
                  <a:gd name="T22" fmla="*/ 51 w 103"/>
                  <a:gd name="T23" fmla="*/ 257 h 280"/>
                  <a:gd name="T24" fmla="*/ 51 w 103"/>
                  <a:gd name="T25" fmla="*/ 257 h 280"/>
                  <a:gd name="T26" fmla="*/ 51 w 103"/>
                  <a:gd name="T27" fmla="*/ 257 h 280"/>
                  <a:gd name="T28" fmla="*/ 8 w 103"/>
                  <a:gd name="T29" fmla="*/ 140 h 280"/>
                  <a:gd name="T30" fmla="*/ 51 w 103"/>
                  <a:gd name="T31" fmla="*/ 22 h 280"/>
                  <a:gd name="T32" fmla="*/ 51 w 103"/>
                  <a:gd name="T33" fmla="*/ 22 h 280"/>
                  <a:gd name="T34" fmla="*/ 51 w 103"/>
                  <a:gd name="T3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280">
                    <a:moveTo>
                      <a:pt x="51" y="280"/>
                    </a:moveTo>
                    <a:cubicBezTo>
                      <a:pt x="80" y="280"/>
                      <a:pt x="103" y="217"/>
                      <a:pt x="103" y="140"/>
                    </a:cubicBezTo>
                    <a:cubicBezTo>
                      <a:pt x="103" y="62"/>
                      <a:pt x="80" y="0"/>
                      <a:pt x="51" y="0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75" y="22"/>
                      <a:pt x="94" y="75"/>
                      <a:pt x="94" y="140"/>
                    </a:cubicBezTo>
                    <a:cubicBezTo>
                      <a:pt x="94" y="204"/>
                      <a:pt x="75" y="257"/>
                      <a:pt x="51" y="257"/>
                    </a:cubicBezTo>
                    <a:lnTo>
                      <a:pt x="51" y="280"/>
                    </a:lnTo>
                    <a:close/>
                    <a:moveTo>
                      <a:pt x="51" y="0"/>
                    </a:moveTo>
                    <a:cubicBezTo>
                      <a:pt x="23" y="0"/>
                      <a:pt x="0" y="62"/>
                      <a:pt x="0" y="140"/>
                    </a:cubicBezTo>
                    <a:cubicBezTo>
                      <a:pt x="0" y="217"/>
                      <a:pt x="23" y="280"/>
                      <a:pt x="51" y="280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27" y="257"/>
                      <a:pt x="8" y="204"/>
                      <a:pt x="8" y="140"/>
                    </a:cubicBezTo>
                    <a:cubicBezTo>
                      <a:pt x="8" y="75"/>
                      <a:pt x="27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0"/>
                      <a:pt x="51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59E76792-8D5B-4B2B-9E58-6417277102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03339" y="2462915"/>
                <a:ext cx="611188" cy="223838"/>
              </a:xfrm>
              <a:custGeom>
                <a:avLst/>
                <a:gdLst>
                  <a:gd name="T0" fmla="*/ 280 w 280"/>
                  <a:gd name="T1" fmla="*/ 52 h 103"/>
                  <a:gd name="T2" fmla="*/ 140 w 280"/>
                  <a:gd name="T3" fmla="*/ 0 h 103"/>
                  <a:gd name="T4" fmla="*/ 140 w 280"/>
                  <a:gd name="T5" fmla="*/ 8 h 103"/>
                  <a:gd name="T6" fmla="*/ 257 w 280"/>
                  <a:gd name="T7" fmla="*/ 52 h 103"/>
                  <a:gd name="T8" fmla="*/ 140 w 280"/>
                  <a:gd name="T9" fmla="*/ 95 h 103"/>
                  <a:gd name="T10" fmla="*/ 140 w 280"/>
                  <a:gd name="T11" fmla="*/ 103 h 103"/>
                  <a:gd name="T12" fmla="*/ 280 w 280"/>
                  <a:gd name="T13" fmla="*/ 52 h 103"/>
                  <a:gd name="T14" fmla="*/ 140 w 280"/>
                  <a:gd name="T15" fmla="*/ 0 h 103"/>
                  <a:gd name="T16" fmla="*/ 140 w 280"/>
                  <a:gd name="T17" fmla="*/ 0 h 103"/>
                  <a:gd name="T18" fmla="*/ 0 w 280"/>
                  <a:gd name="T19" fmla="*/ 52 h 103"/>
                  <a:gd name="T20" fmla="*/ 140 w 280"/>
                  <a:gd name="T21" fmla="*/ 103 h 103"/>
                  <a:gd name="T22" fmla="*/ 140 w 280"/>
                  <a:gd name="T23" fmla="*/ 103 h 103"/>
                  <a:gd name="T24" fmla="*/ 140 w 280"/>
                  <a:gd name="T25" fmla="*/ 95 h 103"/>
                  <a:gd name="T26" fmla="*/ 140 w 280"/>
                  <a:gd name="T27" fmla="*/ 95 h 103"/>
                  <a:gd name="T28" fmla="*/ 23 w 280"/>
                  <a:gd name="T29" fmla="*/ 52 h 103"/>
                  <a:gd name="T30" fmla="*/ 23 w 280"/>
                  <a:gd name="T31" fmla="*/ 52 h 103"/>
                  <a:gd name="T32" fmla="*/ 140 w 280"/>
                  <a:gd name="T33" fmla="*/ 8 h 103"/>
                  <a:gd name="T34" fmla="*/ 140 w 280"/>
                  <a:gd name="T35" fmla="*/ 8 h 103"/>
                  <a:gd name="T36" fmla="*/ 140 w 280"/>
                  <a:gd name="T3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0" h="103">
                    <a:moveTo>
                      <a:pt x="280" y="52"/>
                    </a:moveTo>
                    <a:cubicBezTo>
                      <a:pt x="280" y="23"/>
                      <a:pt x="217" y="0"/>
                      <a:pt x="140" y="0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205" y="8"/>
                      <a:pt x="257" y="28"/>
                      <a:pt x="257" y="52"/>
                    </a:cubicBezTo>
                    <a:cubicBezTo>
                      <a:pt x="257" y="75"/>
                      <a:pt x="205" y="95"/>
                      <a:pt x="140" y="95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217" y="103"/>
                      <a:pt x="280" y="80"/>
                      <a:pt x="280" y="52"/>
                    </a:cubicBezTo>
                    <a:close/>
                    <a:moveTo>
                      <a:pt x="140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23"/>
                      <a:pt x="0" y="52"/>
                    </a:cubicBezTo>
                    <a:cubicBezTo>
                      <a:pt x="0" y="80"/>
                      <a:pt x="63" y="103"/>
                      <a:pt x="140" y="103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75" y="95"/>
                      <a:pt x="23" y="75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28"/>
                      <a:pt x="75" y="8"/>
                      <a:pt x="140" y="8"/>
                    </a:cubicBezTo>
                    <a:cubicBezTo>
                      <a:pt x="140" y="8"/>
                      <a:pt x="140" y="8"/>
                      <a:pt x="140" y="8"/>
                    </a:cubicBez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903DD89C-1FBA-47A8-815C-A7CABCCA4E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49376" y="2324803"/>
                <a:ext cx="519113" cy="498475"/>
              </a:xfrm>
              <a:custGeom>
                <a:avLst/>
                <a:gdLst>
                  <a:gd name="T0" fmla="*/ 218 w 238"/>
                  <a:gd name="T1" fmla="*/ 16 h 229"/>
                  <a:gd name="T2" fmla="*/ 119 w 238"/>
                  <a:gd name="T3" fmla="*/ 46 h 229"/>
                  <a:gd name="T4" fmla="*/ 119 w 238"/>
                  <a:gd name="T5" fmla="*/ 57 h 229"/>
                  <a:gd name="T6" fmla="*/ 202 w 238"/>
                  <a:gd name="T7" fmla="*/ 32 h 229"/>
                  <a:gd name="T8" fmla="*/ 150 w 238"/>
                  <a:gd name="T9" fmla="*/ 145 h 229"/>
                  <a:gd name="T10" fmla="*/ 119 w 238"/>
                  <a:gd name="T11" fmla="*/ 172 h 229"/>
                  <a:gd name="T12" fmla="*/ 119 w 238"/>
                  <a:gd name="T13" fmla="*/ 183 h 229"/>
                  <a:gd name="T14" fmla="*/ 156 w 238"/>
                  <a:gd name="T15" fmla="*/ 151 h 229"/>
                  <a:gd name="T16" fmla="*/ 218 w 238"/>
                  <a:gd name="T17" fmla="*/ 16 h 229"/>
                  <a:gd name="T18" fmla="*/ 119 w 238"/>
                  <a:gd name="T19" fmla="*/ 46 h 229"/>
                  <a:gd name="T20" fmla="*/ 83 w 238"/>
                  <a:gd name="T21" fmla="*/ 78 h 229"/>
                  <a:gd name="T22" fmla="*/ 20 w 238"/>
                  <a:gd name="T23" fmla="*/ 214 h 229"/>
                  <a:gd name="T24" fmla="*/ 119 w 238"/>
                  <a:gd name="T25" fmla="*/ 183 h 229"/>
                  <a:gd name="T26" fmla="*/ 119 w 238"/>
                  <a:gd name="T27" fmla="*/ 172 h 229"/>
                  <a:gd name="T28" fmla="*/ 36 w 238"/>
                  <a:gd name="T29" fmla="*/ 197 h 229"/>
                  <a:gd name="T30" fmla="*/ 36 w 238"/>
                  <a:gd name="T31" fmla="*/ 197 h 229"/>
                  <a:gd name="T32" fmla="*/ 89 w 238"/>
                  <a:gd name="T33" fmla="*/ 84 h 229"/>
                  <a:gd name="T34" fmla="*/ 119 w 238"/>
                  <a:gd name="T35" fmla="*/ 57 h 229"/>
                  <a:gd name="T36" fmla="*/ 119 w 238"/>
                  <a:gd name="T37" fmla="*/ 4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8" h="229">
                    <a:moveTo>
                      <a:pt x="218" y="16"/>
                    </a:moveTo>
                    <a:cubicBezTo>
                      <a:pt x="202" y="0"/>
                      <a:pt x="162" y="13"/>
                      <a:pt x="119" y="46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55" y="30"/>
                      <a:pt x="189" y="19"/>
                      <a:pt x="202" y="32"/>
                    </a:cubicBezTo>
                    <a:cubicBezTo>
                      <a:pt x="219" y="49"/>
                      <a:pt x="195" y="99"/>
                      <a:pt x="150" y="145"/>
                    </a:cubicBezTo>
                    <a:cubicBezTo>
                      <a:pt x="140" y="155"/>
                      <a:pt x="129" y="164"/>
                      <a:pt x="119" y="172"/>
                    </a:cubicBezTo>
                    <a:cubicBezTo>
                      <a:pt x="119" y="183"/>
                      <a:pt x="119" y="183"/>
                      <a:pt x="119" y="183"/>
                    </a:cubicBezTo>
                    <a:cubicBezTo>
                      <a:pt x="131" y="174"/>
                      <a:pt x="144" y="163"/>
                      <a:pt x="156" y="151"/>
                    </a:cubicBezTo>
                    <a:cubicBezTo>
                      <a:pt x="210" y="96"/>
                      <a:pt x="238" y="36"/>
                      <a:pt x="218" y="16"/>
                    </a:cubicBezTo>
                    <a:close/>
                    <a:moveTo>
                      <a:pt x="119" y="46"/>
                    </a:moveTo>
                    <a:cubicBezTo>
                      <a:pt x="107" y="55"/>
                      <a:pt x="95" y="66"/>
                      <a:pt x="83" y="78"/>
                    </a:cubicBezTo>
                    <a:cubicBezTo>
                      <a:pt x="28" y="133"/>
                      <a:pt x="0" y="193"/>
                      <a:pt x="20" y="214"/>
                    </a:cubicBezTo>
                    <a:cubicBezTo>
                      <a:pt x="36" y="229"/>
                      <a:pt x="76" y="216"/>
                      <a:pt x="119" y="183"/>
                    </a:cubicBezTo>
                    <a:cubicBezTo>
                      <a:pt x="119" y="172"/>
                      <a:pt x="119" y="172"/>
                      <a:pt x="119" y="172"/>
                    </a:cubicBezTo>
                    <a:cubicBezTo>
                      <a:pt x="83" y="199"/>
                      <a:pt x="49" y="211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19" y="181"/>
                      <a:pt x="43" y="130"/>
                      <a:pt x="89" y="84"/>
                    </a:cubicBezTo>
                    <a:cubicBezTo>
                      <a:pt x="99" y="74"/>
                      <a:pt x="109" y="65"/>
                      <a:pt x="119" y="57"/>
                    </a:cubicBezTo>
                    <a:lnTo>
                      <a:pt x="119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E39183C6-3AEE-40B8-B71A-1E40CBA75A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49376" y="2324803"/>
                <a:ext cx="519113" cy="498475"/>
              </a:xfrm>
              <a:custGeom>
                <a:avLst/>
                <a:gdLst>
                  <a:gd name="T0" fmla="*/ 218 w 238"/>
                  <a:gd name="T1" fmla="*/ 214 h 229"/>
                  <a:gd name="T2" fmla="*/ 156 w 238"/>
                  <a:gd name="T3" fmla="*/ 78 h 229"/>
                  <a:gd name="T4" fmla="*/ 119 w 238"/>
                  <a:gd name="T5" fmla="*/ 46 h 229"/>
                  <a:gd name="T6" fmla="*/ 119 w 238"/>
                  <a:gd name="T7" fmla="*/ 57 h 229"/>
                  <a:gd name="T8" fmla="*/ 150 w 238"/>
                  <a:gd name="T9" fmla="*/ 84 h 229"/>
                  <a:gd name="T10" fmla="*/ 202 w 238"/>
                  <a:gd name="T11" fmla="*/ 197 h 229"/>
                  <a:gd name="T12" fmla="*/ 119 w 238"/>
                  <a:gd name="T13" fmla="*/ 172 h 229"/>
                  <a:gd name="T14" fmla="*/ 119 w 238"/>
                  <a:gd name="T15" fmla="*/ 183 h 229"/>
                  <a:gd name="T16" fmla="*/ 218 w 238"/>
                  <a:gd name="T17" fmla="*/ 214 h 229"/>
                  <a:gd name="T18" fmla="*/ 119 w 238"/>
                  <a:gd name="T19" fmla="*/ 46 h 229"/>
                  <a:gd name="T20" fmla="*/ 20 w 238"/>
                  <a:gd name="T21" fmla="*/ 16 h 229"/>
                  <a:gd name="T22" fmla="*/ 83 w 238"/>
                  <a:gd name="T23" fmla="*/ 151 h 229"/>
                  <a:gd name="T24" fmla="*/ 119 w 238"/>
                  <a:gd name="T25" fmla="*/ 183 h 229"/>
                  <a:gd name="T26" fmla="*/ 119 w 238"/>
                  <a:gd name="T27" fmla="*/ 172 h 229"/>
                  <a:gd name="T28" fmla="*/ 89 w 238"/>
                  <a:gd name="T29" fmla="*/ 145 h 229"/>
                  <a:gd name="T30" fmla="*/ 36 w 238"/>
                  <a:gd name="T31" fmla="*/ 32 h 229"/>
                  <a:gd name="T32" fmla="*/ 36 w 238"/>
                  <a:gd name="T33" fmla="*/ 32 h 229"/>
                  <a:gd name="T34" fmla="*/ 119 w 238"/>
                  <a:gd name="T35" fmla="*/ 57 h 229"/>
                  <a:gd name="T36" fmla="*/ 119 w 238"/>
                  <a:gd name="T37" fmla="*/ 4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8" h="229">
                    <a:moveTo>
                      <a:pt x="218" y="214"/>
                    </a:moveTo>
                    <a:cubicBezTo>
                      <a:pt x="238" y="193"/>
                      <a:pt x="210" y="133"/>
                      <a:pt x="156" y="78"/>
                    </a:cubicBezTo>
                    <a:cubicBezTo>
                      <a:pt x="144" y="66"/>
                      <a:pt x="131" y="55"/>
                      <a:pt x="119" y="46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29" y="65"/>
                      <a:pt x="140" y="74"/>
                      <a:pt x="150" y="84"/>
                    </a:cubicBezTo>
                    <a:cubicBezTo>
                      <a:pt x="195" y="130"/>
                      <a:pt x="219" y="181"/>
                      <a:pt x="202" y="197"/>
                    </a:cubicBezTo>
                    <a:cubicBezTo>
                      <a:pt x="189" y="211"/>
                      <a:pt x="155" y="199"/>
                      <a:pt x="119" y="172"/>
                    </a:cubicBezTo>
                    <a:cubicBezTo>
                      <a:pt x="119" y="183"/>
                      <a:pt x="119" y="183"/>
                      <a:pt x="119" y="183"/>
                    </a:cubicBezTo>
                    <a:cubicBezTo>
                      <a:pt x="162" y="216"/>
                      <a:pt x="202" y="229"/>
                      <a:pt x="218" y="214"/>
                    </a:cubicBezTo>
                    <a:close/>
                    <a:moveTo>
                      <a:pt x="119" y="46"/>
                    </a:moveTo>
                    <a:cubicBezTo>
                      <a:pt x="76" y="13"/>
                      <a:pt x="36" y="0"/>
                      <a:pt x="20" y="16"/>
                    </a:cubicBezTo>
                    <a:cubicBezTo>
                      <a:pt x="0" y="36"/>
                      <a:pt x="28" y="96"/>
                      <a:pt x="83" y="151"/>
                    </a:cubicBezTo>
                    <a:cubicBezTo>
                      <a:pt x="95" y="163"/>
                      <a:pt x="107" y="174"/>
                      <a:pt x="119" y="183"/>
                    </a:cubicBezTo>
                    <a:cubicBezTo>
                      <a:pt x="119" y="172"/>
                      <a:pt x="119" y="172"/>
                      <a:pt x="119" y="172"/>
                    </a:cubicBezTo>
                    <a:cubicBezTo>
                      <a:pt x="109" y="164"/>
                      <a:pt x="99" y="155"/>
                      <a:pt x="89" y="145"/>
                    </a:cubicBezTo>
                    <a:cubicBezTo>
                      <a:pt x="43" y="99"/>
                      <a:pt x="19" y="49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9" y="19"/>
                      <a:pt x="83" y="30"/>
                      <a:pt x="119" y="57"/>
                    </a:cubicBezTo>
                    <a:lnTo>
                      <a:pt x="119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0" name="Oval 29">
                <a:extLst>
                  <a:ext uri="{FF2B5EF4-FFF2-40B4-BE49-F238E27FC236}">
                    <a16:creationId xmlns:a16="http://schemas.microsoft.com/office/drawing/2014/main" id="{5D420733-1980-4774-8FB4-7078CF6E8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3689" y="2528003"/>
                <a:ext cx="93663" cy="936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BE9FAE2D-3BBE-4C50-B143-E470262214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2826" y="2097790"/>
                <a:ext cx="257175" cy="487363"/>
              </a:xfrm>
              <a:custGeom>
                <a:avLst/>
                <a:gdLst>
                  <a:gd name="T0" fmla="*/ 67 w 162"/>
                  <a:gd name="T1" fmla="*/ 307 h 307"/>
                  <a:gd name="T2" fmla="*/ 162 w 162"/>
                  <a:gd name="T3" fmla="*/ 307 h 307"/>
                  <a:gd name="T4" fmla="*/ 67 w 162"/>
                  <a:gd name="T5" fmla="*/ 127 h 307"/>
                  <a:gd name="T6" fmla="*/ 67 w 162"/>
                  <a:gd name="T7" fmla="*/ 193 h 307"/>
                  <a:gd name="T8" fmla="*/ 110 w 162"/>
                  <a:gd name="T9" fmla="*/ 267 h 307"/>
                  <a:gd name="T10" fmla="*/ 67 w 162"/>
                  <a:gd name="T11" fmla="*/ 267 h 307"/>
                  <a:gd name="T12" fmla="*/ 67 w 162"/>
                  <a:gd name="T13" fmla="*/ 307 h 307"/>
                  <a:gd name="T14" fmla="*/ 0 w 162"/>
                  <a:gd name="T15" fmla="*/ 0 h 307"/>
                  <a:gd name="T16" fmla="*/ 0 w 162"/>
                  <a:gd name="T17" fmla="*/ 307 h 307"/>
                  <a:gd name="T18" fmla="*/ 67 w 162"/>
                  <a:gd name="T19" fmla="*/ 307 h 307"/>
                  <a:gd name="T20" fmla="*/ 67 w 162"/>
                  <a:gd name="T21" fmla="*/ 267 h 307"/>
                  <a:gd name="T22" fmla="*/ 24 w 162"/>
                  <a:gd name="T23" fmla="*/ 267 h 307"/>
                  <a:gd name="T24" fmla="*/ 24 w 162"/>
                  <a:gd name="T25" fmla="*/ 120 h 307"/>
                  <a:gd name="T26" fmla="*/ 24 w 162"/>
                  <a:gd name="T27" fmla="*/ 120 h 307"/>
                  <a:gd name="T28" fmla="*/ 67 w 162"/>
                  <a:gd name="T29" fmla="*/ 193 h 307"/>
                  <a:gd name="T30" fmla="*/ 67 w 162"/>
                  <a:gd name="T31" fmla="*/ 127 h 307"/>
                  <a:gd name="T32" fmla="*/ 0 w 162"/>
                  <a:gd name="T3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307">
                    <a:moveTo>
                      <a:pt x="67" y="307"/>
                    </a:moveTo>
                    <a:lnTo>
                      <a:pt x="162" y="307"/>
                    </a:lnTo>
                    <a:lnTo>
                      <a:pt x="67" y="127"/>
                    </a:lnTo>
                    <a:lnTo>
                      <a:pt x="67" y="193"/>
                    </a:lnTo>
                    <a:lnTo>
                      <a:pt x="110" y="267"/>
                    </a:lnTo>
                    <a:lnTo>
                      <a:pt x="67" y="267"/>
                    </a:lnTo>
                    <a:lnTo>
                      <a:pt x="67" y="307"/>
                    </a:lnTo>
                    <a:close/>
                    <a:moveTo>
                      <a:pt x="0" y="0"/>
                    </a:moveTo>
                    <a:lnTo>
                      <a:pt x="0" y="307"/>
                    </a:lnTo>
                    <a:lnTo>
                      <a:pt x="67" y="307"/>
                    </a:lnTo>
                    <a:lnTo>
                      <a:pt x="67" y="267"/>
                    </a:lnTo>
                    <a:lnTo>
                      <a:pt x="24" y="267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67" y="193"/>
                    </a:lnTo>
                    <a:lnTo>
                      <a:pt x="67" y="1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2" name="Rectangle 31">
                <a:extLst>
                  <a:ext uri="{FF2B5EF4-FFF2-40B4-BE49-F238E27FC236}">
                    <a16:creationId xmlns:a16="http://schemas.microsoft.com/office/drawing/2014/main" id="{ACF6F14C-AE87-4F22-89F8-527719373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4239" y="2096203"/>
                <a:ext cx="65088" cy="4746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2A0BA531-4360-4391-958B-75DD8607CF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46039" y="4486978"/>
                <a:ext cx="561975" cy="411163"/>
              </a:xfrm>
              <a:custGeom>
                <a:avLst/>
                <a:gdLst>
                  <a:gd name="T0" fmla="*/ 213 w 258"/>
                  <a:gd name="T1" fmla="*/ 31 h 189"/>
                  <a:gd name="T2" fmla="*/ 204 w 258"/>
                  <a:gd name="T3" fmla="*/ 69 h 189"/>
                  <a:gd name="T4" fmla="*/ 228 w 258"/>
                  <a:gd name="T5" fmla="*/ 109 h 189"/>
                  <a:gd name="T6" fmla="*/ 204 w 258"/>
                  <a:gd name="T7" fmla="*/ 146 h 189"/>
                  <a:gd name="T8" fmla="*/ 204 w 258"/>
                  <a:gd name="T9" fmla="*/ 27 h 189"/>
                  <a:gd name="T10" fmla="*/ 91 w 258"/>
                  <a:gd name="T11" fmla="*/ 14 h 189"/>
                  <a:gd name="T12" fmla="*/ 97 w 258"/>
                  <a:gd name="T13" fmla="*/ 15 h 189"/>
                  <a:gd name="T14" fmla="*/ 91 w 258"/>
                  <a:gd name="T15" fmla="*/ 42 h 189"/>
                  <a:gd name="T16" fmla="*/ 91 w 258"/>
                  <a:gd name="T17" fmla="*/ 162 h 189"/>
                  <a:gd name="T18" fmla="*/ 166 w 258"/>
                  <a:gd name="T19" fmla="*/ 145 h 189"/>
                  <a:gd name="T20" fmla="*/ 204 w 258"/>
                  <a:gd name="T21" fmla="*/ 125 h 189"/>
                  <a:gd name="T22" fmla="*/ 191 w 258"/>
                  <a:gd name="T23" fmla="*/ 122 h 189"/>
                  <a:gd name="T24" fmla="*/ 204 w 258"/>
                  <a:gd name="T25" fmla="*/ 69 h 189"/>
                  <a:gd name="T26" fmla="*/ 91 w 258"/>
                  <a:gd name="T27" fmla="*/ 6 h 189"/>
                  <a:gd name="T28" fmla="*/ 78 w 258"/>
                  <a:gd name="T29" fmla="*/ 24 h 189"/>
                  <a:gd name="T30" fmla="*/ 91 w 258"/>
                  <a:gd name="T31" fmla="*/ 14 h 189"/>
                  <a:gd name="T32" fmla="*/ 78 w 258"/>
                  <a:gd name="T33" fmla="*/ 188 h 189"/>
                  <a:gd name="T34" fmla="*/ 91 w 258"/>
                  <a:gd name="T35" fmla="*/ 162 h 189"/>
                  <a:gd name="T36" fmla="*/ 78 w 258"/>
                  <a:gd name="T37" fmla="*/ 176 h 189"/>
                  <a:gd name="T38" fmla="*/ 91 w 258"/>
                  <a:gd name="T39" fmla="*/ 42 h 189"/>
                  <a:gd name="T40" fmla="*/ 80 w 258"/>
                  <a:gd name="T41" fmla="*/ 134 h 189"/>
                  <a:gd name="T42" fmla="*/ 78 w 258"/>
                  <a:gd name="T43" fmla="*/ 64 h 189"/>
                  <a:gd name="T44" fmla="*/ 78 w 258"/>
                  <a:gd name="T45" fmla="*/ 33 h 189"/>
                  <a:gd name="T46" fmla="*/ 91 w 258"/>
                  <a:gd name="T47" fmla="*/ 42 h 189"/>
                  <a:gd name="T48" fmla="*/ 60 w 258"/>
                  <a:gd name="T49" fmla="*/ 18 h 189"/>
                  <a:gd name="T50" fmla="*/ 68 w 258"/>
                  <a:gd name="T51" fmla="*/ 42 h 189"/>
                  <a:gd name="T52" fmla="*/ 78 w 258"/>
                  <a:gd name="T53" fmla="*/ 33 h 189"/>
                  <a:gd name="T54" fmla="*/ 78 w 258"/>
                  <a:gd name="T55" fmla="*/ 9 h 189"/>
                  <a:gd name="T56" fmla="*/ 78 w 258"/>
                  <a:gd name="T57" fmla="*/ 188 h 189"/>
                  <a:gd name="T58" fmla="*/ 60 w 258"/>
                  <a:gd name="T59" fmla="*/ 176 h 189"/>
                  <a:gd name="T60" fmla="*/ 78 w 258"/>
                  <a:gd name="T61" fmla="*/ 64 h 189"/>
                  <a:gd name="T62" fmla="*/ 60 w 258"/>
                  <a:gd name="T63" fmla="*/ 134 h 189"/>
                  <a:gd name="T64" fmla="*/ 70 w 258"/>
                  <a:gd name="T65" fmla="*/ 116 h 189"/>
                  <a:gd name="T66" fmla="*/ 60 w 258"/>
                  <a:gd name="T67" fmla="*/ 87 h 189"/>
                  <a:gd name="T68" fmla="*/ 76 w 258"/>
                  <a:gd name="T69" fmla="*/ 68 h 189"/>
                  <a:gd name="T70" fmla="*/ 60 w 258"/>
                  <a:gd name="T71" fmla="*/ 18 h 189"/>
                  <a:gd name="T72" fmla="*/ 60 w 258"/>
                  <a:gd name="T73" fmla="*/ 187 h 189"/>
                  <a:gd name="T74" fmla="*/ 59 w 258"/>
                  <a:gd name="T75" fmla="*/ 175 h 189"/>
                  <a:gd name="T76" fmla="*/ 49 w 258"/>
                  <a:gd name="T77" fmla="*/ 144 h 189"/>
                  <a:gd name="T78" fmla="*/ 60 w 258"/>
                  <a:gd name="T79" fmla="*/ 125 h 189"/>
                  <a:gd name="T80" fmla="*/ 41 w 258"/>
                  <a:gd name="T81" fmla="*/ 125 h 189"/>
                  <a:gd name="T82" fmla="*/ 60 w 258"/>
                  <a:gd name="T83" fmla="*/ 87 h 189"/>
                  <a:gd name="T84" fmla="*/ 51 w 258"/>
                  <a:gd name="T85" fmla="*/ 76 h 189"/>
                  <a:gd name="T86" fmla="*/ 43 w 258"/>
                  <a:gd name="T87" fmla="*/ 51 h 189"/>
                  <a:gd name="T88" fmla="*/ 60 w 258"/>
                  <a:gd name="T89" fmla="*/ 1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189">
                    <a:moveTo>
                      <a:pt x="253" y="104"/>
                    </a:moveTo>
                    <a:cubicBezTo>
                      <a:pt x="258" y="60"/>
                      <a:pt x="213" y="31"/>
                      <a:pt x="213" y="31"/>
                    </a:cubicBezTo>
                    <a:cubicBezTo>
                      <a:pt x="210" y="30"/>
                      <a:pt x="207" y="28"/>
                      <a:pt x="204" y="27"/>
                    </a:cubicBezTo>
                    <a:cubicBezTo>
                      <a:pt x="204" y="69"/>
                      <a:pt x="204" y="69"/>
                      <a:pt x="204" y="69"/>
                    </a:cubicBezTo>
                    <a:cubicBezTo>
                      <a:pt x="208" y="69"/>
                      <a:pt x="212" y="70"/>
                      <a:pt x="216" y="72"/>
                    </a:cubicBezTo>
                    <a:cubicBezTo>
                      <a:pt x="230" y="79"/>
                      <a:pt x="235" y="95"/>
                      <a:pt x="228" y="109"/>
                    </a:cubicBezTo>
                    <a:cubicBezTo>
                      <a:pt x="224" y="119"/>
                      <a:pt x="214" y="125"/>
                      <a:pt x="204" y="125"/>
                    </a:cubicBezTo>
                    <a:cubicBezTo>
                      <a:pt x="204" y="146"/>
                      <a:pt x="204" y="146"/>
                      <a:pt x="204" y="146"/>
                    </a:cubicBezTo>
                    <a:cubicBezTo>
                      <a:pt x="230" y="144"/>
                      <a:pt x="249" y="134"/>
                      <a:pt x="253" y="104"/>
                    </a:cubicBezTo>
                    <a:close/>
                    <a:moveTo>
                      <a:pt x="204" y="27"/>
                    </a:moveTo>
                    <a:cubicBezTo>
                      <a:pt x="156" y="5"/>
                      <a:pt x="119" y="0"/>
                      <a:pt x="91" y="6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93" y="14"/>
                      <a:pt x="95" y="14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4" y="19"/>
                      <a:pt x="107" y="27"/>
                      <a:pt x="103" y="34"/>
                    </a:cubicBezTo>
                    <a:cubicBezTo>
                      <a:pt x="101" y="39"/>
                      <a:pt x="96" y="42"/>
                      <a:pt x="91" y="42"/>
                    </a:cubicBezTo>
                    <a:cubicBezTo>
                      <a:pt x="91" y="146"/>
                      <a:pt x="91" y="146"/>
                      <a:pt x="91" y="146"/>
                    </a:cubicBezTo>
                    <a:cubicBezTo>
                      <a:pt x="93" y="151"/>
                      <a:pt x="93" y="157"/>
                      <a:pt x="91" y="162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117" y="174"/>
                      <a:pt x="138" y="143"/>
                      <a:pt x="166" y="145"/>
                    </a:cubicBezTo>
                    <a:cubicBezTo>
                      <a:pt x="179" y="147"/>
                      <a:pt x="192" y="147"/>
                      <a:pt x="204" y="146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199" y="125"/>
                      <a:pt x="195" y="124"/>
                      <a:pt x="191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77" y="115"/>
                      <a:pt x="172" y="98"/>
                      <a:pt x="179" y="84"/>
                    </a:cubicBezTo>
                    <a:cubicBezTo>
                      <a:pt x="184" y="74"/>
                      <a:pt x="193" y="69"/>
                      <a:pt x="204" y="69"/>
                    </a:cubicBezTo>
                    <a:lnTo>
                      <a:pt x="204" y="27"/>
                    </a:lnTo>
                    <a:close/>
                    <a:moveTo>
                      <a:pt x="91" y="6"/>
                    </a:moveTo>
                    <a:cubicBezTo>
                      <a:pt x="86" y="6"/>
                      <a:pt x="82" y="8"/>
                      <a:pt x="78" y="9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8" y="22"/>
                      <a:pt x="78" y="22"/>
                    </a:cubicBezTo>
                    <a:cubicBezTo>
                      <a:pt x="81" y="17"/>
                      <a:pt x="86" y="14"/>
                      <a:pt x="91" y="14"/>
                    </a:cubicBezTo>
                    <a:cubicBezTo>
                      <a:pt x="91" y="6"/>
                      <a:pt x="91" y="6"/>
                      <a:pt x="91" y="6"/>
                    </a:cubicBezTo>
                    <a:close/>
                    <a:moveTo>
                      <a:pt x="78" y="188"/>
                    </a:moveTo>
                    <a:cubicBezTo>
                      <a:pt x="82" y="188"/>
                      <a:pt x="87" y="187"/>
                      <a:pt x="91" y="185"/>
                    </a:cubicBezTo>
                    <a:cubicBezTo>
                      <a:pt x="91" y="162"/>
                      <a:pt x="91" y="162"/>
                      <a:pt x="91" y="162"/>
                    </a:cubicBezTo>
                    <a:cubicBezTo>
                      <a:pt x="90" y="163"/>
                      <a:pt x="90" y="164"/>
                      <a:pt x="90" y="165"/>
                    </a:cubicBezTo>
                    <a:cubicBezTo>
                      <a:pt x="87" y="170"/>
                      <a:pt x="83" y="174"/>
                      <a:pt x="78" y="176"/>
                    </a:cubicBezTo>
                    <a:cubicBezTo>
                      <a:pt x="78" y="188"/>
                      <a:pt x="78" y="188"/>
                      <a:pt x="78" y="188"/>
                    </a:cubicBezTo>
                    <a:close/>
                    <a:moveTo>
                      <a:pt x="91" y="42"/>
                    </a:moveTo>
                    <a:cubicBezTo>
                      <a:pt x="91" y="146"/>
                      <a:pt x="91" y="146"/>
                      <a:pt x="91" y="146"/>
                    </a:cubicBezTo>
                    <a:cubicBezTo>
                      <a:pt x="89" y="141"/>
                      <a:pt x="85" y="136"/>
                      <a:pt x="80" y="134"/>
                    </a:cubicBezTo>
                    <a:cubicBezTo>
                      <a:pt x="79" y="133"/>
                      <a:pt x="78" y="133"/>
                      <a:pt x="78" y="133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79" y="61"/>
                      <a:pt x="79" y="57"/>
                      <a:pt x="78" y="5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6"/>
                      <a:pt x="81" y="39"/>
                      <a:pt x="84" y="41"/>
                    </a:cubicBezTo>
                    <a:cubicBezTo>
                      <a:pt x="86" y="42"/>
                      <a:pt x="89" y="42"/>
                      <a:pt x="91" y="42"/>
                    </a:cubicBezTo>
                    <a:close/>
                    <a:moveTo>
                      <a:pt x="78" y="9"/>
                    </a:moveTo>
                    <a:cubicBezTo>
                      <a:pt x="71" y="11"/>
                      <a:pt x="65" y="14"/>
                      <a:pt x="60" y="18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2" y="40"/>
                      <a:pt x="65" y="41"/>
                      <a:pt x="68" y="42"/>
                    </a:cubicBezTo>
                    <a:cubicBezTo>
                      <a:pt x="73" y="45"/>
                      <a:pt x="76" y="49"/>
                      <a:pt x="78" y="5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7" y="30"/>
                      <a:pt x="77" y="27"/>
                      <a:pt x="78" y="24"/>
                    </a:cubicBezTo>
                    <a:cubicBezTo>
                      <a:pt x="78" y="9"/>
                      <a:pt x="78" y="9"/>
                      <a:pt x="78" y="9"/>
                    </a:cubicBezTo>
                    <a:close/>
                    <a:moveTo>
                      <a:pt x="60" y="187"/>
                    </a:moveTo>
                    <a:cubicBezTo>
                      <a:pt x="66" y="188"/>
                      <a:pt x="72" y="189"/>
                      <a:pt x="78" y="188"/>
                    </a:cubicBezTo>
                    <a:cubicBezTo>
                      <a:pt x="78" y="176"/>
                      <a:pt x="78" y="176"/>
                      <a:pt x="78" y="176"/>
                    </a:cubicBezTo>
                    <a:cubicBezTo>
                      <a:pt x="72" y="178"/>
                      <a:pt x="65" y="178"/>
                      <a:pt x="60" y="176"/>
                    </a:cubicBezTo>
                    <a:cubicBezTo>
                      <a:pt x="60" y="187"/>
                      <a:pt x="60" y="187"/>
                      <a:pt x="60" y="187"/>
                    </a:cubicBezTo>
                    <a:close/>
                    <a:moveTo>
                      <a:pt x="78" y="64"/>
                    </a:moveTo>
                    <a:cubicBezTo>
                      <a:pt x="78" y="133"/>
                      <a:pt x="78" y="133"/>
                      <a:pt x="78" y="133"/>
                    </a:cubicBezTo>
                    <a:cubicBezTo>
                      <a:pt x="72" y="131"/>
                      <a:pt x="65" y="131"/>
                      <a:pt x="60" y="134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64" y="123"/>
                      <a:pt x="67" y="120"/>
                      <a:pt x="70" y="116"/>
                    </a:cubicBezTo>
                    <a:cubicBezTo>
                      <a:pt x="75" y="105"/>
                      <a:pt x="71" y="92"/>
                      <a:pt x="60" y="87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6" y="78"/>
                      <a:pt x="73" y="74"/>
                      <a:pt x="76" y="68"/>
                    </a:cubicBezTo>
                    <a:cubicBezTo>
                      <a:pt x="77" y="66"/>
                      <a:pt x="77" y="65"/>
                      <a:pt x="78" y="64"/>
                    </a:cubicBezTo>
                    <a:close/>
                    <a:moveTo>
                      <a:pt x="60" y="18"/>
                    </a:moveTo>
                    <a:cubicBezTo>
                      <a:pt x="0" y="56"/>
                      <a:pt x="10" y="159"/>
                      <a:pt x="46" y="180"/>
                    </a:cubicBezTo>
                    <a:cubicBezTo>
                      <a:pt x="51" y="183"/>
                      <a:pt x="55" y="185"/>
                      <a:pt x="60" y="187"/>
                    </a:cubicBezTo>
                    <a:cubicBezTo>
                      <a:pt x="60" y="176"/>
                      <a:pt x="60" y="176"/>
                      <a:pt x="60" y="176"/>
                    </a:cubicBezTo>
                    <a:cubicBezTo>
                      <a:pt x="59" y="175"/>
                      <a:pt x="59" y="175"/>
                      <a:pt x="59" y="175"/>
                    </a:cubicBezTo>
                    <a:cubicBezTo>
                      <a:pt x="59" y="175"/>
                      <a:pt x="59" y="175"/>
                      <a:pt x="59" y="175"/>
                    </a:cubicBezTo>
                    <a:cubicBezTo>
                      <a:pt x="48" y="170"/>
                      <a:pt x="43" y="156"/>
                      <a:pt x="49" y="144"/>
                    </a:cubicBezTo>
                    <a:cubicBezTo>
                      <a:pt x="51" y="139"/>
                      <a:pt x="55" y="136"/>
                      <a:pt x="60" y="134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54" y="128"/>
                      <a:pt x="47" y="128"/>
                      <a:pt x="41" y="125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31" y="120"/>
                      <a:pt x="26" y="107"/>
                      <a:pt x="32" y="97"/>
                    </a:cubicBezTo>
                    <a:cubicBezTo>
                      <a:pt x="37" y="86"/>
                      <a:pt x="49" y="82"/>
                      <a:pt x="60" y="87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57" y="78"/>
                      <a:pt x="54" y="77"/>
                      <a:pt x="51" y="76"/>
                    </a:cubicBezTo>
                    <a:cubicBezTo>
                      <a:pt x="42" y="71"/>
                      <a:pt x="38" y="60"/>
                      <a:pt x="4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6" y="44"/>
                      <a:pt x="53" y="40"/>
                      <a:pt x="60" y="40"/>
                    </a:cubicBezTo>
                    <a:lnTo>
                      <a:pt x="6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grpSp>
            <p:nvGrpSpPr>
              <p:cNvPr id="44" name="Group 127">
                <a:extLst>
                  <a:ext uri="{FF2B5EF4-FFF2-40B4-BE49-F238E27FC236}">
                    <a16:creationId xmlns:a16="http://schemas.microsoft.com/office/drawing/2014/main" id="{9025028D-246B-4FED-A297-4541F2BD3A1F}"/>
                  </a:ext>
                </a:extLst>
              </p:cNvPr>
              <p:cNvGrpSpPr/>
              <p:nvPr/>
            </p:nvGrpSpPr>
            <p:grpSpPr>
              <a:xfrm>
                <a:off x="9225601" y="4898140"/>
                <a:ext cx="508001" cy="654050"/>
                <a:chOff x="8610600" y="4127500"/>
                <a:chExt cx="508001" cy="654050"/>
              </a:xfrm>
              <a:grpFill/>
            </p:grpSpPr>
            <p:sp>
              <p:nvSpPr>
                <p:cNvPr id="103" name="Freeform 33">
                  <a:extLst>
                    <a:ext uri="{FF2B5EF4-FFF2-40B4-BE49-F238E27FC236}">
                      <a16:creationId xmlns:a16="http://schemas.microsoft.com/office/drawing/2014/main" id="{745C0455-6DB3-44D7-A68F-163C7BED3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8538" y="4127500"/>
                  <a:ext cx="500063" cy="503238"/>
                </a:xfrm>
                <a:custGeom>
                  <a:avLst/>
                  <a:gdLst>
                    <a:gd name="T0" fmla="*/ 169 w 230"/>
                    <a:gd name="T1" fmla="*/ 12 h 231"/>
                    <a:gd name="T2" fmla="*/ 215 w 230"/>
                    <a:gd name="T3" fmla="*/ 103 h 231"/>
                    <a:gd name="T4" fmla="*/ 102 w 230"/>
                    <a:gd name="T5" fmla="*/ 216 h 231"/>
                    <a:gd name="T6" fmla="*/ 12 w 230"/>
                    <a:gd name="T7" fmla="*/ 171 h 231"/>
                    <a:gd name="T8" fmla="*/ 0 w 230"/>
                    <a:gd name="T9" fmla="*/ 181 h 231"/>
                    <a:gd name="T10" fmla="*/ 102 w 230"/>
                    <a:gd name="T11" fmla="*/ 231 h 231"/>
                    <a:gd name="T12" fmla="*/ 230 w 230"/>
                    <a:gd name="T13" fmla="*/ 103 h 231"/>
                    <a:gd name="T14" fmla="*/ 178 w 230"/>
                    <a:gd name="T15" fmla="*/ 0 h 231"/>
                    <a:gd name="T16" fmla="*/ 169 w 230"/>
                    <a:gd name="T17" fmla="*/ 12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31">
                      <a:moveTo>
                        <a:pt x="169" y="12"/>
                      </a:moveTo>
                      <a:cubicBezTo>
                        <a:pt x="197" y="32"/>
                        <a:pt x="215" y="65"/>
                        <a:pt x="215" y="103"/>
                      </a:cubicBezTo>
                      <a:cubicBezTo>
                        <a:pt x="215" y="165"/>
                        <a:pt x="165" y="216"/>
                        <a:pt x="102" y="216"/>
                      </a:cubicBezTo>
                      <a:cubicBezTo>
                        <a:pt x="65" y="216"/>
                        <a:pt x="33" y="198"/>
                        <a:pt x="12" y="171"/>
                      </a:cubicBezTo>
                      <a:cubicBezTo>
                        <a:pt x="0" y="181"/>
                        <a:pt x="0" y="181"/>
                        <a:pt x="0" y="181"/>
                      </a:cubicBezTo>
                      <a:cubicBezTo>
                        <a:pt x="24" y="211"/>
                        <a:pt x="61" y="231"/>
                        <a:pt x="102" y="231"/>
                      </a:cubicBezTo>
                      <a:cubicBezTo>
                        <a:pt x="173" y="231"/>
                        <a:pt x="230" y="174"/>
                        <a:pt x="230" y="103"/>
                      </a:cubicBezTo>
                      <a:cubicBezTo>
                        <a:pt x="230" y="61"/>
                        <a:pt x="210" y="23"/>
                        <a:pt x="178" y="0"/>
                      </a:cubicBezTo>
                      <a:lnTo>
                        <a:pt x="169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34">
                  <a:extLst>
                    <a:ext uri="{FF2B5EF4-FFF2-40B4-BE49-F238E27FC236}">
                      <a16:creationId xmlns:a16="http://schemas.microsoft.com/office/drawing/2014/main" id="{052150B5-BDD5-4DEB-86DD-8D5EBBE90D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621713" y="4137025"/>
                  <a:ext cx="442913" cy="441325"/>
                </a:xfrm>
                <a:custGeom>
                  <a:avLst/>
                  <a:gdLst>
                    <a:gd name="T0" fmla="*/ 102 w 203"/>
                    <a:gd name="T1" fmla="*/ 203 h 203"/>
                    <a:gd name="T2" fmla="*/ 203 w 203"/>
                    <a:gd name="T3" fmla="*/ 101 h 203"/>
                    <a:gd name="T4" fmla="*/ 102 w 203"/>
                    <a:gd name="T5" fmla="*/ 0 h 203"/>
                    <a:gd name="T6" fmla="*/ 102 w 203"/>
                    <a:gd name="T7" fmla="*/ 5 h 203"/>
                    <a:gd name="T8" fmla="*/ 198 w 203"/>
                    <a:gd name="T9" fmla="*/ 101 h 203"/>
                    <a:gd name="T10" fmla="*/ 102 w 203"/>
                    <a:gd name="T11" fmla="*/ 198 h 203"/>
                    <a:gd name="T12" fmla="*/ 102 w 203"/>
                    <a:gd name="T13" fmla="*/ 203 h 203"/>
                    <a:gd name="T14" fmla="*/ 102 w 203"/>
                    <a:gd name="T15" fmla="*/ 0 h 203"/>
                    <a:gd name="T16" fmla="*/ 0 w 203"/>
                    <a:gd name="T17" fmla="*/ 101 h 203"/>
                    <a:gd name="T18" fmla="*/ 102 w 203"/>
                    <a:gd name="T19" fmla="*/ 203 h 203"/>
                    <a:gd name="T20" fmla="*/ 102 w 203"/>
                    <a:gd name="T21" fmla="*/ 203 h 203"/>
                    <a:gd name="T22" fmla="*/ 102 w 203"/>
                    <a:gd name="T23" fmla="*/ 198 h 203"/>
                    <a:gd name="T24" fmla="*/ 102 w 203"/>
                    <a:gd name="T25" fmla="*/ 198 h 203"/>
                    <a:gd name="T26" fmla="*/ 102 w 203"/>
                    <a:gd name="T27" fmla="*/ 198 h 203"/>
                    <a:gd name="T28" fmla="*/ 5 w 203"/>
                    <a:gd name="T29" fmla="*/ 101 h 203"/>
                    <a:gd name="T30" fmla="*/ 102 w 203"/>
                    <a:gd name="T31" fmla="*/ 5 h 203"/>
                    <a:gd name="T32" fmla="*/ 102 w 203"/>
                    <a:gd name="T33" fmla="*/ 5 h 203"/>
                    <a:gd name="T34" fmla="*/ 102 w 203"/>
                    <a:gd name="T35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3" h="203">
                      <a:moveTo>
                        <a:pt x="102" y="203"/>
                      </a:moveTo>
                      <a:cubicBezTo>
                        <a:pt x="158" y="203"/>
                        <a:pt x="203" y="157"/>
                        <a:pt x="203" y="101"/>
                      </a:cubicBezTo>
                      <a:cubicBezTo>
                        <a:pt x="203" y="45"/>
                        <a:pt x="158" y="0"/>
                        <a:pt x="102" y="0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55" y="5"/>
                        <a:pt x="198" y="48"/>
                        <a:pt x="198" y="101"/>
                      </a:cubicBezTo>
                      <a:cubicBezTo>
                        <a:pt x="198" y="155"/>
                        <a:pt x="155" y="198"/>
                        <a:pt x="102" y="198"/>
                      </a:cubicBezTo>
                      <a:lnTo>
                        <a:pt x="102" y="203"/>
                      </a:lnTo>
                      <a:close/>
                      <a:moveTo>
                        <a:pt x="102" y="0"/>
                      </a:moveTo>
                      <a:cubicBezTo>
                        <a:pt x="46" y="0"/>
                        <a:pt x="0" y="45"/>
                        <a:pt x="0" y="101"/>
                      </a:cubicBezTo>
                      <a:cubicBezTo>
                        <a:pt x="0" y="157"/>
                        <a:pt x="46" y="203"/>
                        <a:pt x="102" y="203"/>
                      </a:cubicBezTo>
                      <a:cubicBezTo>
                        <a:pt x="102" y="203"/>
                        <a:pt x="102" y="203"/>
                        <a:pt x="102" y="203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48" y="198"/>
                        <a:pt x="5" y="155"/>
                        <a:pt x="5" y="101"/>
                      </a:cubicBezTo>
                      <a:cubicBezTo>
                        <a:pt x="5" y="48"/>
                        <a:pt x="48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35">
                  <a:extLst>
                    <a:ext uri="{FF2B5EF4-FFF2-40B4-BE49-F238E27FC236}">
                      <a16:creationId xmlns:a16="http://schemas.microsoft.com/office/drawing/2014/main" id="{D9BEBE55-FAC9-410D-A8D5-426B37D652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0600" y="4144963"/>
                  <a:ext cx="496888" cy="433388"/>
                </a:xfrm>
                <a:custGeom>
                  <a:avLst/>
                  <a:gdLst>
                    <a:gd name="T0" fmla="*/ 65 w 228"/>
                    <a:gd name="T1" fmla="*/ 15 h 199"/>
                    <a:gd name="T2" fmla="*/ 61 w 228"/>
                    <a:gd name="T3" fmla="*/ 23 h 199"/>
                    <a:gd name="T4" fmla="*/ 57 w 228"/>
                    <a:gd name="T5" fmla="*/ 29 h 199"/>
                    <a:gd name="T6" fmla="*/ 54 w 228"/>
                    <a:gd name="T7" fmla="*/ 26 h 199"/>
                    <a:gd name="T8" fmla="*/ 52 w 228"/>
                    <a:gd name="T9" fmla="*/ 32 h 199"/>
                    <a:gd name="T10" fmla="*/ 42 w 228"/>
                    <a:gd name="T11" fmla="*/ 34 h 199"/>
                    <a:gd name="T12" fmla="*/ 36 w 228"/>
                    <a:gd name="T13" fmla="*/ 41 h 199"/>
                    <a:gd name="T14" fmla="*/ 27 w 228"/>
                    <a:gd name="T15" fmla="*/ 53 h 199"/>
                    <a:gd name="T16" fmla="*/ 21 w 228"/>
                    <a:gd name="T17" fmla="*/ 61 h 199"/>
                    <a:gd name="T18" fmla="*/ 27 w 228"/>
                    <a:gd name="T19" fmla="*/ 67 h 199"/>
                    <a:gd name="T20" fmla="*/ 27 w 228"/>
                    <a:gd name="T21" fmla="*/ 70 h 199"/>
                    <a:gd name="T22" fmla="*/ 22 w 228"/>
                    <a:gd name="T23" fmla="*/ 65 h 199"/>
                    <a:gd name="T24" fmla="*/ 18 w 228"/>
                    <a:gd name="T25" fmla="*/ 60 h 199"/>
                    <a:gd name="T26" fmla="*/ 16 w 228"/>
                    <a:gd name="T27" fmla="*/ 69 h 199"/>
                    <a:gd name="T28" fmla="*/ 17 w 228"/>
                    <a:gd name="T29" fmla="*/ 83 h 199"/>
                    <a:gd name="T30" fmla="*/ 24 w 228"/>
                    <a:gd name="T31" fmla="*/ 80 h 199"/>
                    <a:gd name="T32" fmla="*/ 32 w 228"/>
                    <a:gd name="T33" fmla="*/ 88 h 199"/>
                    <a:gd name="T34" fmla="*/ 41 w 228"/>
                    <a:gd name="T35" fmla="*/ 98 h 199"/>
                    <a:gd name="T36" fmla="*/ 50 w 228"/>
                    <a:gd name="T37" fmla="*/ 105 h 199"/>
                    <a:gd name="T38" fmla="*/ 61 w 228"/>
                    <a:gd name="T39" fmla="*/ 117 h 199"/>
                    <a:gd name="T40" fmla="*/ 58 w 228"/>
                    <a:gd name="T41" fmla="*/ 134 h 199"/>
                    <a:gd name="T42" fmla="*/ 49 w 228"/>
                    <a:gd name="T43" fmla="*/ 155 h 199"/>
                    <a:gd name="T44" fmla="*/ 52 w 228"/>
                    <a:gd name="T45" fmla="*/ 170 h 199"/>
                    <a:gd name="T46" fmla="*/ 46 w 228"/>
                    <a:gd name="T47" fmla="*/ 171 h 199"/>
                    <a:gd name="T48" fmla="*/ 32 w 228"/>
                    <a:gd name="T49" fmla="*/ 148 h 199"/>
                    <a:gd name="T50" fmla="*/ 16 w 228"/>
                    <a:gd name="T51" fmla="*/ 113 h 199"/>
                    <a:gd name="T52" fmla="*/ 11 w 228"/>
                    <a:gd name="T53" fmla="*/ 87 h 199"/>
                    <a:gd name="T54" fmla="*/ 73 w 228"/>
                    <a:gd name="T55" fmla="*/ 183 h 199"/>
                    <a:gd name="T56" fmla="*/ 89 w 228"/>
                    <a:gd name="T57" fmla="*/ 181 h 199"/>
                    <a:gd name="T58" fmla="*/ 110 w 228"/>
                    <a:gd name="T59" fmla="*/ 178 h 199"/>
                    <a:gd name="T60" fmla="*/ 108 w 228"/>
                    <a:gd name="T61" fmla="*/ 187 h 199"/>
                    <a:gd name="T62" fmla="*/ 121 w 228"/>
                    <a:gd name="T63" fmla="*/ 186 h 199"/>
                    <a:gd name="T64" fmla="*/ 139 w 228"/>
                    <a:gd name="T65" fmla="*/ 184 h 199"/>
                    <a:gd name="T66" fmla="*/ 137 w 228"/>
                    <a:gd name="T67" fmla="*/ 3 h 199"/>
                    <a:gd name="T68" fmla="*/ 197 w 228"/>
                    <a:gd name="T69" fmla="*/ 64 h 199"/>
                    <a:gd name="T70" fmla="*/ 189 w 228"/>
                    <a:gd name="T71" fmla="*/ 58 h 199"/>
                    <a:gd name="T72" fmla="*/ 181 w 228"/>
                    <a:gd name="T73" fmla="*/ 74 h 199"/>
                    <a:gd name="T74" fmla="*/ 170 w 228"/>
                    <a:gd name="T75" fmla="*/ 59 h 199"/>
                    <a:gd name="T76" fmla="*/ 174 w 228"/>
                    <a:gd name="T77" fmla="*/ 75 h 199"/>
                    <a:gd name="T78" fmla="*/ 186 w 228"/>
                    <a:gd name="T79" fmla="*/ 79 h 199"/>
                    <a:gd name="T80" fmla="*/ 181 w 228"/>
                    <a:gd name="T81" fmla="*/ 100 h 199"/>
                    <a:gd name="T82" fmla="*/ 175 w 228"/>
                    <a:gd name="T83" fmla="*/ 122 h 199"/>
                    <a:gd name="T84" fmla="*/ 168 w 228"/>
                    <a:gd name="T85" fmla="*/ 137 h 199"/>
                    <a:gd name="T86" fmla="*/ 147 w 228"/>
                    <a:gd name="T87" fmla="*/ 154 h 199"/>
                    <a:gd name="T88" fmla="*/ 141 w 228"/>
                    <a:gd name="T89" fmla="*/ 139 h 199"/>
                    <a:gd name="T90" fmla="*/ 142 w 228"/>
                    <a:gd name="T91" fmla="*/ 121 h 199"/>
                    <a:gd name="T92" fmla="*/ 135 w 228"/>
                    <a:gd name="T93" fmla="*/ 101 h 199"/>
                    <a:gd name="T94" fmla="*/ 125 w 228"/>
                    <a:gd name="T95" fmla="*/ 89 h 199"/>
                    <a:gd name="T96" fmla="*/ 99 w 228"/>
                    <a:gd name="T97" fmla="*/ 90 h 199"/>
                    <a:gd name="T98" fmla="*/ 89 w 228"/>
                    <a:gd name="T99" fmla="*/ 76 h 199"/>
                    <a:gd name="T100" fmla="*/ 100 w 228"/>
                    <a:gd name="T101" fmla="*/ 49 h 199"/>
                    <a:gd name="T102" fmla="*/ 119 w 228"/>
                    <a:gd name="T103" fmla="*/ 41 h 199"/>
                    <a:gd name="T104" fmla="*/ 130 w 228"/>
                    <a:gd name="T105" fmla="*/ 46 h 199"/>
                    <a:gd name="T106" fmla="*/ 146 w 228"/>
                    <a:gd name="T107" fmla="*/ 46 h 199"/>
                    <a:gd name="T108" fmla="*/ 162 w 228"/>
                    <a:gd name="T109" fmla="*/ 44 h 199"/>
                    <a:gd name="T110" fmla="*/ 147 w 228"/>
                    <a:gd name="T111" fmla="*/ 37 h 199"/>
                    <a:gd name="T112" fmla="*/ 146 w 228"/>
                    <a:gd name="T113" fmla="*/ 32 h 199"/>
                    <a:gd name="T114" fmla="*/ 127 w 228"/>
                    <a:gd name="T115" fmla="*/ 32 h 199"/>
                    <a:gd name="T116" fmla="*/ 111 w 228"/>
                    <a:gd name="T117" fmla="*/ 37 h 199"/>
                    <a:gd name="T118" fmla="*/ 107 w 228"/>
                    <a:gd name="T119" fmla="*/ 21 h 199"/>
                    <a:gd name="T120" fmla="*/ 96 w 228"/>
                    <a:gd name="T121" fmla="*/ 11 h 199"/>
                    <a:gd name="T122" fmla="*/ 109 w 228"/>
                    <a:gd name="T123" fmla="*/ 3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28" h="199">
                      <a:moveTo>
                        <a:pt x="92" y="0"/>
                      </a:moveTo>
                      <a:cubicBezTo>
                        <a:pt x="92" y="0"/>
                        <a:pt x="58" y="5"/>
                        <a:pt x="35" y="31"/>
                      </a:cubicBezTo>
                      <a:cubicBezTo>
                        <a:pt x="35" y="31"/>
                        <a:pt x="53" y="13"/>
                        <a:pt x="64" y="13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6" y="14"/>
                        <a:pt x="66" y="15"/>
                        <a:pt x="65" y="15"/>
                      </a:cubicBezTo>
                      <a:cubicBezTo>
                        <a:pt x="65" y="16"/>
                        <a:pt x="64" y="17"/>
                        <a:pt x="64" y="18"/>
                      </a:cubicBezTo>
                      <a:cubicBezTo>
                        <a:pt x="64" y="18"/>
                        <a:pt x="64" y="20"/>
                        <a:pt x="64" y="20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21"/>
                        <a:pt x="62" y="22"/>
                      </a:cubicBezTo>
                      <a:cubicBezTo>
                        <a:pt x="62" y="22"/>
                        <a:pt x="61" y="22"/>
                        <a:pt x="61" y="23"/>
                      </a:cubicBezTo>
                      <a:cubicBezTo>
                        <a:pt x="61" y="24"/>
                        <a:pt x="61" y="25"/>
                        <a:pt x="61" y="25"/>
                      </a:cubicBezTo>
                      <a:cubicBezTo>
                        <a:pt x="62" y="27"/>
                        <a:pt x="62" y="27"/>
                        <a:pt x="62" y="27"/>
                      </a:cubicBezTo>
                      <a:cubicBezTo>
                        <a:pt x="61" y="28"/>
                        <a:pt x="61" y="28"/>
                        <a:pt x="61" y="28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56" y="29"/>
                        <a:pt x="56" y="27"/>
                        <a:pt x="56" y="27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6"/>
                        <a:pt x="58" y="26"/>
                        <a:pt x="58" y="25"/>
                      </a:cubicBezTo>
                      <a:cubicBezTo>
                        <a:pt x="57" y="25"/>
                        <a:pt x="57" y="24"/>
                        <a:pt x="56" y="24"/>
                      </a:cubicBezTo>
                      <a:cubicBezTo>
                        <a:pt x="55" y="24"/>
                        <a:pt x="54" y="26"/>
                        <a:pt x="54" y="26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2" y="27"/>
                        <a:pt x="51" y="29"/>
                        <a:pt x="51" y="29"/>
                      </a:cubicBezTo>
                      <a:cubicBezTo>
                        <a:pt x="52" y="29"/>
                        <a:pt x="53" y="29"/>
                        <a:pt x="53" y="29"/>
                      </a:cubicBezTo>
                      <a:cubicBezTo>
                        <a:pt x="53" y="29"/>
                        <a:pt x="53" y="30"/>
                        <a:pt x="53" y="31"/>
                      </a:cubicBezTo>
                      <a:cubicBezTo>
                        <a:pt x="53" y="31"/>
                        <a:pt x="52" y="32"/>
                        <a:pt x="52" y="32"/>
                      </a:cubicBezTo>
                      <a:cubicBezTo>
                        <a:pt x="52" y="32"/>
                        <a:pt x="52" y="33"/>
                        <a:pt x="51" y="33"/>
                      </a:cubicBezTo>
                      <a:cubicBezTo>
                        <a:pt x="50" y="32"/>
                        <a:pt x="49" y="32"/>
                        <a:pt x="48" y="32"/>
                      </a:cubicBezTo>
                      <a:cubicBezTo>
                        <a:pt x="47" y="32"/>
                        <a:pt x="46" y="31"/>
                        <a:pt x="46" y="32"/>
                      </a:cubicBezTo>
                      <a:cubicBezTo>
                        <a:pt x="45" y="32"/>
                        <a:pt x="45" y="32"/>
                        <a:pt x="45" y="32"/>
                      </a:cubicBezTo>
                      <a:cubicBezTo>
                        <a:pt x="45" y="33"/>
                        <a:pt x="42" y="34"/>
                        <a:pt x="42" y="34"/>
                      </a:cubicBezTo>
                      <a:cubicBezTo>
                        <a:pt x="42" y="34"/>
                        <a:pt x="41" y="35"/>
                        <a:pt x="41" y="35"/>
                      </a:cubicBezTo>
                      <a:cubicBezTo>
                        <a:pt x="41" y="35"/>
                        <a:pt x="41" y="37"/>
                        <a:pt x="41" y="37"/>
                      </a:cubicBezTo>
                      <a:cubicBezTo>
                        <a:pt x="41" y="37"/>
                        <a:pt x="40" y="38"/>
                        <a:pt x="38" y="38"/>
                      </a:cubicBezTo>
                      <a:cubicBezTo>
                        <a:pt x="37" y="39"/>
                        <a:pt x="36" y="39"/>
                        <a:pt x="36" y="39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1"/>
                        <a:pt x="34" y="42"/>
                        <a:pt x="34" y="43"/>
                      </a:cubicBezTo>
                      <a:cubicBezTo>
                        <a:pt x="33" y="44"/>
                        <a:pt x="30" y="46"/>
                        <a:pt x="30" y="46"/>
                      </a:cubicBezTo>
                      <a:cubicBezTo>
                        <a:pt x="30" y="46"/>
                        <a:pt x="29" y="47"/>
                        <a:pt x="28" y="48"/>
                      </a:cubicBezTo>
                      <a:cubicBezTo>
                        <a:pt x="28" y="49"/>
                        <a:pt x="28" y="50"/>
                        <a:pt x="28" y="51"/>
                      </a:cubicBezTo>
                      <a:cubicBezTo>
                        <a:pt x="28" y="51"/>
                        <a:pt x="27" y="52"/>
                        <a:pt x="27" y="53"/>
                      </a:cubicBezTo>
                      <a:cubicBezTo>
                        <a:pt x="27" y="54"/>
                        <a:pt x="26" y="55"/>
                        <a:pt x="26" y="56"/>
                      </a:cubicBezTo>
                      <a:cubicBezTo>
                        <a:pt x="25" y="56"/>
                        <a:pt x="25" y="57"/>
                        <a:pt x="24" y="57"/>
                      </a:cubicBezTo>
                      <a:cubicBezTo>
                        <a:pt x="24" y="57"/>
                        <a:pt x="22" y="58"/>
                        <a:pt x="21" y="58"/>
                      </a:cubicBezTo>
                      <a:cubicBezTo>
                        <a:pt x="20" y="59"/>
                        <a:pt x="20" y="60"/>
                        <a:pt x="20" y="60"/>
                      </a:cubicBezTo>
                      <a:cubicBezTo>
                        <a:pt x="20" y="60"/>
                        <a:pt x="21" y="61"/>
                        <a:pt x="21" y="61"/>
                      </a:cubicBezTo>
                      <a:cubicBezTo>
                        <a:pt x="22" y="61"/>
                        <a:pt x="23" y="62"/>
                        <a:pt x="23" y="62"/>
                      </a:cubicBezTo>
                      <a:cubicBezTo>
                        <a:pt x="23" y="62"/>
                        <a:pt x="23" y="63"/>
                        <a:pt x="23" y="64"/>
                      </a:cubicBezTo>
                      <a:cubicBezTo>
                        <a:pt x="23" y="64"/>
                        <a:pt x="22" y="66"/>
                        <a:pt x="23" y="66"/>
                      </a:cubicBezTo>
                      <a:cubicBezTo>
                        <a:pt x="24" y="66"/>
                        <a:pt x="25" y="66"/>
                        <a:pt x="25" y="66"/>
                      </a:cubicBezTo>
                      <a:cubicBezTo>
                        <a:pt x="27" y="67"/>
                        <a:pt x="27" y="67"/>
                        <a:pt x="27" y="67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29" y="68"/>
                        <a:pt x="29" y="69"/>
                        <a:pt x="29" y="70"/>
                      </a:cubicBezTo>
                      <a:cubicBezTo>
                        <a:pt x="28" y="70"/>
                        <a:pt x="28" y="71"/>
                        <a:pt x="28" y="71"/>
                      </a:cubicBezTo>
                      <a:cubicBezTo>
                        <a:pt x="27" y="71"/>
                        <a:pt x="27" y="71"/>
                        <a:pt x="27" y="70"/>
                      </a:cubicBezTo>
                      <a:cubicBezTo>
                        <a:pt x="27" y="69"/>
                        <a:pt x="27" y="69"/>
                        <a:pt x="26" y="68"/>
                      </a:cubicBezTo>
                      <a:cubicBezTo>
                        <a:pt x="25" y="68"/>
                        <a:pt x="24" y="69"/>
                        <a:pt x="24" y="69"/>
                      </a:cubicBezTo>
                      <a:cubicBezTo>
                        <a:pt x="24" y="69"/>
                        <a:pt x="23" y="69"/>
                        <a:pt x="23" y="68"/>
                      </a:cubicBezTo>
                      <a:cubicBezTo>
                        <a:pt x="22" y="67"/>
                        <a:pt x="22" y="68"/>
                        <a:pt x="22" y="67"/>
                      </a:cubicBezTo>
                      <a:cubicBezTo>
                        <a:pt x="22" y="66"/>
                        <a:pt x="23" y="66"/>
                        <a:pt x="22" y="65"/>
                      </a:cubicBezTo>
                      <a:cubicBezTo>
                        <a:pt x="22" y="65"/>
                        <a:pt x="21" y="64"/>
                        <a:pt x="21" y="64"/>
                      </a:cubicBezTo>
                      <a:cubicBezTo>
                        <a:pt x="20" y="64"/>
                        <a:pt x="21" y="65"/>
                        <a:pt x="20" y="64"/>
                      </a:cubicBezTo>
                      <a:cubicBezTo>
                        <a:pt x="20" y="63"/>
                        <a:pt x="19" y="63"/>
                        <a:pt x="19" y="63"/>
                      </a:cubicBezTo>
                      <a:cubicBezTo>
                        <a:pt x="19" y="63"/>
                        <a:pt x="18" y="63"/>
                        <a:pt x="18" y="62"/>
                      </a:cubicBezTo>
                      <a:cubicBezTo>
                        <a:pt x="18" y="62"/>
                        <a:pt x="18" y="61"/>
                        <a:pt x="18" y="60"/>
                      </a:cubicBezTo>
                      <a:cubicBezTo>
                        <a:pt x="18" y="60"/>
                        <a:pt x="19" y="59"/>
                        <a:pt x="19" y="58"/>
                      </a:cubicBezTo>
                      <a:cubicBezTo>
                        <a:pt x="19" y="58"/>
                        <a:pt x="19" y="55"/>
                        <a:pt x="19" y="55"/>
                      </a:cubicBezTo>
                      <a:cubicBezTo>
                        <a:pt x="19" y="55"/>
                        <a:pt x="16" y="61"/>
                        <a:pt x="15" y="66"/>
                      </a:cubicBezTo>
                      <a:cubicBezTo>
                        <a:pt x="15" y="66"/>
                        <a:pt x="16" y="65"/>
                        <a:pt x="16" y="66"/>
                      </a:cubicBezTo>
                      <a:cubicBezTo>
                        <a:pt x="16" y="67"/>
                        <a:pt x="17" y="68"/>
                        <a:pt x="16" y="69"/>
                      </a:cubicBezTo>
                      <a:cubicBezTo>
                        <a:pt x="16" y="69"/>
                        <a:pt x="16" y="69"/>
                        <a:pt x="16" y="72"/>
                      </a:cubicBezTo>
                      <a:cubicBezTo>
                        <a:pt x="16" y="74"/>
                        <a:pt x="17" y="75"/>
                        <a:pt x="17" y="76"/>
                      </a:cubicBezTo>
                      <a:cubicBezTo>
                        <a:pt x="16" y="76"/>
                        <a:pt x="16" y="77"/>
                        <a:pt x="16" y="78"/>
                      </a:cubicBezTo>
                      <a:cubicBezTo>
                        <a:pt x="16" y="79"/>
                        <a:pt x="16" y="82"/>
                        <a:pt x="17" y="82"/>
                      </a:cubicBezTo>
                      <a:cubicBezTo>
                        <a:pt x="17" y="82"/>
                        <a:pt x="17" y="83"/>
                        <a:pt x="17" y="83"/>
                      </a:cubicBezTo>
                      <a:cubicBezTo>
                        <a:pt x="18" y="84"/>
                        <a:pt x="17" y="85"/>
                        <a:pt x="18" y="84"/>
                      </a:cubicBezTo>
                      <a:cubicBezTo>
                        <a:pt x="19" y="82"/>
                        <a:pt x="20" y="81"/>
                        <a:pt x="20" y="81"/>
                      </a:cubicBezTo>
                      <a:cubicBezTo>
                        <a:pt x="20" y="80"/>
                        <a:pt x="20" y="80"/>
                        <a:pt x="20" y="80"/>
                      </a:cubicBezTo>
                      <a:cubicBezTo>
                        <a:pt x="20" y="80"/>
                        <a:pt x="20" y="79"/>
                        <a:pt x="22" y="79"/>
                      </a:cubicBezTo>
                      <a:cubicBezTo>
                        <a:pt x="23" y="79"/>
                        <a:pt x="24" y="79"/>
                        <a:pt x="24" y="80"/>
                      </a:cubicBezTo>
                      <a:cubicBezTo>
                        <a:pt x="25" y="80"/>
                        <a:pt x="23" y="82"/>
                        <a:pt x="24" y="82"/>
                      </a:cubicBezTo>
                      <a:cubicBezTo>
                        <a:pt x="25" y="82"/>
                        <a:pt x="27" y="81"/>
                        <a:pt x="28" y="81"/>
                      </a:cubicBezTo>
                      <a:cubicBezTo>
                        <a:pt x="29" y="81"/>
                        <a:pt x="29" y="82"/>
                        <a:pt x="30" y="83"/>
                      </a:cubicBezTo>
                      <a:cubicBezTo>
                        <a:pt x="30" y="84"/>
                        <a:pt x="30" y="85"/>
                        <a:pt x="31" y="86"/>
                      </a:cubicBezTo>
                      <a:cubicBezTo>
                        <a:pt x="32" y="86"/>
                        <a:pt x="31" y="87"/>
                        <a:pt x="32" y="88"/>
                      </a:cubicBezTo>
                      <a:cubicBezTo>
                        <a:pt x="32" y="89"/>
                        <a:pt x="34" y="90"/>
                        <a:pt x="35" y="90"/>
                      </a:cubicBezTo>
                      <a:cubicBezTo>
                        <a:pt x="35" y="90"/>
                        <a:pt x="37" y="90"/>
                        <a:pt x="38" y="90"/>
                      </a:cubicBezTo>
                      <a:cubicBezTo>
                        <a:pt x="39" y="91"/>
                        <a:pt x="38" y="92"/>
                        <a:pt x="39" y="92"/>
                      </a:cubicBezTo>
                      <a:cubicBezTo>
                        <a:pt x="40" y="92"/>
                        <a:pt x="41" y="95"/>
                        <a:pt x="41" y="95"/>
                      </a:cubicBezTo>
                      <a:cubicBezTo>
                        <a:pt x="41" y="95"/>
                        <a:pt x="41" y="97"/>
                        <a:pt x="41" y="98"/>
                      </a:cubicBezTo>
                      <a:cubicBezTo>
                        <a:pt x="41" y="98"/>
                        <a:pt x="41" y="99"/>
                        <a:pt x="42" y="100"/>
                      </a:cubicBezTo>
                      <a:cubicBezTo>
                        <a:pt x="42" y="100"/>
                        <a:pt x="44" y="100"/>
                        <a:pt x="44" y="100"/>
                      </a:cubicBezTo>
                      <a:cubicBezTo>
                        <a:pt x="44" y="100"/>
                        <a:pt x="43" y="102"/>
                        <a:pt x="45" y="102"/>
                      </a:cubicBezTo>
                      <a:cubicBezTo>
                        <a:pt x="47" y="103"/>
                        <a:pt x="48" y="103"/>
                        <a:pt x="49" y="104"/>
                      </a:cubicBezTo>
                      <a:cubicBezTo>
                        <a:pt x="49" y="104"/>
                        <a:pt x="48" y="105"/>
                        <a:pt x="50" y="105"/>
                      </a:cubicBezTo>
                      <a:cubicBezTo>
                        <a:pt x="52" y="105"/>
                        <a:pt x="54" y="105"/>
                        <a:pt x="55" y="106"/>
                      </a:cubicBezTo>
                      <a:cubicBezTo>
                        <a:pt x="56" y="106"/>
                        <a:pt x="55" y="107"/>
                        <a:pt x="57" y="109"/>
                      </a:cubicBezTo>
                      <a:cubicBezTo>
                        <a:pt x="60" y="110"/>
                        <a:pt x="60" y="111"/>
                        <a:pt x="61" y="111"/>
                      </a:cubicBezTo>
                      <a:cubicBezTo>
                        <a:pt x="62" y="111"/>
                        <a:pt x="63" y="111"/>
                        <a:pt x="63" y="113"/>
                      </a:cubicBezTo>
                      <a:cubicBezTo>
                        <a:pt x="62" y="115"/>
                        <a:pt x="62" y="116"/>
                        <a:pt x="61" y="117"/>
                      </a:cubicBezTo>
                      <a:cubicBezTo>
                        <a:pt x="60" y="118"/>
                        <a:pt x="59" y="120"/>
                        <a:pt x="58" y="121"/>
                      </a:cubicBezTo>
                      <a:cubicBezTo>
                        <a:pt x="58" y="122"/>
                        <a:pt x="57" y="123"/>
                        <a:pt x="58" y="124"/>
                      </a:cubicBezTo>
                      <a:cubicBezTo>
                        <a:pt x="58" y="126"/>
                        <a:pt x="59" y="127"/>
                        <a:pt x="59" y="128"/>
                      </a:cubicBezTo>
                      <a:cubicBezTo>
                        <a:pt x="59" y="129"/>
                        <a:pt x="59" y="131"/>
                        <a:pt x="59" y="132"/>
                      </a:cubicBezTo>
                      <a:cubicBezTo>
                        <a:pt x="58" y="133"/>
                        <a:pt x="58" y="134"/>
                        <a:pt x="58" y="134"/>
                      </a:cubicBezTo>
                      <a:cubicBezTo>
                        <a:pt x="58" y="134"/>
                        <a:pt x="59" y="136"/>
                        <a:pt x="58" y="137"/>
                      </a:cubicBezTo>
                      <a:cubicBezTo>
                        <a:pt x="57" y="138"/>
                        <a:pt x="55" y="140"/>
                        <a:pt x="54" y="140"/>
                      </a:cubicBezTo>
                      <a:cubicBezTo>
                        <a:pt x="53" y="140"/>
                        <a:pt x="51" y="142"/>
                        <a:pt x="51" y="142"/>
                      </a:cubicBezTo>
                      <a:cubicBezTo>
                        <a:pt x="51" y="142"/>
                        <a:pt x="51" y="146"/>
                        <a:pt x="51" y="147"/>
                      </a:cubicBezTo>
                      <a:cubicBezTo>
                        <a:pt x="51" y="147"/>
                        <a:pt x="47" y="154"/>
                        <a:pt x="49" y="155"/>
                      </a:cubicBezTo>
                      <a:cubicBezTo>
                        <a:pt x="50" y="156"/>
                        <a:pt x="50" y="158"/>
                        <a:pt x="50" y="159"/>
                      </a:cubicBezTo>
                      <a:cubicBezTo>
                        <a:pt x="49" y="160"/>
                        <a:pt x="49" y="160"/>
                        <a:pt x="49" y="160"/>
                      </a:cubicBezTo>
                      <a:cubicBezTo>
                        <a:pt x="48" y="161"/>
                        <a:pt x="46" y="161"/>
                        <a:pt x="47" y="163"/>
                      </a:cubicBezTo>
                      <a:cubicBezTo>
                        <a:pt x="49" y="165"/>
                        <a:pt x="50" y="165"/>
                        <a:pt x="50" y="167"/>
                      </a:cubicBezTo>
                      <a:cubicBezTo>
                        <a:pt x="51" y="168"/>
                        <a:pt x="51" y="168"/>
                        <a:pt x="52" y="170"/>
                      </a:cubicBezTo>
                      <a:cubicBezTo>
                        <a:pt x="53" y="171"/>
                        <a:pt x="53" y="172"/>
                        <a:pt x="54" y="173"/>
                      </a:cubicBezTo>
                      <a:cubicBezTo>
                        <a:pt x="55" y="174"/>
                        <a:pt x="56" y="175"/>
                        <a:pt x="56" y="176"/>
                      </a:cubicBezTo>
                      <a:cubicBezTo>
                        <a:pt x="56" y="177"/>
                        <a:pt x="59" y="179"/>
                        <a:pt x="56" y="177"/>
                      </a:cubicBezTo>
                      <a:cubicBezTo>
                        <a:pt x="53" y="175"/>
                        <a:pt x="56" y="177"/>
                        <a:pt x="52" y="174"/>
                      </a:cubicBezTo>
                      <a:cubicBezTo>
                        <a:pt x="49" y="171"/>
                        <a:pt x="48" y="173"/>
                        <a:pt x="46" y="171"/>
                      </a:cubicBezTo>
                      <a:cubicBezTo>
                        <a:pt x="45" y="169"/>
                        <a:pt x="47" y="175"/>
                        <a:pt x="44" y="168"/>
                      </a:cubicBezTo>
                      <a:cubicBezTo>
                        <a:pt x="41" y="160"/>
                        <a:pt x="40" y="161"/>
                        <a:pt x="39" y="159"/>
                      </a:cubicBezTo>
                      <a:cubicBezTo>
                        <a:pt x="39" y="157"/>
                        <a:pt x="39" y="159"/>
                        <a:pt x="37" y="155"/>
                      </a:cubicBezTo>
                      <a:cubicBezTo>
                        <a:pt x="35" y="151"/>
                        <a:pt x="37" y="154"/>
                        <a:pt x="35" y="151"/>
                      </a:cubicBezTo>
                      <a:cubicBezTo>
                        <a:pt x="33" y="149"/>
                        <a:pt x="33" y="152"/>
                        <a:pt x="32" y="148"/>
                      </a:cubicBezTo>
                      <a:cubicBezTo>
                        <a:pt x="31" y="143"/>
                        <a:pt x="31" y="146"/>
                        <a:pt x="30" y="141"/>
                      </a:cubicBezTo>
                      <a:cubicBezTo>
                        <a:pt x="28" y="136"/>
                        <a:pt x="31" y="136"/>
                        <a:pt x="28" y="133"/>
                      </a:cubicBezTo>
                      <a:cubicBezTo>
                        <a:pt x="25" y="131"/>
                        <a:pt x="25" y="132"/>
                        <a:pt x="24" y="131"/>
                      </a:cubicBezTo>
                      <a:cubicBezTo>
                        <a:pt x="23" y="129"/>
                        <a:pt x="25" y="130"/>
                        <a:pt x="22" y="126"/>
                      </a:cubicBezTo>
                      <a:cubicBezTo>
                        <a:pt x="20" y="122"/>
                        <a:pt x="16" y="120"/>
                        <a:pt x="16" y="113"/>
                      </a:cubicBezTo>
                      <a:cubicBezTo>
                        <a:pt x="16" y="105"/>
                        <a:pt x="16" y="104"/>
                        <a:pt x="16" y="104"/>
                      </a:cubicBezTo>
                      <a:cubicBezTo>
                        <a:pt x="16" y="104"/>
                        <a:pt x="13" y="101"/>
                        <a:pt x="14" y="97"/>
                      </a:cubicBezTo>
                      <a:cubicBezTo>
                        <a:pt x="15" y="92"/>
                        <a:pt x="16" y="94"/>
                        <a:pt x="15" y="92"/>
                      </a:cubicBezTo>
                      <a:cubicBezTo>
                        <a:pt x="15" y="91"/>
                        <a:pt x="14" y="91"/>
                        <a:pt x="13" y="89"/>
                      </a:cubicBezTo>
                      <a:cubicBezTo>
                        <a:pt x="12" y="88"/>
                        <a:pt x="12" y="88"/>
                        <a:pt x="11" y="87"/>
                      </a:cubicBezTo>
                      <a:cubicBezTo>
                        <a:pt x="11" y="86"/>
                        <a:pt x="11" y="83"/>
                        <a:pt x="11" y="83"/>
                      </a:cubicBezTo>
                      <a:cubicBezTo>
                        <a:pt x="10" y="84"/>
                        <a:pt x="10" y="84"/>
                        <a:pt x="10" y="84"/>
                      </a:cubicBezTo>
                      <a:cubicBezTo>
                        <a:pt x="10" y="84"/>
                        <a:pt x="0" y="182"/>
                        <a:pt x="97" y="197"/>
                      </a:cubicBezTo>
                      <a:cubicBezTo>
                        <a:pt x="97" y="197"/>
                        <a:pt x="75" y="192"/>
                        <a:pt x="73" y="187"/>
                      </a:cubicBezTo>
                      <a:cubicBezTo>
                        <a:pt x="73" y="187"/>
                        <a:pt x="72" y="183"/>
                        <a:pt x="73" y="183"/>
                      </a:cubicBezTo>
                      <a:cubicBezTo>
                        <a:pt x="74" y="183"/>
                        <a:pt x="76" y="184"/>
                        <a:pt x="77" y="183"/>
                      </a:cubicBezTo>
                      <a:cubicBezTo>
                        <a:pt x="79" y="181"/>
                        <a:pt x="80" y="180"/>
                        <a:pt x="80" y="180"/>
                      </a:cubicBezTo>
                      <a:cubicBezTo>
                        <a:pt x="80" y="182"/>
                        <a:pt x="80" y="182"/>
                        <a:pt x="80" y="182"/>
                      </a:cubicBezTo>
                      <a:cubicBezTo>
                        <a:pt x="80" y="182"/>
                        <a:pt x="79" y="182"/>
                        <a:pt x="83" y="181"/>
                      </a:cubicBezTo>
                      <a:cubicBezTo>
                        <a:pt x="88" y="181"/>
                        <a:pt x="88" y="181"/>
                        <a:pt x="89" y="181"/>
                      </a:cubicBezTo>
                      <a:cubicBezTo>
                        <a:pt x="91" y="180"/>
                        <a:pt x="93" y="176"/>
                        <a:pt x="94" y="178"/>
                      </a:cubicBezTo>
                      <a:cubicBezTo>
                        <a:pt x="95" y="181"/>
                        <a:pt x="93" y="180"/>
                        <a:pt x="95" y="181"/>
                      </a:cubicBezTo>
                      <a:cubicBezTo>
                        <a:pt x="97" y="181"/>
                        <a:pt x="101" y="180"/>
                        <a:pt x="101" y="180"/>
                      </a:cubicBezTo>
                      <a:cubicBezTo>
                        <a:pt x="101" y="180"/>
                        <a:pt x="108" y="181"/>
                        <a:pt x="108" y="180"/>
                      </a:cubicBezTo>
                      <a:cubicBezTo>
                        <a:pt x="109" y="179"/>
                        <a:pt x="109" y="178"/>
                        <a:pt x="110" y="178"/>
                      </a:cubicBezTo>
                      <a:cubicBezTo>
                        <a:pt x="111" y="178"/>
                        <a:pt x="112" y="180"/>
                        <a:pt x="112" y="180"/>
                      </a:cubicBezTo>
                      <a:cubicBezTo>
                        <a:pt x="108" y="182"/>
                        <a:pt x="108" y="182"/>
                        <a:pt x="108" y="182"/>
                      </a:cubicBezTo>
                      <a:cubicBezTo>
                        <a:pt x="105" y="185"/>
                        <a:pt x="105" y="185"/>
                        <a:pt x="105" y="185"/>
                      </a:cubicBezTo>
                      <a:cubicBezTo>
                        <a:pt x="105" y="185"/>
                        <a:pt x="103" y="185"/>
                        <a:pt x="105" y="186"/>
                      </a:cubicBezTo>
                      <a:cubicBezTo>
                        <a:pt x="106" y="187"/>
                        <a:pt x="107" y="187"/>
                        <a:pt x="108" y="187"/>
                      </a:cubicBezTo>
                      <a:cubicBezTo>
                        <a:pt x="110" y="187"/>
                        <a:pt x="114" y="190"/>
                        <a:pt x="115" y="188"/>
                      </a:cubicBezTo>
                      <a:cubicBezTo>
                        <a:pt x="116" y="186"/>
                        <a:pt x="116" y="186"/>
                        <a:pt x="117" y="185"/>
                      </a:cubicBezTo>
                      <a:cubicBezTo>
                        <a:pt x="117" y="184"/>
                        <a:pt x="117" y="182"/>
                        <a:pt x="119" y="182"/>
                      </a:cubicBezTo>
                      <a:cubicBezTo>
                        <a:pt x="120" y="182"/>
                        <a:pt x="122" y="183"/>
                        <a:pt x="122" y="183"/>
                      </a:cubicBezTo>
                      <a:cubicBezTo>
                        <a:pt x="121" y="186"/>
                        <a:pt x="121" y="186"/>
                        <a:pt x="121" y="186"/>
                      </a:cubicBezTo>
                      <a:cubicBezTo>
                        <a:pt x="121" y="186"/>
                        <a:pt x="123" y="186"/>
                        <a:pt x="125" y="186"/>
                      </a:cubicBezTo>
                      <a:cubicBezTo>
                        <a:pt x="126" y="186"/>
                        <a:pt x="126" y="188"/>
                        <a:pt x="128" y="186"/>
                      </a:cubicBezTo>
                      <a:cubicBezTo>
                        <a:pt x="129" y="184"/>
                        <a:pt x="129" y="184"/>
                        <a:pt x="131" y="184"/>
                      </a:cubicBezTo>
                      <a:cubicBezTo>
                        <a:pt x="133" y="184"/>
                        <a:pt x="135" y="183"/>
                        <a:pt x="136" y="183"/>
                      </a:cubicBezTo>
                      <a:cubicBezTo>
                        <a:pt x="136" y="184"/>
                        <a:pt x="138" y="184"/>
                        <a:pt x="139" y="184"/>
                      </a:cubicBezTo>
                      <a:cubicBezTo>
                        <a:pt x="139" y="184"/>
                        <a:pt x="143" y="186"/>
                        <a:pt x="143" y="186"/>
                      </a:cubicBezTo>
                      <a:cubicBezTo>
                        <a:pt x="144" y="185"/>
                        <a:pt x="148" y="186"/>
                        <a:pt x="148" y="186"/>
                      </a:cubicBezTo>
                      <a:cubicBezTo>
                        <a:pt x="148" y="186"/>
                        <a:pt x="137" y="196"/>
                        <a:pt x="113" y="197"/>
                      </a:cubicBezTo>
                      <a:cubicBezTo>
                        <a:pt x="113" y="197"/>
                        <a:pt x="167" y="199"/>
                        <a:pt x="197" y="146"/>
                      </a:cubicBezTo>
                      <a:cubicBezTo>
                        <a:pt x="228" y="94"/>
                        <a:pt x="206" y="26"/>
                        <a:pt x="137" y="3"/>
                      </a:cubicBezTo>
                      <a:cubicBezTo>
                        <a:pt x="137" y="3"/>
                        <a:pt x="189" y="22"/>
                        <a:pt x="203" y="71"/>
                      </a:cubicBezTo>
                      <a:cubicBezTo>
                        <a:pt x="202" y="72"/>
                        <a:pt x="202" y="72"/>
                        <a:pt x="202" y="72"/>
                      </a:cubicBezTo>
                      <a:cubicBezTo>
                        <a:pt x="201" y="71"/>
                        <a:pt x="201" y="72"/>
                        <a:pt x="200" y="69"/>
                      </a:cubicBezTo>
                      <a:cubicBezTo>
                        <a:pt x="199" y="67"/>
                        <a:pt x="199" y="68"/>
                        <a:pt x="199" y="66"/>
                      </a:cubicBezTo>
                      <a:cubicBezTo>
                        <a:pt x="198" y="64"/>
                        <a:pt x="198" y="65"/>
                        <a:pt x="197" y="64"/>
                      </a:cubicBezTo>
                      <a:cubicBezTo>
                        <a:pt x="195" y="62"/>
                        <a:pt x="195" y="62"/>
                        <a:pt x="194" y="61"/>
                      </a:cubicBezTo>
                      <a:cubicBezTo>
                        <a:pt x="193" y="61"/>
                        <a:pt x="192" y="58"/>
                        <a:pt x="192" y="57"/>
                      </a:cubicBezTo>
                      <a:cubicBezTo>
                        <a:pt x="191" y="56"/>
                        <a:pt x="189" y="55"/>
                        <a:pt x="188" y="55"/>
                      </a:cubicBezTo>
                      <a:cubicBezTo>
                        <a:pt x="187" y="55"/>
                        <a:pt x="188" y="54"/>
                        <a:pt x="187" y="55"/>
                      </a:cubicBezTo>
                      <a:cubicBezTo>
                        <a:pt x="187" y="56"/>
                        <a:pt x="189" y="58"/>
                        <a:pt x="189" y="58"/>
                      </a:cubicBezTo>
                      <a:cubicBezTo>
                        <a:pt x="189" y="62"/>
                        <a:pt x="189" y="62"/>
                        <a:pt x="189" y="62"/>
                      </a:cubicBezTo>
                      <a:cubicBezTo>
                        <a:pt x="189" y="62"/>
                        <a:pt x="190" y="65"/>
                        <a:pt x="190" y="66"/>
                      </a:cubicBezTo>
                      <a:cubicBezTo>
                        <a:pt x="190" y="67"/>
                        <a:pt x="189" y="70"/>
                        <a:pt x="189" y="70"/>
                      </a:cubicBezTo>
                      <a:cubicBezTo>
                        <a:pt x="189" y="70"/>
                        <a:pt x="188" y="72"/>
                        <a:pt x="187" y="73"/>
                      </a:cubicBezTo>
                      <a:cubicBezTo>
                        <a:pt x="186" y="73"/>
                        <a:pt x="181" y="74"/>
                        <a:pt x="181" y="74"/>
                      </a:cubicBezTo>
                      <a:cubicBezTo>
                        <a:pt x="181" y="74"/>
                        <a:pt x="179" y="72"/>
                        <a:pt x="179" y="71"/>
                      </a:cubicBezTo>
                      <a:cubicBezTo>
                        <a:pt x="178" y="69"/>
                        <a:pt x="175" y="69"/>
                        <a:pt x="174" y="68"/>
                      </a:cubicBezTo>
                      <a:cubicBezTo>
                        <a:pt x="174" y="67"/>
                        <a:pt x="175" y="66"/>
                        <a:pt x="173" y="64"/>
                      </a:cubicBezTo>
                      <a:cubicBezTo>
                        <a:pt x="172" y="62"/>
                        <a:pt x="173" y="63"/>
                        <a:pt x="172" y="61"/>
                      </a:cubicBezTo>
                      <a:cubicBezTo>
                        <a:pt x="170" y="59"/>
                        <a:pt x="170" y="59"/>
                        <a:pt x="170" y="59"/>
                      </a:cubicBezTo>
                      <a:cubicBezTo>
                        <a:pt x="170" y="59"/>
                        <a:pt x="166" y="58"/>
                        <a:pt x="167" y="60"/>
                      </a:cubicBezTo>
                      <a:cubicBezTo>
                        <a:pt x="168" y="63"/>
                        <a:pt x="167" y="65"/>
                        <a:pt x="168" y="65"/>
                      </a:cubicBezTo>
                      <a:cubicBezTo>
                        <a:pt x="169" y="66"/>
                        <a:pt x="170" y="65"/>
                        <a:pt x="171" y="67"/>
                      </a:cubicBezTo>
                      <a:cubicBezTo>
                        <a:pt x="172" y="69"/>
                        <a:pt x="172" y="70"/>
                        <a:pt x="172" y="71"/>
                      </a:cubicBezTo>
                      <a:cubicBezTo>
                        <a:pt x="173" y="71"/>
                        <a:pt x="173" y="74"/>
                        <a:pt x="174" y="75"/>
                      </a:cubicBezTo>
                      <a:cubicBezTo>
                        <a:pt x="175" y="75"/>
                        <a:pt x="178" y="75"/>
                        <a:pt x="178" y="76"/>
                      </a:cubicBezTo>
                      <a:cubicBezTo>
                        <a:pt x="177" y="77"/>
                        <a:pt x="176" y="78"/>
                        <a:pt x="178" y="79"/>
                      </a:cubicBezTo>
                      <a:cubicBezTo>
                        <a:pt x="179" y="79"/>
                        <a:pt x="179" y="80"/>
                        <a:pt x="180" y="80"/>
                      </a:cubicBezTo>
                      <a:cubicBezTo>
                        <a:pt x="181" y="80"/>
                        <a:pt x="181" y="80"/>
                        <a:pt x="182" y="79"/>
                      </a:cubicBezTo>
                      <a:cubicBezTo>
                        <a:pt x="184" y="79"/>
                        <a:pt x="186" y="79"/>
                        <a:pt x="186" y="79"/>
                      </a:cubicBezTo>
                      <a:cubicBezTo>
                        <a:pt x="186" y="79"/>
                        <a:pt x="188" y="80"/>
                        <a:pt x="188" y="81"/>
                      </a:cubicBezTo>
                      <a:cubicBezTo>
                        <a:pt x="188" y="82"/>
                        <a:pt x="187" y="86"/>
                        <a:pt x="187" y="86"/>
                      </a:cubicBezTo>
                      <a:cubicBezTo>
                        <a:pt x="185" y="90"/>
                        <a:pt x="185" y="90"/>
                        <a:pt x="185" y="90"/>
                      </a:cubicBezTo>
                      <a:cubicBezTo>
                        <a:pt x="185" y="90"/>
                        <a:pt x="185" y="97"/>
                        <a:pt x="184" y="97"/>
                      </a:cubicBezTo>
                      <a:cubicBezTo>
                        <a:pt x="183" y="97"/>
                        <a:pt x="182" y="100"/>
                        <a:pt x="181" y="100"/>
                      </a:cubicBezTo>
                      <a:cubicBezTo>
                        <a:pt x="180" y="101"/>
                        <a:pt x="180" y="105"/>
                        <a:pt x="180" y="105"/>
                      </a:cubicBezTo>
                      <a:cubicBezTo>
                        <a:pt x="178" y="108"/>
                        <a:pt x="178" y="108"/>
                        <a:pt x="178" y="108"/>
                      </a:cubicBezTo>
                      <a:cubicBezTo>
                        <a:pt x="178" y="108"/>
                        <a:pt x="178" y="111"/>
                        <a:pt x="178" y="112"/>
                      </a:cubicBezTo>
                      <a:cubicBezTo>
                        <a:pt x="178" y="113"/>
                        <a:pt x="179" y="117"/>
                        <a:pt x="178" y="119"/>
                      </a:cubicBezTo>
                      <a:cubicBezTo>
                        <a:pt x="178" y="121"/>
                        <a:pt x="175" y="122"/>
                        <a:pt x="175" y="122"/>
                      </a:cubicBezTo>
                      <a:cubicBezTo>
                        <a:pt x="175" y="122"/>
                        <a:pt x="179" y="126"/>
                        <a:pt x="177" y="126"/>
                      </a:cubicBezTo>
                      <a:cubicBezTo>
                        <a:pt x="175" y="127"/>
                        <a:pt x="173" y="129"/>
                        <a:pt x="173" y="130"/>
                      </a:cubicBezTo>
                      <a:cubicBezTo>
                        <a:pt x="172" y="131"/>
                        <a:pt x="172" y="132"/>
                        <a:pt x="171" y="132"/>
                      </a:cubicBezTo>
                      <a:cubicBezTo>
                        <a:pt x="170" y="133"/>
                        <a:pt x="168" y="133"/>
                        <a:pt x="168" y="134"/>
                      </a:cubicBezTo>
                      <a:cubicBezTo>
                        <a:pt x="168" y="134"/>
                        <a:pt x="168" y="137"/>
                        <a:pt x="168" y="137"/>
                      </a:cubicBezTo>
                      <a:cubicBezTo>
                        <a:pt x="164" y="142"/>
                        <a:pt x="164" y="142"/>
                        <a:pt x="164" y="142"/>
                      </a:cubicBezTo>
                      <a:cubicBezTo>
                        <a:pt x="160" y="146"/>
                        <a:pt x="160" y="146"/>
                        <a:pt x="160" y="146"/>
                      </a:cubicBezTo>
                      <a:cubicBezTo>
                        <a:pt x="160" y="146"/>
                        <a:pt x="160" y="149"/>
                        <a:pt x="159" y="149"/>
                      </a:cubicBezTo>
                      <a:cubicBezTo>
                        <a:pt x="158" y="149"/>
                        <a:pt x="153" y="151"/>
                        <a:pt x="152" y="152"/>
                      </a:cubicBezTo>
                      <a:cubicBezTo>
                        <a:pt x="152" y="152"/>
                        <a:pt x="148" y="154"/>
                        <a:pt x="147" y="154"/>
                      </a:cubicBezTo>
                      <a:cubicBezTo>
                        <a:pt x="146" y="154"/>
                        <a:pt x="148" y="157"/>
                        <a:pt x="146" y="154"/>
                      </a:cubicBezTo>
                      <a:cubicBezTo>
                        <a:pt x="144" y="151"/>
                        <a:pt x="145" y="153"/>
                        <a:pt x="144" y="149"/>
                      </a:cubicBezTo>
                      <a:cubicBezTo>
                        <a:pt x="142" y="145"/>
                        <a:pt x="142" y="148"/>
                        <a:pt x="142" y="145"/>
                      </a:cubicBezTo>
                      <a:cubicBezTo>
                        <a:pt x="142" y="143"/>
                        <a:pt x="142" y="145"/>
                        <a:pt x="142" y="143"/>
                      </a:cubicBezTo>
                      <a:cubicBezTo>
                        <a:pt x="142" y="140"/>
                        <a:pt x="143" y="142"/>
                        <a:pt x="141" y="139"/>
                      </a:cubicBezTo>
                      <a:cubicBezTo>
                        <a:pt x="140" y="136"/>
                        <a:pt x="140" y="137"/>
                        <a:pt x="138" y="135"/>
                      </a:cubicBezTo>
                      <a:cubicBezTo>
                        <a:pt x="136" y="133"/>
                        <a:pt x="135" y="135"/>
                        <a:pt x="136" y="132"/>
                      </a:cubicBezTo>
                      <a:cubicBezTo>
                        <a:pt x="137" y="129"/>
                        <a:pt x="137" y="132"/>
                        <a:pt x="137" y="129"/>
                      </a:cubicBezTo>
                      <a:cubicBezTo>
                        <a:pt x="138" y="126"/>
                        <a:pt x="137" y="125"/>
                        <a:pt x="139" y="124"/>
                      </a:cubicBezTo>
                      <a:cubicBezTo>
                        <a:pt x="141" y="123"/>
                        <a:pt x="142" y="122"/>
                        <a:pt x="142" y="121"/>
                      </a:cubicBezTo>
                      <a:cubicBezTo>
                        <a:pt x="142" y="119"/>
                        <a:pt x="142" y="118"/>
                        <a:pt x="142" y="117"/>
                      </a:cubicBezTo>
                      <a:cubicBezTo>
                        <a:pt x="141" y="116"/>
                        <a:pt x="139" y="114"/>
                        <a:pt x="139" y="113"/>
                      </a:cubicBezTo>
                      <a:cubicBezTo>
                        <a:pt x="139" y="112"/>
                        <a:pt x="139" y="113"/>
                        <a:pt x="137" y="111"/>
                      </a:cubicBezTo>
                      <a:cubicBezTo>
                        <a:pt x="136" y="109"/>
                        <a:pt x="135" y="108"/>
                        <a:pt x="135" y="108"/>
                      </a:cubicBezTo>
                      <a:cubicBezTo>
                        <a:pt x="135" y="108"/>
                        <a:pt x="135" y="103"/>
                        <a:pt x="135" y="101"/>
                      </a:cubicBezTo>
                      <a:cubicBezTo>
                        <a:pt x="135" y="99"/>
                        <a:pt x="134" y="102"/>
                        <a:pt x="135" y="99"/>
                      </a:cubicBezTo>
                      <a:cubicBezTo>
                        <a:pt x="135" y="96"/>
                        <a:pt x="135" y="94"/>
                        <a:pt x="135" y="94"/>
                      </a:cubicBezTo>
                      <a:cubicBezTo>
                        <a:pt x="135" y="94"/>
                        <a:pt x="132" y="92"/>
                        <a:pt x="131" y="92"/>
                      </a:cubicBezTo>
                      <a:cubicBezTo>
                        <a:pt x="129" y="92"/>
                        <a:pt x="129" y="94"/>
                        <a:pt x="127" y="93"/>
                      </a:cubicBezTo>
                      <a:cubicBezTo>
                        <a:pt x="125" y="91"/>
                        <a:pt x="126" y="90"/>
                        <a:pt x="125" y="89"/>
                      </a:cubicBezTo>
                      <a:cubicBezTo>
                        <a:pt x="124" y="89"/>
                        <a:pt x="123" y="89"/>
                        <a:pt x="122" y="90"/>
                      </a:cubicBezTo>
                      <a:cubicBezTo>
                        <a:pt x="121" y="91"/>
                        <a:pt x="118" y="91"/>
                        <a:pt x="116" y="91"/>
                      </a:cubicBezTo>
                      <a:cubicBezTo>
                        <a:pt x="114" y="92"/>
                        <a:pt x="113" y="92"/>
                        <a:pt x="110" y="92"/>
                      </a:cubicBezTo>
                      <a:cubicBezTo>
                        <a:pt x="108" y="92"/>
                        <a:pt x="104" y="93"/>
                        <a:pt x="102" y="92"/>
                      </a:cubicBezTo>
                      <a:cubicBezTo>
                        <a:pt x="100" y="91"/>
                        <a:pt x="100" y="92"/>
                        <a:pt x="99" y="90"/>
                      </a:cubicBezTo>
                      <a:cubicBezTo>
                        <a:pt x="98" y="88"/>
                        <a:pt x="99" y="88"/>
                        <a:pt x="97" y="87"/>
                      </a:cubicBezTo>
                      <a:cubicBezTo>
                        <a:pt x="95" y="86"/>
                        <a:pt x="94" y="87"/>
                        <a:pt x="94" y="85"/>
                      </a:cubicBezTo>
                      <a:cubicBezTo>
                        <a:pt x="94" y="82"/>
                        <a:pt x="95" y="83"/>
                        <a:pt x="93" y="81"/>
                      </a:cubicBezTo>
                      <a:cubicBezTo>
                        <a:pt x="92" y="79"/>
                        <a:pt x="94" y="82"/>
                        <a:pt x="92" y="79"/>
                      </a:cubicBezTo>
                      <a:cubicBezTo>
                        <a:pt x="89" y="76"/>
                        <a:pt x="88" y="79"/>
                        <a:pt x="89" y="76"/>
                      </a:cubicBezTo>
                      <a:cubicBezTo>
                        <a:pt x="90" y="74"/>
                        <a:pt x="91" y="75"/>
                        <a:pt x="91" y="73"/>
                      </a:cubicBezTo>
                      <a:cubicBezTo>
                        <a:pt x="91" y="70"/>
                        <a:pt x="95" y="74"/>
                        <a:pt x="92" y="68"/>
                      </a:cubicBezTo>
                      <a:cubicBezTo>
                        <a:pt x="90" y="63"/>
                        <a:pt x="89" y="64"/>
                        <a:pt x="92" y="60"/>
                      </a:cubicBezTo>
                      <a:cubicBezTo>
                        <a:pt x="94" y="55"/>
                        <a:pt x="97" y="54"/>
                        <a:pt x="98" y="53"/>
                      </a:cubicBezTo>
                      <a:cubicBezTo>
                        <a:pt x="98" y="52"/>
                        <a:pt x="99" y="50"/>
                        <a:pt x="100" y="49"/>
                      </a:cubicBezTo>
                      <a:cubicBezTo>
                        <a:pt x="101" y="48"/>
                        <a:pt x="100" y="48"/>
                        <a:pt x="102" y="48"/>
                      </a:cubicBezTo>
                      <a:cubicBezTo>
                        <a:pt x="104" y="48"/>
                        <a:pt x="107" y="47"/>
                        <a:pt x="108" y="46"/>
                      </a:cubicBezTo>
                      <a:cubicBezTo>
                        <a:pt x="109" y="45"/>
                        <a:pt x="111" y="42"/>
                        <a:pt x="112" y="42"/>
                      </a:cubicBezTo>
                      <a:cubicBezTo>
                        <a:pt x="113" y="42"/>
                        <a:pt x="113" y="42"/>
                        <a:pt x="115" y="42"/>
                      </a:cubicBezTo>
                      <a:cubicBezTo>
                        <a:pt x="117" y="41"/>
                        <a:pt x="117" y="41"/>
                        <a:pt x="119" y="41"/>
                      </a:cubicBezTo>
                      <a:cubicBezTo>
                        <a:pt x="120" y="41"/>
                        <a:pt x="117" y="42"/>
                        <a:pt x="121" y="41"/>
                      </a:cubicBezTo>
                      <a:cubicBezTo>
                        <a:pt x="125" y="40"/>
                        <a:pt x="124" y="40"/>
                        <a:pt x="125" y="40"/>
                      </a:cubicBezTo>
                      <a:cubicBezTo>
                        <a:pt x="126" y="40"/>
                        <a:pt x="126" y="41"/>
                        <a:pt x="127" y="41"/>
                      </a:cubicBezTo>
                      <a:cubicBezTo>
                        <a:pt x="129" y="41"/>
                        <a:pt x="129" y="38"/>
                        <a:pt x="129" y="41"/>
                      </a:cubicBezTo>
                      <a:cubicBezTo>
                        <a:pt x="129" y="45"/>
                        <a:pt x="128" y="46"/>
                        <a:pt x="130" y="46"/>
                      </a:cubicBezTo>
                      <a:cubicBezTo>
                        <a:pt x="133" y="47"/>
                        <a:pt x="130" y="47"/>
                        <a:pt x="133" y="47"/>
                      </a:cubicBezTo>
                      <a:cubicBezTo>
                        <a:pt x="136" y="47"/>
                        <a:pt x="135" y="47"/>
                        <a:pt x="137" y="48"/>
                      </a:cubicBezTo>
                      <a:cubicBezTo>
                        <a:pt x="138" y="48"/>
                        <a:pt x="139" y="49"/>
                        <a:pt x="141" y="49"/>
                      </a:cubicBezTo>
                      <a:cubicBezTo>
                        <a:pt x="143" y="49"/>
                        <a:pt x="140" y="52"/>
                        <a:pt x="143" y="49"/>
                      </a:cubicBezTo>
                      <a:cubicBezTo>
                        <a:pt x="146" y="46"/>
                        <a:pt x="141" y="46"/>
                        <a:pt x="146" y="46"/>
                      </a:cubicBezTo>
                      <a:cubicBezTo>
                        <a:pt x="151" y="47"/>
                        <a:pt x="152" y="48"/>
                        <a:pt x="153" y="48"/>
                      </a:cubicBezTo>
                      <a:cubicBezTo>
                        <a:pt x="154" y="47"/>
                        <a:pt x="154" y="48"/>
                        <a:pt x="156" y="47"/>
                      </a:cubicBezTo>
                      <a:cubicBezTo>
                        <a:pt x="159" y="46"/>
                        <a:pt x="159" y="46"/>
                        <a:pt x="160" y="46"/>
                      </a:cubicBezTo>
                      <a:cubicBezTo>
                        <a:pt x="161" y="47"/>
                        <a:pt x="161" y="49"/>
                        <a:pt x="162" y="47"/>
                      </a:cubicBezTo>
                      <a:cubicBezTo>
                        <a:pt x="163" y="45"/>
                        <a:pt x="165" y="45"/>
                        <a:pt x="162" y="44"/>
                      </a:cubicBezTo>
                      <a:cubicBezTo>
                        <a:pt x="159" y="42"/>
                        <a:pt x="158" y="44"/>
                        <a:pt x="158" y="42"/>
                      </a:cubicBezTo>
                      <a:cubicBezTo>
                        <a:pt x="157" y="40"/>
                        <a:pt x="160" y="41"/>
                        <a:pt x="157" y="40"/>
                      </a:cubicBezTo>
                      <a:cubicBezTo>
                        <a:pt x="154" y="40"/>
                        <a:pt x="155" y="40"/>
                        <a:pt x="153" y="39"/>
                      </a:cubicBezTo>
                      <a:cubicBezTo>
                        <a:pt x="151" y="38"/>
                        <a:pt x="149" y="41"/>
                        <a:pt x="148" y="39"/>
                      </a:cubicBezTo>
                      <a:cubicBezTo>
                        <a:pt x="147" y="37"/>
                        <a:pt x="143" y="41"/>
                        <a:pt x="147" y="37"/>
                      </a:cubicBezTo>
                      <a:cubicBezTo>
                        <a:pt x="151" y="34"/>
                        <a:pt x="149" y="32"/>
                        <a:pt x="152" y="33"/>
                      </a:cubicBezTo>
                      <a:cubicBezTo>
                        <a:pt x="155" y="34"/>
                        <a:pt x="154" y="36"/>
                        <a:pt x="155" y="35"/>
                      </a:cubicBezTo>
                      <a:cubicBezTo>
                        <a:pt x="157" y="33"/>
                        <a:pt x="160" y="32"/>
                        <a:pt x="157" y="30"/>
                      </a:cubicBezTo>
                      <a:cubicBezTo>
                        <a:pt x="154" y="28"/>
                        <a:pt x="156" y="29"/>
                        <a:pt x="153" y="28"/>
                      </a:cubicBezTo>
                      <a:cubicBezTo>
                        <a:pt x="150" y="26"/>
                        <a:pt x="147" y="33"/>
                        <a:pt x="146" y="32"/>
                      </a:cubicBezTo>
                      <a:cubicBezTo>
                        <a:pt x="145" y="31"/>
                        <a:pt x="144" y="30"/>
                        <a:pt x="143" y="31"/>
                      </a:cubicBezTo>
                      <a:cubicBezTo>
                        <a:pt x="142" y="31"/>
                        <a:pt x="142" y="34"/>
                        <a:pt x="142" y="36"/>
                      </a:cubicBezTo>
                      <a:cubicBezTo>
                        <a:pt x="142" y="38"/>
                        <a:pt x="143" y="38"/>
                        <a:pt x="140" y="37"/>
                      </a:cubicBezTo>
                      <a:cubicBezTo>
                        <a:pt x="137" y="35"/>
                        <a:pt x="144" y="36"/>
                        <a:pt x="137" y="33"/>
                      </a:cubicBezTo>
                      <a:cubicBezTo>
                        <a:pt x="130" y="31"/>
                        <a:pt x="128" y="31"/>
                        <a:pt x="127" y="32"/>
                      </a:cubicBezTo>
                      <a:cubicBezTo>
                        <a:pt x="126" y="33"/>
                        <a:pt x="125" y="33"/>
                        <a:pt x="124" y="34"/>
                      </a:cubicBezTo>
                      <a:cubicBezTo>
                        <a:pt x="123" y="35"/>
                        <a:pt x="126" y="36"/>
                        <a:pt x="123" y="35"/>
                      </a:cubicBezTo>
                      <a:cubicBezTo>
                        <a:pt x="120" y="33"/>
                        <a:pt x="118" y="35"/>
                        <a:pt x="118" y="35"/>
                      </a:cubicBezTo>
                      <a:cubicBezTo>
                        <a:pt x="118" y="35"/>
                        <a:pt x="117" y="35"/>
                        <a:pt x="116" y="36"/>
                      </a:cubicBezTo>
                      <a:cubicBezTo>
                        <a:pt x="114" y="37"/>
                        <a:pt x="112" y="38"/>
                        <a:pt x="111" y="37"/>
                      </a:cubicBezTo>
                      <a:cubicBezTo>
                        <a:pt x="109" y="37"/>
                        <a:pt x="106" y="38"/>
                        <a:pt x="109" y="34"/>
                      </a:cubicBezTo>
                      <a:cubicBezTo>
                        <a:pt x="111" y="31"/>
                        <a:pt x="109" y="33"/>
                        <a:pt x="113" y="31"/>
                      </a:cubicBezTo>
                      <a:cubicBezTo>
                        <a:pt x="117" y="30"/>
                        <a:pt x="123" y="29"/>
                        <a:pt x="118" y="28"/>
                      </a:cubicBezTo>
                      <a:cubicBezTo>
                        <a:pt x="113" y="27"/>
                        <a:pt x="121" y="27"/>
                        <a:pt x="114" y="24"/>
                      </a:cubicBezTo>
                      <a:cubicBezTo>
                        <a:pt x="107" y="21"/>
                        <a:pt x="107" y="25"/>
                        <a:pt x="107" y="21"/>
                      </a:cubicBezTo>
                      <a:cubicBezTo>
                        <a:pt x="108" y="16"/>
                        <a:pt x="107" y="16"/>
                        <a:pt x="106" y="16"/>
                      </a:cubicBezTo>
                      <a:cubicBezTo>
                        <a:pt x="104" y="16"/>
                        <a:pt x="100" y="17"/>
                        <a:pt x="98" y="18"/>
                      </a:cubicBezTo>
                      <a:cubicBezTo>
                        <a:pt x="97" y="18"/>
                        <a:pt x="99" y="19"/>
                        <a:pt x="96" y="17"/>
                      </a:cubicBezTo>
                      <a:cubicBezTo>
                        <a:pt x="92" y="15"/>
                        <a:pt x="91" y="18"/>
                        <a:pt x="92" y="15"/>
                      </a:cubicBezTo>
                      <a:cubicBezTo>
                        <a:pt x="94" y="13"/>
                        <a:pt x="94" y="12"/>
                        <a:pt x="96" y="11"/>
                      </a:cubicBezTo>
                      <a:cubicBezTo>
                        <a:pt x="98" y="9"/>
                        <a:pt x="97" y="3"/>
                        <a:pt x="102" y="5"/>
                      </a:cubicBezTo>
                      <a:cubicBezTo>
                        <a:pt x="106" y="8"/>
                        <a:pt x="105" y="7"/>
                        <a:pt x="108" y="7"/>
                      </a:cubicBezTo>
                      <a:cubicBezTo>
                        <a:pt x="112" y="7"/>
                        <a:pt x="114" y="7"/>
                        <a:pt x="114" y="6"/>
                      </a:cubicBezTo>
                      <a:cubicBezTo>
                        <a:pt x="114" y="5"/>
                        <a:pt x="109" y="3"/>
                        <a:pt x="109" y="3"/>
                      </a:cubicBezTo>
                      <a:cubicBezTo>
                        <a:pt x="109" y="3"/>
                        <a:pt x="108" y="4"/>
                        <a:pt x="109" y="3"/>
                      </a:cubicBezTo>
                      <a:cubicBezTo>
                        <a:pt x="109" y="2"/>
                        <a:pt x="110" y="1"/>
                        <a:pt x="110" y="1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09" y="0"/>
                        <a:pt x="96" y="0"/>
                        <a:pt x="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36">
                  <a:extLst>
                    <a:ext uri="{FF2B5EF4-FFF2-40B4-BE49-F238E27FC236}">
                      <a16:creationId xmlns:a16="http://schemas.microsoft.com/office/drawing/2014/main" id="{DF869617-9893-48A1-BFC6-92B024C00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9663" y="4613275"/>
                  <a:ext cx="141288" cy="168275"/>
                </a:xfrm>
                <a:custGeom>
                  <a:avLst/>
                  <a:gdLst>
                    <a:gd name="T0" fmla="*/ 45 w 65"/>
                    <a:gd name="T1" fmla="*/ 5 h 77"/>
                    <a:gd name="T2" fmla="*/ 45 w 65"/>
                    <a:gd name="T3" fmla="*/ 28 h 77"/>
                    <a:gd name="T4" fmla="*/ 25 w 65"/>
                    <a:gd name="T5" fmla="*/ 45 h 77"/>
                    <a:gd name="T6" fmla="*/ 1 w 65"/>
                    <a:gd name="T7" fmla="*/ 64 h 77"/>
                    <a:gd name="T8" fmla="*/ 65 w 65"/>
                    <a:gd name="T9" fmla="*/ 77 h 77"/>
                    <a:gd name="T10" fmla="*/ 65 w 65"/>
                    <a:gd name="T11" fmla="*/ 0 h 77"/>
                    <a:gd name="T12" fmla="*/ 45 w 65"/>
                    <a:gd name="T13" fmla="*/ 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77">
                      <a:moveTo>
                        <a:pt x="45" y="5"/>
                      </a:moveTo>
                      <a:cubicBezTo>
                        <a:pt x="45" y="28"/>
                        <a:pt x="45" y="28"/>
                        <a:pt x="45" y="28"/>
                      </a:cubicBezTo>
                      <a:cubicBezTo>
                        <a:pt x="45" y="28"/>
                        <a:pt x="39" y="40"/>
                        <a:pt x="25" y="45"/>
                      </a:cubicBezTo>
                      <a:cubicBezTo>
                        <a:pt x="12" y="49"/>
                        <a:pt x="0" y="56"/>
                        <a:pt x="1" y="64"/>
                      </a:cubicBezTo>
                      <a:cubicBezTo>
                        <a:pt x="2" y="71"/>
                        <a:pt x="18" y="77"/>
                        <a:pt x="65" y="77"/>
                      </a:cubicBezTo>
                      <a:cubicBezTo>
                        <a:pt x="65" y="0"/>
                        <a:pt x="65" y="0"/>
                        <a:pt x="65" y="0"/>
                      </a:cubicBezTo>
                      <a:lnTo>
                        <a:pt x="45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37">
                  <a:extLst>
                    <a:ext uri="{FF2B5EF4-FFF2-40B4-BE49-F238E27FC236}">
                      <a16:creationId xmlns:a16="http://schemas.microsoft.com/office/drawing/2014/main" id="{13B676DD-1E55-4B78-B33D-527FC2A4A3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5075" y="4613275"/>
                  <a:ext cx="134938" cy="168275"/>
                </a:xfrm>
                <a:custGeom>
                  <a:avLst/>
                  <a:gdLst>
                    <a:gd name="T0" fmla="*/ 14 w 62"/>
                    <a:gd name="T1" fmla="*/ 5 h 77"/>
                    <a:gd name="T2" fmla="*/ 14 w 62"/>
                    <a:gd name="T3" fmla="*/ 28 h 77"/>
                    <a:gd name="T4" fmla="*/ 32 w 62"/>
                    <a:gd name="T5" fmla="*/ 45 h 77"/>
                    <a:gd name="T6" fmla="*/ 61 w 62"/>
                    <a:gd name="T7" fmla="*/ 64 h 77"/>
                    <a:gd name="T8" fmla="*/ 0 w 62"/>
                    <a:gd name="T9" fmla="*/ 77 h 77"/>
                    <a:gd name="T10" fmla="*/ 0 w 62"/>
                    <a:gd name="T11" fmla="*/ 0 h 77"/>
                    <a:gd name="T12" fmla="*/ 14 w 62"/>
                    <a:gd name="T13" fmla="*/ 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7">
                      <a:moveTo>
                        <a:pt x="14" y="5"/>
                      </a:move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9" y="40"/>
                        <a:pt x="32" y="45"/>
                      </a:cubicBezTo>
                      <a:cubicBezTo>
                        <a:pt x="46" y="49"/>
                        <a:pt x="62" y="56"/>
                        <a:pt x="61" y="64"/>
                      </a:cubicBezTo>
                      <a:cubicBezTo>
                        <a:pt x="60" y="71"/>
                        <a:pt x="34" y="77"/>
                        <a:pt x="0" y="77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38">
                  <a:extLst>
                    <a:ext uri="{FF2B5EF4-FFF2-40B4-BE49-F238E27FC236}">
                      <a16:creationId xmlns:a16="http://schemas.microsoft.com/office/drawing/2014/main" id="{A9AABC2B-B4C9-4EC6-BEB6-4B352A401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8538" y="4127500"/>
                  <a:ext cx="500063" cy="503238"/>
                </a:xfrm>
                <a:custGeom>
                  <a:avLst/>
                  <a:gdLst>
                    <a:gd name="T0" fmla="*/ 169 w 230"/>
                    <a:gd name="T1" fmla="*/ 12 h 231"/>
                    <a:gd name="T2" fmla="*/ 215 w 230"/>
                    <a:gd name="T3" fmla="*/ 103 h 231"/>
                    <a:gd name="T4" fmla="*/ 102 w 230"/>
                    <a:gd name="T5" fmla="*/ 216 h 231"/>
                    <a:gd name="T6" fmla="*/ 12 w 230"/>
                    <a:gd name="T7" fmla="*/ 171 h 231"/>
                    <a:gd name="T8" fmla="*/ 0 w 230"/>
                    <a:gd name="T9" fmla="*/ 181 h 231"/>
                    <a:gd name="T10" fmla="*/ 102 w 230"/>
                    <a:gd name="T11" fmla="*/ 231 h 231"/>
                    <a:gd name="T12" fmla="*/ 230 w 230"/>
                    <a:gd name="T13" fmla="*/ 103 h 231"/>
                    <a:gd name="T14" fmla="*/ 178 w 230"/>
                    <a:gd name="T15" fmla="*/ 0 h 231"/>
                    <a:gd name="T16" fmla="*/ 169 w 230"/>
                    <a:gd name="T17" fmla="*/ 12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31">
                      <a:moveTo>
                        <a:pt x="169" y="12"/>
                      </a:moveTo>
                      <a:cubicBezTo>
                        <a:pt x="197" y="32"/>
                        <a:pt x="215" y="65"/>
                        <a:pt x="215" y="103"/>
                      </a:cubicBezTo>
                      <a:cubicBezTo>
                        <a:pt x="215" y="165"/>
                        <a:pt x="165" y="216"/>
                        <a:pt x="102" y="216"/>
                      </a:cubicBezTo>
                      <a:cubicBezTo>
                        <a:pt x="65" y="216"/>
                        <a:pt x="33" y="198"/>
                        <a:pt x="12" y="171"/>
                      </a:cubicBezTo>
                      <a:cubicBezTo>
                        <a:pt x="0" y="181"/>
                        <a:pt x="0" y="181"/>
                        <a:pt x="0" y="181"/>
                      </a:cubicBezTo>
                      <a:cubicBezTo>
                        <a:pt x="24" y="211"/>
                        <a:pt x="61" y="231"/>
                        <a:pt x="102" y="231"/>
                      </a:cubicBezTo>
                      <a:cubicBezTo>
                        <a:pt x="173" y="231"/>
                        <a:pt x="230" y="174"/>
                        <a:pt x="230" y="103"/>
                      </a:cubicBezTo>
                      <a:cubicBezTo>
                        <a:pt x="230" y="61"/>
                        <a:pt x="210" y="23"/>
                        <a:pt x="178" y="0"/>
                      </a:cubicBezTo>
                      <a:lnTo>
                        <a:pt x="169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39">
                  <a:extLst>
                    <a:ext uri="{FF2B5EF4-FFF2-40B4-BE49-F238E27FC236}">
                      <a16:creationId xmlns:a16="http://schemas.microsoft.com/office/drawing/2014/main" id="{A38EFB1C-2A94-49E5-899C-51D710CC63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621713" y="4137025"/>
                  <a:ext cx="442913" cy="441325"/>
                </a:xfrm>
                <a:custGeom>
                  <a:avLst/>
                  <a:gdLst>
                    <a:gd name="T0" fmla="*/ 102 w 203"/>
                    <a:gd name="T1" fmla="*/ 203 h 203"/>
                    <a:gd name="T2" fmla="*/ 203 w 203"/>
                    <a:gd name="T3" fmla="*/ 101 h 203"/>
                    <a:gd name="T4" fmla="*/ 102 w 203"/>
                    <a:gd name="T5" fmla="*/ 0 h 203"/>
                    <a:gd name="T6" fmla="*/ 102 w 203"/>
                    <a:gd name="T7" fmla="*/ 5 h 203"/>
                    <a:gd name="T8" fmla="*/ 198 w 203"/>
                    <a:gd name="T9" fmla="*/ 101 h 203"/>
                    <a:gd name="T10" fmla="*/ 102 w 203"/>
                    <a:gd name="T11" fmla="*/ 198 h 203"/>
                    <a:gd name="T12" fmla="*/ 102 w 203"/>
                    <a:gd name="T13" fmla="*/ 203 h 203"/>
                    <a:gd name="T14" fmla="*/ 102 w 203"/>
                    <a:gd name="T15" fmla="*/ 0 h 203"/>
                    <a:gd name="T16" fmla="*/ 0 w 203"/>
                    <a:gd name="T17" fmla="*/ 101 h 203"/>
                    <a:gd name="T18" fmla="*/ 102 w 203"/>
                    <a:gd name="T19" fmla="*/ 203 h 203"/>
                    <a:gd name="T20" fmla="*/ 102 w 203"/>
                    <a:gd name="T21" fmla="*/ 203 h 203"/>
                    <a:gd name="T22" fmla="*/ 102 w 203"/>
                    <a:gd name="T23" fmla="*/ 198 h 203"/>
                    <a:gd name="T24" fmla="*/ 102 w 203"/>
                    <a:gd name="T25" fmla="*/ 198 h 203"/>
                    <a:gd name="T26" fmla="*/ 102 w 203"/>
                    <a:gd name="T27" fmla="*/ 198 h 203"/>
                    <a:gd name="T28" fmla="*/ 5 w 203"/>
                    <a:gd name="T29" fmla="*/ 101 h 203"/>
                    <a:gd name="T30" fmla="*/ 102 w 203"/>
                    <a:gd name="T31" fmla="*/ 5 h 203"/>
                    <a:gd name="T32" fmla="*/ 102 w 203"/>
                    <a:gd name="T33" fmla="*/ 5 h 203"/>
                    <a:gd name="T34" fmla="*/ 102 w 203"/>
                    <a:gd name="T35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3" h="203">
                      <a:moveTo>
                        <a:pt x="102" y="203"/>
                      </a:moveTo>
                      <a:cubicBezTo>
                        <a:pt x="158" y="203"/>
                        <a:pt x="203" y="157"/>
                        <a:pt x="203" y="101"/>
                      </a:cubicBezTo>
                      <a:cubicBezTo>
                        <a:pt x="203" y="45"/>
                        <a:pt x="158" y="0"/>
                        <a:pt x="102" y="0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55" y="5"/>
                        <a:pt x="198" y="48"/>
                        <a:pt x="198" y="101"/>
                      </a:cubicBezTo>
                      <a:cubicBezTo>
                        <a:pt x="198" y="155"/>
                        <a:pt x="155" y="198"/>
                        <a:pt x="102" y="198"/>
                      </a:cubicBezTo>
                      <a:lnTo>
                        <a:pt x="102" y="203"/>
                      </a:lnTo>
                      <a:close/>
                      <a:moveTo>
                        <a:pt x="102" y="0"/>
                      </a:moveTo>
                      <a:cubicBezTo>
                        <a:pt x="46" y="0"/>
                        <a:pt x="0" y="45"/>
                        <a:pt x="0" y="101"/>
                      </a:cubicBezTo>
                      <a:cubicBezTo>
                        <a:pt x="0" y="157"/>
                        <a:pt x="46" y="203"/>
                        <a:pt x="102" y="203"/>
                      </a:cubicBezTo>
                      <a:cubicBezTo>
                        <a:pt x="102" y="203"/>
                        <a:pt x="102" y="203"/>
                        <a:pt x="102" y="203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48" y="198"/>
                        <a:pt x="5" y="155"/>
                        <a:pt x="5" y="101"/>
                      </a:cubicBezTo>
                      <a:cubicBezTo>
                        <a:pt x="5" y="48"/>
                        <a:pt x="48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40">
                  <a:extLst>
                    <a:ext uri="{FF2B5EF4-FFF2-40B4-BE49-F238E27FC236}">
                      <a16:creationId xmlns:a16="http://schemas.microsoft.com/office/drawing/2014/main" id="{2D679974-CF90-4D5B-9458-FB98351B9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0600" y="4144963"/>
                  <a:ext cx="496888" cy="433388"/>
                </a:xfrm>
                <a:custGeom>
                  <a:avLst/>
                  <a:gdLst>
                    <a:gd name="T0" fmla="*/ 65 w 228"/>
                    <a:gd name="T1" fmla="*/ 15 h 199"/>
                    <a:gd name="T2" fmla="*/ 61 w 228"/>
                    <a:gd name="T3" fmla="*/ 23 h 199"/>
                    <a:gd name="T4" fmla="*/ 57 w 228"/>
                    <a:gd name="T5" fmla="*/ 29 h 199"/>
                    <a:gd name="T6" fmla="*/ 54 w 228"/>
                    <a:gd name="T7" fmla="*/ 26 h 199"/>
                    <a:gd name="T8" fmla="*/ 52 w 228"/>
                    <a:gd name="T9" fmla="*/ 32 h 199"/>
                    <a:gd name="T10" fmla="*/ 42 w 228"/>
                    <a:gd name="T11" fmla="*/ 34 h 199"/>
                    <a:gd name="T12" fmla="*/ 36 w 228"/>
                    <a:gd name="T13" fmla="*/ 41 h 199"/>
                    <a:gd name="T14" fmla="*/ 27 w 228"/>
                    <a:gd name="T15" fmla="*/ 53 h 199"/>
                    <a:gd name="T16" fmla="*/ 21 w 228"/>
                    <a:gd name="T17" fmla="*/ 61 h 199"/>
                    <a:gd name="T18" fmla="*/ 27 w 228"/>
                    <a:gd name="T19" fmla="*/ 67 h 199"/>
                    <a:gd name="T20" fmla="*/ 27 w 228"/>
                    <a:gd name="T21" fmla="*/ 70 h 199"/>
                    <a:gd name="T22" fmla="*/ 22 w 228"/>
                    <a:gd name="T23" fmla="*/ 65 h 199"/>
                    <a:gd name="T24" fmla="*/ 18 w 228"/>
                    <a:gd name="T25" fmla="*/ 60 h 199"/>
                    <a:gd name="T26" fmla="*/ 16 w 228"/>
                    <a:gd name="T27" fmla="*/ 69 h 199"/>
                    <a:gd name="T28" fmla="*/ 17 w 228"/>
                    <a:gd name="T29" fmla="*/ 83 h 199"/>
                    <a:gd name="T30" fmla="*/ 24 w 228"/>
                    <a:gd name="T31" fmla="*/ 80 h 199"/>
                    <a:gd name="T32" fmla="*/ 32 w 228"/>
                    <a:gd name="T33" fmla="*/ 88 h 199"/>
                    <a:gd name="T34" fmla="*/ 41 w 228"/>
                    <a:gd name="T35" fmla="*/ 98 h 199"/>
                    <a:gd name="T36" fmla="*/ 50 w 228"/>
                    <a:gd name="T37" fmla="*/ 105 h 199"/>
                    <a:gd name="T38" fmla="*/ 61 w 228"/>
                    <a:gd name="T39" fmla="*/ 117 h 199"/>
                    <a:gd name="T40" fmla="*/ 58 w 228"/>
                    <a:gd name="T41" fmla="*/ 134 h 199"/>
                    <a:gd name="T42" fmla="*/ 49 w 228"/>
                    <a:gd name="T43" fmla="*/ 155 h 199"/>
                    <a:gd name="T44" fmla="*/ 52 w 228"/>
                    <a:gd name="T45" fmla="*/ 170 h 199"/>
                    <a:gd name="T46" fmla="*/ 46 w 228"/>
                    <a:gd name="T47" fmla="*/ 171 h 199"/>
                    <a:gd name="T48" fmla="*/ 32 w 228"/>
                    <a:gd name="T49" fmla="*/ 148 h 199"/>
                    <a:gd name="T50" fmla="*/ 16 w 228"/>
                    <a:gd name="T51" fmla="*/ 113 h 199"/>
                    <a:gd name="T52" fmla="*/ 11 w 228"/>
                    <a:gd name="T53" fmla="*/ 87 h 199"/>
                    <a:gd name="T54" fmla="*/ 73 w 228"/>
                    <a:gd name="T55" fmla="*/ 183 h 199"/>
                    <a:gd name="T56" fmla="*/ 89 w 228"/>
                    <a:gd name="T57" fmla="*/ 181 h 199"/>
                    <a:gd name="T58" fmla="*/ 110 w 228"/>
                    <a:gd name="T59" fmla="*/ 178 h 199"/>
                    <a:gd name="T60" fmla="*/ 108 w 228"/>
                    <a:gd name="T61" fmla="*/ 187 h 199"/>
                    <a:gd name="T62" fmla="*/ 121 w 228"/>
                    <a:gd name="T63" fmla="*/ 186 h 199"/>
                    <a:gd name="T64" fmla="*/ 139 w 228"/>
                    <a:gd name="T65" fmla="*/ 184 h 199"/>
                    <a:gd name="T66" fmla="*/ 137 w 228"/>
                    <a:gd name="T67" fmla="*/ 3 h 199"/>
                    <a:gd name="T68" fmla="*/ 197 w 228"/>
                    <a:gd name="T69" fmla="*/ 64 h 199"/>
                    <a:gd name="T70" fmla="*/ 189 w 228"/>
                    <a:gd name="T71" fmla="*/ 58 h 199"/>
                    <a:gd name="T72" fmla="*/ 181 w 228"/>
                    <a:gd name="T73" fmla="*/ 74 h 199"/>
                    <a:gd name="T74" fmla="*/ 170 w 228"/>
                    <a:gd name="T75" fmla="*/ 59 h 199"/>
                    <a:gd name="T76" fmla="*/ 174 w 228"/>
                    <a:gd name="T77" fmla="*/ 75 h 199"/>
                    <a:gd name="T78" fmla="*/ 186 w 228"/>
                    <a:gd name="T79" fmla="*/ 79 h 199"/>
                    <a:gd name="T80" fmla="*/ 181 w 228"/>
                    <a:gd name="T81" fmla="*/ 100 h 199"/>
                    <a:gd name="T82" fmla="*/ 175 w 228"/>
                    <a:gd name="T83" fmla="*/ 122 h 199"/>
                    <a:gd name="T84" fmla="*/ 168 w 228"/>
                    <a:gd name="T85" fmla="*/ 137 h 199"/>
                    <a:gd name="T86" fmla="*/ 147 w 228"/>
                    <a:gd name="T87" fmla="*/ 154 h 199"/>
                    <a:gd name="T88" fmla="*/ 141 w 228"/>
                    <a:gd name="T89" fmla="*/ 139 h 199"/>
                    <a:gd name="T90" fmla="*/ 142 w 228"/>
                    <a:gd name="T91" fmla="*/ 121 h 199"/>
                    <a:gd name="T92" fmla="*/ 135 w 228"/>
                    <a:gd name="T93" fmla="*/ 101 h 199"/>
                    <a:gd name="T94" fmla="*/ 125 w 228"/>
                    <a:gd name="T95" fmla="*/ 89 h 199"/>
                    <a:gd name="T96" fmla="*/ 99 w 228"/>
                    <a:gd name="T97" fmla="*/ 90 h 199"/>
                    <a:gd name="T98" fmla="*/ 89 w 228"/>
                    <a:gd name="T99" fmla="*/ 76 h 199"/>
                    <a:gd name="T100" fmla="*/ 100 w 228"/>
                    <a:gd name="T101" fmla="*/ 49 h 199"/>
                    <a:gd name="T102" fmla="*/ 119 w 228"/>
                    <a:gd name="T103" fmla="*/ 41 h 199"/>
                    <a:gd name="T104" fmla="*/ 130 w 228"/>
                    <a:gd name="T105" fmla="*/ 46 h 199"/>
                    <a:gd name="T106" fmla="*/ 146 w 228"/>
                    <a:gd name="T107" fmla="*/ 46 h 199"/>
                    <a:gd name="T108" fmla="*/ 162 w 228"/>
                    <a:gd name="T109" fmla="*/ 44 h 199"/>
                    <a:gd name="T110" fmla="*/ 147 w 228"/>
                    <a:gd name="T111" fmla="*/ 37 h 199"/>
                    <a:gd name="T112" fmla="*/ 146 w 228"/>
                    <a:gd name="T113" fmla="*/ 32 h 199"/>
                    <a:gd name="T114" fmla="*/ 127 w 228"/>
                    <a:gd name="T115" fmla="*/ 32 h 199"/>
                    <a:gd name="T116" fmla="*/ 111 w 228"/>
                    <a:gd name="T117" fmla="*/ 37 h 199"/>
                    <a:gd name="T118" fmla="*/ 107 w 228"/>
                    <a:gd name="T119" fmla="*/ 21 h 199"/>
                    <a:gd name="T120" fmla="*/ 96 w 228"/>
                    <a:gd name="T121" fmla="*/ 11 h 199"/>
                    <a:gd name="T122" fmla="*/ 109 w 228"/>
                    <a:gd name="T123" fmla="*/ 3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28" h="199">
                      <a:moveTo>
                        <a:pt x="92" y="0"/>
                      </a:moveTo>
                      <a:cubicBezTo>
                        <a:pt x="92" y="0"/>
                        <a:pt x="58" y="5"/>
                        <a:pt x="35" y="31"/>
                      </a:cubicBezTo>
                      <a:cubicBezTo>
                        <a:pt x="35" y="31"/>
                        <a:pt x="53" y="13"/>
                        <a:pt x="64" y="13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6" y="14"/>
                        <a:pt x="66" y="15"/>
                        <a:pt x="65" y="15"/>
                      </a:cubicBezTo>
                      <a:cubicBezTo>
                        <a:pt x="65" y="16"/>
                        <a:pt x="64" y="17"/>
                        <a:pt x="64" y="18"/>
                      </a:cubicBezTo>
                      <a:cubicBezTo>
                        <a:pt x="64" y="18"/>
                        <a:pt x="64" y="20"/>
                        <a:pt x="64" y="20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21"/>
                        <a:pt x="62" y="22"/>
                      </a:cubicBezTo>
                      <a:cubicBezTo>
                        <a:pt x="62" y="22"/>
                        <a:pt x="61" y="22"/>
                        <a:pt x="61" y="23"/>
                      </a:cubicBezTo>
                      <a:cubicBezTo>
                        <a:pt x="61" y="24"/>
                        <a:pt x="61" y="25"/>
                        <a:pt x="61" y="25"/>
                      </a:cubicBezTo>
                      <a:cubicBezTo>
                        <a:pt x="62" y="27"/>
                        <a:pt x="62" y="27"/>
                        <a:pt x="62" y="27"/>
                      </a:cubicBezTo>
                      <a:cubicBezTo>
                        <a:pt x="61" y="28"/>
                        <a:pt x="61" y="28"/>
                        <a:pt x="61" y="28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56" y="29"/>
                        <a:pt x="56" y="27"/>
                        <a:pt x="56" y="27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6"/>
                        <a:pt x="58" y="26"/>
                        <a:pt x="58" y="25"/>
                      </a:cubicBezTo>
                      <a:cubicBezTo>
                        <a:pt x="57" y="25"/>
                        <a:pt x="57" y="24"/>
                        <a:pt x="56" y="24"/>
                      </a:cubicBezTo>
                      <a:cubicBezTo>
                        <a:pt x="55" y="24"/>
                        <a:pt x="54" y="26"/>
                        <a:pt x="54" y="26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2" y="27"/>
                        <a:pt x="51" y="29"/>
                        <a:pt x="51" y="29"/>
                      </a:cubicBezTo>
                      <a:cubicBezTo>
                        <a:pt x="52" y="29"/>
                        <a:pt x="53" y="29"/>
                        <a:pt x="53" y="29"/>
                      </a:cubicBezTo>
                      <a:cubicBezTo>
                        <a:pt x="53" y="29"/>
                        <a:pt x="53" y="30"/>
                        <a:pt x="53" y="31"/>
                      </a:cubicBezTo>
                      <a:cubicBezTo>
                        <a:pt x="53" y="31"/>
                        <a:pt x="52" y="32"/>
                        <a:pt x="52" y="32"/>
                      </a:cubicBezTo>
                      <a:cubicBezTo>
                        <a:pt x="52" y="32"/>
                        <a:pt x="52" y="33"/>
                        <a:pt x="51" y="33"/>
                      </a:cubicBezTo>
                      <a:cubicBezTo>
                        <a:pt x="50" y="32"/>
                        <a:pt x="49" y="32"/>
                        <a:pt x="48" y="32"/>
                      </a:cubicBezTo>
                      <a:cubicBezTo>
                        <a:pt x="47" y="32"/>
                        <a:pt x="46" y="31"/>
                        <a:pt x="46" y="32"/>
                      </a:cubicBezTo>
                      <a:cubicBezTo>
                        <a:pt x="45" y="32"/>
                        <a:pt x="45" y="32"/>
                        <a:pt x="45" y="32"/>
                      </a:cubicBezTo>
                      <a:cubicBezTo>
                        <a:pt x="45" y="33"/>
                        <a:pt x="42" y="34"/>
                        <a:pt x="42" y="34"/>
                      </a:cubicBezTo>
                      <a:cubicBezTo>
                        <a:pt x="42" y="34"/>
                        <a:pt x="41" y="35"/>
                        <a:pt x="41" y="35"/>
                      </a:cubicBezTo>
                      <a:cubicBezTo>
                        <a:pt x="41" y="35"/>
                        <a:pt x="41" y="37"/>
                        <a:pt x="41" y="37"/>
                      </a:cubicBezTo>
                      <a:cubicBezTo>
                        <a:pt x="41" y="37"/>
                        <a:pt x="40" y="38"/>
                        <a:pt x="38" y="38"/>
                      </a:cubicBezTo>
                      <a:cubicBezTo>
                        <a:pt x="37" y="39"/>
                        <a:pt x="36" y="39"/>
                        <a:pt x="36" y="39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1"/>
                        <a:pt x="34" y="42"/>
                        <a:pt x="34" y="43"/>
                      </a:cubicBezTo>
                      <a:cubicBezTo>
                        <a:pt x="33" y="44"/>
                        <a:pt x="30" y="46"/>
                        <a:pt x="30" y="46"/>
                      </a:cubicBezTo>
                      <a:cubicBezTo>
                        <a:pt x="30" y="46"/>
                        <a:pt x="29" y="47"/>
                        <a:pt x="28" y="48"/>
                      </a:cubicBezTo>
                      <a:cubicBezTo>
                        <a:pt x="28" y="49"/>
                        <a:pt x="28" y="50"/>
                        <a:pt x="28" y="51"/>
                      </a:cubicBezTo>
                      <a:cubicBezTo>
                        <a:pt x="28" y="51"/>
                        <a:pt x="27" y="52"/>
                        <a:pt x="27" y="53"/>
                      </a:cubicBezTo>
                      <a:cubicBezTo>
                        <a:pt x="27" y="54"/>
                        <a:pt x="26" y="55"/>
                        <a:pt x="26" y="56"/>
                      </a:cubicBezTo>
                      <a:cubicBezTo>
                        <a:pt x="25" y="56"/>
                        <a:pt x="25" y="57"/>
                        <a:pt x="24" y="57"/>
                      </a:cubicBezTo>
                      <a:cubicBezTo>
                        <a:pt x="24" y="57"/>
                        <a:pt x="22" y="58"/>
                        <a:pt x="21" y="58"/>
                      </a:cubicBezTo>
                      <a:cubicBezTo>
                        <a:pt x="20" y="59"/>
                        <a:pt x="20" y="60"/>
                        <a:pt x="20" y="60"/>
                      </a:cubicBezTo>
                      <a:cubicBezTo>
                        <a:pt x="20" y="60"/>
                        <a:pt x="21" y="61"/>
                        <a:pt x="21" y="61"/>
                      </a:cubicBezTo>
                      <a:cubicBezTo>
                        <a:pt x="22" y="61"/>
                        <a:pt x="23" y="62"/>
                        <a:pt x="23" y="62"/>
                      </a:cubicBezTo>
                      <a:cubicBezTo>
                        <a:pt x="23" y="62"/>
                        <a:pt x="23" y="63"/>
                        <a:pt x="23" y="64"/>
                      </a:cubicBezTo>
                      <a:cubicBezTo>
                        <a:pt x="23" y="64"/>
                        <a:pt x="22" y="66"/>
                        <a:pt x="23" y="66"/>
                      </a:cubicBezTo>
                      <a:cubicBezTo>
                        <a:pt x="24" y="66"/>
                        <a:pt x="25" y="66"/>
                        <a:pt x="25" y="66"/>
                      </a:cubicBezTo>
                      <a:cubicBezTo>
                        <a:pt x="27" y="67"/>
                        <a:pt x="27" y="67"/>
                        <a:pt x="27" y="67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29" y="68"/>
                        <a:pt x="29" y="69"/>
                        <a:pt x="29" y="70"/>
                      </a:cubicBezTo>
                      <a:cubicBezTo>
                        <a:pt x="28" y="70"/>
                        <a:pt x="28" y="71"/>
                        <a:pt x="28" y="71"/>
                      </a:cubicBezTo>
                      <a:cubicBezTo>
                        <a:pt x="27" y="71"/>
                        <a:pt x="27" y="71"/>
                        <a:pt x="27" y="70"/>
                      </a:cubicBezTo>
                      <a:cubicBezTo>
                        <a:pt x="27" y="69"/>
                        <a:pt x="27" y="69"/>
                        <a:pt x="26" y="68"/>
                      </a:cubicBezTo>
                      <a:cubicBezTo>
                        <a:pt x="25" y="68"/>
                        <a:pt x="24" y="69"/>
                        <a:pt x="24" y="69"/>
                      </a:cubicBezTo>
                      <a:cubicBezTo>
                        <a:pt x="24" y="69"/>
                        <a:pt x="23" y="69"/>
                        <a:pt x="23" y="68"/>
                      </a:cubicBezTo>
                      <a:cubicBezTo>
                        <a:pt x="22" y="67"/>
                        <a:pt x="22" y="68"/>
                        <a:pt x="22" y="67"/>
                      </a:cubicBezTo>
                      <a:cubicBezTo>
                        <a:pt x="22" y="66"/>
                        <a:pt x="23" y="66"/>
                        <a:pt x="22" y="65"/>
                      </a:cubicBezTo>
                      <a:cubicBezTo>
                        <a:pt x="22" y="65"/>
                        <a:pt x="21" y="64"/>
                        <a:pt x="21" y="64"/>
                      </a:cubicBezTo>
                      <a:cubicBezTo>
                        <a:pt x="20" y="64"/>
                        <a:pt x="21" y="65"/>
                        <a:pt x="20" y="64"/>
                      </a:cubicBezTo>
                      <a:cubicBezTo>
                        <a:pt x="20" y="63"/>
                        <a:pt x="19" y="63"/>
                        <a:pt x="19" y="63"/>
                      </a:cubicBezTo>
                      <a:cubicBezTo>
                        <a:pt x="19" y="63"/>
                        <a:pt x="18" y="63"/>
                        <a:pt x="18" y="62"/>
                      </a:cubicBezTo>
                      <a:cubicBezTo>
                        <a:pt x="18" y="62"/>
                        <a:pt x="18" y="61"/>
                        <a:pt x="18" y="60"/>
                      </a:cubicBezTo>
                      <a:cubicBezTo>
                        <a:pt x="18" y="60"/>
                        <a:pt x="19" y="59"/>
                        <a:pt x="19" y="58"/>
                      </a:cubicBezTo>
                      <a:cubicBezTo>
                        <a:pt x="19" y="58"/>
                        <a:pt x="19" y="55"/>
                        <a:pt x="19" y="55"/>
                      </a:cubicBezTo>
                      <a:cubicBezTo>
                        <a:pt x="19" y="55"/>
                        <a:pt x="16" y="61"/>
                        <a:pt x="15" y="66"/>
                      </a:cubicBezTo>
                      <a:cubicBezTo>
                        <a:pt x="15" y="66"/>
                        <a:pt x="16" y="65"/>
                        <a:pt x="16" y="66"/>
                      </a:cubicBezTo>
                      <a:cubicBezTo>
                        <a:pt x="16" y="67"/>
                        <a:pt x="17" y="68"/>
                        <a:pt x="16" y="69"/>
                      </a:cubicBezTo>
                      <a:cubicBezTo>
                        <a:pt x="16" y="69"/>
                        <a:pt x="16" y="69"/>
                        <a:pt x="16" y="72"/>
                      </a:cubicBezTo>
                      <a:cubicBezTo>
                        <a:pt x="16" y="74"/>
                        <a:pt x="17" y="75"/>
                        <a:pt x="17" y="76"/>
                      </a:cubicBezTo>
                      <a:cubicBezTo>
                        <a:pt x="16" y="76"/>
                        <a:pt x="16" y="77"/>
                        <a:pt x="16" y="78"/>
                      </a:cubicBezTo>
                      <a:cubicBezTo>
                        <a:pt x="16" y="79"/>
                        <a:pt x="16" y="82"/>
                        <a:pt x="17" y="82"/>
                      </a:cubicBezTo>
                      <a:cubicBezTo>
                        <a:pt x="17" y="82"/>
                        <a:pt x="17" y="83"/>
                        <a:pt x="17" y="83"/>
                      </a:cubicBezTo>
                      <a:cubicBezTo>
                        <a:pt x="18" y="84"/>
                        <a:pt x="17" y="85"/>
                        <a:pt x="18" y="84"/>
                      </a:cubicBezTo>
                      <a:cubicBezTo>
                        <a:pt x="19" y="82"/>
                        <a:pt x="20" y="81"/>
                        <a:pt x="20" y="81"/>
                      </a:cubicBezTo>
                      <a:cubicBezTo>
                        <a:pt x="20" y="80"/>
                        <a:pt x="20" y="80"/>
                        <a:pt x="20" y="80"/>
                      </a:cubicBezTo>
                      <a:cubicBezTo>
                        <a:pt x="20" y="80"/>
                        <a:pt x="20" y="79"/>
                        <a:pt x="22" y="79"/>
                      </a:cubicBezTo>
                      <a:cubicBezTo>
                        <a:pt x="23" y="79"/>
                        <a:pt x="24" y="79"/>
                        <a:pt x="24" y="80"/>
                      </a:cubicBezTo>
                      <a:cubicBezTo>
                        <a:pt x="25" y="80"/>
                        <a:pt x="23" y="82"/>
                        <a:pt x="24" y="82"/>
                      </a:cubicBezTo>
                      <a:cubicBezTo>
                        <a:pt x="25" y="82"/>
                        <a:pt x="27" y="81"/>
                        <a:pt x="28" y="81"/>
                      </a:cubicBezTo>
                      <a:cubicBezTo>
                        <a:pt x="29" y="81"/>
                        <a:pt x="29" y="82"/>
                        <a:pt x="30" y="83"/>
                      </a:cubicBezTo>
                      <a:cubicBezTo>
                        <a:pt x="30" y="84"/>
                        <a:pt x="30" y="85"/>
                        <a:pt x="31" y="86"/>
                      </a:cubicBezTo>
                      <a:cubicBezTo>
                        <a:pt x="32" y="86"/>
                        <a:pt x="31" y="87"/>
                        <a:pt x="32" y="88"/>
                      </a:cubicBezTo>
                      <a:cubicBezTo>
                        <a:pt x="32" y="89"/>
                        <a:pt x="34" y="90"/>
                        <a:pt x="35" y="90"/>
                      </a:cubicBezTo>
                      <a:cubicBezTo>
                        <a:pt x="35" y="90"/>
                        <a:pt x="37" y="90"/>
                        <a:pt x="38" y="90"/>
                      </a:cubicBezTo>
                      <a:cubicBezTo>
                        <a:pt x="39" y="91"/>
                        <a:pt x="38" y="92"/>
                        <a:pt x="39" y="92"/>
                      </a:cubicBezTo>
                      <a:cubicBezTo>
                        <a:pt x="40" y="92"/>
                        <a:pt x="41" y="95"/>
                        <a:pt x="41" y="95"/>
                      </a:cubicBezTo>
                      <a:cubicBezTo>
                        <a:pt x="41" y="95"/>
                        <a:pt x="41" y="97"/>
                        <a:pt x="41" y="98"/>
                      </a:cubicBezTo>
                      <a:cubicBezTo>
                        <a:pt x="41" y="98"/>
                        <a:pt x="41" y="99"/>
                        <a:pt x="42" y="100"/>
                      </a:cubicBezTo>
                      <a:cubicBezTo>
                        <a:pt x="42" y="100"/>
                        <a:pt x="44" y="100"/>
                        <a:pt x="44" y="100"/>
                      </a:cubicBezTo>
                      <a:cubicBezTo>
                        <a:pt x="44" y="100"/>
                        <a:pt x="43" y="102"/>
                        <a:pt x="45" y="102"/>
                      </a:cubicBezTo>
                      <a:cubicBezTo>
                        <a:pt x="47" y="103"/>
                        <a:pt x="48" y="103"/>
                        <a:pt x="49" y="104"/>
                      </a:cubicBezTo>
                      <a:cubicBezTo>
                        <a:pt x="49" y="104"/>
                        <a:pt x="48" y="105"/>
                        <a:pt x="50" y="105"/>
                      </a:cubicBezTo>
                      <a:cubicBezTo>
                        <a:pt x="52" y="105"/>
                        <a:pt x="54" y="105"/>
                        <a:pt x="55" y="106"/>
                      </a:cubicBezTo>
                      <a:cubicBezTo>
                        <a:pt x="56" y="106"/>
                        <a:pt x="55" y="107"/>
                        <a:pt x="57" y="109"/>
                      </a:cubicBezTo>
                      <a:cubicBezTo>
                        <a:pt x="60" y="110"/>
                        <a:pt x="60" y="111"/>
                        <a:pt x="61" y="111"/>
                      </a:cubicBezTo>
                      <a:cubicBezTo>
                        <a:pt x="62" y="111"/>
                        <a:pt x="63" y="111"/>
                        <a:pt x="63" y="113"/>
                      </a:cubicBezTo>
                      <a:cubicBezTo>
                        <a:pt x="62" y="115"/>
                        <a:pt x="62" y="116"/>
                        <a:pt x="61" y="117"/>
                      </a:cubicBezTo>
                      <a:cubicBezTo>
                        <a:pt x="60" y="118"/>
                        <a:pt x="59" y="120"/>
                        <a:pt x="58" y="121"/>
                      </a:cubicBezTo>
                      <a:cubicBezTo>
                        <a:pt x="58" y="122"/>
                        <a:pt x="57" y="123"/>
                        <a:pt x="58" y="124"/>
                      </a:cubicBezTo>
                      <a:cubicBezTo>
                        <a:pt x="58" y="126"/>
                        <a:pt x="59" y="127"/>
                        <a:pt x="59" y="128"/>
                      </a:cubicBezTo>
                      <a:cubicBezTo>
                        <a:pt x="59" y="129"/>
                        <a:pt x="59" y="131"/>
                        <a:pt x="59" y="132"/>
                      </a:cubicBezTo>
                      <a:cubicBezTo>
                        <a:pt x="58" y="133"/>
                        <a:pt x="58" y="134"/>
                        <a:pt x="58" y="134"/>
                      </a:cubicBezTo>
                      <a:cubicBezTo>
                        <a:pt x="58" y="134"/>
                        <a:pt x="59" y="136"/>
                        <a:pt x="58" y="137"/>
                      </a:cubicBezTo>
                      <a:cubicBezTo>
                        <a:pt x="57" y="138"/>
                        <a:pt x="55" y="140"/>
                        <a:pt x="54" y="140"/>
                      </a:cubicBezTo>
                      <a:cubicBezTo>
                        <a:pt x="53" y="140"/>
                        <a:pt x="51" y="142"/>
                        <a:pt x="51" y="142"/>
                      </a:cubicBezTo>
                      <a:cubicBezTo>
                        <a:pt x="51" y="142"/>
                        <a:pt x="51" y="146"/>
                        <a:pt x="51" y="147"/>
                      </a:cubicBezTo>
                      <a:cubicBezTo>
                        <a:pt x="51" y="147"/>
                        <a:pt x="47" y="154"/>
                        <a:pt x="49" y="155"/>
                      </a:cubicBezTo>
                      <a:cubicBezTo>
                        <a:pt x="50" y="156"/>
                        <a:pt x="50" y="158"/>
                        <a:pt x="50" y="159"/>
                      </a:cubicBezTo>
                      <a:cubicBezTo>
                        <a:pt x="49" y="160"/>
                        <a:pt x="49" y="160"/>
                        <a:pt x="49" y="160"/>
                      </a:cubicBezTo>
                      <a:cubicBezTo>
                        <a:pt x="48" y="161"/>
                        <a:pt x="46" y="161"/>
                        <a:pt x="47" y="163"/>
                      </a:cubicBezTo>
                      <a:cubicBezTo>
                        <a:pt x="49" y="165"/>
                        <a:pt x="50" y="165"/>
                        <a:pt x="50" y="167"/>
                      </a:cubicBezTo>
                      <a:cubicBezTo>
                        <a:pt x="51" y="168"/>
                        <a:pt x="51" y="168"/>
                        <a:pt x="52" y="170"/>
                      </a:cubicBezTo>
                      <a:cubicBezTo>
                        <a:pt x="53" y="171"/>
                        <a:pt x="53" y="172"/>
                        <a:pt x="54" y="173"/>
                      </a:cubicBezTo>
                      <a:cubicBezTo>
                        <a:pt x="55" y="174"/>
                        <a:pt x="56" y="175"/>
                        <a:pt x="56" y="176"/>
                      </a:cubicBezTo>
                      <a:cubicBezTo>
                        <a:pt x="56" y="177"/>
                        <a:pt x="59" y="179"/>
                        <a:pt x="56" y="177"/>
                      </a:cubicBezTo>
                      <a:cubicBezTo>
                        <a:pt x="53" y="175"/>
                        <a:pt x="56" y="177"/>
                        <a:pt x="52" y="174"/>
                      </a:cubicBezTo>
                      <a:cubicBezTo>
                        <a:pt x="49" y="171"/>
                        <a:pt x="48" y="173"/>
                        <a:pt x="46" y="171"/>
                      </a:cubicBezTo>
                      <a:cubicBezTo>
                        <a:pt x="45" y="169"/>
                        <a:pt x="47" y="175"/>
                        <a:pt x="44" y="168"/>
                      </a:cubicBezTo>
                      <a:cubicBezTo>
                        <a:pt x="41" y="160"/>
                        <a:pt x="40" y="161"/>
                        <a:pt x="39" y="159"/>
                      </a:cubicBezTo>
                      <a:cubicBezTo>
                        <a:pt x="39" y="157"/>
                        <a:pt x="39" y="159"/>
                        <a:pt x="37" y="155"/>
                      </a:cubicBezTo>
                      <a:cubicBezTo>
                        <a:pt x="35" y="151"/>
                        <a:pt x="37" y="154"/>
                        <a:pt x="35" y="151"/>
                      </a:cubicBezTo>
                      <a:cubicBezTo>
                        <a:pt x="33" y="149"/>
                        <a:pt x="33" y="152"/>
                        <a:pt x="32" y="148"/>
                      </a:cubicBezTo>
                      <a:cubicBezTo>
                        <a:pt x="31" y="143"/>
                        <a:pt x="31" y="146"/>
                        <a:pt x="30" y="141"/>
                      </a:cubicBezTo>
                      <a:cubicBezTo>
                        <a:pt x="28" y="136"/>
                        <a:pt x="31" y="136"/>
                        <a:pt x="28" y="133"/>
                      </a:cubicBezTo>
                      <a:cubicBezTo>
                        <a:pt x="25" y="131"/>
                        <a:pt x="25" y="132"/>
                        <a:pt x="24" y="131"/>
                      </a:cubicBezTo>
                      <a:cubicBezTo>
                        <a:pt x="23" y="129"/>
                        <a:pt x="25" y="130"/>
                        <a:pt x="22" y="126"/>
                      </a:cubicBezTo>
                      <a:cubicBezTo>
                        <a:pt x="20" y="122"/>
                        <a:pt x="16" y="120"/>
                        <a:pt x="16" y="113"/>
                      </a:cubicBezTo>
                      <a:cubicBezTo>
                        <a:pt x="16" y="105"/>
                        <a:pt x="16" y="104"/>
                        <a:pt x="16" y="104"/>
                      </a:cubicBezTo>
                      <a:cubicBezTo>
                        <a:pt x="16" y="104"/>
                        <a:pt x="13" y="101"/>
                        <a:pt x="14" y="97"/>
                      </a:cubicBezTo>
                      <a:cubicBezTo>
                        <a:pt x="15" y="92"/>
                        <a:pt x="16" y="94"/>
                        <a:pt x="15" y="92"/>
                      </a:cubicBezTo>
                      <a:cubicBezTo>
                        <a:pt x="15" y="91"/>
                        <a:pt x="14" y="91"/>
                        <a:pt x="13" y="89"/>
                      </a:cubicBezTo>
                      <a:cubicBezTo>
                        <a:pt x="12" y="88"/>
                        <a:pt x="12" y="88"/>
                        <a:pt x="11" y="87"/>
                      </a:cubicBezTo>
                      <a:cubicBezTo>
                        <a:pt x="11" y="86"/>
                        <a:pt x="11" y="83"/>
                        <a:pt x="11" y="83"/>
                      </a:cubicBezTo>
                      <a:cubicBezTo>
                        <a:pt x="10" y="84"/>
                        <a:pt x="10" y="84"/>
                        <a:pt x="10" y="84"/>
                      </a:cubicBezTo>
                      <a:cubicBezTo>
                        <a:pt x="10" y="84"/>
                        <a:pt x="0" y="182"/>
                        <a:pt x="97" y="197"/>
                      </a:cubicBezTo>
                      <a:cubicBezTo>
                        <a:pt x="97" y="197"/>
                        <a:pt x="75" y="192"/>
                        <a:pt x="73" y="187"/>
                      </a:cubicBezTo>
                      <a:cubicBezTo>
                        <a:pt x="73" y="187"/>
                        <a:pt x="72" y="183"/>
                        <a:pt x="73" y="183"/>
                      </a:cubicBezTo>
                      <a:cubicBezTo>
                        <a:pt x="74" y="183"/>
                        <a:pt x="76" y="184"/>
                        <a:pt x="77" y="183"/>
                      </a:cubicBezTo>
                      <a:cubicBezTo>
                        <a:pt x="79" y="181"/>
                        <a:pt x="80" y="180"/>
                        <a:pt x="80" y="180"/>
                      </a:cubicBezTo>
                      <a:cubicBezTo>
                        <a:pt x="80" y="182"/>
                        <a:pt x="80" y="182"/>
                        <a:pt x="80" y="182"/>
                      </a:cubicBezTo>
                      <a:cubicBezTo>
                        <a:pt x="80" y="182"/>
                        <a:pt x="79" y="182"/>
                        <a:pt x="83" y="181"/>
                      </a:cubicBezTo>
                      <a:cubicBezTo>
                        <a:pt x="88" y="181"/>
                        <a:pt x="88" y="181"/>
                        <a:pt x="89" y="181"/>
                      </a:cubicBezTo>
                      <a:cubicBezTo>
                        <a:pt x="91" y="180"/>
                        <a:pt x="93" y="176"/>
                        <a:pt x="94" y="178"/>
                      </a:cubicBezTo>
                      <a:cubicBezTo>
                        <a:pt x="95" y="181"/>
                        <a:pt x="93" y="180"/>
                        <a:pt x="95" y="181"/>
                      </a:cubicBezTo>
                      <a:cubicBezTo>
                        <a:pt x="97" y="181"/>
                        <a:pt x="101" y="180"/>
                        <a:pt x="101" y="180"/>
                      </a:cubicBezTo>
                      <a:cubicBezTo>
                        <a:pt x="101" y="180"/>
                        <a:pt x="108" y="181"/>
                        <a:pt x="108" y="180"/>
                      </a:cubicBezTo>
                      <a:cubicBezTo>
                        <a:pt x="109" y="179"/>
                        <a:pt x="109" y="178"/>
                        <a:pt x="110" y="178"/>
                      </a:cubicBezTo>
                      <a:cubicBezTo>
                        <a:pt x="111" y="178"/>
                        <a:pt x="112" y="180"/>
                        <a:pt x="112" y="180"/>
                      </a:cubicBezTo>
                      <a:cubicBezTo>
                        <a:pt x="108" y="182"/>
                        <a:pt x="108" y="182"/>
                        <a:pt x="108" y="182"/>
                      </a:cubicBezTo>
                      <a:cubicBezTo>
                        <a:pt x="105" y="185"/>
                        <a:pt x="105" y="185"/>
                        <a:pt x="105" y="185"/>
                      </a:cubicBezTo>
                      <a:cubicBezTo>
                        <a:pt x="105" y="185"/>
                        <a:pt x="103" y="185"/>
                        <a:pt x="105" y="186"/>
                      </a:cubicBezTo>
                      <a:cubicBezTo>
                        <a:pt x="106" y="187"/>
                        <a:pt x="107" y="187"/>
                        <a:pt x="108" y="187"/>
                      </a:cubicBezTo>
                      <a:cubicBezTo>
                        <a:pt x="110" y="187"/>
                        <a:pt x="114" y="190"/>
                        <a:pt x="115" y="188"/>
                      </a:cubicBezTo>
                      <a:cubicBezTo>
                        <a:pt x="116" y="186"/>
                        <a:pt x="116" y="186"/>
                        <a:pt x="117" y="185"/>
                      </a:cubicBezTo>
                      <a:cubicBezTo>
                        <a:pt x="117" y="184"/>
                        <a:pt x="117" y="182"/>
                        <a:pt x="119" y="182"/>
                      </a:cubicBezTo>
                      <a:cubicBezTo>
                        <a:pt x="120" y="182"/>
                        <a:pt x="122" y="183"/>
                        <a:pt x="122" y="183"/>
                      </a:cubicBezTo>
                      <a:cubicBezTo>
                        <a:pt x="121" y="186"/>
                        <a:pt x="121" y="186"/>
                        <a:pt x="121" y="186"/>
                      </a:cubicBezTo>
                      <a:cubicBezTo>
                        <a:pt x="121" y="186"/>
                        <a:pt x="123" y="186"/>
                        <a:pt x="125" y="186"/>
                      </a:cubicBezTo>
                      <a:cubicBezTo>
                        <a:pt x="126" y="186"/>
                        <a:pt x="126" y="188"/>
                        <a:pt x="128" y="186"/>
                      </a:cubicBezTo>
                      <a:cubicBezTo>
                        <a:pt x="129" y="184"/>
                        <a:pt x="129" y="184"/>
                        <a:pt x="131" y="184"/>
                      </a:cubicBezTo>
                      <a:cubicBezTo>
                        <a:pt x="133" y="184"/>
                        <a:pt x="135" y="183"/>
                        <a:pt x="136" y="183"/>
                      </a:cubicBezTo>
                      <a:cubicBezTo>
                        <a:pt x="136" y="184"/>
                        <a:pt x="138" y="184"/>
                        <a:pt x="139" y="184"/>
                      </a:cubicBezTo>
                      <a:cubicBezTo>
                        <a:pt x="139" y="184"/>
                        <a:pt x="143" y="186"/>
                        <a:pt x="143" y="186"/>
                      </a:cubicBezTo>
                      <a:cubicBezTo>
                        <a:pt x="144" y="185"/>
                        <a:pt x="148" y="186"/>
                        <a:pt x="148" y="186"/>
                      </a:cubicBezTo>
                      <a:cubicBezTo>
                        <a:pt x="148" y="186"/>
                        <a:pt x="137" y="196"/>
                        <a:pt x="113" y="197"/>
                      </a:cubicBezTo>
                      <a:cubicBezTo>
                        <a:pt x="113" y="197"/>
                        <a:pt x="167" y="199"/>
                        <a:pt x="197" y="146"/>
                      </a:cubicBezTo>
                      <a:cubicBezTo>
                        <a:pt x="228" y="94"/>
                        <a:pt x="206" y="26"/>
                        <a:pt x="137" y="3"/>
                      </a:cubicBezTo>
                      <a:cubicBezTo>
                        <a:pt x="137" y="3"/>
                        <a:pt x="189" y="22"/>
                        <a:pt x="203" y="71"/>
                      </a:cubicBezTo>
                      <a:cubicBezTo>
                        <a:pt x="202" y="72"/>
                        <a:pt x="202" y="72"/>
                        <a:pt x="202" y="72"/>
                      </a:cubicBezTo>
                      <a:cubicBezTo>
                        <a:pt x="201" y="71"/>
                        <a:pt x="201" y="72"/>
                        <a:pt x="200" y="69"/>
                      </a:cubicBezTo>
                      <a:cubicBezTo>
                        <a:pt x="199" y="67"/>
                        <a:pt x="199" y="68"/>
                        <a:pt x="199" y="66"/>
                      </a:cubicBezTo>
                      <a:cubicBezTo>
                        <a:pt x="198" y="64"/>
                        <a:pt x="198" y="65"/>
                        <a:pt x="197" y="64"/>
                      </a:cubicBezTo>
                      <a:cubicBezTo>
                        <a:pt x="195" y="62"/>
                        <a:pt x="195" y="62"/>
                        <a:pt x="194" y="61"/>
                      </a:cubicBezTo>
                      <a:cubicBezTo>
                        <a:pt x="193" y="61"/>
                        <a:pt x="192" y="58"/>
                        <a:pt x="192" y="57"/>
                      </a:cubicBezTo>
                      <a:cubicBezTo>
                        <a:pt x="191" y="56"/>
                        <a:pt x="189" y="55"/>
                        <a:pt x="188" y="55"/>
                      </a:cubicBezTo>
                      <a:cubicBezTo>
                        <a:pt x="187" y="55"/>
                        <a:pt x="188" y="54"/>
                        <a:pt x="187" y="55"/>
                      </a:cubicBezTo>
                      <a:cubicBezTo>
                        <a:pt x="187" y="56"/>
                        <a:pt x="189" y="58"/>
                        <a:pt x="189" y="58"/>
                      </a:cubicBezTo>
                      <a:cubicBezTo>
                        <a:pt x="189" y="62"/>
                        <a:pt x="189" y="62"/>
                        <a:pt x="189" y="62"/>
                      </a:cubicBezTo>
                      <a:cubicBezTo>
                        <a:pt x="189" y="62"/>
                        <a:pt x="190" y="65"/>
                        <a:pt x="190" y="66"/>
                      </a:cubicBezTo>
                      <a:cubicBezTo>
                        <a:pt x="190" y="67"/>
                        <a:pt x="189" y="70"/>
                        <a:pt x="189" y="70"/>
                      </a:cubicBezTo>
                      <a:cubicBezTo>
                        <a:pt x="189" y="70"/>
                        <a:pt x="188" y="72"/>
                        <a:pt x="187" y="73"/>
                      </a:cubicBezTo>
                      <a:cubicBezTo>
                        <a:pt x="186" y="73"/>
                        <a:pt x="181" y="74"/>
                        <a:pt x="181" y="74"/>
                      </a:cubicBezTo>
                      <a:cubicBezTo>
                        <a:pt x="181" y="74"/>
                        <a:pt x="179" y="72"/>
                        <a:pt x="179" y="71"/>
                      </a:cubicBezTo>
                      <a:cubicBezTo>
                        <a:pt x="178" y="69"/>
                        <a:pt x="175" y="69"/>
                        <a:pt x="174" y="68"/>
                      </a:cubicBezTo>
                      <a:cubicBezTo>
                        <a:pt x="174" y="67"/>
                        <a:pt x="175" y="66"/>
                        <a:pt x="173" y="64"/>
                      </a:cubicBezTo>
                      <a:cubicBezTo>
                        <a:pt x="172" y="62"/>
                        <a:pt x="173" y="63"/>
                        <a:pt x="172" y="61"/>
                      </a:cubicBezTo>
                      <a:cubicBezTo>
                        <a:pt x="170" y="59"/>
                        <a:pt x="170" y="59"/>
                        <a:pt x="170" y="59"/>
                      </a:cubicBezTo>
                      <a:cubicBezTo>
                        <a:pt x="170" y="59"/>
                        <a:pt x="166" y="58"/>
                        <a:pt x="167" y="60"/>
                      </a:cubicBezTo>
                      <a:cubicBezTo>
                        <a:pt x="168" y="63"/>
                        <a:pt x="167" y="65"/>
                        <a:pt x="168" y="65"/>
                      </a:cubicBezTo>
                      <a:cubicBezTo>
                        <a:pt x="169" y="66"/>
                        <a:pt x="170" y="65"/>
                        <a:pt x="171" y="67"/>
                      </a:cubicBezTo>
                      <a:cubicBezTo>
                        <a:pt x="172" y="69"/>
                        <a:pt x="172" y="70"/>
                        <a:pt x="172" y="71"/>
                      </a:cubicBezTo>
                      <a:cubicBezTo>
                        <a:pt x="173" y="71"/>
                        <a:pt x="173" y="74"/>
                        <a:pt x="174" y="75"/>
                      </a:cubicBezTo>
                      <a:cubicBezTo>
                        <a:pt x="175" y="75"/>
                        <a:pt x="178" y="75"/>
                        <a:pt x="178" y="76"/>
                      </a:cubicBezTo>
                      <a:cubicBezTo>
                        <a:pt x="177" y="77"/>
                        <a:pt x="176" y="78"/>
                        <a:pt x="178" y="79"/>
                      </a:cubicBezTo>
                      <a:cubicBezTo>
                        <a:pt x="179" y="79"/>
                        <a:pt x="179" y="80"/>
                        <a:pt x="180" y="80"/>
                      </a:cubicBezTo>
                      <a:cubicBezTo>
                        <a:pt x="181" y="80"/>
                        <a:pt x="181" y="80"/>
                        <a:pt x="182" y="79"/>
                      </a:cubicBezTo>
                      <a:cubicBezTo>
                        <a:pt x="184" y="79"/>
                        <a:pt x="186" y="79"/>
                        <a:pt x="186" y="79"/>
                      </a:cubicBezTo>
                      <a:cubicBezTo>
                        <a:pt x="186" y="79"/>
                        <a:pt x="188" y="80"/>
                        <a:pt x="188" y="81"/>
                      </a:cubicBezTo>
                      <a:cubicBezTo>
                        <a:pt x="188" y="82"/>
                        <a:pt x="187" y="86"/>
                        <a:pt x="187" y="86"/>
                      </a:cubicBezTo>
                      <a:cubicBezTo>
                        <a:pt x="185" y="90"/>
                        <a:pt x="185" y="90"/>
                        <a:pt x="185" y="90"/>
                      </a:cubicBezTo>
                      <a:cubicBezTo>
                        <a:pt x="185" y="90"/>
                        <a:pt x="185" y="97"/>
                        <a:pt x="184" y="97"/>
                      </a:cubicBezTo>
                      <a:cubicBezTo>
                        <a:pt x="183" y="97"/>
                        <a:pt x="182" y="100"/>
                        <a:pt x="181" y="100"/>
                      </a:cubicBezTo>
                      <a:cubicBezTo>
                        <a:pt x="180" y="101"/>
                        <a:pt x="180" y="105"/>
                        <a:pt x="180" y="105"/>
                      </a:cubicBezTo>
                      <a:cubicBezTo>
                        <a:pt x="178" y="108"/>
                        <a:pt x="178" y="108"/>
                        <a:pt x="178" y="108"/>
                      </a:cubicBezTo>
                      <a:cubicBezTo>
                        <a:pt x="178" y="108"/>
                        <a:pt x="178" y="111"/>
                        <a:pt x="178" y="112"/>
                      </a:cubicBezTo>
                      <a:cubicBezTo>
                        <a:pt x="178" y="113"/>
                        <a:pt x="179" y="117"/>
                        <a:pt x="178" y="119"/>
                      </a:cubicBezTo>
                      <a:cubicBezTo>
                        <a:pt x="178" y="121"/>
                        <a:pt x="175" y="122"/>
                        <a:pt x="175" y="122"/>
                      </a:cubicBezTo>
                      <a:cubicBezTo>
                        <a:pt x="175" y="122"/>
                        <a:pt x="179" y="126"/>
                        <a:pt x="177" y="126"/>
                      </a:cubicBezTo>
                      <a:cubicBezTo>
                        <a:pt x="175" y="127"/>
                        <a:pt x="173" y="129"/>
                        <a:pt x="173" y="130"/>
                      </a:cubicBezTo>
                      <a:cubicBezTo>
                        <a:pt x="172" y="131"/>
                        <a:pt x="172" y="132"/>
                        <a:pt x="171" y="132"/>
                      </a:cubicBezTo>
                      <a:cubicBezTo>
                        <a:pt x="170" y="133"/>
                        <a:pt x="168" y="133"/>
                        <a:pt x="168" y="134"/>
                      </a:cubicBezTo>
                      <a:cubicBezTo>
                        <a:pt x="168" y="134"/>
                        <a:pt x="168" y="137"/>
                        <a:pt x="168" y="137"/>
                      </a:cubicBezTo>
                      <a:cubicBezTo>
                        <a:pt x="164" y="142"/>
                        <a:pt x="164" y="142"/>
                        <a:pt x="164" y="142"/>
                      </a:cubicBezTo>
                      <a:cubicBezTo>
                        <a:pt x="160" y="146"/>
                        <a:pt x="160" y="146"/>
                        <a:pt x="160" y="146"/>
                      </a:cubicBezTo>
                      <a:cubicBezTo>
                        <a:pt x="160" y="146"/>
                        <a:pt x="160" y="149"/>
                        <a:pt x="159" y="149"/>
                      </a:cubicBezTo>
                      <a:cubicBezTo>
                        <a:pt x="158" y="149"/>
                        <a:pt x="153" y="151"/>
                        <a:pt x="152" y="152"/>
                      </a:cubicBezTo>
                      <a:cubicBezTo>
                        <a:pt x="152" y="152"/>
                        <a:pt x="148" y="154"/>
                        <a:pt x="147" y="154"/>
                      </a:cubicBezTo>
                      <a:cubicBezTo>
                        <a:pt x="146" y="154"/>
                        <a:pt x="148" y="157"/>
                        <a:pt x="146" y="154"/>
                      </a:cubicBezTo>
                      <a:cubicBezTo>
                        <a:pt x="144" y="151"/>
                        <a:pt x="145" y="153"/>
                        <a:pt x="144" y="149"/>
                      </a:cubicBezTo>
                      <a:cubicBezTo>
                        <a:pt x="142" y="145"/>
                        <a:pt x="142" y="148"/>
                        <a:pt x="142" y="145"/>
                      </a:cubicBezTo>
                      <a:cubicBezTo>
                        <a:pt x="142" y="143"/>
                        <a:pt x="142" y="145"/>
                        <a:pt x="142" y="143"/>
                      </a:cubicBezTo>
                      <a:cubicBezTo>
                        <a:pt x="142" y="140"/>
                        <a:pt x="143" y="142"/>
                        <a:pt x="141" y="139"/>
                      </a:cubicBezTo>
                      <a:cubicBezTo>
                        <a:pt x="140" y="136"/>
                        <a:pt x="140" y="137"/>
                        <a:pt x="138" y="135"/>
                      </a:cubicBezTo>
                      <a:cubicBezTo>
                        <a:pt x="136" y="133"/>
                        <a:pt x="135" y="135"/>
                        <a:pt x="136" y="132"/>
                      </a:cubicBezTo>
                      <a:cubicBezTo>
                        <a:pt x="137" y="129"/>
                        <a:pt x="137" y="132"/>
                        <a:pt x="137" y="129"/>
                      </a:cubicBezTo>
                      <a:cubicBezTo>
                        <a:pt x="138" y="126"/>
                        <a:pt x="137" y="125"/>
                        <a:pt x="139" y="124"/>
                      </a:cubicBezTo>
                      <a:cubicBezTo>
                        <a:pt x="141" y="123"/>
                        <a:pt x="142" y="122"/>
                        <a:pt x="142" y="121"/>
                      </a:cubicBezTo>
                      <a:cubicBezTo>
                        <a:pt x="142" y="119"/>
                        <a:pt x="142" y="118"/>
                        <a:pt x="142" y="117"/>
                      </a:cubicBezTo>
                      <a:cubicBezTo>
                        <a:pt x="141" y="116"/>
                        <a:pt x="139" y="114"/>
                        <a:pt x="139" y="113"/>
                      </a:cubicBezTo>
                      <a:cubicBezTo>
                        <a:pt x="139" y="112"/>
                        <a:pt x="139" y="113"/>
                        <a:pt x="137" y="111"/>
                      </a:cubicBezTo>
                      <a:cubicBezTo>
                        <a:pt x="136" y="109"/>
                        <a:pt x="135" y="108"/>
                        <a:pt x="135" y="108"/>
                      </a:cubicBezTo>
                      <a:cubicBezTo>
                        <a:pt x="135" y="108"/>
                        <a:pt x="135" y="103"/>
                        <a:pt x="135" y="101"/>
                      </a:cubicBezTo>
                      <a:cubicBezTo>
                        <a:pt x="135" y="99"/>
                        <a:pt x="134" y="102"/>
                        <a:pt x="135" y="99"/>
                      </a:cubicBezTo>
                      <a:cubicBezTo>
                        <a:pt x="135" y="96"/>
                        <a:pt x="135" y="94"/>
                        <a:pt x="135" y="94"/>
                      </a:cubicBezTo>
                      <a:cubicBezTo>
                        <a:pt x="135" y="94"/>
                        <a:pt x="132" y="92"/>
                        <a:pt x="131" y="92"/>
                      </a:cubicBezTo>
                      <a:cubicBezTo>
                        <a:pt x="129" y="92"/>
                        <a:pt x="129" y="94"/>
                        <a:pt x="127" y="93"/>
                      </a:cubicBezTo>
                      <a:cubicBezTo>
                        <a:pt x="125" y="91"/>
                        <a:pt x="126" y="90"/>
                        <a:pt x="125" y="89"/>
                      </a:cubicBezTo>
                      <a:cubicBezTo>
                        <a:pt x="124" y="89"/>
                        <a:pt x="123" y="89"/>
                        <a:pt x="122" y="90"/>
                      </a:cubicBezTo>
                      <a:cubicBezTo>
                        <a:pt x="121" y="91"/>
                        <a:pt x="118" y="91"/>
                        <a:pt x="116" y="91"/>
                      </a:cubicBezTo>
                      <a:cubicBezTo>
                        <a:pt x="114" y="92"/>
                        <a:pt x="113" y="92"/>
                        <a:pt x="110" y="92"/>
                      </a:cubicBezTo>
                      <a:cubicBezTo>
                        <a:pt x="108" y="92"/>
                        <a:pt x="104" y="93"/>
                        <a:pt x="102" y="92"/>
                      </a:cubicBezTo>
                      <a:cubicBezTo>
                        <a:pt x="100" y="91"/>
                        <a:pt x="100" y="92"/>
                        <a:pt x="99" y="90"/>
                      </a:cubicBezTo>
                      <a:cubicBezTo>
                        <a:pt x="98" y="88"/>
                        <a:pt x="99" y="88"/>
                        <a:pt x="97" y="87"/>
                      </a:cubicBezTo>
                      <a:cubicBezTo>
                        <a:pt x="95" y="86"/>
                        <a:pt x="94" y="87"/>
                        <a:pt x="94" y="85"/>
                      </a:cubicBezTo>
                      <a:cubicBezTo>
                        <a:pt x="94" y="82"/>
                        <a:pt x="95" y="83"/>
                        <a:pt x="93" y="81"/>
                      </a:cubicBezTo>
                      <a:cubicBezTo>
                        <a:pt x="92" y="79"/>
                        <a:pt x="94" y="82"/>
                        <a:pt x="92" y="79"/>
                      </a:cubicBezTo>
                      <a:cubicBezTo>
                        <a:pt x="89" y="76"/>
                        <a:pt x="88" y="79"/>
                        <a:pt x="89" y="76"/>
                      </a:cubicBezTo>
                      <a:cubicBezTo>
                        <a:pt x="90" y="74"/>
                        <a:pt x="91" y="75"/>
                        <a:pt x="91" y="73"/>
                      </a:cubicBezTo>
                      <a:cubicBezTo>
                        <a:pt x="91" y="70"/>
                        <a:pt x="95" y="74"/>
                        <a:pt x="92" y="68"/>
                      </a:cubicBezTo>
                      <a:cubicBezTo>
                        <a:pt x="90" y="63"/>
                        <a:pt x="89" y="64"/>
                        <a:pt x="92" y="60"/>
                      </a:cubicBezTo>
                      <a:cubicBezTo>
                        <a:pt x="94" y="55"/>
                        <a:pt x="97" y="54"/>
                        <a:pt x="98" y="53"/>
                      </a:cubicBezTo>
                      <a:cubicBezTo>
                        <a:pt x="98" y="52"/>
                        <a:pt x="99" y="50"/>
                        <a:pt x="100" y="49"/>
                      </a:cubicBezTo>
                      <a:cubicBezTo>
                        <a:pt x="101" y="48"/>
                        <a:pt x="100" y="48"/>
                        <a:pt x="102" y="48"/>
                      </a:cubicBezTo>
                      <a:cubicBezTo>
                        <a:pt x="104" y="48"/>
                        <a:pt x="107" y="47"/>
                        <a:pt x="108" y="46"/>
                      </a:cubicBezTo>
                      <a:cubicBezTo>
                        <a:pt x="109" y="45"/>
                        <a:pt x="111" y="42"/>
                        <a:pt x="112" y="42"/>
                      </a:cubicBezTo>
                      <a:cubicBezTo>
                        <a:pt x="113" y="42"/>
                        <a:pt x="113" y="42"/>
                        <a:pt x="115" y="42"/>
                      </a:cubicBezTo>
                      <a:cubicBezTo>
                        <a:pt x="117" y="41"/>
                        <a:pt x="117" y="41"/>
                        <a:pt x="119" y="41"/>
                      </a:cubicBezTo>
                      <a:cubicBezTo>
                        <a:pt x="120" y="41"/>
                        <a:pt x="117" y="42"/>
                        <a:pt x="121" y="41"/>
                      </a:cubicBezTo>
                      <a:cubicBezTo>
                        <a:pt x="125" y="40"/>
                        <a:pt x="124" y="40"/>
                        <a:pt x="125" y="40"/>
                      </a:cubicBezTo>
                      <a:cubicBezTo>
                        <a:pt x="126" y="40"/>
                        <a:pt x="126" y="41"/>
                        <a:pt x="127" y="41"/>
                      </a:cubicBezTo>
                      <a:cubicBezTo>
                        <a:pt x="129" y="41"/>
                        <a:pt x="129" y="38"/>
                        <a:pt x="129" y="41"/>
                      </a:cubicBezTo>
                      <a:cubicBezTo>
                        <a:pt x="129" y="45"/>
                        <a:pt x="128" y="46"/>
                        <a:pt x="130" y="46"/>
                      </a:cubicBezTo>
                      <a:cubicBezTo>
                        <a:pt x="133" y="47"/>
                        <a:pt x="130" y="47"/>
                        <a:pt x="133" y="47"/>
                      </a:cubicBezTo>
                      <a:cubicBezTo>
                        <a:pt x="136" y="47"/>
                        <a:pt x="135" y="47"/>
                        <a:pt x="137" y="48"/>
                      </a:cubicBezTo>
                      <a:cubicBezTo>
                        <a:pt x="138" y="48"/>
                        <a:pt x="139" y="49"/>
                        <a:pt x="141" y="49"/>
                      </a:cubicBezTo>
                      <a:cubicBezTo>
                        <a:pt x="143" y="49"/>
                        <a:pt x="140" y="52"/>
                        <a:pt x="143" y="49"/>
                      </a:cubicBezTo>
                      <a:cubicBezTo>
                        <a:pt x="146" y="46"/>
                        <a:pt x="141" y="46"/>
                        <a:pt x="146" y="46"/>
                      </a:cubicBezTo>
                      <a:cubicBezTo>
                        <a:pt x="151" y="47"/>
                        <a:pt x="152" y="48"/>
                        <a:pt x="153" y="48"/>
                      </a:cubicBezTo>
                      <a:cubicBezTo>
                        <a:pt x="154" y="47"/>
                        <a:pt x="154" y="48"/>
                        <a:pt x="156" y="47"/>
                      </a:cubicBezTo>
                      <a:cubicBezTo>
                        <a:pt x="159" y="46"/>
                        <a:pt x="159" y="46"/>
                        <a:pt x="160" y="46"/>
                      </a:cubicBezTo>
                      <a:cubicBezTo>
                        <a:pt x="161" y="47"/>
                        <a:pt x="161" y="49"/>
                        <a:pt x="162" y="47"/>
                      </a:cubicBezTo>
                      <a:cubicBezTo>
                        <a:pt x="163" y="45"/>
                        <a:pt x="165" y="45"/>
                        <a:pt x="162" y="44"/>
                      </a:cubicBezTo>
                      <a:cubicBezTo>
                        <a:pt x="159" y="42"/>
                        <a:pt x="158" y="44"/>
                        <a:pt x="158" y="42"/>
                      </a:cubicBezTo>
                      <a:cubicBezTo>
                        <a:pt x="157" y="40"/>
                        <a:pt x="160" y="41"/>
                        <a:pt x="157" y="40"/>
                      </a:cubicBezTo>
                      <a:cubicBezTo>
                        <a:pt x="154" y="40"/>
                        <a:pt x="155" y="40"/>
                        <a:pt x="153" y="39"/>
                      </a:cubicBezTo>
                      <a:cubicBezTo>
                        <a:pt x="151" y="38"/>
                        <a:pt x="149" y="41"/>
                        <a:pt x="148" y="39"/>
                      </a:cubicBezTo>
                      <a:cubicBezTo>
                        <a:pt x="147" y="37"/>
                        <a:pt x="143" y="41"/>
                        <a:pt x="147" y="37"/>
                      </a:cubicBezTo>
                      <a:cubicBezTo>
                        <a:pt x="151" y="34"/>
                        <a:pt x="149" y="32"/>
                        <a:pt x="152" y="33"/>
                      </a:cubicBezTo>
                      <a:cubicBezTo>
                        <a:pt x="155" y="34"/>
                        <a:pt x="154" y="36"/>
                        <a:pt x="155" y="35"/>
                      </a:cubicBezTo>
                      <a:cubicBezTo>
                        <a:pt x="157" y="33"/>
                        <a:pt x="160" y="32"/>
                        <a:pt x="157" y="30"/>
                      </a:cubicBezTo>
                      <a:cubicBezTo>
                        <a:pt x="154" y="28"/>
                        <a:pt x="156" y="29"/>
                        <a:pt x="153" y="28"/>
                      </a:cubicBezTo>
                      <a:cubicBezTo>
                        <a:pt x="150" y="26"/>
                        <a:pt x="147" y="33"/>
                        <a:pt x="146" y="32"/>
                      </a:cubicBezTo>
                      <a:cubicBezTo>
                        <a:pt x="145" y="31"/>
                        <a:pt x="144" y="30"/>
                        <a:pt x="143" y="31"/>
                      </a:cubicBezTo>
                      <a:cubicBezTo>
                        <a:pt x="142" y="31"/>
                        <a:pt x="142" y="34"/>
                        <a:pt x="142" y="36"/>
                      </a:cubicBezTo>
                      <a:cubicBezTo>
                        <a:pt x="142" y="38"/>
                        <a:pt x="143" y="38"/>
                        <a:pt x="140" y="37"/>
                      </a:cubicBezTo>
                      <a:cubicBezTo>
                        <a:pt x="137" y="35"/>
                        <a:pt x="144" y="36"/>
                        <a:pt x="137" y="33"/>
                      </a:cubicBezTo>
                      <a:cubicBezTo>
                        <a:pt x="130" y="31"/>
                        <a:pt x="128" y="31"/>
                        <a:pt x="127" y="32"/>
                      </a:cubicBezTo>
                      <a:cubicBezTo>
                        <a:pt x="126" y="33"/>
                        <a:pt x="125" y="33"/>
                        <a:pt x="124" y="34"/>
                      </a:cubicBezTo>
                      <a:cubicBezTo>
                        <a:pt x="123" y="35"/>
                        <a:pt x="126" y="36"/>
                        <a:pt x="123" y="35"/>
                      </a:cubicBezTo>
                      <a:cubicBezTo>
                        <a:pt x="120" y="33"/>
                        <a:pt x="118" y="35"/>
                        <a:pt x="118" y="35"/>
                      </a:cubicBezTo>
                      <a:cubicBezTo>
                        <a:pt x="118" y="35"/>
                        <a:pt x="117" y="35"/>
                        <a:pt x="116" y="36"/>
                      </a:cubicBezTo>
                      <a:cubicBezTo>
                        <a:pt x="114" y="37"/>
                        <a:pt x="112" y="38"/>
                        <a:pt x="111" y="37"/>
                      </a:cubicBezTo>
                      <a:cubicBezTo>
                        <a:pt x="109" y="37"/>
                        <a:pt x="106" y="38"/>
                        <a:pt x="109" y="34"/>
                      </a:cubicBezTo>
                      <a:cubicBezTo>
                        <a:pt x="111" y="31"/>
                        <a:pt x="109" y="33"/>
                        <a:pt x="113" y="31"/>
                      </a:cubicBezTo>
                      <a:cubicBezTo>
                        <a:pt x="117" y="30"/>
                        <a:pt x="123" y="29"/>
                        <a:pt x="118" y="28"/>
                      </a:cubicBezTo>
                      <a:cubicBezTo>
                        <a:pt x="113" y="27"/>
                        <a:pt x="121" y="27"/>
                        <a:pt x="114" y="24"/>
                      </a:cubicBezTo>
                      <a:cubicBezTo>
                        <a:pt x="107" y="21"/>
                        <a:pt x="107" y="25"/>
                        <a:pt x="107" y="21"/>
                      </a:cubicBezTo>
                      <a:cubicBezTo>
                        <a:pt x="108" y="16"/>
                        <a:pt x="107" y="16"/>
                        <a:pt x="106" y="16"/>
                      </a:cubicBezTo>
                      <a:cubicBezTo>
                        <a:pt x="104" y="16"/>
                        <a:pt x="100" y="17"/>
                        <a:pt x="98" y="18"/>
                      </a:cubicBezTo>
                      <a:cubicBezTo>
                        <a:pt x="97" y="18"/>
                        <a:pt x="99" y="19"/>
                        <a:pt x="96" y="17"/>
                      </a:cubicBezTo>
                      <a:cubicBezTo>
                        <a:pt x="92" y="15"/>
                        <a:pt x="91" y="18"/>
                        <a:pt x="92" y="15"/>
                      </a:cubicBezTo>
                      <a:cubicBezTo>
                        <a:pt x="94" y="13"/>
                        <a:pt x="94" y="12"/>
                        <a:pt x="96" y="11"/>
                      </a:cubicBezTo>
                      <a:cubicBezTo>
                        <a:pt x="98" y="9"/>
                        <a:pt x="97" y="3"/>
                        <a:pt x="102" y="5"/>
                      </a:cubicBezTo>
                      <a:cubicBezTo>
                        <a:pt x="106" y="8"/>
                        <a:pt x="105" y="7"/>
                        <a:pt x="108" y="7"/>
                      </a:cubicBezTo>
                      <a:cubicBezTo>
                        <a:pt x="112" y="7"/>
                        <a:pt x="114" y="7"/>
                        <a:pt x="114" y="6"/>
                      </a:cubicBezTo>
                      <a:cubicBezTo>
                        <a:pt x="114" y="5"/>
                        <a:pt x="109" y="3"/>
                        <a:pt x="109" y="3"/>
                      </a:cubicBezTo>
                      <a:cubicBezTo>
                        <a:pt x="109" y="3"/>
                        <a:pt x="108" y="4"/>
                        <a:pt x="109" y="3"/>
                      </a:cubicBezTo>
                      <a:cubicBezTo>
                        <a:pt x="109" y="2"/>
                        <a:pt x="110" y="1"/>
                        <a:pt x="110" y="1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09" y="0"/>
                        <a:pt x="96" y="0"/>
                        <a:pt x="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Freeform 41">
                <a:extLst>
                  <a:ext uri="{FF2B5EF4-FFF2-40B4-BE49-F238E27FC236}">
                    <a16:creationId xmlns:a16="http://schemas.microsoft.com/office/drawing/2014/main" id="{E4764F1D-FA8B-410A-996A-75F49EF2EB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46289" y="4237740"/>
                <a:ext cx="428625" cy="390525"/>
              </a:xfrm>
              <a:custGeom>
                <a:avLst/>
                <a:gdLst>
                  <a:gd name="T0" fmla="*/ 116 w 196"/>
                  <a:gd name="T1" fmla="*/ 2 h 179"/>
                  <a:gd name="T2" fmla="*/ 98 w 196"/>
                  <a:gd name="T3" fmla="*/ 0 h 179"/>
                  <a:gd name="T4" fmla="*/ 98 w 196"/>
                  <a:gd name="T5" fmla="*/ 17 h 179"/>
                  <a:gd name="T6" fmla="*/ 113 w 196"/>
                  <a:gd name="T7" fmla="*/ 18 h 179"/>
                  <a:gd name="T8" fmla="*/ 169 w 196"/>
                  <a:gd name="T9" fmla="*/ 105 h 179"/>
                  <a:gd name="T10" fmla="*/ 98 w 196"/>
                  <a:gd name="T11" fmla="*/ 163 h 179"/>
                  <a:gd name="T12" fmla="*/ 98 w 196"/>
                  <a:gd name="T13" fmla="*/ 179 h 179"/>
                  <a:gd name="T14" fmla="*/ 185 w 196"/>
                  <a:gd name="T15" fmla="*/ 108 h 179"/>
                  <a:gd name="T16" fmla="*/ 116 w 196"/>
                  <a:gd name="T17" fmla="*/ 2 h 179"/>
                  <a:gd name="T18" fmla="*/ 98 w 196"/>
                  <a:gd name="T19" fmla="*/ 0 h 179"/>
                  <a:gd name="T20" fmla="*/ 10 w 196"/>
                  <a:gd name="T21" fmla="*/ 71 h 179"/>
                  <a:gd name="T22" fmla="*/ 79 w 196"/>
                  <a:gd name="T23" fmla="*/ 177 h 179"/>
                  <a:gd name="T24" fmla="*/ 98 w 196"/>
                  <a:gd name="T25" fmla="*/ 179 h 179"/>
                  <a:gd name="T26" fmla="*/ 98 w 196"/>
                  <a:gd name="T27" fmla="*/ 163 h 179"/>
                  <a:gd name="T28" fmla="*/ 83 w 196"/>
                  <a:gd name="T29" fmla="*/ 161 h 179"/>
                  <a:gd name="T30" fmla="*/ 83 w 196"/>
                  <a:gd name="T31" fmla="*/ 161 h 179"/>
                  <a:gd name="T32" fmla="*/ 26 w 196"/>
                  <a:gd name="T33" fmla="*/ 75 h 179"/>
                  <a:gd name="T34" fmla="*/ 98 w 196"/>
                  <a:gd name="T35" fmla="*/ 17 h 179"/>
                  <a:gd name="T36" fmla="*/ 98 w 196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6" h="179">
                    <a:moveTo>
                      <a:pt x="116" y="2"/>
                    </a:moveTo>
                    <a:cubicBezTo>
                      <a:pt x="110" y="1"/>
                      <a:pt x="104" y="0"/>
                      <a:pt x="98" y="0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103" y="17"/>
                      <a:pt x="108" y="17"/>
                      <a:pt x="113" y="18"/>
                    </a:cubicBezTo>
                    <a:cubicBezTo>
                      <a:pt x="152" y="27"/>
                      <a:pt x="177" y="65"/>
                      <a:pt x="169" y="105"/>
                    </a:cubicBezTo>
                    <a:cubicBezTo>
                      <a:pt x="162" y="139"/>
                      <a:pt x="131" y="163"/>
                      <a:pt x="98" y="163"/>
                    </a:cubicBezTo>
                    <a:cubicBezTo>
                      <a:pt x="98" y="179"/>
                      <a:pt x="98" y="179"/>
                      <a:pt x="98" y="179"/>
                    </a:cubicBezTo>
                    <a:cubicBezTo>
                      <a:pt x="139" y="179"/>
                      <a:pt x="177" y="150"/>
                      <a:pt x="185" y="108"/>
                    </a:cubicBezTo>
                    <a:cubicBezTo>
                      <a:pt x="196" y="60"/>
                      <a:pt x="165" y="12"/>
                      <a:pt x="116" y="2"/>
                    </a:cubicBezTo>
                    <a:close/>
                    <a:moveTo>
                      <a:pt x="98" y="0"/>
                    </a:moveTo>
                    <a:cubicBezTo>
                      <a:pt x="56" y="0"/>
                      <a:pt x="19" y="29"/>
                      <a:pt x="10" y="71"/>
                    </a:cubicBezTo>
                    <a:cubicBezTo>
                      <a:pt x="0" y="120"/>
                      <a:pt x="31" y="167"/>
                      <a:pt x="79" y="177"/>
                    </a:cubicBezTo>
                    <a:cubicBezTo>
                      <a:pt x="85" y="179"/>
                      <a:pt x="92" y="179"/>
                      <a:pt x="98" y="179"/>
                    </a:cubicBezTo>
                    <a:cubicBezTo>
                      <a:pt x="98" y="163"/>
                      <a:pt x="98" y="163"/>
                      <a:pt x="98" y="163"/>
                    </a:cubicBezTo>
                    <a:cubicBezTo>
                      <a:pt x="93" y="163"/>
                      <a:pt x="88" y="162"/>
                      <a:pt x="83" y="161"/>
                    </a:cubicBezTo>
                    <a:cubicBezTo>
                      <a:pt x="83" y="161"/>
                      <a:pt x="83" y="161"/>
                      <a:pt x="83" y="161"/>
                    </a:cubicBezTo>
                    <a:cubicBezTo>
                      <a:pt x="43" y="153"/>
                      <a:pt x="18" y="114"/>
                      <a:pt x="26" y="75"/>
                    </a:cubicBezTo>
                    <a:cubicBezTo>
                      <a:pt x="33" y="40"/>
                      <a:pt x="64" y="17"/>
                      <a:pt x="98" y="17"/>
                    </a:cubicBez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6" name="Freeform 42">
                <a:extLst>
                  <a:ext uri="{FF2B5EF4-FFF2-40B4-BE49-F238E27FC236}">
                    <a16:creationId xmlns:a16="http://schemas.microsoft.com/office/drawing/2014/main" id="{058FFCF8-F19D-42C1-A8FD-D65C541BE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7414" y="4598103"/>
                <a:ext cx="92075" cy="198438"/>
              </a:xfrm>
              <a:custGeom>
                <a:avLst/>
                <a:gdLst>
                  <a:gd name="T0" fmla="*/ 33 w 58"/>
                  <a:gd name="T1" fmla="*/ 125 h 125"/>
                  <a:gd name="T2" fmla="*/ 0 w 58"/>
                  <a:gd name="T3" fmla="*/ 118 h 125"/>
                  <a:gd name="T4" fmla="*/ 25 w 58"/>
                  <a:gd name="T5" fmla="*/ 0 h 125"/>
                  <a:gd name="T6" fmla="*/ 58 w 58"/>
                  <a:gd name="T7" fmla="*/ 7 h 125"/>
                  <a:gd name="T8" fmla="*/ 33 w 58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5">
                    <a:moveTo>
                      <a:pt x="33" y="125"/>
                    </a:moveTo>
                    <a:lnTo>
                      <a:pt x="0" y="118"/>
                    </a:lnTo>
                    <a:lnTo>
                      <a:pt x="25" y="0"/>
                    </a:lnTo>
                    <a:lnTo>
                      <a:pt x="58" y="7"/>
                    </a:lnTo>
                    <a:lnTo>
                      <a:pt x="33" y="1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7" name="Freeform 43">
                <a:extLst>
                  <a:ext uri="{FF2B5EF4-FFF2-40B4-BE49-F238E27FC236}">
                    <a16:creationId xmlns:a16="http://schemas.microsoft.com/office/drawing/2014/main" id="{A038993D-EF52-440A-9267-96DC8719B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9314" y="4658428"/>
                <a:ext cx="130175" cy="268288"/>
              </a:xfrm>
              <a:custGeom>
                <a:avLst/>
                <a:gdLst>
                  <a:gd name="T0" fmla="*/ 40 w 60"/>
                  <a:gd name="T1" fmla="*/ 106 h 123"/>
                  <a:gd name="T2" fmla="*/ 18 w 60"/>
                  <a:gd name="T3" fmla="*/ 121 h 123"/>
                  <a:gd name="T4" fmla="*/ 3 w 60"/>
                  <a:gd name="T5" fmla="*/ 98 h 123"/>
                  <a:gd name="T6" fmla="*/ 20 w 60"/>
                  <a:gd name="T7" fmla="*/ 17 h 123"/>
                  <a:gd name="T8" fmla="*/ 42 w 60"/>
                  <a:gd name="T9" fmla="*/ 2 h 123"/>
                  <a:gd name="T10" fmla="*/ 57 w 60"/>
                  <a:gd name="T11" fmla="*/ 25 h 123"/>
                  <a:gd name="T12" fmla="*/ 40 w 60"/>
                  <a:gd name="T13" fmla="*/ 10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23">
                    <a:moveTo>
                      <a:pt x="40" y="106"/>
                    </a:moveTo>
                    <a:cubicBezTo>
                      <a:pt x="38" y="116"/>
                      <a:pt x="28" y="123"/>
                      <a:pt x="18" y="121"/>
                    </a:cubicBezTo>
                    <a:cubicBezTo>
                      <a:pt x="7" y="118"/>
                      <a:pt x="0" y="108"/>
                      <a:pt x="3" y="98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2" y="6"/>
                      <a:pt x="32" y="0"/>
                      <a:pt x="42" y="2"/>
                    </a:cubicBezTo>
                    <a:cubicBezTo>
                      <a:pt x="53" y="4"/>
                      <a:pt x="60" y="14"/>
                      <a:pt x="57" y="25"/>
                    </a:cubicBezTo>
                    <a:lnTo>
                      <a:pt x="40" y="1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F7BA0A98-769F-452C-8410-BFD5C60947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74701" y="4313940"/>
                <a:ext cx="638175" cy="528638"/>
              </a:xfrm>
              <a:custGeom>
                <a:avLst/>
                <a:gdLst>
                  <a:gd name="T0" fmla="*/ 199 w 293"/>
                  <a:gd name="T1" fmla="*/ 192 h 242"/>
                  <a:gd name="T2" fmla="*/ 219 w 293"/>
                  <a:gd name="T3" fmla="*/ 205 h 242"/>
                  <a:gd name="T4" fmla="*/ 219 w 293"/>
                  <a:gd name="T5" fmla="*/ 214 h 242"/>
                  <a:gd name="T6" fmla="*/ 199 w 293"/>
                  <a:gd name="T7" fmla="*/ 214 h 242"/>
                  <a:gd name="T8" fmla="*/ 219 w 293"/>
                  <a:gd name="T9" fmla="*/ 242 h 242"/>
                  <a:gd name="T10" fmla="*/ 242 w 293"/>
                  <a:gd name="T11" fmla="*/ 216 h 242"/>
                  <a:gd name="T12" fmla="*/ 199 w 293"/>
                  <a:gd name="T13" fmla="*/ 170 h 242"/>
                  <a:gd name="T14" fmla="*/ 293 w 293"/>
                  <a:gd name="T15" fmla="*/ 147 h 242"/>
                  <a:gd name="T16" fmla="*/ 269 w 293"/>
                  <a:gd name="T17" fmla="*/ 0 h 242"/>
                  <a:gd name="T18" fmla="*/ 199 w 293"/>
                  <a:gd name="T19" fmla="*/ 16 h 242"/>
                  <a:gd name="T20" fmla="*/ 275 w 293"/>
                  <a:gd name="T21" fmla="*/ 35 h 242"/>
                  <a:gd name="T22" fmla="*/ 256 w 293"/>
                  <a:gd name="T23" fmla="*/ 154 h 242"/>
                  <a:gd name="T24" fmla="*/ 199 w 293"/>
                  <a:gd name="T25" fmla="*/ 170 h 242"/>
                  <a:gd name="T26" fmla="*/ 175 w 293"/>
                  <a:gd name="T27" fmla="*/ 192 h 242"/>
                  <a:gd name="T28" fmla="*/ 199 w 293"/>
                  <a:gd name="T29" fmla="*/ 170 h 242"/>
                  <a:gd name="T30" fmla="*/ 146 w 293"/>
                  <a:gd name="T31" fmla="*/ 154 h 242"/>
                  <a:gd name="T32" fmla="*/ 199 w 293"/>
                  <a:gd name="T33" fmla="*/ 242 h 242"/>
                  <a:gd name="T34" fmla="*/ 179 w 293"/>
                  <a:gd name="T35" fmla="*/ 214 h 242"/>
                  <a:gd name="T36" fmla="*/ 179 w 293"/>
                  <a:gd name="T37" fmla="*/ 205 h 242"/>
                  <a:gd name="T38" fmla="*/ 199 w 293"/>
                  <a:gd name="T39" fmla="*/ 192 h 242"/>
                  <a:gd name="T40" fmla="*/ 146 w 293"/>
                  <a:gd name="T41" fmla="*/ 0 h 242"/>
                  <a:gd name="T42" fmla="*/ 199 w 293"/>
                  <a:gd name="T43" fmla="*/ 16 h 242"/>
                  <a:gd name="T44" fmla="*/ 146 w 293"/>
                  <a:gd name="T45" fmla="*/ 0 h 242"/>
                  <a:gd name="T46" fmla="*/ 0 w 293"/>
                  <a:gd name="T47" fmla="*/ 24 h 242"/>
                  <a:gd name="T48" fmla="*/ 23 w 293"/>
                  <a:gd name="T49" fmla="*/ 170 h 242"/>
                  <a:gd name="T50" fmla="*/ 117 w 293"/>
                  <a:gd name="T51" fmla="*/ 192 h 242"/>
                  <a:gd name="T52" fmla="*/ 52 w 293"/>
                  <a:gd name="T53" fmla="*/ 216 h 242"/>
                  <a:gd name="T54" fmla="*/ 75 w 293"/>
                  <a:gd name="T55" fmla="*/ 242 h 242"/>
                  <a:gd name="T56" fmla="*/ 146 w 293"/>
                  <a:gd name="T57" fmla="*/ 154 h 242"/>
                  <a:gd name="T58" fmla="*/ 37 w 293"/>
                  <a:gd name="T59" fmla="*/ 154 h 242"/>
                  <a:gd name="T60" fmla="*/ 17 w 293"/>
                  <a:gd name="T61" fmla="*/ 35 h 242"/>
                  <a:gd name="T62" fmla="*/ 146 w 293"/>
                  <a:gd name="T63" fmla="*/ 1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3" h="242">
                    <a:moveTo>
                      <a:pt x="219" y="192"/>
                    </a:moveTo>
                    <a:cubicBezTo>
                      <a:pt x="199" y="192"/>
                      <a:pt x="199" y="192"/>
                      <a:pt x="199" y="192"/>
                    </a:cubicBezTo>
                    <a:cubicBezTo>
                      <a:pt x="199" y="205"/>
                      <a:pt x="199" y="205"/>
                      <a:pt x="199" y="205"/>
                    </a:cubicBezTo>
                    <a:cubicBezTo>
                      <a:pt x="219" y="205"/>
                      <a:pt x="219" y="205"/>
                      <a:pt x="219" y="205"/>
                    </a:cubicBezTo>
                    <a:cubicBezTo>
                      <a:pt x="221" y="205"/>
                      <a:pt x="223" y="207"/>
                      <a:pt x="223" y="209"/>
                    </a:cubicBezTo>
                    <a:cubicBezTo>
                      <a:pt x="223" y="212"/>
                      <a:pt x="221" y="214"/>
                      <a:pt x="219" y="214"/>
                    </a:cubicBezTo>
                    <a:cubicBezTo>
                      <a:pt x="219" y="214"/>
                      <a:pt x="219" y="214"/>
                      <a:pt x="219" y="214"/>
                    </a:cubicBezTo>
                    <a:cubicBezTo>
                      <a:pt x="199" y="214"/>
                      <a:pt x="199" y="214"/>
                      <a:pt x="199" y="214"/>
                    </a:cubicBezTo>
                    <a:cubicBezTo>
                      <a:pt x="199" y="242"/>
                      <a:pt x="199" y="242"/>
                      <a:pt x="199" y="242"/>
                    </a:cubicBezTo>
                    <a:cubicBezTo>
                      <a:pt x="219" y="242"/>
                      <a:pt x="219" y="242"/>
                      <a:pt x="219" y="242"/>
                    </a:cubicBezTo>
                    <a:cubicBezTo>
                      <a:pt x="232" y="242"/>
                      <a:pt x="242" y="232"/>
                      <a:pt x="242" y="219"/>
                    </a:cubicBezTo>
                    <a:cubicBezTo>
                      <a:pt x="242" y="216"/>
                      <a:pt x="242" y="216"/>
                      <a:pt x="242" y="216"/>
                    </a:cubicBezTo>
                    <a:cubicBezTo>
                      <a:pt x="242" y="203"/>
                      <a:pt x="232" y="192"/>
                      <a:pt x="219" y="192"/>
                    </a:cubicBezTo>
                    <a:close/>
                    <a:moveTo>
                      <a:pt x="199" y="170"/>
                    </a:moveTo>
                    <a:cubicBezTo>
                      <a:pt x="269" y="170"/>
                      <a:pt x="269" y="170"/>
                      <a:pt x="269" y="170"/>
                    </a:cubicBezTo>
                    <a:cubicBezTo>
                      <a:pt x="282" y="170"/>
                      <a:pt x="293" y="160"/>
                      <a:pt x="293" y="147"/>
                    </a:cubicBezTo>
                    <a:cubicBezTo>
                      <a:pt x="293" y="24"/>
                      <a:pt x="293" y="24"/>
                      <a:pt x="293" y="24"/>
                    </a:cubicBezTo>
                    <a:cubicBezTo>
                      <a:pt x="293" y="11"/>
                      <a:pt x="282" y="0"/>
                      <a:pt x="269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16"/>
                      <a:pt x="199" y="16"/>
                      <a:pt x="199" y="16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67" y="16"/>
                      <a:pt x="275" y="24"/>
                      <a:pt x="275" y="35"/>
                    </a:cubicBezTo>
                    <a:cubicBezTo>
                      <a:pt x="275" y="135"/>
                      <a:pt x="275" y="135"/>
                      <a:pt x="275" y="135"/>
                    </a:cubicBezTo>
                    <a:cubicBezTo>
                      <a:pt x="275" y="146"/>
                      <a:pt x="267" y="154"/>
                      <a:pt x="256" y="154"/>
                    </a:cubicBezTo>
                    <a:cubicBezTo>
                      <a:pt x="199" y="154"/>
                      <a:pt x="199" y="154"/>
                      <a:pt x="199" y="154"/>
                    </a:cubicBezTo>
                    <a:lnTo>
                      <a:pt x="199" y="170"/>
                    </a:lnTo>
                    <a:close/>
                    <a:moveTo>
                      <a:pt x="199" y="192"/>
                    </a:move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5" y="170"/>
                      <a:pt x="175" y="170"/>
                      <a:pt x="175" y="170"/>
                    </a:cubicBezTo>
                    <a:cubicBezTo>
                      <a:pt x="199" y="170"/>
                      <a:pt x="199" y="170"/>
                      <a:pt x="199" y="170"/>
                    </a:cubicBezTo>
                    <a:cubicBezTo>
                      <a:pt x="199" y="154"/>
                      <a:pt x="199" y="154"/>
                      <a:pt x="199" y="154"/>
                    </a:cubicBezTo>
                    <a:cubicBezTo>
                      <a:pt x="146" y="154"/>
                      <a:pt x="146" y="154"/>
                      <a:pt x="146" y="154"/>
                    </a:cubicBezTo>
                    <a:cubicBezTo>
                      <a:pt x="146" y="242"/>
                      <a:pt x="146" y="242"/>
                      <a:pt x="146" y="242"/>
                    </a:cubicBezTo>
                    <a:cubicBezTo>
                      <a:pt x="199" y="242"/>
                      <a:pt x="199" y="242"/>
                      <a:pt x="199" y="242"/>
                    </a:cubicBezTo>
                    <a:cubicBezTo>
                      <a:pt x="199" y="214"/>
                      <a:pt x="199" y="214"/>
                      <a:pt x="199" y="214"/>
                    </a:cubicBezTo>
                    <a:cubicBezTo>
                      <a:pt x="179" y="214"/>
                      <a:pt x="179" y="214"/>
                      <a:pt x="179" y="214"/>
                    </a:cubicBezTo>
                    <a:cubicBezTo>
                      <a:pt x="177" y="214"/>
                      <a:pt x="175" y="212"/>
                      <a:pt x="175" y="209"/>
                    </a:cubicBezTo>
                    <a:cubicBezTo>
                      <a:pt x="175" y="207"/>
                      <a:pt x="177" y="205"/>
                      <a:pt x="179" y="205"/>
                    </a:cubicBezTo>
                    <a:cubicBezTo>
                      <a:pt x="199" y="205"/>
                      <a:pt x="199" y="205"/>
                      <a:pt x="199" y="205"/>
                    </a:cubicBezTo>
                    <a:cubicBezTo>
                      <a:pt x="199" y="192"/>
                      <a:pt x="199" y="192"/>
                      <a:pt x="199" y="192"/>
                    </a:cubicBezTo>
                    <a:close/>
                    <a:moveTo>
                      <a:pt x="199" y="0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99" y="16"/>
                      <a:pt x="199" y="16"/>
                      <a:pt x="199" y="16"/>
                    </a:cubicBezTo>
                    <a:lnTo>
                      <a:pt x="199" y="0"/>
                    </a:lnTo>
                    <a:close/>
                    <a:moveTo>
                      <a:pt x="146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60"/>
                      <a:pt x="10" y="170"/>
                      <a:pt x="23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92"/>
                      <a:pt x="117" y="192"/>
                      <a:pt x="117" y="192"/>
                    </a:cubicBezTo>
                    <a:cubicBezTo>
                      <a:pt x="75" y="192"/>
                      <a:pt x="75" y="192"/>
                      <a:pt x="75" y="192"/>
                    </a:cubicBezTo>
                    <a:cubicBezTo>
                      <a:pt x="62" y="192"/>
                      <a:pt x="52" y="203"/>
                      <a:pt x="52" y="216"/>
                    </a:cubicBezTo>
                    <a:cubicBezTo>
                      <a:pt x="52" y="219"/>
                      <a:pt x="52" y="219"/>
                      <a:pt x="52" y="219"/>
                    </a:cubicBezTo>
                    <a:cubicBezTo>
                      <a:pt x="52" y="232"/>
                      <a:pt x="62" y="242"/>
                      <a:pt x="75" y="242"/>
                    </a:cubicBezTo>
                    <a:cubicBezTo>
                      <a:pt x="146" y="242"/>
                      <a:pt x="146" y="242"/>
                      <a:pt x="146" y="242"/>
                    </a:cubicBezTo>
                    <a:cubicBezTo>
                      <a:pt x="146" y="154"/>
                      <a:pt x="146" y="154"/>
                      <a:pt x="146" y="154"/>
                    </a:cubicBezTo>
                    <a:cubicBezTo>
                      <a:pt x="37" y="154"/>
                      <a:pt x="37" y="154"/>
                      <a:pt x="37" y="154"/>
                    </a:cubicBezTo>
                    <a:cubicBezTo>
                      <a:pt x="37" y="154"/>
                      <a:pt x="37" y="154"/>
                      <a:pt x="37" y="154"/>
                    </a:cubicBezTo>
                    <a:cubicBezTo>
                      <a:pt x="26" y="154"/>
                      <a:pt x="17" y="146"/>
                      <a:pt x="17" y="1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24"/>
                      <a:pt x="26" y="16"/>
                      <a:pt x="37" y="16"/>
                    </a:cubicBezTo>
                    <a:cubicBezTo>
                      <a:pt x="146" y="16"/>
                      <a:pt x="146" y="16"/>
                      <a:pt x="146" y="16"/>
                    </a:cubicBezTo>
                    <a:lnTo>
                      <a:pt x="1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D143DACC-B2B8-40D7-8796-98F193204A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03414" y="3261428"/>
                <a:ext cx="819150" cy="955675"/>
              </a:xfrm>
              <a:custGeom>
                <a:avLst/>
                <a:gdLst>
                  <a:gd name="T0" fmla="*/ 376 w 376"/>
                  <a:gd name="T1" fmla="*/ 43 h 438"/>
                  <a:gd name="T2" fmla="*/ 324 w 376"/>
                  <a:gd name="T3" fmla="*/ 32 h 438"/>
                  <a:gd name="T4" fmla="*/ 334 w 376"/>
                  <a:gd name="T5" fmla="*/ 54 h 438"/>
                  <a:gd name="T6" fmla="*/ 324 w 376"/>
                  <a:gd name="T7" fmla="*/ 59 h 438"/>
                  <a:gd name="T8" fmla="*/ 272 w 376"/>
                  <a:gd name="T9" fmla="*/ 63 h 438"/>
                  <a:gd name="T10" fmla="*/ 304 w 376"/>
                  <a:gd name="T11" fmla="*/ 98 h 438"/>
                  <a:gd name="T12" fmla="*/ 256 w 376"/>
                  <a:gd name="T13" fmla="*/ 81 h 438"/>
                  <a:gd name="T14" fmla="*/ 271 w 376"/>
                  <a:gd name="T15" fmla="*/ 103 h 438"/>
                  <a:gd name="T16" fmla="*/ 241 w 376"/>
                  <a:gd name="T17" fmla="*/ 100 h 438"/>
                  <a:gd name="T18" fmla="*/ 256 w 376"/>
                  <a:gd name="T19" fmla="*/ 122 h 438"/>
                  <a:gd name="T20" fmla="*/ 226 w 376"/>
                  <a:gd name="T21" fmla="*/ 119 h 438"/>
                  <a:gd name="T22" fmla="*/ 240 w 376"/>
                  <a:gd name="T23" fmla="*/ 140 h 438"/>
                  <a:gd name="T24" fmla="*/ 210 w 376"/>
                  <a:gd name="T25" fmla="*/ 138 h 438"/>
                  <a:gd name="T26" fmla="*/ 242 w 376"/>
                  <a:gd name="T27" fmla="*/ 173 h 438"/>
                  <a:gd name="T28" fmla="*/ 195 w 376"/>
                  <a:gd name="T29" fmla="*/ 156 h 438"/>
                  <a:gd name="T30" fmla="*/ 210 w 376"/>
                  <a:gd name="T31" fmla="*/ 178 h 438"/>
                  <a:gd name="T32" fmla="*/ 180 w 376"/>
                  <a:gd name="T33" fmla="*/ 175 h 438"/>
                  <a:gd name="T34" fmla="*/ 194 w 376"/>
                  <a:gd name="T35" fmla="*/ 197 h 438"/>
                  <a:gd name="T36" fmla="*/ 164 w 376"/>
                  <a:gd name="T37" fmla="*/ 194 h 438"/>
                  <a:gd name="T38" fmla="*/ 179 w 376"/>
                  <a:gd name="T39" fmla="*/ 215 h 438"/>
                  <a:gd name="T40" fmla="*/ 149 w 376"/>
                  <a:gd name="T41" fmla="*/ 213 h 438"/>
                  <a:gd name="T42" fmla="*/ 181 w 376"/>
                  <a:gd name="T43" fmla="*/ 248 h 438"/>
                  <a:gd name="T44" fmla="*/ 134 w 376"/>
                  <a:gd name="T45" fmla="*/ 232 h 438"/>
                  <a:gd name="T46" fmla="*/ 148 w 376"/>
                  <a:gd name="T47" fmla="*/ 253 h 438"/>
                  <a:gd name="T48" fmla="*/ 118 w 376"/>
                  <a:gd name="T49" fmla="*/ 250 h 438"/>
                  <a:gd name="T50" fmla="*/ 133 w 376"/>
                  <a:gd name="T51" fmla="*/ 272 h 438"/>
                  <a:gd name="T52" fmla="*/ 103 w 376"/>
                  <a:gd name="T53" fmla="*/ 269 h 438"/>
                  <a:gd name="T54" fmla="*/ 117 w 376"/>
                  <a:gd name="T55" fmla="*/ 290 h 438"/>
                  <a:gd name="T56" fmla="*/ 88 w 376"/>
                  <a:gd name="T57" fmla="*/ 288 h 438"/>
                  <a:gd name="T58" fmla="*/ 119 w 376"/>
                  <a:gd name="T59" fmla="*/ 323 h 438"/>
                  <a:gd name="T60" fmla="*/ 72 w 376"/>
                  <a:gd name="T61" fmla="*/ 307 h 438"/>
                  <a:gd name="T62" fmla="*/ 87 w 376"/>
                  <a:gd name="T63" fmla="*/ 328 h 438"/>
                  <a:gd name="T64" fmla="*/ 57 w 376"/>
                  <a:gd name="T65" fmla="*/ 325 h 438"/>
                  <a:gd name="T66" fmla="*/ 71 w 376"/>
                  <a:gd name="T67" fmla="*/ 347 h 438"/>
                  <a:gd name="T68" fmla="*/ 42 w 376"/>
                  <a:gd name="T69" fmla="*/ 344 h 438"/>
                  <a:gd name="T70" fmla="*/ 56 w 376"/>
                  <a:gd name="T71" fmla="*/ 366 h 438"/>
                  <a:gd name="T72" fmla="*/ 26 w 376"/>
                  <a:gd name="T73" fmla="*/ 363 h 438"/>
                  <a:gd name="T74" fmla="*/ 58 w 376"/>
                  <a:gd name="T75" fmla="*/ 398 h 438"/>
                  <a:gd name="T76" fmla="*/ 0 w 376"/>
                  <a:gd name="T77" fmla="*/ 395 h 438"/>
                  <a:gd name="T78" fmla="*/ 324 w 376"/>
                  <a:gd name="T79" fmla="*/ 106 h 438"/>
                  <a:gd name="T80" fmla="*/ 316 w 376"/>
                  <a:gd name="T81" fmla="*/ 56 h 438"/>
                  <a:gd name="T82" fmla="*/ 324 w 376"/>
                  <a:gd name="T83" fmla="*/ 32 h 438"/>
                  <a:gd name="T84" fmla="*/ 323 w 376"/>
                  <a:gd name="T85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6" h="438">
                    <a:moveTo>
                      <a:pt x="324" y="106"/>
                    </a:moveTo>
                    <a:cubicBezTo>
                      <a:pt x="376" y="43"/>
                      <a:pt x="376" y="43"/>
                      <a:pt x="376" y="43"/>
                    </a:cubicBezTo>
                    <a:cubicBezTo>
                      <a:pt x="324" y="1"/>
                      <a:pt x="324" y="1"/>
                      <a:pt x="324" y="1"/>
                    </a:cubicBezTo>
                    <a:cubicBezTo>
                      <a:pt x="324" y="32"/>
                      <a:pt x="324" y="32"/>
                      <a:pt x="324" y="32"/>
                    </a:cubicBezTo>
                    <a:cubicBezTo>
                      <a:pt x="327" y="32"/>
                      <a:pt x="330" y="33"/>
                      <a:pt x="332" y="35"/>
                    </a:cubicBezTo>
                    <a:cubicBezTo>
                      <a:pt x="338" y="40"/>
                      <a:pt x="339" y="49"/>
                      <a:pt x="334" y="54"/>
                    </a:cubicBezTo>
                    <a:cubicBezTo>
                      <a:pt x="334" y="54"/>
                      <a:pt x="334" y="54"/>
                      <a:pt x="334" y="54"/>
                    </a:cubicBezTo>
                    <a:cubicBezTo>
                      <a:pt x="332" y="57"/>
                      <a:pt x="328" y="59"/>
                      <a:pt x="324" y="59"/>
                    </a:cubicBezTo>
                    <a:lnTo>
                      <a:pt x="324" y="106"/>
                    </a:lnTo>
                    <a:close/>
                    <a:moveTo>
                      <a:pt x="272" y="63"/>
                    </a:moveTo>
                    <a:cubicBezTo>
                      <a:pt x="308" y="92"/>
                      <a:pt x="308" y="92"/>
                      <a:pt x="308" y="92"/>
                    </a:cubicBezTo>
                    <a:cubicBezTo>
                      <a:pt x="304" y="98"/>
                      <a:pt x="304" y="98"/>
                      <a:pt x="304" y="98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56" y="81"/>
                      <a:pt x="256" y="81"/>
                      <a:pt x="256" y="81"/>
                    </a:cubicBezTo>
                    <a:cubicBezTo>
                      <a:pt x="276" y="97"/>
                      <a:pt x="276" y="97"/>
                      <a:pt x="276" y="97"/>
                    </a:cubicBezTo>
                    <a:cubicBezTo>
                      <a:pt x="271" y="103"/>
                      <a:pt x="271" y="103"/>
                      <a:pt x="271" y="103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41" y="100"/>
                      <a:pt x="241" y="100"/>
                      <a:pt x="241" y="100"/>
                    </a:cubicBezTo>
                    <a:cubicBezTo>
                      <a:pt x="260" y="116"/>
                      <a:pt x="260" y="116"/>
                      <a:pt x="260" y="116"/>
                    </a:cubicBezTo>
                    <a:cubicBezTo>
                      <a:pt x="256" y="122"/>
                      <a:pt x="256" y="122"/>
                      <a:pt x="256" y="122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6" y="119"/>
                      <a:pt x="226" y="119"/>
                      <a:pt x="226" y="119"/>
                    </a:cubicBezTo>
                    <a:cubicBezTo>
                      <a:pt x="245" y="135"/>
                      <a:pt x="245" y="135"/>
                      <a:pt x="245" y="135"/>
                    </a:cubicBezTo>
                    <a:cubicBezTo>
                      <a:pt x="240" y="140"/>
                      <a:pt x="240" y="140"/>
                      <a:pt x="240" y="140"/>
                    </a:cubicBezTo>
                    <a:cubicBezTo>
                      <a:pt x="221" y="125"/>
                      <a:pt x="221" y="125"/>
                      <a:pt x="221" y="125"/>
                    </a:cubicBezTo>
                    <a:cubicBezTo>
                      <a:pt x="210" y="138"/>
                      <a:pt x="210" y="138"/>
                      <a:pt x="210" y="138"/>
                    </a:cubicBezTo>
                    <a:cubicBezTo>
                      <a:pt x="247" y="167"/>
                      <a:pt x="247" y="167"/>
                      <a:pt x="247" y="167"/>
                    </a:cubicBezTo>
                    <a:cubicBezTo>
                      <a:pt x="242" y="173"/>
                      <a:pt x="242" y="173"/>
                      <a:pt x="242" y="173"/>
                    </a:cubicBezTo>
                    <a:cubicBezTo>
                      <a:pt x="206" y="143"/>
                      <a:pt x="206" y="143"/>
                      <a:pt x="206" y="143"/>
                    </a:cubicBezTo>
                    <a:cubicBezTo>
                      <a:pt x="195" y="156"/>
                      <a:pt x="195" y="156"/>
                      <a:pt x="195" y="156"/>
                    </a:cubicBezTo>
                    <a:cubicBezTo>
                      <a:pt x="214" y="172"/>
                      <a:pt x="214" y="172"/>
                      <a:pt x="214" y="172"/>
                    </a:cubicBezTo>
                    <a:cubicBezTo>
                      <a:pt x="210" y="178"/>
                      <a:pt x="210" y="178"/>
                      <a:pt x="210" y="178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80" y="175"/>
                      <a:pt x="180" y="175"/>
                      <a:pt x="180" y="175"/>
                    </a:cubicBezTo>
                    <a:cubicBezTo>
                      <a:pt x="199" y="191"/>
                      <a:pt x="199" y="191"/>
                      <a:pt x="199" y="191"/>
                    </a:cubicBezTo>
                    <a:cubicBezTo>
                      <a:pt x="194" y="197"/>
                      <a:pt x="194" y="197"/>
                      <a:pt x="194" y="197"/>
                    </a:cubicBezTo>
                    <a:cubicBezTo>
                      <a:pt x="175" y="181"/>
                      <a:pt x="175" y="181"/>
                      <a:pt x="175" y="181"/>
                    </a:cubicBezTo>
                    <a:cubicBezTo>
                      <a:pt x="164" y="194"/>
                      <a:pt x="164" y="194"/>
                      <a:pt x="164" y="194"/>
                    </a:cubicBezTo>
                    <a:cubicBezTo>
                      <a:pt x="184" y="210"/>
                      <a:pt x="184" y="210"/>
                      <a:pt x="184" y="210"/>
                    </a:cubicBezTo>
                    <a:cubicBezTo>
                      <a:pt x="179" y="215"/>
                      <a:pt x="179" y="215"/>
                      <a:pt x="179" y="215"/>
                    </a:cubicBezTo>
                    <a:cubicBezTo>
                      <a:pt x="160" y="200"/>
                      <a:pt x="160" y="200"/>
                      <a:pt x="160" y="200"/>
                    </a:cubicBezTo>
                    <a:cubicBezTo>
                      <a:pt x="149" y="213"/>
                      <a:pt x="149" y="213"/>
                      <a:pt x="149" y="21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1" y="248"/>
                      <a:pt x="181" y="248"/>
                      <a:pt x="181" y="248"/>
                    </a:cubicBezTo>
                    <a:cubicBezTo>
                      <a:pt x="144" y="218"/>
                      <a:pt x="144" y="218"/>
                      <a:pt x="144" y="218"/>
                    </a:cubicBezTo>
                    <a:cubicBezTo>
                      <a:pt x="134" y="232"/>
                      <a:pt x="134" y="232"/>
                      <a:pt x="134" y="232"/>
                    </a:cubicBezTo>
                    <a:cubicBezTo>
                      <a:pt x="153" y="247"/>
                      <a:pt x="153" y="247"/>
                      <a:pt x="153" y="247"/>
                    </a:cubicBezTo>
                    <a:cubicBezTo>
                      <a:pt x="148" y="253"/>
                      <a:pt x="148" y="253"/>
                      <a:pt x="148" y="253"/>
                    </a:cubicBezTo>
                    <a:cubicBezTo>
                      <a:pt x="129" y="237"/>
                      <a:pt x="129" y="237"/>
                      <a:pt x="129" y="237"/>
                    </a:cubicBezTo>
                    <a:cubicBezTo>
                      <a:pt x="118" y="250"/>
                      <a:pt x="118" y="250"/>
                      <a:pt x="118" y="250"/>
                    </a:cubicBezTo>
                    <a:cubicBezTo>
                      <a:pt x="137" y="266"/>
                      <a:pt x="137" y="266"/>
                      <a:pt x="137" y="266"/>
                    </a:cubicBezTo>
                    <a:cubicBezTo>
                      <a:pt x="133" y="272"/>
                      <a:pt x="133" y="272"/>
                      <a:pt x="133" y="272"/>
                    </a:cubicBezTo>
                    <a:cubicBezTo>
                      <a:pt x="114" y="256"/>
                      <a:pt x="114" y="256"/>
                      <a:pt x="114" y="256"/>
                    </a:cubicBezTo>
                    <a:cubicBezTo>
                      <a:pt x="103" y="269"/>
                      <a:pt x="103" y="269"/>
                      <a:pt x="103" y="269"/>
                    </a:cubicBezTo>
                    <a:cubicBezTo>
                      <a:pt x="122" y="285"/>
                      <a:pt x="122" y="285"/>
                      <a:pt x="122" y="285"/>
                    </a:cubicBezTo>
                    <a:cubicBezTo>
                      <a:pt x="117" y="290"/>
                      <a:pt x="117" y="290"/>
                      <a:pt x="117" y="290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88" y="288"/>
                      <a:pt x="88" y="288"/>
                      <a:pt x="88" y="288"/>
                    </a:cubicBezTo>
                    <a:cubicBezTo>
                      <a:pt x="124" y="318"/>
                      <a:pt x="124" y="318"/>
                      <a:pt x="124" y="318"/>
                    </a:cubicBezTo>
                    <a:cubicBezTo>
                      <a:pt x="119" y="323"/>
                      <a:pt x="119" y="323"/>
                      <a:pt x="119" y="323"/>
                    </a:cubicBezTo>
                    <a:cubicBezTo>
                      <a:pt x="83" y="294"/>
                      <a:pt x="83" y="294"/>
                      <a:pt x="83" y="294"/>
                    </a:cubicBezTo>
                    <a:cubicBezTo>
                      <a:pt x="72" y="307"/>
                      <a:pt x="72" y="307"/>
                      <a:pt x="72" y="307"/>
                    </a:cubicBezTo>
                    <a:cubicBezTo>
                      <a:pt x="91" y="322"/>
                      <a:pt x="91" y="322"/>
                      <a:pt x="91" y="322"/>
                    </a:cubicBezTo>
                    <a:cubicBezTo>
                      <a:pt x="87" y="328"/>
                      <a:pt x="87" y="328"/>
                      <a:pt x="87" y="328"/>
                    </a:cubicBezTo>
                    <a:cubicBezTo>
                      <a:pt x="68" y="312"/>
                      <a:pt x="68" y="312"/>
                      <a:pt x="68" y="312"/>
                    </a:cubicBezTo>
                    <a:cubicBezTo>
                      <a:pt x="57" y="325"/>
                      <a:pt x="57" y="325"/>
                      <a:pt x="57" y="325"/>
                    </a:cubicBezTo>
                    <a:cubicBezTo>
                      <a:pt x="76" y="341"/>
                      <a:pt x="76" y="341"/>
                      <a:pt x="76" y="341"/>
                    </a:cubicBezTo>
                    <a:cubicBezTo>
                      <a:pt x="71" y="347"/>
                      <a:pt x="71" y="347"/>
                      <a:pt x="71" y="347"/>
                    </a:cubicBezTo>
                    <a:cubicBezTo>
                      <a:pt x="52" y="331"/>
                      <a:pt x="52" y="331"/>
                      <a:pt x="52" y="331"/>
                    </a:cubicBezTo>
                    <a:cubicBezTo>
                      <a:pt x="42" y="344"/>
                      <a:pt x="42" y="344"/>
                      <a:pt x="42" y="344"/>
                    </a:cubicBezTo>
                    <a:cubicBezTo>
                      <a:pt x="61" y="360"/>
                      <a:pt x="61" y="360"/>
                      <a:pt x="61" y="360"/>
                    </a:cubicBezTo>
                    <a:cubicBezTo>
                      <a:pt x="56" y="366"/>
                      <a:pt x="56" y="366"/>
                      <a:pt x="56" y="366"/>
                    </a:cubicBezTo>
                    <a:cubicBezTo>
                      <a:pt x="37" y="350"/>
                      <a:pt x="37" y="350"/>
                      <a:pt x="37" y="350"/>
                    </a:cubicBezTo>
                    <a:cubicBezTo>
                      <a:pt x="26" y="363"/>
                      <a:pt x="26" y="363"/>
                      <a:pt x="26" y="363"/>
                    </a:cubicBezTo>
                    <a:cubicBezTo>
                      <a:pt x="63" y="393"/>
                      <a:pt x="63" y="393"/>
                      <a:pt x="63" y="393"/>
                    </a:cubicBezTo>
                    <a:cubicBezTo>
                      <a:pt x="58" y="398"/>
                      <a:pt x="58" y="398"/>
                      <a:pt x="58" y="398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53" y="438"/>
                      <a:pt x="53" y="438"/>
                      <a:pt x="53" y="438"/>
                    </a:cubicBezTo>
                    <a:cubicBezTo>
                      <a:pt x="324" y="106"/>
                      <a:pt x="324" y="106"/>
                      <a:pt x="324" y="106"/>
                    </a:cubicBezTo>
                    <a:cubicBezTo>
                      <a:pt x="324" y="59"/>
                      <a:pt x="324" y="59"/>
                      <a:pt x="324" y="59"/>
                    </a:cubicBezTo>
                    <a:cubicBezTo>
                      <a:pt x="321" y="59"/>
                      <a:pt x="318" y="58"/>
                      <a:pt x="316" y="56"/>
                    </a:cubicBezTo>
                    <a:cubicBezTo>
                      <a:pt x="310" y="51"/>
                      <a:pt x="309" y="43"/>
                      <a:pt x="314" y="37"/>
                    </a:cubicBezTo>
                    <a:cubicBezTo>
                      <a:pt x="316" y="34"/>
                      <a:pt x="320" y="32"/>
                      <a:pt x="324" y="32"/>
                    </a:cubicBezTo>
                    <a:cubicBezTo>
                      <a:pt x="324" y="1"/>
                      <a:pt x="324" y="1"/>
                      <a:pt x="324" y="1"/>
                    </a:cubicBezTo>
                    <a:cubicBezTo>
                      <a:pt x="323" y="0"/>
                      <a:pt x="323" y="0"/>
                      <a:pt x="323" y="0"/>
                    </a:cubicBezTo>
                    <a:lnTo>
                      <a:pt x="272" y="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id="{92FDF97D-85FB-49DA-9E7A-70EC15542C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24126" y="3540828"/>
                <a:ext cx="354013" cy="695325"/>
              </a:xfrm>
              <a:custGeom>
                <a:avLst/>
                <a:gdLst>
                  <a:gd name="T0" fmla="*/ 121 w 162"/>
                  <a:gd name="T1" fmla="*/ 144 h 319"/>
                  <a:gd name="T2" fmla="*/ 128 w 162"/>
                  <a:gd name="T3" fmla="*/ 138 h 319"/>
                  <a:gd name="T4" fmla="*/ 150 w 162"/>
                  <a:gd name="T5" fmla="*/ 80 h 319"/>
                  <a:gd name="T6" fmla="*/ 147 w 162"/>
                  <a:gd name="T7" fmla="*/ 69 h 319"/>
                  <a:gd name="T8" fmla="*/ 156 w 162"/>
                  <a:gd name="T9" fmla="*/ 46 h 319"/>
                  <a:gd name="T10" fmla="*/ 137 w 162"/>
                  <a:gd name="T11" fmla="*/ 3 h 319"/>
                  <a:gd name="T12" fmla="*/ 121 w 162"/>
                  <a:gd name="T13" fmla="*/ 1 h 319"/>
                  <a:gd name="T14" fmla="*/ 121 w 162"/>
                  <a:gd name="T15" fmla="*/ 58 h 319"/>
                  <a:gd name="T16" fmla="*/ 126 w 162"/>
                  <a:gd name="T17" fmla="*/ 61 h 319"/>
                  <a:gd name="T18" fmla="*/ 121 w 162"/>
                  <a:gd name="T19" fmla="*/ 59 h 319"/>
                  <a:gd name="T20" fmla="*/ 121 w 162"/>
                  <a:gd name="T21" fmla="*/ 85 h 319"/>
                  <a:gd name="T22" fmla="*/ 125 w 162"/>
                  <a:gd name="T23" fmla="*/ 75 h 319"/>
                  <a:gd name="T24" fmla="*/ 123 w 162"/>
                  <a:gd name="T25" fmla="*/ 66 h 319"/>
                  <a:gd name="T26" fmla="*/ 139 w 162"/>
                  <a:gd name="T27" fmla="*/ 72 h 319"/>
                  <a:gd name="T28" fmla="*/ 144 w 162"/>
                  <a:gd name="T29" fmla="*/ 83 h 319"/>
                  <a:gd name="T30" fmla="*/ 125 w 162"/>
                  <a:gd name="T31" fmla="*/ 132 h 319"/>
                  <a:gd name="T32" fmla="*/ 121 w 162"/>
                  <a:gd name="T33" fmla="*/ 136 h 319"/>
                  <a:gd name="T34" fmla="*/ 121 w 162"/>
                  <a:gd name="T35" fmla="*/ 144 h 319"/>
                  <a:gd name="T36" fmla="*/ 66 w 162"/>
                  <a:gd name="T37" fmla="*/ 284 h 319"/>
                  <a:gd name="T38" fmla="*/ 121 w 162"/>
                  <a:gd name="T39" fmla="*/ 144 h 319"/>
                  <a:gd name="T40" fmla="*/ 121 w 162"/>
                  <a:gd name="T41" fmla="*/ 144 h 319"/>
                  <a:gd name="T42" fmla="*/ 121 w 162"/>
                  <a:gd name="T43" fmla="*/ 136 h 319"/>
                  <a:gd name="T44" fmla="*/ 114 w 162"/>
                  <a:gd name="T45" fmla="*/ 137 h 319"/>
                  <a:gd name="T46" fmla="*/ 98 w 162"/>
                  <a:gd name="T47" fmla="*/ 130 h 319"/>
                  <a:gd name="T48" fmla="*/ 98 w 162"/>
                  <a:gd name="T49" fmla="*/ 130 h 319"/>
                  <a:gd name="T50" fmla="*/ 106 w 162"/>
                  <a:gd name="T51" fmla="*/ 125 h 319"/>
                  <a:gd name="T52" fmla="*/ 121 w 162"/>
                  <a:gd name="T53" fmla="*/ 85 h 319"/>
                  <a:gd name="T54" fmla="*/ 121 w 162"/>
                  <a:gd name="T55" fmla="*/ 59 h 319"/>
                  <a:gd name="T56" fmla="*/ 85 w 162"/>
                  <a:gd name="T57" fmla="*/ 45 h 319"/>
                  <a:gd name="T58" fmla="*/ 74 w 162"/>
                  <a:gd name="T59" fmla="*/ 51 h 319"/>
                  <a:gd name="T60" fmla="*/ 52 w 162"/>
                  <a:gd name="T61" fmla="*/ 108 h 319"/>
                  <a:gd name="T62" fmla="*/ 54 w 162"/>
                  <a:gd name="T63" fmla="*/ 118 h 319"/>
                  <a:gd name="T64" fmla="*/ 35 w 162"/>
                  <a:gd name="T65" fmla="*/ 168 h 319"/>
                  <a:gd name="T66" fmla="*/ 35 w 162"/>
                  <a:gd name="T67" fmla="*/ 256 h 319"/>
                  <a:gd name="T68" fmla="*/ 39 w 162"/>
                  <a:gd name="T69" fmla="*/ 257 h 319"/>
                  <a:gd name="T70" fmla="*/ 45 w 162"/>
                  <a:gd name="T71" fmla="*/ 268 h 319"/>
                  <a:gd name="T72" fmla="*/ 58 w 162"/>
                  <a:gd name="T73" fmla="*/ 264 h 319"/>
                  <a:gd name="T74" fmla="*/ 64 w 162"/>
                  <a:gd name="T75" fmla="*/ 278 h 319"/>
                  <a:gd name="T76" fmla="*/ 63 w 162"/>
                  <a:gd name="T77" fmla="*/ 281 h 319"/>
                  <a:gd name="T78" fmla="*/ 35 w 162"/>
                  <a:gd name="T79" fmla="*/ 300 h 319"/>
                  <a:gd name="T80" fmla="*/ 35 w 162"/>
                  <a:gd name="T81" fmla="*/ 306 h 319"/>
                  <a:gd name="T82" fmla="*/ 66 w 162"/>
                  <a:gd name="T83" fmla="*/ 284 h 319"/>
                  <a:gd name="T84" fmla="*/ 121 w 162"/>
                  <a:gd name="T85" fmla="*/ 1 h 319"/>
                  <a:gd name="T86" fmla="*/ 121 w 162"/>
                  <a:gd name="T87" fmla="*/ 58 h 319"/>
                  <a:gd name="T88" fmla="*/ 88 w 162"/>
                  <a:gd name="T89" fmla="*/ 36 h 319"/>
                  <a:gd name="T90" fmla="*/ 94 w 162"/>
                  <a:gd name="T91" fmla="*/ 22 h 319"/>
                  <a:gd name="T92" fmla="*/ 121 w 162"/>
                  <a:gd name="T93" fmla="*/ 1 h 319"/>
                  <a:gd name="T94" fmla="*/ 35 w 162"/>
                  <a:gd name="T95" fmla="*/ 168 h 319"/>
                  <a:gd name="T96" fmla="*/ 0 w 162"/>
                  <a:gd name="T97" fmla="*/ 258 h 319"/>
                  <a:gd name="T98" fmla="*/ 15 w 162"/>
                  <a:gd name="T99" fmla="*/ 319 h 319"/>
                  <a:gd name="T100" fmla="*/ 35 w 162"/>
                  <a:gd name="T101" fmla="*/ 306 h 319"/>
                  <a:gd name="T102" fmla="*/ 35 w 162"/>
                  <a:gd name="T103" fmla="*/ 300 h 319"/>
                  <a:gd name="T104" fmla="*/ 33 w 162"/>
                  <a:gd name="T105" fmla="*/ 301 h 319"/>
                  <a:gd name="T106" fmla="*/ 13 w 162"/>
                  <a:gd name="T107" fmla="*/ 294 h 319"/>
                  <a:gd name="T108" fmla="*/ 5 w 162"/>
                  <a:gd name="T109" fmla="*/ 259 h 319"/>
                  <a:gd name="T110" fmla="*/ 5 w 162"/>
                  <a:gd name="T111" fmla="*/ 259 h 319"/>
                  <a:gd name="T112" fmla="*/ 6 w 162"/>
                  <a:gd name="T113" fmla="*/ 256 h 319"/>
                  <a:gd name="T114" fmla="*/ 19 w 162"/>
                  <a:gd name="T115" fmla="*/ 250 h 319"/>
                  <a:gd name="T116" fmla="*/ 26 w 162"/>
                  <a:gd name="T117" fmla="*/ 261 h 319"/>
                  <a:gd name="T118" fmla="*/ 35 w 162"/>
                  <a:gd name="T119" fmla="*/ 256 h 319"/>
                  <a:gd name="T120" fmla="*/ 35 w 162"/>
                  <a:gd name="T121" fmla="*/ 168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2" h="319">
                    <a:moveTo>
                      <a:pt x="121" y="144"/>
                    </a:moveTo>
                    <a:cubicBezTo>
                      <a:pt x="124" y="143"/>
                      <a:pt x="127" y="141"/>
                      <a:pt x="128" y="138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52" y="76"/>
                      <a:pt x="150" y="71"/>
                      <a:pt x="147" y="69"/>
                    </a:cubicBezTo>
                    <a:cubicBezTo>
                      <a:pt x="156" y="46"/>
                      <a:pt x="156" y="46"/>
                      <a:pt x="156" y="46"/>
                    </a:cubicBezTo>
                    <a:cubicBezTo>
                      <a:pt x="162" y="29"/>
                      <a:pt x="154" y="9"/>
                      <a:pt x="137" y="3"/>
                    </a:cubicBezTo>
                    <a:cubicBezTo>
                      <a:pt x="132" y="1"/>
                      <a:pt x="126" y="0"/>
                      <a:pt x="121" y="1"/>
                    </a:cubicBezTo>
                    <a:cubicBezTo>
                      <a:pt x="121" y="58"/>
                      <a:pt x="121" y="58"/>
                      <a:pt x="121" y="58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1" y="59"/>
                      <a:pt x="121" y="59"/>
                      <a:pt x="121" y="59"/>
                    </a:cubicBezTo>
                    <a:cubicBezTo>
                      <a:pt x="121" y="85"/>
                      <a:pt x="121" y="85"/>
                      <a:pt x="121" y="85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6" y="72"/>
                      <a:pt x="126" y="68"/>
                      <a:pt x="123" y="66"/>
                    </a:cubicBezTo>
                    <a:cubicBezTo>
                      <a:pt x="139" y="72"/>
                      <a:pt x="139" y="72"/>
                      <a:pt x="139" y="72"/>
                    </a:cubicBezTo>
                    <a:cubicBezTo>
                      <a:pt x="143" y="73"/>
                      <a:pt x="146" y="78"/>
                      <a:pt x="144" y="83"/>
                    </a:cubicBezTo>
                    <a:cubicBezTo>
                      <a:pt x="125" y="132"/>
                      <a:pt x="125" y="132"/>
                      <a:pt x="125" y="132"/>
                    </a:cubicBezTo>
                    <a:cubicBezTo>
                      <a:pt x="124" y="134"/>
                      <a:pt x="123" y="135"/>
                      <a:pt x="121" y="136"/>
                    </a:cubicBezTo>
                    <a:lnTo>
                      <a:pt x="121" y="144"/>
                    </a:lnTo>
                    <a:close/>
                    <a:moveTo>
                      <a:pt x="66" y="284"/>
                    </a:moveTo>
                    <a:cubicBezTo>
                      <a:pt x="121" y="144"/>
                      <a:pt x="121" y="144"/>
                      <a:pt x="121" y="144"/>
                    </a:cubicBezTo>
                    <a:cubicBezTo>
                      <a:pt x="121" y="144"/>
                      <a:pt x="121" y="144"/>
                      <a:pt x="121" y="144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19" y="137"/>
                      <a:pt x="117" y="137"/>
                      <a:pt x="114" y="137"/>
                    </a:cubicBezTo>
                    <a:cubicBezTo>
                      <a:pt x="98" y="130"/>
                      <a:pt x="98" y="130"/>
                      <a:pt x="98" y="130"/>
                    </a:cubicBezTo>
                    <a:cubicBezTo>
                      <a:pt x="98" y="130"/>
                      <a:pt x="98" y="130"/>
                      <a:pt x="98" y="130"/>
                    </a:cubicBezTo>
                    <a:cubicBezTo>
                      <a:pt x="102" y="130"/>
                      <a:pt x="105" y="128"/>
                      <a:pt x="106" y="125"/>
                    </a:cubicBezTo>
                    <a:cubicBezTo>
                      <a:pt x="121" y="85"/>
                      <a:pt x="121" y="85"/>
                      <a:pt x="121" y="85"/>
                    </a:cubicBezTo>
                    <a:cubicBezTo>
                      <a:pt x="121" y="59"/>
                      <a:pt x="121" y="59"/>
                      <a:pt x="121" y="59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0" y="44"/>
                      <a:pt x="76" y="47"/>
                      <a:pt x="74" y="51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1" y="112"/>
                      <a:pt x="52" y="115"/>
                      <a:pt x="54" y="118"/>
                    </a:cubicBezTo>
                    <a:cubicBezTo>
                      <a:pt x="35" y="168"/>
                      <a:pt x="35" y="168"/>
                      <a:pt x="35" y="168"/>
                    </a:cubicBezTo>
                    <a:cubicBezTo>
                      <a:pt x="35" y="256"/>
                      <a:pt x="35" y="256"/>
                      <a:pt x="35" y="256"/>
                    </a:cubicBezTo>
                    <a:cubicBezTo>
                      <a:pt x="36" y="256"/>
                      <a:pt x="37" y="257"/>
                      <a:pt x="39" y="257"/>
                    </a:cubicBezTo>
                    <a:cubicBezTo>
                      <a:pt x="43" y="259"/>
                      <a:pt x="46" y="264"/>
                      <a:pt x="45" y="268"/>
                    </a:cubicBezTo>
                    <a:cubicBezTo>
                      <a:pt x="48" y="264"/>
                      <a:pt x="53" y="263"/>
                      <a:pt x="58" y="264"/>
                    </a:cubicBezTo>
                    <a:cubicBezTo>
                      <a:pt x="63" y="267"/>
                      <a:pt x="66" y="273"/>
                      <a:pt x="64" y="278"/>
                    </a:cubicBezTo>
                    <a:cubicBezTo>
                      <a:pt x="63" y="281"/>
                      <a:pt x="63" y="281"/>
                      <a:pt x="63" y="281"/>
                    </a:cubicBezTo>
                    <a:cubicBezTo>
                      <a:pt x="35" y="300"/>
                      <a:pt x="35" y="300"/>
                      <a:pt x="35" y="300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66" y="284"/>
                      <a:pt x="66" y="284"/>
                      <a:pt x="66" y="284"/>
                    </a:cubicBezTo>
                    <a:close/>
                    <a:moveTo>
                      <a:pt x="121" y="1"/>
                    </a:moveTo>
                    <a:cubicBezTo>
                      <a:pt x="121" y="58"/>
                      <a:pt x="121" y="58"/>
                      <a:pt x="121" y="58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8" y="10"/>
                      <a:pt x="109" y="2"/>
                      <a:pt x="121" y="1"/>
                    </a:cubicBezTo>
                    <a:close/>
                    <a:moveTo>
                      <a:pt x="35" y="168"/>
                    </a:moveTo>
                    <a:cubicBezTo>
                      <a:pt x="0" y="258"/>
                      <a:pt x="0" y="258"/>
                      <a:pt x="0" y="258"/>
                    </a:cubicBezTo>
                    <a:cubicBezTo>
                      <a:pt x="15" y="319"/>
                      <a:pt x="15" y="319"/>
                      <a:pt x="15" y="319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35" y="300"/>
                      <a:pt x="35" y="300"/>
                      <a:pt x="35" y="300"/>
                    </a:cubicBezTo>
                    <a:cubicBezTo>
                      <a:pt x="33" y="301"/>
                      <a:pt x="33" y="301"/>
                      <a:pt x="33" y="301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5" y="259"/>
                      <a:pt x="5" y="259"/>
                      <a:pt x="5" y="259"/>
                    </a:cubicBezTo>
                    <a:cubicBezTo>
                      <a:pt x="5" y="259"/>
                      <a:pt x="5" y="259"/>
                      <a:pt x="5" y="259"/>
                    </a:cubicBezTo>
                    <a:cubicBezTo>
                      <a:pt x="6" y="256"/>
                      <a:pt x="6" y="256"/>
                      <a:pt x="6" y="256"/>
                    </a:cubicBezTo>
                    <a:cubicBezTo>
                      <a:pt x="8" y="250"/>
                      <a:pt x="14" y="248"/>
                      <a:pt x="19" y="250"/>
                    </a:cubicBezTo>
                    <a:cubicBezTo>
                      <a:pt x="24" y="251"/>
                      <a:pt x="27" y="256"/>
                      <a:pt x="26" y="261"/>
                    </a:cubicBezTo>
                    <a:cubicBezTo>
                      <a:pt x="28" y="258"/>
                      <a:pt x="31" y="256"/>
                      <a:pt x="35" y="256"/>
                    </a:cubicBezTo>
                    <a:lnTo>
                      <a:pt x="35" y="1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773800BA-C8CD-4C62-ACD1-E353601CCC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9051" y="3629728"/>
                <a:ext cx="579438" cy="579438"/>
              </a:xfrm>
              <a:custGeom>
                <a:avLst/>
                <a:gdLst>
                  <a:gd name="T0" fmla="*/ 133 w 266"/>
                  <a:gd name="T1" fmla="*/ 0 h 266"/>
                  <a:gd name="T2" fmla="*/ 133 w 266"/>
                  <a:gd name="T3" fmla="*/ 0 h 266"/>
                  <a:gd name="T4" fmla="*/ 133 w 266"/>
                  <a:gd name="T5" fmla="*/ 35 h 266"/>
                  <a:gd name="T6" fmla="*/ 150 w 266"/>
                  <a:gd name="T7" fmla="*/ 24 h 266"/>
                  <a:gd name="T8" fmla="*/ 242 w 266"/>
                  <a:gd name="T9" fmla="*/ 117 h 266"/>
                  <a:gd name="T10" fmla="*/ 231 w 266"/>
                  <a:gd name="T11" fmla="*/ 133 h 266"/>
                  <a:gd name="T12" fmla="*/ 242 w 266"/>
                  <a:gd name="T13" fmla="*/ 149 h 266"/>
                  <a:gd name="T14" fmla="*/ 150 w 266"/>
                  <a:gd name="T15" fmla="*/ 242 h 266"/>
                  <a:gd name="T16" fmla="*/ 150 w 266"/>
                  <a:gd name="T17" fmla="*/ 242 h 266"/>
                  <a:gd name="T18" fmla="*/ 133 w 266"/>
                  <a:gd name="T19" fmla="*/ 231 h 266"/>
                  <a:gd name="T20" fmla="*/ 133 w 266"/>
                  <a:gd name="T21" fmla="*/ 266 h 266"/>
                  <a:gd name="T22" fmla="*/ 133 w 266"/>
                  <a:gd name="T23" fmla="*/ 266 h 266"/>
                  <a:gd name="T24" fmla="*/ 266 w 266"/>
                  <a:gd name="T25" fmla="*/ 133 h 266"/>
                  <a:gd name="T26" fmla="*/ 133 w 266"/>
                  <a:gd name="T27" fmla="*/ 0 h 266"/>
                  <a:gd name="T28" fmla="*/ 133 w 266"/>
                  <a:gd name="T29" fmla="*/ 0 h 266"/>
                  <a:gd name="T30" fmla="*/ 133 w 266"/>
                  <a:gd name="T31" fmla="*/ 0 h 266"/>
                  <a:gd name="T32" fmla="*/ 0 w 266"/>
                  <a:gd name="T33" fmla="*/ 133 h 266"/>
                  <a:gd name="T34" fmla="*/ 133 w 266"/>
                  <a:gd name="T35" fmla="*/ 266 h 266"/>
                  <a:gd name="T36" fmla="*/ 133 w 266"/>
                  <a:gd name="T37" fmla="*/ 266 h 266"/>
                  <a:gd name="T38" fmla="*/ 133 w 266"/>
                  <a:gd name="T39" fmla="*/ 231 h 266"/>
                  <a:gd name="T40" fmla="*/ 133 w 266"/>
                  <a:gd name="T41" fmla="*/ 231 h 266"/>
                  <a:gd name="T42" fmla="*/ 117 w 266"/>
                  <a:gd name="T43" fmla="*/ 242 h 266"/>
                  <a:gd name="T44" fmla="*/ 24 w 266"/>
                  <a:gd name="T45" fmla="*/ 149 h 266"/>
                  <a:gd name="T46" fmla="*/ 35 w 266"/>
                  <a:gd name="T47" fmla="*/ 133 h 266"/>
                  <a:gd name="T48" fmla="*/ 24 w 266"/>
                  <a:gd name="T49" fmla="*/ 117 h 266"/>
                  <a:gd name="T50" fmla="*/ 117 w 266"/>
                  <a:gd name="T51" fmla="*/ 24 h 266"/>
                  <a:gd name="T52" fmla="*/ 133 w 266"/>
                  <a:gd name="T53" fmla="*/ 35 h 266"/>
                  <a:gd name="T54" fmla="*/ 133 w 266"/>
                  <a:gd name="T55" fmla="*/ 35 h 266"/>
                  <a:gd name="T56" fmla="*/ 133 w 266"/>
                  <a:gd name="T57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6" h="266">
                    <a:moveTo>
                      <a:pt x="133" y="0"/>
                    </a:moveTo>
                    <a:cubicBezTo>
                      <a:pt x="133" y="0"/>
                      <a:pt x="133" y="0"/>
                      <a:pt x="133" y="0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41" y="35"/>
                      <a:pt x="147" y="30"/>
                      <a:pt x="150" y="24"/>
                    </a:cubicBezTo>
                    <a:cubicBezTo>
                      <a:pt x="197" y="31"/>
                      <a:pt x="235" y="69"/>
                      <a:pt x="242" y="117"/>
                    </a:cubicBezTo>
                    <a:cubicBezTo>
                      <a:pt x="236" y="119"/>
                      <a:pt x="231" y="125"/>
                      <a:pt x="231" y="133"/>
                    </a:cubicBezTo>
                    <a:cubicBezTo>
                      <a:pt x="231" y="140"/>
                      <a:pt x="236" y="147"/>
                      <a:pt x="242" y="149"/>
                    </a:cubicBezTo>
                    <a:cubicBezTo>
                      <a:pt x="235" y="197"/>
                      <a:pt x="197" y="235"/>
                      <a:pt x="150" y="242"/>
                    </a:cubicBezTo>
                    <a:cubicBezTo>
                      <a:pt x="150" y="242"/>
                      <a:pt x="150" y="242"/>
                      <a:pt x="150" y="242"/>
                    </a:cubicBezTo>
                    <a:cubicBezTo>
                      <a:pt x="147" y="236"/>
                      <a:pt x="141" y="231"/>
                      <a:pt x="133" y="231"/>
                    </a:cubicBezTo>
                    <a:cubicBezTo>
                      <a:pt x="133" y="266"/>
                      <a:pt x="133" y="266"/>
                      <a:pt x="133" y="266"/>
                    </a:cubicBezTo>
                    <a:cubicBezTo>
                      <a:pt x="133" y="266"/>
                      <a:pt x="133" y="266"/>
                      <a:pt x="133" y="266"/>
                    </a:cubicBezTo>
                    <a:cubicBezTo>
                      <a:pt x="207" y="266"/>
                      <a:pt x="266" y="206"/>
                      <a:pt x="266" y="133"/>
                    </a:cubicBezTo>
                    <a:cubicBezTo>
                      <a:pt x="266" y="59"/>
                      <a:pt x="207" y="0"/>
                      <a:pt x="133" y="0"/>
                    </a:cubicBezTo>
                    <a:close/>
                    <a:moveTo>
                      <a:pt x="133" y="0"/>
                    </a:moveTo>
                    <a:cubicBezTo>
                      <a:pt x="133" y="0"/>
                      <a:pt x="133" y="0"/>
                      <a:pt x="133" y="0"/>
                    </a:cubicBezTo>
                    <a:cubicBezTo>
                      <a:pt x="60" y="0"/>
                      <a:pt x="0" y="59"/>
                      <a:pt x="0" y="133"/>
                    </a:cubicBezTo>
                    <a:cubicBezTo>
                      <a:pt x="0" y="206"/>
                      <a:pt x="60" y="266"/>
                      <a:pt x="133" y="266"/>
                    </a:cubicBezTo>
                    <a:cubicBezTo>
                      <a:pt x="133" y="266"/>
                      <a:pt x="133" y="266"/>
                      <a:pt x="133" y="266"/>
                    </a:cubicBezTo>
                    <a:cubicBezTo>
                      <a:pt x="133" y="231"/>
                      <a:pt x="133" y="231"/>
                      <a:pt x="133" y="231"/>
                    </a:cubicBezTo>
                    <a:cubicBezTo>
                      <a:pt x="133" y="231"/>
                      <a:pt x="133" y="231"/>
                      <a:pt x="133" y="231"/>
                    </a:cubicBezTo>
                    <a:cubicBezTo>
                      <a:pt x="126" y="231"/>
                      <a:pt x="120" y="236"/>
                      <a:pt x="117" y="242"/>
                    </a:cubicBezTo>
                    <a:cubicBezTo>
                      <a:pt x="69" y="235"/>
                      <a:pt x="31" y="197"/>
                      <a:pt x="24" y="149"/>
                    </a:cubicBezTo>
                    <a:cubicBezTo>
                      <a:pt x="31" y="147"/>
                      <a:pt x="35" y="140"/>
                      <a:pt x="35" y="133"/>
                    </a:cubicBezTo>
                    <a:cubicBezTo>
                      <a:pt x="35" y="125"/>
                      <a:pt x="31" y="119"/>
                      <a:pt x="24" y="117"/>
                    </a:cubicBezTo>
                    <a:cubicBezTo>
                      <a:pt x="31" y="69"/>
                      <a:pt x="69" y="31"/>
                      <a:pt x="117" y="24"/>
                    </a:cubicBezTo>
                    <a:cubicBezTo>
                      <a:pt x="120" y="30"/>
                      <a:pt x="126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id="{465B4948-1025-462A-94CD-1F9691CD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5414" y="3813878"/>
                <a:ext cx="288925" cy="152400"/>
              </a:xfrm>
              <a:custGeom>
                <a:avLst/>
                <a:gdLst>
                  <a:gd name="T0" fmla="*/ 124 w 133"/>
                  <a:gd name="T1" fmla="*/ 0 h 70"/>
                  <a:gd name="T2" fmla="*/ 93 w 133"/>
                  <a:gd name="T3" fmla="*/ 30 h 70"/>
                  <a:gd name="T4" fmla="*/ 84 w 133"/>
                  <a:gd name="T5" fmla="*/ 28 h 70"/>
                  <a:gd name="T6" fmla="*/ 65 w 133"/>
                  <a:gd name="T7" fmla="*/ 42 h 70"/>
                  <a:gd name="T8" fmla="*/ 0 w 133"/>
                  <a:gd name="T9" fmla="*/ 42 h 70"/>
                  <a:gd name="T10" fmla="*/ 0 w 133"/>
                  <a:gd name="T11" fmla="*/ 56 h 70"/>
                  <a:gd name="T12" fmla="*/ 65 w 133"/>
                  <a:gd name="T13" fmla="*/ 56 h 70"/>
                  <a:gd name="T14" fmla="*/ 84 w 133"/>
                  <a:gd name="T15" fmla="*/ 70 h 70"/>
                  <a:gd name="T16" fmla="*/ 105 w 133"/>
                  <a:gd name="T17" fmla="*/ 49 h 70"/>
                  <a:gd name="T18" fmla="*/ 103 w 133"/>
                  <a:gd name="T19" fmla="*/ 40 h 70"/>
                  <a:gd name="T20" fmla="*/ 133 w 133"/>
                  <a:gd name="T21" fmla="*/ 9 h 70"/>
                  <a:gd name="T22" fmla="*/ 124 w 133"/>
                  <a:gd name="T2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3" h="70">
                    <a:moveTo>
                      <a:pt x="124" y="0"/>
                    </a:moveTo>
                    <a:cubicBezTo>
                      <a:pt x="93" y="30"/>
                      <a:pt x="93" y="30"/>
                      <a:pt x="93" y="30"/>
                    </a:cubicBezTo>
                    <a:cubicBezTo>
                      <a:pt x="91" y="29"/>
                      <a:pt x="88" y="28"/>
                      <a:pt x="84" y="28"/>
                    </a:cubicBezTo>
                    <a:cubicBezTo>
                      <a:pt x="75" y="28"/>
                      <a:pt x="67" y="34"/>
                      <a:pt x="65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7" y="64"/>
                      <a:pt x="75" y="70"/>
                      <a:pt x="84" y="70"/>
                    </a:cubicBezTo>
                    <a:cubicBezTo>
                      <a:pt x="96" y="70"/>
                      <a:pt x="105" y="60"/>
                      <a:pt x="105" y="49"/>
                    </a:cubicBezTo>
                    <a:cubicBezTo>
                      <a:pt x="105" y="46"/>
                      <a:pt x="104" y="43"/>
                      <a:pt x="103" y="40"/>
                    </a:cubicBezTo>
                    <a:cubicBezTo>
                      <a:pt x="133" y="9"/>
                      <a:pt x="133" y="9"/>
                      <a:pt x="133" y="9"/>
                    </a:cubicBezTo>
                    <a:lnTo>
                      <a:pt x="1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grpSp>
            <p:nvGrpSpPr>
              <p:cNvPr id="53" name="Group 126">
                <a:extLst>
                  <a:ext uri="{FF2B5EF4-FFF2-40B4-BE49-F238E27FC236}">
                    <a16:creationId xmlns:a16="http://schemas.microsoft.com/office/drawing/2014/main" id="{6ACD3ED4-F629-4FD0-BE2E-2D658FA77E42}"/>
                  </a:ext>
                </a:extLst>
              </p:cNvPr>
              <p:cNvGrpSpPr/>
              <p:nvPr/>
            </p:nvGrpSpPr>
            <p:grpSpPr>
              <a:xfrm>
                <a:off x="9120826" y="4375853"/>
                <a:ext cx="454025" cy="431800"/>
                <a:chOff x="8505825" y="3605213"/>
                <a:chExt cx="454025" cy="431800"/>
              </a:xfrm>
              <a:grpFill/>
            </p:grpSpPr>
            <p:sp>
              <p:nvSpPr>
                <p:cNvPr id="101" name="Freeform 50">
                  <a:extLst>
                    <a:ext uri="{FF2B5EF4-FFF2-40B4-BE49-F238E27FC236}">
                      <a16:creationId xmlns:a16="http://schemas.microsoft.com/office/drawing/2014/main" id="{D2A650F3-DCC2-49BA-9AC3-B1061D8DB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5825" y="3694113"/>
                  <a:ext cx="454025" cy="342900"/>
                </a:xfrm>
                <a:custGeom>
                  <a:avLst/>
                  <a:gdLst>
                    <a:gd name="T0" fmla="*/ 146 w 208"/>
                    <a:gd name="T1" fmla="*/ 0 h 157"/>
                    <a:gd name="T2" fmla="*/ 104 w 208"/>
                    <a:gd name="T3" fmla="*/ 15 h 157"/>
                    <a:gd name="T4" fmla="*/ 62 w 208"/>
                    <a:gd name="T5" fmla="*/ 0 h 157"/>
                    <a:gd name="T6" fmla="*/ 0 w 208"/>
                    <a:gd name="T7" fmla="*/ 60 h 157"/>
                    <a:gd name="T8" fmla="*/ 107 w 208"/>
                    <a:gd name="T9" fmla="*/ 157 h 157"/>
                    <a:gd name="T10" fmla="*/ 208 w 208"/>
                    <a:gd name="T11" fmla="*/ 60 h 157"/>
                    <a:gd name="T12" fmla="*/ 146 w 208"/>
                    <a:gd name="T13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8" h="157">
                      <a:moveTo>
                        <a:pt x="146" y="0"/>
                      </a:moveTo>
                      <a:cubicBezTo>
                        <a:pt x="130" y="0"/>
                        <a:pt x="115" y="6"/>
                        <a:pt x="104" y="15"/>
                      </a:cubicBezTo>
                      <a:cubicBezTo>
                        <a:pt x="93" y="6"/>
                        <a:pt x="78" y="0"/>
                        <a:pt x="62" y="0"/>
                      </a:cubicBezTo>
                      <a:cubicBezTo>
                        <a:pt x="28" y="0"/>
                        <a:pt x="0" y="27"/>
                        <a:pt x="0" y="60"/>
                      </a:cubicBezTo>
                      <a:cubicBezTo>
                        <a:pt x="0" y="98"/>
                        <a:pt x="31" y="157"/>
                        <a:pt x="107" y="157"/>
                      </a:cubicBezTo>
                      <a:cubicBezTo>
                        <a:pt x="185" y="157"/>
                        <a:pt x="208" y="95"/>
                        <a:pt x="208" y="60"/>
                      </a:cubicBezTo>
                      <a:cubicBezTo>
                        <a:pt x="208" y="27"/>
                        <a:pt x="180" y="0"/>
                        <a:pt x="1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51">
                  <a:extLst>
                    <a:ext uri="{FF2B5EF4-FFF2-40B4-BE49-F238E27FC236}">
                      <a16:creationId xmlns:a16="http://schemas.microsoft.com/office/drawing/2014/main" id="{694BFD09-4EA3-411D-8648-FAE22C3558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9025" y="3605213"/>
                  <a:ext cx="123825" cy="157163"/>
                </a:xfrm>
                <a:custGeom>
                  <a:avLst/>
                  <a:gdLst>
                    <a:gd name="T0" fmla="*/ 12 w 57"/>
                    <a:gd name="T1" fmla="*/ 72 h 72"/>
                    <a:gd name="T2" fmla="*/ 27 w 57"/>
                    <a:gd name="T3" fmla="*/ 0 h 72"/>
                    <a:gd name="T4" fmla="*/ 57 w 57"/>
                    <a:gd name="T5" fmla="*/ 6 h 72"/>
                    <a:gd name="T6" fmla="*/ 12 w 57"/>
                    <a:gd name="T7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72">
                      <a:moveTo>
                        <a:pt x="12" y="72"/>
                      </a:moveTo>
                      <a:cubicBezTo>
                        <a:pt x="0" y="48"/>
                        <a:pt x="7" y="20"/>
                        <a:pt x="27" y="0"/>
                      </a:cubicBezTo>
                      <a:cubicBezTo>
                        <a:pt x="57" y="6"/>
                        <a:pt x="57" y="6"/>
                        <a:pt x="57" y="6"/>
                      </a:cubicBezTo>
                      <a:cubicBezTo>
                        <a:pt x="29" y="21"/>
                        <a:pt x="12" y="37"/>
                        <a:pt x="12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" name="Freeform 52">
                <a:extLst>
                  <a:ext uri="{FF2B5EF4-FFF2-40B4-BE49-F238E27FC236}">
                    <a16:creationId xmlns:a16="http://schemas.microsoft.com/office/drawing/2014/main" id="{01815AF5-8289-477C-981E-68A7FCABF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0651" y="1805690"/>
                <a:ext cx="679450" cy="552450"/>
              </a:xfrm>
              <a:custGeom>
                <a:avLst/>
                <a:gdLst>
                  <a:gd name="T0" fmla="*/ 312 w 312"/>
                  <a:gd name="T1" fmla="*/ 86 h 253"/>
                  <a:gd name="T2" fmla="*/ 305 w 312"/>
                  <a:gd name="T3" fmla="*/ 75 h 253"/>
                  <a:gd name="T4" fmla="*/ 79 w 312"/>
                  <a:gd name="T5" fmla="*/ 226 h 253"/>
                  <a:gd name="T6" fmla="*/ 28 w 312"/>
                  <a:gd name="T7" fmla="*/ 214 h 253"/>
                  <a:gd name="T8" fmla="*/ 35 w 312"/>
                  <a:gd name="T9" fmla="*/ 162 h 253"/>
                  <a:gd name="T10" fmla="*/ 262 w 312"/>
                  <a:gd name="T11" fmla="*/ 11 h 253"/>
                  <a:gd name="T12" fmla="*/ 254 w 312"/>
                  <a:gd name="T13" fmla="*/ 0 h 253"/>
                  <a:gd name="T14" fmla="*/ 26 w 312"/>
                  <a:gd name="T15" fmla="*/ 153 h 253"/>
                  <a:gd name="T16" fmla="*/ 15 w 312"/>
                  <a:gd name="T17" fmla="*/ 222 h 253"/>
                  <a:gd name="T18" fmla="*/ 83 w 312"/>
                  <a:gd name="T19" fmla="*/ 239 h 253"/>
                  <a:gd name="T20" fmla="*/ 312 w 312"/>
                  <a:gd name="T21" fmla="*/ 8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2" h="253">
                    <a:moveTo>
                      <a:pt x="312" y="86"/>
                    </a:moveTo>
                    <a:cubicBezTo>
                      <a:pt x="305" y="75"/>
                      <a:pt x="305" y="75"/>
                      <a:pt x="305" y="75"/>
                    </a:cubicBezTo>
                    <a:cubicBezTo>
                      <a:pt x="79" y="226"/>
                      <a:pt x="79" y="226"/>
                      <a:pt x="79" y="226"/>
                    </a:cubicBezTo>
                    <a:cubicBezTo>
                      <a:pt x="63" y="237"/>
                      <a:pt x="40" y="231"/>
                      <a:pt x="28" y="214"/>
                    </a:cubicBezTo>
                    <a:cubicBezTo>
                      <a:pt x="16" y="196"/>
                      <a:pt x="19" y="173"/>
                      <a:pt x="35" y="162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6" y="153"/>
                      <a:pt x="26" y="153"/>
                      <a:pt x="26" y="153"/>
                    </a:cubicBezTo>
                    <a:cubicBezTo>
                      <a:pt x="4" y="167"/>
                      <a:pt x="0" y="198"/>
                      <a:pt x="15" y="222"/>
                    </a:cubicBezTo>
                    <a:cubicBezTo>
                      <a:pt x="31" y="246"/>
                      <a:pt x="62" y="253"/>
                      <a:pt x="83" y="239"/>
                    </a:cubicBezTo>
                    <a:lnTo>
                      <a:pt x="312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5" name="Freeform 53">
                <a:extLst>
                  <a:ext uri="{FF2B5EF4-FFF2-40B4-BE49-F238E27FC236}">
                    <a16:creationId xmlns:a16="http://schemas.microsoft.com/office/drawing/2014/main" id="{F5889E99-269F-45D3-8EA2-90DAB581D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6589" y="1775528"/>
                <a:ext cx="187325" cy="257175"/>
              </a:xfrm>
              <a:custGeom>
                <a:avLst/>
                <a:gdLst>
                  <a:gd name="T0" fmla="*/ 80 w 86"/>
                  <a:gd name="T1" fmla="*/ 115 h 118"/>
                  <a:gd name="T2" fmla="*/ 68 w 86"/>
                  <a:gd name="T3" fmla="*/ 113 h 118"/>
                  <a:gd name="T4" fmla="*/ 3 w 86"/>
                  <a:gd name="T5" fmla="*/ 16 h 118"/>
                  <a:gd name="T6" fmla="*/ 6 w 86"/>
                  <a:gd name="T7" fmla="*/ 3 h 118"/>
                  <a:gd name="T8" fmla="*/ 19 w 86"/>
                  <a:gd name="T9" fmla="*/ 6 h 118"/>
                  <a:gd name="T10" fmla="*/ 83 w 86"/>
                  <a:gd name="T11" fmla="*/ 102 h 118"/>
                  <a:gd name="T12" fmla="*/ 80 w 86"/>
                  <a:gd name="T13" fmla="*/ 11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18">
                    <a:moveTo>
                      <a:pt x="80" y="115"/>
                    </a:moveTo>
                    <a:cubicBezTo>
                      <a:pt x="76" y="118"/>
                      <a:pt x="70" y="117"/>
                      <a:pt x="68" y="1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2"/>
                      <a:pt x="1" y="6"/>
                      <a:pt x="6" y="3"/>
                    </a:cubicBezTo>
                    <a:cubicBezTo>
                      <a:pt x="10" y="0"/>
                      <a:pt x="16" y="2"/>
                      <a:pt x="19" y="6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86" y="107"/>
                      <a:pt x="85" y="112"/>
                      <a:pt x="80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6" name="Freeform 54">
                <a:extLst>
                  <a:ext uri="{FF2B5EF4-FFF2-40B4-BE49-F238E27FC236}">
                    <a16:creationId xmlns:a16="http://schemas.microsoft.com/office/drawing/2014/main" id="{9184E4C4-2F34-4D47-A50E-EFC3026E5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9551" y="1951740"/>
                <a:ext cx="514350" cy="336550"/>
              </a:xfrm>
              <a:custGeom>
                <a:avLst/>
                <a:gdLst>
                  <a:gd name="T0" fmla="*/ 236 w 236"/>
                  <a:gd name="T1" fmla="*/ 13 h 154"/>
                  <a:gd name="T2" fmla="*/ 227 w 236"/>
                  <a:gd name="T3" fmla="*/ 0 h 154"/>
                  <a:gd name="T4" fmla="*/ 25 w 236"/>
                  <a:gd name="T5" fmla="*/ 135 h 154"/>
                  <a:gd name="T6" fmla="*/ 0 w 236"/>
                  <a:gd name="T7" fmla="*/ 136 h 154"/>
                  <a:gd name="T8" fmla="*/ 1 w 236"/>
                  <a:gd name="T9" fmla="*/ 138 h 154"/>
                  <a:gd name="T10" fmla="*/ 36 w 236"/>
                  <a:gd name="T11" fmla="*/ 146 h 154"/>
                  <a:gd name="T12" fmla="*/ 236 w 236"/>
                  <a:gd name="T13" fmla="*/ 1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154">
                    <a:moveTo>
                      <a:pt x="236" y="13"/>
                    </a:moveTo>
                    <a:cubicBezTo>
                      <a:pt x="227" y="0"/>
                      <a:pt x="227" y="0"/>
                      <a:pt x="227" y="0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17" y="140"/>
                      <a:pt x="8" y="140"/>
                      <a:pt x="0" y="136"/>
                    </a:cubicBezTo>
                    <a:cubicBezTo>
                      <a:pt x="0" y="137"/>
                      <a:pt x="0" y="137"/>
                      <a:pt x="1" y="138"/>
                    </a:cubicBezTo>
                    <a:cubicBezTo>
                      <a:pt x="9" y="150"/>
                      <a:pt x="25" y="154"/>
                      <a:pt x="36" y="146"/>
                    </a:cubicBezTo>
                    <a:lnTo>
                      <a:pt x="236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7" name="Freeform 55">
                <a:extLst>
                  <a:ext uri="{FF2B5EF4-FFF2-40B4-BE49-F238E27FC236}">
                    <a16:creationId xmlns:a16="http://schemas.microsoft.com/office/drawing/2014/main" id="{A2D9FF5F-1CA2-4CE9-9D10-A36C78D595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90451" y="2247015"/>
                <a:ext cx="296863" cy="520700"/>
              </a:xfrm>
              <a:custGeom>
                <a:avLst/>
                <a:gdLst>
                  <a:gd name="T0" fmla="*/ 59 w 136"/>
                  <a:gd name="T1" fmla="*/ 203 h 239"/>
                  <a:gd name="T2" fmla="*/ 54 w 136"/>
                  <a:gd name="T3" fmla="*/ 203 h 239"/>
                  <a:gd name="T4" fmla="*/ 54 w 136"/>
                  <a:gd name="T5" fmla="*/ 239 h 239"/>
                  <a:gd name="T6" fmla="*/ 72 w 136"/>
                  <a:gd name="T7" fmla="*/ 226 h 239"/>
                  <a:gd name="T8" fmla="*/ 59 w 136"/>
                  <a:gd name="T9" fmla="*/ 203 h 239"/>
                  <a:gd name="T10" fmla="*/ 54 w 136"/>
                  <a:gd name="T11" fmla="*/ 187 h 239"/>
                  <a:gd name="T12" fmla="*/ 54 w 136"/>
                  <a:gd name="T13" fmla="*/ 82 h 239"/>
                  <a:gd name="T14" fmla="*/ 81 w 136"/>
                  <a:gd name="T15" fmla="*/ 74 h 239"/>
                  <a:gd name="T16" fmla="*/ 97 w 136"/>
                  <a:gd name="T17" fmla="*/ 13 h 239"/>
                  <a:gd name="T18" fmla="*/ 114 w 136"/>
                  <a:gd name="T19" fmla="*/ 2 h 239"/>
                  <a:gd name="T20" fmla="*/ 124 w 136"/>
                  <a:gd name="T21" fmla="*/ 20 h 239"/>
                  <a:gd name="T22" fmla="*/ 109 w 136"/>
                  <a:gd name="T23" fmla="*/ 81 h 239"/>
                  <a:gd name="T24" fmla="*/ 130 w 136"/>
                  <a:gd name="T25" fmla="*/ 134 h 239"/>
                  <a:gd name="T26" fmla="*/ 122 w 136"/>
                  <a:gd name="T27" fmla="*/ 164 h 239"/>
                  <a:gd name="T28" fmla="*/ 122 w 136"/>
                  <a:gd name="T29" fmla="*/ 164 h 239"/>
                  <a:gd name="T30" fmla="*/ 136 w 136"/>
                  <a:gd name="T31" fmla="*/ 187 h 239"/>
                  <a:gd name="T32" fmla="*/ 131 w 136"/>
                  <a:gd name="T33" fmla="*/ 207 h 239"/>
                  <a:gd name="T34" fmla="*/ 54 w 136"/>
                  <a:gd name="T35" fmla="*/ 187 h 239"/>
                  <a:gd name="T36" fmla="*/ 54 w 136"/>
                  <a:gd name="T37" fmla="*/ 203 h 239"/>
                  <a:gd name="T38" fmla="*/ 36 w 136"/>
                  <a:gd name="T39" fmla="*/ 216 h 239"/>
                  <a:gd name="T40" fmla="*/ 50 w 136"/>
                  <a:gd name="T41" fmla="*/ 239 h 239"/>
                  <a:gd name="T42" fmla="*/ 54 w 136"/>
                  <a:gd name="T43" fmla="*/ 239 h 239"/>
                  <a:gd name="T44" fmla="*/ 54 w 136"/>
                  <a:gd name="T45" fmla="*/ 203 h 239"/>
                  <a:gd name="T46" fmla="*/ 54 w 136"/>
                  <a:gd name="T47" fmla="*/ 82 h 239"/>
                  <a:gd name="T48" fmla="*/ 54 w 136"/>
                  <a:gd name="T49" fmla="*/ 187 h 239"/>
                  <a:gd name="T50" fmla="*/ 0 w 136"/>
                  <a:gd name="T51" fmla="*/ 173 h 239"/>
                  <a:gd name="T52" fmla="*/ 5 w 136"/>
                  <a:gd name="T53" fmla="*/ 152 h 239"/>
                  <a:gd name="T54" fmla="*/ 29 w 136"/>
                  <a:gd name="T55" fmla="*/ 140 h 239"/>
                  <a:gd name="T56" fmla="*/ 37 w 136"/>
                  <a:gd name="T57" fmla="*/ 109 h 239"/>
                  <a:gd name="T58" fmla="*/ 54 w 136"/>
                  <a:gd name="T59" fmla="*/ 8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6" h="239">
                    <a:moveTo>
                      <a:pt x="59" y="203"/>
                    </a:moveTo>
                    <a:cubicBezTo>
                      <a:pt x="57" y="203"/>
                      <a:pt x="56" y="203"/>
                      <a:pt x="54" y="203"/>
                    </a:cubicBezTo>
                    <a:cubicBezTo>
                      <a:pt x="54" y="239"/>
                      <a:pt x="54" y="239"/>
                      <a:pt x="54" y="239"/>
                    </a:cubicBezTo>
                    <a:cubicBezTo>
                      <a:pt x="62" y="239"/>
                      <a:pt x="70" y="234"/>
                      <a:pt x="72" y="226"/>
                    </a:cubicBezTo>
                    <a:cubicBezTo>
                      <a:pt x="74" y="216"/>
                      <a:pt x="69" y="206"/>
                      <a:pt x="59" y="203"/>
                    </a:cubicBezTo>
                    <a:close/>
                    <a:moveTo>
                      <a:pt x="54" y="187"/>
                    </a:moveTo>
                    <a:cubicBezTo>
                      <a:pt x="54" y="82"/>
                      <a:pt x="54" y="82"/>
                      <a:pt x="54" y="82"/>
                    </a:cubicBezTo>
                    <a:cubicBezTo>
                      <a:pt x="62" y="76"/>
                      <a:pt x="71" y="74"/>
                      <a:pt x="81" y="74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9" y="5"/>
                      <a:pt x="107" y="0"/>
                      <a:pt x="114" y="2"/>
                    </a:cubicBezTo>
                    <a:cubicBezTo>
                      <a:pt x="122" y="4"/>
                      <a:pt x="126" y="12"/>
                      <a:pt x="124" y="20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25" y="90"/>
                      <a:pt x="136" y="109"/>
                      <a:pt x="130" y="134"/>
                    </a:cubicBezTo>
                    <a:cubicBezTo>
                      <a:pt x="130" y="134"/>
                      <a:pt x="125" y="154"/>
                      <a:pt x="122" y="164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18" y="178"/>
                      <a:pt x="136" y="187"/>
                      <a:pt x="136" y="187"/>
                    </a:cubicBezTo>
                    <a:cubicBezTo>
                      <a:pt x="131" y="207"/>
                      <a:pt x="131" y="207"/>
                      <a:pt x="131" y="207"/>
                    </a:cubicBezTo>
                    <a:lnTo>
                      <a:pt x="54" y="187"/>
                    </a:lnTo>
                    <a:close/>
                    <a:moveTo>
                      <a:pt x="54" y="203"/>
                    </a:moveTo>
                    <a:cubicBezTo>
                      <a:pt x="46" y="203"/>
                      <a:pt x="38" y="208"/>
                      <a:pt x="36" y="216"/>
                    </a:cubicBezTo>
                    <a:cubicBezTo>
                      <a:pt x="34" y="226"/>
                      <a:pt x="40" y="236"/>
                      <a:pt x="50" y="239"/>
                    </a:cubicBezTo>
                    <a:cubicBezTo>
                      <a:pt x="51" y="239"/>
                      <a:pt x="53" y="239"/>
                      <a:pt x="54" y="239"/>
                    </a:cubicBezTo>
                    <a:cubicBezTo>
                      <a:pt x="54" y="203"/>
                      <a:pt x="54" y="203"/>
                      <a:pt x="54" y="203"/>
                    </a:cubicBezTo>
                    <a:close/>
                    <a:moveTo>
                      <a:pt x="54" y="82"/>
                    </a:moveTo>
                    <a:cubicBezTo>
                      <a:pt x="54" y="187"/>
                      <a:pt x="54" y="187"/>
                      <a:pt x="54" y="187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25" y="154"/>
                      <a:pt x="29" y="140"/>
                    </a:cubicBezTo>
                    <a:cubicBezTo>
                      <a:pt x="32" y="128"/>
                      <a:pt x="37" y="109"/>
                      <a:pt x="37" y="109"/>
                    </a:cubicBezTo>
                    <a:cubicBezTo>
                      <a:pt x="40" y="97"/>
                      <a:pt x="46" y="88"/>
                      <a:pt x="54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8" name="Freeform 56">
                <a:extLst>
                  <a:ext uri="{FF2B5EF4-FFF2-40B4-BE49-F238E27FC236}">
                    <a16:creationId xmlns:a16="http://schemas.microsoft.com/office/drawing/2014/main" id="{3063CA98-F184-437D-AE32-AFEA595CE1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0576" y="3337628"/>
                <a:ext cx="555625" cy="604838"/>
              </a:xfrm>
              <a:custGeom>
                <a:avLst/>
                <a:gdLst>
                  <a:gd name="T0" fmla="*/ 198 w 255"/>
                  <a:gd name="T1" fmla="*/ 128 h 277"/>
                  <a:gd name="T2" fmla="*/ 191 w 255"/>
                  <a:gd name="T3" fmla="*/ 158 h 277"/>
                  <a:gd name="T4" fmla="*/ 191 w 255"/>
                  <a:gd name="T5" fmla="*/ 185 h 277"/>
                  <a:gd name="T6" fmla="*/ 196 w 255"/>
                  <a:gd name="T7" fmla="*/ 187 h 277"/>
                  <a:gd name="T8" fmla="*/ 218 w 255"/>
                  <a:gd name="T9" fmla="*/ 218 h 277"/>
                  <a:gd name="T10" fmla="*/ 191 w 255"/>
                  <a:gd name="T11" fmla="*/ 201 h 277"/>
                  <a:gd name="T12" fmla="*/ 191 w 255"/>
                  <a:gd name="T13" fmla="*/ 55 h 277"/>
                  <a:gd name="T14" fmla="*/ 218 w 255"/>
                  <a:gd name="T15" fmla="*/ 38 h 277"/>
                  <a:gd name="T16" fmla="*/ 196 w 255"/>
                  <a:gd name="T17" fmla="*/ 69 h 277"/>
                  <a:gd name="T18" fmla="*/ 191 w 255"/>
                  <a:gd name="T19" fmla="*/ 71 h 277"/>
                  <a:gd name="T20" fmla="*/ 249 w 255"/>
                  <a:gd name="T21" fmla="*/ 121 h 277"/>
                  <a:gd name="T22" fmla="*/ 211 w 255"/>
                  <a:gd name="T23" fmla="*/ 128 h 277"/>
                  <a:gd name="T24" fmla="*/ 249 w 255"/>
                  <a:gd name="T25" fmla="*/ 134 h 277"/>
                  <a:gd name="T26" fmla="*/ 249 w 255"/>
                  <a:gd name="T27" fmla="*/ 121 h 277"/>
                  <a:gd name="T28" fmla="*/ 132 w 255"/>
                  <a:gd name="T29" fmla="*/ 277 h 277"/>
                  <a:gd name="T30" fmla="*/ 167 w 255"/>
                  <a:gd name="T31" fmla="*/ 186 h 277"/>
                  <a:gd name="T32" fmla="*/ 191 w 255"/>
                  <a:gd name="T33" fmla="*/ 98 h 277"/>
                  <a:gd name="T34" fmla="*/ 127 w 255"/>
                  <a:gd name="T35" fmla="*/ 72 h 277"/>
                  <a:gd name="T36" fmla="*/ 183 w 255"/>
                  <a:gd name="T37" fmla="*/ 128 h 277"/>
                  <a:gd name="T38" fmla="*/ 156 w 255"/>
                  <a:gd name="T39" fmla="*/ 176 h 277"/>
                  <a:gd name="T40" fmla="*/ 153 w 255"/>
                  <a:gd name="T41" fmla="*/ 214 h 277"/>
                  <a:gd name="T42" fmla="*/ 127 w 255"/>
                  <a:gd name="T43" fmla="*/ 277 h 277"/>
                  <a:gd name="T44" fmla="*/ 191 w 255"/>
                  <a:gd name="T45" fmla="*/ 71 h 277"/>
                  <a:gd name="T46" fmla="*/ 186 w 255"/>
                  <a:gd name="T47" fmla="*/ 60 h 277"/>
                  <a:gd name="T48" fmla="*/ 191 w 255"/>
                  <a:gd name="T49" fmla="*/ 185 h 277"/>
                  <a:gd name="T50" fmla="*/ 186 w 255"/>
                  <a:gd name="T51" fmla="*/ 196 h 277"/>
                  <a:gd name="T52" fmla="*/ 191 w 255"/>
                  <a:gd name="T53" fmla="*/ 185 h 277"/>
                  <a:gd name="T54" fmla="*/ 127 w 255"/>
                  <a:gd name="T55" fmla="*/ 0 h 277"/>
                  <a:gd name="T56" fmla="*/ 134 w 255"/>
                  <a:gd name="T57" fmla="*/ 7 h 277"/>
                  <a:gd name="T58" fmla="*/ 128 w 255"/>
                  <a:gd name="T59" fmla="*/ 45 h 277"/>
                  <a:gd name="T60" fmla="*/ 127 w 255"/>
                  <a:gd name="T61" fmla="*/ 45 h 277"/>
                  <a:gd name="T62" fmla="*/ 64 w 255"/>
                  <a:gd name="T63" fmla="*/ 97 h 277"/>
                  <a:gd name="T64" fmla="*/ 89 w 255"/>
                  <a:gd name="T65" fmla="*/ 187 h 277"/>
                  <a:gd name="T66" fmla="*/ 124 w 255"/>
                  <a:gd name="T67" fmla="*/ 277 h 277"/>
                  <a:gd name="T68" fmla="*/ 127 w 255"/>
                  <a:gd name="T69" fmla="*/ 214 h 277"/>
                  <a:gd name="T70" fmla="*/ 103 w 255"/>
                  <a:gd name="T71" fmla="*/ 183 h 277"/>
                  <a:gd name="T72" fmla="*/ 71 w 255"/>
                  <a:gd name="T73" fmla="*/ 128 h 277"/>
                  <a:gd name="T74" fmla="*/ 127 w 255"/>
                  <a:gd name="T75" fmla="*/ 72 h 277"/>
                  <a:gd name="T76" fmla="*/ 127 w 255"/>
                  <a:gd name="T77" fmla="*/ 57 h 277"/>
                  <a:gd name="T78" fmla="*/ 127 w 255"/>
                  <a:gd name="T79" fmla="*/ 0 h 277"/>
                  <a:gd name="T80" fmla="*/ 121 w 255"/>
                  <a:gd name="T81" fmla="*/ 38 h 277"/>
                  <a:gd name="T82" fmla="*/ 127 w 255"/>
                  <a:gd name="T83" fmla="*/ 0 h 277"/>
                  <a:gd name="T84" fmla="*/ 64 w 255"/>
                  <a:gd name="T85" fmla="*/ 185 h 277"/>
                  <a:gd name="T86" fmla="*/ 69 w 255"/>
                  <a:gd name="T87" fmla="*/ 196 h 277"/>
                  <a:gd name="T88" fmla="*/ 64 w 255"/>
                  <a:gd name="T89" fmla="*/ 71 h 277"/>
                  <a:gd name="T90" fmla="*/ 69 w 255"/>
                  <a:gd name="T91" fmla="*/ 60 h 277"/>
                  <a:gd name="T92" fmla="*/ 64 w 255"/>
                  <a:gd name="T93" fmla="*/ 71 h 277"/>
                  <a:gd name="T94" fmla="*/ 57 w 255"/>
                  <a:gd name="T95" fmla="*/ 128 h 277"/>
                  <a:gd name="T96" fmla="*/ 64 w 255"/>
                  <a:gd name="T97" fmla="*/ 97 h 277"/>
                  <a:gd name="T98" fmla="*/ 64 w 255"/>
                  <a:gd name="T99" fmla="*/ 71 h 277"/>
                  <a:gd name="T100" fmla="*/ 60 w 255"/>
                  <a:gd name="T101" fmla="*/ 69 h 277"/>
                  <a:gd name="T102" fmla="*/ 38 w 255"/>
                  <a:gd name="T103" fmla="*/ 38 h 277"/>
                  <a:gd name="T104" fmla="*/ 64 w 255"/>
                  <a:gd name="T105" fmla="*/ 55 h 277"/>
                  <a:gd name="T106" fmla="*/ 64 w 255"/>
                  <a:gd name="T107" fmla="*/ 201 h 277"/>
                  <a:gd name="T108" fmla="*/ 38 w 255"/>
                  <a:gd name="T109" fmla="*/ 218 h 277"/>
                  <a:gd name="T110" fmla="*/ 60 w 255"/>
                  <a:gd name="T111" fmla="*/ 187 h 277"/>
                  <a:gd name="T112" fmla="*/ 64 w 255"/>
                  <a:gd name="T113" fmla="*/ 185 h 277"/>
                  <a:gd name="T114" fmla="*/ 45 w 255"/>
                  <a:gd name="T115" fmla="*/ 128 h 277"/>
                  <a:gd name="T116" fmla="*/ 7 w 255"/>
                  <a:gd name="T117" fmla="*/ 121 h 277"/>
                  <a:gd name="T118" fmla="*/ 7 w 255"/>
                  <a:gd name="T119" fmla="*/ 134 h 277"/>
                  <a:gd name="T120" fmla="*/ 45 w 255"/>
                  <a:gd name="T121" fmla="*/ 128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5" h="277">
                    <a:moveTo>
                      <a:pt x="191" y="158"/>
                    </a:moveTo>
                    <a:cubicBezTo>
                      <a:pt x="195" y="149"/>
                      <a:pt x="198" y="139"/>
                      <a:pt x="198" y="128"/>
                    </a:cubicBezTo>
                    <a:cubicBezTo>
                      <a:pt x="198" y="117"/>
                      <a:pt x="195" y="107"/>
                      <a:pt x="191" y="98"/>
                    </a:cubicBezTo>
                    <a:cubicBezTo>
                      <a:pt x="191" y="158"/>
                      <a:pt x="191" y="158"/>
                      <a:pt x="191" y="158"/>
                    </a:cubicBezTo>
                    <a:close/>
                    <a:moveTo>
                      <a:pt x="191" y="201"/>
                    </a:moveTo>
                    <a:cubicBezTo>
                      <a:pt x="191" y="185"/>
                      <a:pt x="191" y="185"/>
                      <a:pt x="191" y="185"/>
                    </a:cubicBezTo>
                    <a:cubicBezTo>
                      <a:pt x="193" y="185"/>
                      <a:pt x="194" y="185"/>
                      <a:pt x="196" y="187"/>
                    </a:cubicBezTo>
                    <a:cubicBezTo>
                      <a:pt x="196" y="187"/>
                      <a:pt x="196" y="187"/>
                      <a:pt x="196" y="187"/>
                    </a:cubicBezTo>
                    <a:cubicBezTo>
                      <a:pt x="218" y="209"/>
                      <a:pt x="218" y="209"/>
                      <a:pt x="218" y="209"/>
                    </a:cubicBezTo>
                    <a:cubicBezTo>
                      <a:pt x="220" y="211"/>
                      <a:pt x="220" y="216"/>
                      <a:pt x="218" y="218"/>
                    </a:cubicBezTo>
                    <a:cubicBezTo>
                      <a:pt x="215" y="221"/>
                      <a:pt x="211" y="221"/>
                      <a:pt x="209" y="218"/>
                    </a:cubicBezTo>
                    <a:cubicBezTo>
                      <a:pt x="191" y="201"/>
                      <a:pt x="191" y="201"/>
                      <a:pt x="191" y="201"/>
                    </a:cubicBezTo>
                    <a:close/>
                    <a:moveTo>
                      <a:pt x="191" y="71"/>
                    </a:moveTo>
                    <a:cubicBezTo>
                      <a:pt x="191" y="55"/>
                      <a:pt x="191" y="55"/>
                      <a:pt x="191" y="55"/>
                    </a:cubicBezTo>
                    <a:cubicBezTo>
                      <a:pt x="209" y="38"/>
                      <a:pt x="209" y="38"/>
                      <a:pt x="209" y="38"/>
                    </a:cubicBezTo>
                    <a:cubicBezTo>
                      <a:pt x="211" y="35"/>
                      <a:pt x="215" y="35"/>
                      <a:pt x="218" y="38"/>
                    </a:cubicBezTo>
                    <a:cubicBezTo>
                      <a:pt x="220" y="40"/>
                      <a:pt x="220" y="44"/>
                      <a:pt x="218" y="47"/>
                    </a:cubicBezTo>
                    <a:cubicBezTo>
                      <a:pt x="196" y="69"/>
                      <a:pt x="196" y="69"/>
                      <a:pt x="196" y="69"/>
                    </a:cubicBezTo>
                    <a:cubicBezTo>
                      <a:pt x="196" y="69"/>
                      <a:pt x="196" y="69"/>
                      <a:pt x="196" y="69"/>
                    </a:cubicBezTo>
                    <a:cubicBezTo>
                      <a:pt x="194" y="71"/>
                      <a:pt x="193" y="71"/>
                      <a:pt x="191" y="71"/>
                    </a:cubicBezTo>
                    <a:close/>
                    <a:moveTo>
                      <a:pt x="249" y="121"/>
                    </a:moveTo>
                    <a:cubicBezTo>
                      <a:pt x="249" y="121"/>
                      <a:pt x="249" y="121"/>
                      <a:pt x="249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4" y="121"/>
                      <a:pt x="211" y="124"/>
                      <a:pt x="211" y="128"/>
                    </a:cubicBezTo>
                    <a:cubicBezTo>
                      <a:pt x="211" y="132"/>
                      <a:pt x="214" y="134"/>
                      <a:pt x="217" y="134"/>
                    </a:cubicBezTo>
                    <a:cubicBezTo>
                      <a:pt x="249" y="134"/>
                      <a:pt x="249" y="134"/>
                      <a:pt x="249" y="134"/>
                    </a:cubicBezTo>
                    <a:cubicBezTo>
                      <a:pt x="252" y="134"/>
                      <a:pt x="255" y="132"/>
                      <a:pt x="255" y="128"/>
                    </a:cubicBezTo>
                    <a:cubicBezTo>
                      <a:pt x="255" y="124"/>
                      <a:pt x="252" y="121"/>
                      <a:pt x="249" y="121"/>
                    </a:cubicBezTo>
                    <a:close/>
                    <a:moveTo>
                      <a:pt x="127" y="277"/>
                    </a:moveTo>
                    <a:cubicBezTo>
                      <a:pt x="132" y="277"/>
                      <a:pt x="132" y="277"/>
                      <a:pt x="132" y="277"/>
                    </a:cubicBezTo>
                    <a:cubicBezTo>
                      <a:pt x="151" y="277"/>
                      <a:pt x="167" y="262"/>
                      <a:pt x="167" y="242"/>
                    </a:cubicBezTo>
                    <a:cubicBezTo>
                      <a:pt x="167" y="186"/>
                      <a:pt x="167" y="186"/>
                      <a:pt x="167" y="186"/>
                    </a:cubicBezTo>
                    <a:cubicBezTo>
                      <a:pt x="177" y="179"/>
                      <a:pt x="186" y="169"/>
                      <a:pt x="191" y="15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80" y="74"/>
                      <a:pt x="156" y="57"/>
                      <a:pt x="127" y="57"/>
                    </a:cubicBezTo>
                    <a:cubicBezTo>
                      <a:pt x="127" y="72"/>
                      <a:pt x="127" y="72"/>
                      <a:pt x="127" y="72"/>
                    </a:cubicBezTo>
                    <a:cubicBezTo>
                      <a:pt x="143" y="72"/>
                      <a:pt x="157" y="78"/>
                      <a:pt x="167" y="88"/>
                    </a:cubicBezTo>
                    <a:cubicBezTo>
                      <a:pt x="177" y="98"/>
                      <a:pt x="183" y="112"/>
                      <a:pt x="183" y="128"/>
                    </a:cubicBezTo>
                    <a:cubicBezTo>
                      <a:pt x="183" y="148"/>
                      <a:pt x="172" y="166"/>
                      <a:pt x="156" y="176"/>
                    </a:cubicBezTo>
                    <a:cubicBezTo>
                      <a:pt x="156" y="176"/>
                      <a:pt x="156" y="176"/>
                      <a:pt x="156" y="176"/>
                    </a:cubicBezTo>
                    <a:cubicBezTo>
                      <a:pt x="154" y="177"/>
                      <a:pt x="153" y="180"/>
                      <a:pt x="153" y="182"/>
                    </a:cubicBezTo>
                    <a:cubicBezTo>
                      <a:pt x="153" y="214"/>
                      <a:pt x="153" y="214"/>
                      <a:pt x="153" y="214"/>
                    </a:cubicBezTo>
                    <a:cubicBezTo>
                      <a:pt x="127" y="214"/>
                      <a:pt x="127" y="214"/>
                      <a:pt x="127" y="214"/>
                    </a:cubicBezTo>
                    <a:cubicBezTo>
                      <a:pt x="127" y="277"/>
                      <a:pt x="127" y="277"/>
                      <a:pt x="127" y="277"/>
                    </a:cubicBezTo>
                    <a:close/>
                    <a:moveTo>
                      <a:pt x="191" y="55"/>
                    </a:moveTo>
                    <a:cubicBezTo>
                      <a:pt x="191" y="71"/>
                      <a:pt x="191" y="71"/>
                      <a:pt x="191" y="71"/>
                    </a:cubicBezTo>
                    <a:cubicBezTo>
                      <a:pt x="189" y="71"/>
                      <a:pt x="188" y="71"/>
                      <a:pt x="186" y="69"/>
                    </a:cubicBezTo>
                    <a:cubicBezTo>
                      <a:pt x="184" y="67"/>
                      <a:pt x="184" y="63"/>
                      <a:pt x="186" y="60"/>
                    </a:cubicBezTo>
                    <a:cubicBezTo>
                      <a:pt x="191" y="55"/>
                      <a:pt x="191" y="55"/>
                      <a:pt x="191" y="55"/>
                    </a:cubicBezTo>
                    <a:close/>
                    <a:moveTo>
                      <a:pt x="191" y="185"/>
                    </a:moveTo>
                    <a:cubicBezTo>
                      <a:pt x="191" y="201"/>
                      <a:pt x="191" y="201"/>
                      <a:pt x="191" y="20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4" y="193"/>
                      <a:pt x="184" y="189"/>
                      <a:pt x="186" y="187"/>
                    </a:cubicBezTo>
                    <a:cubicBezTo>
                      <a:pt x="188" y="185"/>
                      <a:pt x="189" y="185"/>
                      <a:pt x="191" y="185"/>
                    </a:cubicBezTo>
                    <a:close/>
                    <a:moveTo>
                      <a:pt x="127" y="45"/>
                    </a:move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0"/>
                      <a:pt x="128" y="0"/>
                      <a:pt x="128" y="0"/>
                    </a:cubicBezTo>
                    <a:cubicBezTo>
                      <a:pt x="131" y="0"/>
                      <a:pt x="134" y="3"/>
                      <a:pt x="134" y="7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42"/>
                      <a:pt x="131" y="45"/>
                      <a:pt x="128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8" y="45"/>
                      <a:pt x="127" y="45"/>
                      <a:pt x="127" y="45"/>
                    </a:cubicBezTo>
                    <a:close/>
                    <a:moveTo>
                      <a:pt x="127" y="57"/>
                    </a:moveTo>
                    <a:cubicBezTo>
                      <a:pt x="99" y="57"/>
                      <a:pt x="75" y="74"/>
                      <a:pt x="64" y="97"/>
                    </a:cubicBezTo>
                    <a:cubicBezTo>
                      <a:pt x="64" y="159"/>
                      <a:pt x="64" y="159"/>
                      <a:pt x="64" y="159"/>
                    </a:cubicBezTo>
                    <a:cubicBezTo>
                      <a:pt x="70" y="170"/>
                      <a:pt x="78" y="180"/>
                      <a:pt x="89" y="187"/>
                    </a:cubicBezTo>
                    <a:cubicBezTo>
                      <a:pt x="89" y="242"/>
                      <a:pt x="89" y="242"/>
                      <a:pt x="89" y="242"/>
                    </a:cubicBezTo>
                    <a:cubicBezTo>
                      <a:pt x="89" y="262"/>
                      <a:pt x="104" y="277"/>
                      <a:pt x="124" y="277"/>
                    </a:cubicBezTo>
                    <a:cubicBezTo>
                      <a:pt x="127" y="277"/>
                      <a:pt x="127" y="277"/>
                      <a:pt x="127" y="277"/>
                    </a:cubicBezTo>
                    <a:cubicBezTo>
                      <a:pt x="127" y="214"/>
                      <a:pt x="127" y="214"/>
                      <a:pt x="127" y="214"/>
                    </a:cubicBezTo>
                    <a:cubicBezTo>
                      <a:pt x="103" y="214"/>
                      <a:pt x="103" y="214"/>
                      <a:pt x="103" y="214"/>
                    </a:cubicBezTo>
                    <a:cubicBezTo>
                      <a:pt x="103" y="183"/>
                      <a:pt x="103" y="183"/>
                      <a:pt x="103" y="183"/>
                    </a:cubicBezTo>
                    <a:cubicBezTo>
                      <a:pt x="103" y="180"/>
                      <a:pt x="102" y="178"/>
                      <a:pt x="100" y="176"/>
                    </a:cubicBezTo>
                    <a:cubicBezTo>
                      <a:pt x="83" y="167"/>
                      <a:pt x="71" y="149"/>
                      <a:pt x="71" y="128"/>
                    </a:cubicBezTo>
                    <a:cubicBezTo>
                      <a:pt x="71" y="112"/>
                      <a:pt x="78" y="98"/>
                      <a:pt x="88" y="88"/>
                    </a:cubicBezTo>
                    <a:cubicBezTo>
                      <a:pt x="98" y="78"/>
                      <a:pt x="112" y="72"/>
                      <a:pt x="127" y="72"/>
                    </a:cubicBezTo>
                    <a:cubicBezTo>
                      <a:pt x="127" y="72"/>
                      <a:pt x="127" y="72"/>
                      <a:pt x="127" y="72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lose/>
                    <a:moveTo>
                      <a:pt x="127" y="0"/>
                    </a:moveTo>
                    <a:cubicBezTo>
                      <a:pt x="127" y="45"/>
                      <a:pt x="127" y="45"/>
                      <a:pt x="127" y="45"/>
                    </a:cubicBezTo>
                    <a:cubicBezTo>
                      <a:pt x="124" y="45"/>
                      <a:pt x="121" y="42"/>
                      <a:pt x="121" y="38"/>
                    </a:cubicBezTo>
                    <a:cubicBezTo>
                      <a:pt x="121" y="7"/>
                      <a:pt x="121" y="7"/>
                      <a:pt x="121" y="7"/>
                    </a:cubicBezTo>
                    <a:cubicBezTo>
                      <a:pt x="121" y="4"/>
                      <a:pt x="124" y="1"/>
                      <a:pt x="127" y="0"/>
                    </a:cubicBezTo>
                    <a:close/>
                    <a:moveTo>
                      <a:pt x="64" y="201"/>
                    </a:moveTo>
                    <a:cubicBezTo>
                      <a:pt x="64" y="185"/>
                      <a:pt x="64" y="185"/>
                      <a:pt x="64" y="185"/>
                    </a:cubicBezTo>
                    <a:cubicBezTo>
                      <a:pt x="66" y="185"/>
                      <a:pt x="68" y="185"/>
                      <a:pt x="69" y="187"/>
                    </a:cubicBezTo>
                    <a:cubicBezTo>
                      <a:pt x="72" y="189"/>
                      <a:pt x="72" y="193"/>
                      <a:pt x="69" y="196"/>
                    </a:cubicBezTo>
                    <a:cubicBezTo>
                      <a:pt x="64" y="201"/>
                      <a:pt x="64" y="201"/>
                      <a:pt x="64" y="201"/>
                    </a:cubicBezTo>
                    <a:close/>
                    <a:moveTo>
                      <a:pt x="64" y="71"/>
                    </a:moveTo>
                    <a:cubicBezTo>
                      <a:pt x="64" y="55"/>
                      <a:pt x="64" y="55"/>
                      <a:pt x="64" y="55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2" y="63"/>
                      <a:pt x="72" y="67"/>
                      <a:pt x="69" y="69"/>
                    </a:cubicBezTo>
                    <a:cubicBezTo>
                      <a:pt x="68" y="71"/>
                      <a:pt x="66" y="71"/>
                      <a:pt x="64" y="71"/>
                    </a:cubicBezTo>
                    <a:close/>
                    <a:moveTo>
                      <a:pt x="64" y="97"/>
                    </a:moveTo>
                    <a:cubicBezTo>
                      <a:pt x="59" y="106"/>
                      <a:pt x="57" y="117"/>
                      <a:pt x="57" y="128"/>
                    </a:cubicBezTo>
                    <a:cubicBezTo>
                      <a:pt x="57" y="139"/>
                      <a:pt x="59" y="149"/>
                      <a:pt x="64" y="159"/>
                    </a:cubicBezTo>
                    <a:cubicBezTo>
                      <a:pt x="64" y="97"/>
                      <a:pt x="64" y="97"/>
                      <a:pt x="64" y="97"/>
                    </a:cubicBezTo>
                    <a:close/>
                    <a:moveTo>
                      <a:pt x="64" y="55"/>
                    </a:moveTo>
                    <a:cubicBezTo>
                      <a:pt x="64" y="71"/>
                      <a:pt x="64" y="71"/>
                      <a:pt x="64" y="71"/>
                    </a:cubicBezTo>
                    <a:cubicBezTo>
                      <a:pt x="62" y="71"/>
                      <a:pt x="61" y="70"/>
                      <a:pt x="60" y="69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5" y="44"/>
                      <a:pt x="35" y="40"/>
                      <a:pt x="38" y="38"/>
                    </a:cubicBezTo>
                    <a:cubicBezTo>
                      <a:pt x="40" y="35"/>
                      <a:pt x="44" y="35"/>
                      <a:pt x="47" y="38"/>
                    </a:cubicBezTo>
                    <a:cubicBezTo>
                      <a:pt x="64" y="55"/>
                      <a:pt x="64" y="55"/>
                      <a:pt x="64" y="55"/>
                    </a:cubicBezTo>
                    <a:close/>
                    <a:moveTo>
                      <a:pt x="64" y="185"/>
                    </a:moveTo>
                    <a:cubicBezTo>
                      <a:pt x="64" y="201"/>
                      <a:pt x="64" y="201"/>
                      <a:pt x="64" y="201"/>
                    </a:cubicBezTo>
                    <a:cubicBezTo>
                      <a:pt x="47" y="218"/>
                      <a:pt x="47" y="218"/>
                      <a:pt x="47" y="218"/>
                    </a:cubicBezTo>
                    <a:cubicBezTo>
                      <a:pt x="44" y="221"/>
                      <a:pt x="40" y="221"/>
                      <a:pt x="38" y="218"/>
                    </a:cubicBezTo>
                    <a:cubicBezTo>
                      <a:pt x="35" y="216"/>
                      <a:pt x="35" y="211"/>
                      <a:pt x="38" y="209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1" y="185"/>
                      <a:pt x="62" y="185"/>
                      <a:pt x="64" y="185"/>
                    </a:cubicBezTo>
                    <a:close/>
                    <a:moveTo>
                      <a:pt x="45" y="128"/>
                    </a:moveTo>
                    <a:cubicBezTo>
                      <a:pt x="45" y="128"/>
                      <a:pt x="45" y="128"/>
                      <a:pt x="45" y="128"/>
                    </a:cubicBezTo>
                    <a:cubicBezTo>
                      <a:pt x="45" y="124"/>
                      <a:pt x="42" y="121"/>
                      <a:pt x="38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3" y="121"/>
                      <a:pt x="0" y="124"/>
                      <a:pt x="0" y="128"/>
                    </a:cubicBezTo>
                    <a:cubicBezTo>
                      <a:pt x="0" y="132"/>
                      <a:pt x="3" y="134"/>
                      <a:pt x="7" y="134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2" y="134"/>
                      <a:pt x="45" y="132"/>
                      <a:pt x="45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9" name="Freeform 57">
                <a:extLst>
                  <a:ext uri="{FF2B5EF4-FFF2-40B4-BE49-F238E27FC236}">
                    <a16:creationId xmlns:a16="http://schemas.microsoft.com/office/drawing/2014/main" id="{3E21E5AA-AA9A-4DE3-97F5-D71F98CA0A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70039" y="1773940"/>
                <a:ext cx="528638" cy="519113"/>
              </a:xfrm>
              <a:custGeom>
                <a:avLst/>
                <a:gdLst>
                  <a:gd name="T0" fmla="*/ 231 w 243"/>
                  <a:gd name="T1" fmla="*/ 92 h 238"/>
                  <a:gd name="T2" fmla="*/ 214 w 243"/>
                  <a:gd name="T3" fmla="*/ 83 h 238"/>
                  <a:gd name="T4" fmla="*/ 206 w 243"/>
                  <a:gd name="T5" fmla="*/ 71 h 238"/>
                  <a:gd name="T6" fmla="*/ 192 w 243"/>
                  <a:gd name="T7" fmla="*/ 82 h 238"/>
                  <a:gd name="T8" fmla="*/ 194 w 243"/>
                  <a:gd name="T9" fmla="*/ 64 h 238"/>
                  <a:gd name="T10" fmla="*/ 179 w 243"/>
                  <a:gd name="T11" fmla="*/ 64 h 238"/>
                  <a:gd name="T12" fmla="*/ 162 w 243"/>
                  <a:gd name="T13" fmla="*/ 54 h 238"/>
                  <a:gd name="T14" fmla="*/ 154 w 243"/>
                  <a:gd name="T15" fmla="*/ 42 h 238"/>
                  <a:gd name="T16" fmla="*/ 140 w 243"/>
                  <a:gd name="T17" fmla="*/ 53 h 238"/>
                  <a:gd name="T18" fmla="*/ 142 w 243"/>
                  <a:gd name="T19" fmla="*/ 35 h 238"/>
                  <a:gd name="T20" fmla="*/ 128 w 243"/>
                  <a:gd name="T21" fmla="*/ 35 h 238"/>
                  <a:gd name="T22" fmla="*/ 110 w 243"/>
                  <a:gd name="T23" fmla="*/ 25 h 238"/>
                  <a:gd name="T24" fmla="*/ 102 w 243"/>
                  <a:gd name="T25" fmla="*/ 13 h 238"/>
                  <a:gd name="T26" fmla="*/ 101 w 243"/>
                  <a:gd name="T27" fmla="*/ 22 h 238"/>
                  <a:gd name="T28" fmla="*/ 208 w 243"/>
                  <a:gd name="T29" fmla="*/ 128 h 238"/>
                  <a:gd name="T30" fmla="*/ 206 w 243"/>
                  <a:gd name="T31" fmla="*/ 132 h 238"/>
                  <a:gd name="T32" fmla="*/ 101 w 243"/>
                  <a:gd name="T33" fmla="*/ 74 h 238"/>
                  <a:gd name="T34" fmla="*/ 196 w 243"/>
                  <a:gd name="T35" fmla="*/ 149 h 238"/>
                  <a:gd name="T36" fmla="*/ 194 w 243"/>
                  <a:gd name="T37" fmla="*/ 153 h 238"/>
                  <a:gd name="T38" fmla="*/ 101 w 243"/>
                  <a:gd name="T39" fmla="*/ 101 h 238"/>
                  <a:gd name="T40" fmla="*/ 185 w 243"/>
                  <a:gd name="T41" fmla="*/ 170 h 238"/>
                  <a:gd name="T42" fmla="*/ 182 w 243"/>
                  <a:gd name="T43" fmla="*/ 174 h 238"/>
                  <a:gd name="T44" fmla="*/ 101 w 243"/>
                  <a:gd name="T45" fmla="*/ 129 h 238"/>
                  <a:gd name="T46" fmla="*/ 173 w 243"/>
                  <a:gd name="T47" fmla="*/ 191 h 238"/>
                  <a:gd name="T48" fmla="*/ 171 w 243"/>
                  <a:gd name="T49" fmla="*/ 195 h 238"/>
                  <a:gd name="T50" fmla="*/ 101 w 243"/>
                  <a:gd name="T51" fmla="*/ 156 h 238"/>
                  <a:gd name="T52" fmla="*/ 138 w 243"/>
                  <a:gd name="T53" fmla="*/ 231 h 238"/>
                  <a:gd name="T54" fmla="*/ 243 w 243"/>
                  <a:gd name="T55" fmla="*/ 91 h 238"/>
                  <a:gd name="T56" fmla="*/ 101 w 243"/>
                  <a:gd name="T57" fmla="*/ 22 h 238"/>
                  <a:gd name="T58" fmla="*/ 85 w 243"/>
                  <a:gd name="T59" fmla="*/ 11 h 238"/>
                  <a:gd name="T60" fmla="*/ 78 w 243"/>
                  <a:gd name="T61" fmla="*/ 0 h 238"/>
                  <a:gd name="T62" fmla="*/ 15 w 243"/>
                  <a:gd name="T63" fmla="*/ 163 h 238"/>
                  <a:gd name="T64" fmla="*/ 101 w 243"/>
                  <a:gd name="T65" fmla="*/ 156 h 238"/>
                  <a:gd name="T66" fmla="*/ 27 w 243"/>
                  <a:gd name="T67" fmla="*/ 113 h 238"/>
                  <a:gd name="T68" fmla="*/ 101 w 243"/>
                  <a:gd name="T69" fmla="*/ 151 h 238"/>
                  <a:gd name="T70" fmla="*/ 40 w 243"/>
                  <a:gd name="T71" fmla="*/ 95 h 238"/>
                  <a:gd name="T72" fmla="*/ 42 w 243"/>
                  <a:gd name="T73" fmla="*/ 91 h 238"/>
                  <a:gd name="T74" fmla="*/ 101 w 243"/>
                  <a:gd name="T75" fmla="*/ 101 h 238"/>
                  <a:gd name="T76" fmla="*/ 51 w 243"/>
                  <a:gd name="T77" fmla="*/ 71 h 238"/>
                  <a:gd name="T78" fmla="*/ 101 w 243"/>
                  <a:gd name="T79" fmla="*/ 96 h 238"/>
                  <a:gd name="T80" fmla="*/ 63 w 243"/>
                  <a:gd name="T81" fmla="*/ 53 h 238"/>
                  <a:gd name="T82" fmla="*/ 65 w 243"/>
                  <a:gd name="T83" fmla="*/ 49 h 238"/>
                  <a:gd name="T84" fmla="*/ 101 w 243"/>
                  <a:gd name="T85" fmla="*/ 2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3" h="238">
                    <a:moveTo>
                      <a:pt x="232" y="85"/>
                    </a:moveTo>
                    <a:cubicBezTo>
                      <a:pt x="233" y="87"/>
                      <a:pt x="233" y="90"/>
                      <a:pt x="231" y="92"/>
                    </a:cubicBezTo>
                    <a:cubicBezTo>
                      <a:pt x="229" y="97"/>
                      <a:pt x="223" y="99"/>
                      <a:pt x="218" y="96"/>
                    </a:cubicBezTo>
                    <a:cubicBezTo>
                      <a:pt x="213" y="94"/>
                      <a:pt x="212" y="88"/>
                      <a:pt x="214" y="83"/>
                    </a:cubicBezTo>
                    <a:cubicBezTo>
                      <a:pt x="216" y="81"/>
                      <a:pt x="218" y="79"/>
                      <a:pt x="220" y="78"/>
                    </a:cubicBezTo>
                    <a:cubicBezTo>
                      <a:pt x="206" y="71"/>
                      <a:pt x="206" y="71"/>
                      <a:pt x="206" y="71"/>
                    </a:cubicBezTo>
                    <a:cubicBezTo>
                      <a:pt x="207" y="73"/>
                      <a:pt x="207" y="76"/>
                      <a:pt x="205" y="78"/>
                    </a:cubicBezTo>
                    <a:cubicBezTo>
                      <a:pt x="203" y="83"/>
                      <a:pt x="197" y="84"/>
                      <a:pt x="192" y="82"/>
                    </a:cubicBezTo>
                    <a:cubicBezTo>
                      <a:pt x="188" y="79"/>
                      <a:pt x="186" y="73"/>
                      <a:pt x="188" y="69"/>
                    </a:cubicBezTo>
                    <a:cubicBezTo>
                      <a:pt x="190" y="66"/>
                      <a:pt x="192" y="65"/>
                      <a:pt x="194" y="64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81" y="59"/>
                      <a:pt x="181" y="61"/>
                      <a:pt x="179" y="64"/>
                    </a:cubicBezTo>
                    <a:cubicBezTo>
                      <a:pt x="177" y="68"/>
                      <a:pt x="171" y="70"/>
                      <a:pt x="166" y="67"/>
                    </a:cubicBezTo>
                    <a:cubicBezTo>
                      <a:pt x="161" y="65"/>
                      <a:pt x="160" y="59"/>
                      <a:pt x="162" y="54"/>
                    </a:cubicBezTo>
                    <a:cubicBezTo>
                      <a:pt x="164" y="52"/>
                      <a:pt x="166" y="50"/>
                      <a:pt x="168" y="50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5" y="44"/>
                      <a:pt x="155" y="47"/>
                      <a:pt x="153" y="49"/>
                    </a:cubicBezTo>
                    <a:cubicBezTo>
                      <a:pt x="151" y="54"/>
                      <a:pt x="145" y="56"/>
                      <a:pt x="140" y="53"/>
                    </a:cubicBezTo>
                    <a:cubicBezTo>
                      <a:pt x="136" y="50"/>
                      <a:pt x="134" y="45"/>
                      <a:pt x="136" y="40"/>
                    </a:cubicBezTo>
                    <a:cubicBezTo>
                      <a:pt x="138" y="37"/>
                      <a:pt x="140" y="36"/>
                      <a:pt x="142" y="35"/>
                    </a:cubicBezTo>
                    <a:cubicBezTo>
                      <a:pt x="128" y="28"/>
                      <a:pt x="128" y="28"/>
                      <a:pt x="128" y="28"/>
                    </a:cubicBezTo>
                    <a:cubicBezTo>
                      <a:pt x="129" y="30"/>
                      <a:pt x="129" y="33"/>
                      <a:pt x="128" y="35"/>
                    </a:cubicBezTo>
                    <a:cubicBezTo>
                      <a:pt x="125" y="40"/>
                      <a:pt x="119" y="41"/>
                      <a:pt x="114" y="39"/>
                    </a:cubicBezTo>
                    <a:cubicBezTo>
                      <a:pt x="110" y="36"/>
                      <a:pt x="108" y="30"/>
                      <a:pt x="110" y="25"/>
                    </a:cubicBezTo>
                    <a:cubicBezTo>
                      <a:pt x="112" y="23"/>
                      <a:pt x="114" y="22"/>
                      <a:pt x="116" y="21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3" y="16"/>
                      <a:pt x="103" y="18"/>
                      <a:pt x="102" y="21"/>
                    </a:cubicBezTo>
                    <a:cubicBezTo>
                      <a:pt x="101" y="21"/>
                      <a:pt x="101" y="22"/>
                      <a:pt x="101" y="22"/>
                    </a:cubicBezTo>
                    <a:cubicBezTo>
                      <a:pt x="101" y="69"/>
                      <a:pt x="101" y="69"/>
                      <a:pt x="101" y="69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9" y="129"/>
                      <a:pt x="209" y="130"/>
                      <a:pt x="209" y="131"/>
                    </a:cubicBezTo>
                    <a:cubicBezTo>
                      <a:pt x="208" y="132"/>
                      <a:pt x="207" y="133"/>
                      <a:pt x="206" y="132"/>
                    </a:cubicBezTo>
                    <a:cubicBezTo>
                      <a:pt x="206" y="132"/>
                      <a:pt x="206" y="132"/>
                      <a:pt x="206" y="132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96" y="149"/>
                      <a:pt x="196" y="149"/>
                      <a:pt x="196" y="149"/>
                    </a:cubicBezTo>
                    <a:cubicBezTo>
                      <a:pt x="197" y="150"/>
                      <a:pt x="198" y="151"/>
                      <a:pt x="197" y="152"/>
                    </a:cubicBezTo>
                    <a:cubicBezTo>
                      <a:pt x="197" y="153"/>
                      <a:pt x="195" y="154"/>
                      <a:pt x="194" y="153"/>
                    </a:cubicBezTo>
                    <a:cubicBezTo>
                      <a:pt x="194" y="153"/>
                      <a:pt x="194" y="153"/>
                      <a:pt x="194" y="153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124"/>
                      <a:pt x="101" y="124"/>
                      <a:pt x="101" y="124"/>
                    </a:cubicBezTo>
                    <a:cubicBezTo>
                      <a:pt x="185" y="170"/>
                      <a:pt x="185" y="170"/>
                      <a:pt x="185" y="170"/>
                    </a:cubicBezTo>
                    <a:cubicBezTo>
                      <a:pt x="186" y="171"/>
                      <a:pt x="186" y="172"/>
                      <a:pt x="186" y="173"/>
                    </a:cubicBezTo>
                    <a:cubicBezTo>
                      <a:pt x="185" y="174"/>
                      <a:pt x="184" y="175"/>
                      <a:pt x="182" y="174"/>
                    </a:cubicBezTo>
                    <a:cubicBezTo>
                      <a:pt x="182" y="174"/>
                      <a:pt x="182" y="174"/>
                      <a:pt x="182" y="174"/>
                    </a:cubicBezTo>
                    <a:cubicBezTo>
                      <a:pt x="101" y="129"/>
                      <a:pt x="101" y="129"/>
                      <a:pt x="101" y="129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74" y="192"/>
                      <a:pt x="174" y="193"/>
                      <a:pt x="174" y="194"/>
                    </a:cubicBezTo>
                    <a:cubicBezTo>
                      <a:pt x="173" y="196"/>
                      <a:pt x="172" y="196"/>
                      <a:pt x="171" y="195"/>
                    </a:cubicBezTo>
                    <a:cubicBezTo>
                      <a:pt x="171" y="195"/>
                      <a:pt x="171" y="195"/>
                      <a:pt x="171" y="195"/>
                    </a:cubicBezTo>
                    <a:cubicBezTo>
                      <a:pt x="101" y="156"/>
                      <a:pt x="101" y="156"/>
                      <a:pt x="101" y="156"/>
                    </a:cubicBezTo>
                    <a:cubicBezTo>
                      <a:pt x="101" y="210"/>
                      <a:pt x="101" y="210"/>
                      <a:pt x="101" y="210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50" y="238"/>
                      <a:pt x="164" y="233"/>
                      <a:pt x="171" y="222"/>
                    </a:cubicBezTo>
                    <a:cubicBezTo>
                      <a:pt x="243" y="91"/>
                      <a:pt x="243" y="91"/>
                      <a:pt x="243" y="91"/>
                    </a:cubicBezTo>
                    <a:lnTo>
                      <a:pt x="232" y="85"/>
                    </a:lnTo>
                    <a:close/>
                    <a:moveTo>
                      <a:pt x="101" y="22"/>
                    </a:moveTo>
                    <a:cubicBezTo>
                      <a:pt x="98" y="26"/>
                      <a:pt x="93" y="27"/>
                      <a:pt x="88" y="24"/>
                    </a:cubicBezTo>
                    <a:cubicBezTo>
                      <a:pt x="84" y="22"/>
                      <a:pt x="82" y="16"/>
                      <a:pt x="85" y="11"/>
                    </a:cubicBezTo>
                    <a:cubicBezTo>
                      <a:pt x="86" y="9"/>
                      <a:pt x="88" y="7"/>
                      <a:pt x="90" y="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" y="130"/>
                      <a:pt x="6" y="130"/>
                      <a:pt x="6" y="130"/>
                    </a:cubicBezTo>
                    <a:cubicBezTo>
                      <a:pt x="0" y="142"/>
                      <a:pt x="4" y="157"/>
                      <a:pt x="15" y="163"/>
                    </a:cubicBezTo>
                    <a:cubicBezTo>
                      <a:pt x="101" y="210"/>
                      <a:pt x="101" y="210"/>
                      <a:pt x="101" y="210"/>
                    </a:cubicBezTo>
                    <a:cubicBezTo>
                      <a:pt x="101" y="156"/>
                      <a:pt x="101" y="156"/>
                      <a:pt x="101" y="156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7" y="116"/>
                      <a:pt x="27" y="114"/>
                      <a:pt x="27" y="113"/>
                    </a:cubicBezTo>
                    <a:cubicBezTo>
                      <a:pt x="28" y="112"/>
                      <a:pt x="29" y="112"/>
                      <a:pt x="30" y="112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29"/>
                      <a:pt x="101" y="129"/>
                      <a:pt x="101" y="129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9" y="95"/>
                      <a:pt x="38" y="93"/>
                      <a:pt x="39" y="92"/>
                    </a:cubicBezTo>
                    <a:cubicBezTo>
                      <a:pt x="40" y="91"/>
                      <a:pt x="41" y="91"/>
                      <a:pt x="42" y="91"/>
                    </a:cubicBezTo>
                    <a:cubicBezTo>
                      <a:pt x="101" y="124"/>
                      <a:pt x="101" y="124"/>
                      <a:pt x="101" y="124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50" y="74"/>
                      <a:pt x="50" y="72"/>
                      <a:pt x="51" y="71"/>
                    </a:cubicBezTo>
                    <a:cubicBezTo>
                      <a:pt x="51" y="70"/>
                      <a:pt x="53" y="70"/>
                      <a:pt x="54" y="70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2" y="53"/>
                      <a:pt x="62" y="51"/>
                      <a:pt x="62" y="50"/>
                    </a:cubicBezTo>
                    <a:cubicBezTo>
                      <a:pt x="63" y="49"/>
                      <a:pt x="64" y="49"/>
                      <a:pt x="65" y="49"/>
                    </a:cubicBezTo>
                    <a:cubicBezTo>
                      <a:pt x="101" y="69"/>
                      <a:pt x="101" y="69"/>
                      <a:pt x="101" y="69"/>
                    </a:cubicBezTo>
                    <a:lnTo>
                      <a:pt x="101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0" name="Freeform 58">
                <a:extLst>
                  <a:ext uri="{FF2B5EF4-FFF2-40B4-BE49-F238E27FC236}">
                    <a16:creationId xmlns:a16="http://schemas.microsoft.com/office/drawing/2014/main" id="{2CAD6367-6B0E-4550-B25B-9E24AAB5D4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02631" y="3939564"/>
                <a:ext cx="514350" cy="520700"/>
              </a:xfrm>
              <a:custGeom>
                <a:avLst/>
                <a:gdLst>
                  <a:gd name="T0" fmla="*/ 189 w 236"/>
                  <a:gd name="T1" fmla="*/ 60 h 239"/>
                  <a:gd name="T2" fmla="*/ 196 w 236"/>
                  <a:gd name="T3" fmla="*/ 122 h 239"/>
                  <a:gd name="T4" fmla="*/ 198 w 236"/>
                  <a:gd name="T5" fmla="*/ 136 h 239"/>
                  <a:gd name="T6" fmla="*/ 208 w 236"/>
                  <a:gd name="T7" fmla="*/ 157 h 239"/>
                  <a:gd name="T8" fmla="*/ 189 w 236"/>
                  <a:gd name="T9" fmla="*/ 195 h 239"/>
                  <a:gd name="T10" fmla="*/ 168 w 236"/>
                  <a:gd name="T11" fmla="*/ 156 h 239"/>
                  <a:gd name="T12" fmla="*/ 168 w 236"/>
                  <a:gd name="T13" fmla="*/ 78 h 239"/>
                  <a:gd name="T14" fmla="*/ 182 w 236"/>
                  <a:gd name="T15" fmla="*/ 92 h 239"/>
                  <a:gd name="T16" fmla="*/ 185 w 236"/>
                  <a:gd name="T17" fmla="*/ 107 h 239"/>
                  <a:gd name="T18" fmla="*/ 189 w 236"/>
                  <a:gd name="T19" fmla="*/ 141 h 239"/>
                  <a:gd name="T20" fmla="*/ 189 w 236"/>
                  <a:gd name="T21" fmla="*/ 130 h 239"/>
                  <a:gd name="T22" fmla="*/ 168 w 236"/>
                  <a:gd name="T23" fmla="*/ 155 h 239"/>
                  <a:gd name="T24" fmla="*/ 160 w 236"/>
                  <a:gd name="T25" fmla="*/ 138 h 239"/>
                  <a:gd name="T26" fmla="*/ 165 w 236"/>
                  <a:gd name="T27" fmla="*/ 172 h 239"/>
                  <a:gd name="T28" fmla="*/ 168 w 236"/>
                  <a:gd name="T29" fmla="*/ 16 h 239"/>
                  <a:gd name="T30" fmla="*/ 163 w 236"/>
                  <a:gd name="T31" fmla="*/ 49 h 239"/>
                  <a:gd name="T32" fmla="*/ 168 w 236"/>
                  <a:gd name="T33" fmla="*/ 78 h 239"/>
                  <a:gd name="T34" fmla="*/ 159 w 236"/>
                  <a:gd name="T35" fmla="*/ 118 h 239"/>
                  <a:gd name="T36" fmla="*/ 159 w 236"/>
                  <a:gd name="T37" fmla="*/ 209 h 239"/>
                  <a:gd name="T38" fmla="*/ 159 w 236"/>
                  <a:gd name="T39" fmla="*/ 5 h 239"/>
                  <a:gd name="T40" fmla="*/ 159 w 236"/>
                  <a:gd name="T41" fmla="*/ 40 h 239"/>
                  <a:gd name="T42" fmla="*/ 144 w 236"/>
                  <a:gd name="T43" fmla="*/ 89 h 239"/>
                  <a:gd name="T44" fmla="*/ 159 w 236"/>
                  <a:gd name="T45" fmla="*/ 108 h 239"/>
                  <a:gd name="T46" fmla="*/ 159 w 236"/>
                  <a:gd name="T47" fmla="*/ 136 h 239"/>
                  <a:gd name="T48" fmla="*/ 144 w 236"/>
                  <a:gd name="T49" fmla="*/ 162 h 239"/>
                  <a:gd name="T50" fmla="*/ 151 w 236"/>
                  <a:gd name="T51" fmla="*/ 143 h 239"/>
                  <a:gd name="T52" fmla="*/ 146 w 236"/>
                  <a:gd name="T53" fmla="*/ 109 h 239"/>
                  <a:gd name="T54" fmla="*/ 123 w 236"/>
                  <a:gd name="T55" fmla="*/ 7 h 239"/>
                  <a:gd name="T56" fmla="*/ 144 w 236"/>
                  <a:gd name="T57" fmla="*/ 0 h 239"/>
                  <a:gd name="T58" fmla="*/ 144 w 236"/>
                  <a:gd name="T59" fmla="*/ 187 h 239"/>
                  <a:gd name="T60" fmla="*/ 123 w 236"/>
                  <a:gd name="T61" fmla="*/ 225 h 239"/>
                  <a:gd name="T62" fmla="*/ 140 w 236"/>
                  <a:gd name="T63" fmla="*/ 96 h 239"/>
                  <a:gd name="T64" fmla="*/ 123 w 236"/>
                  <a:gd name="T65" fmla="*/ 135 h 239"/>
                  <a:gd name="T66" fmla="*/ 137 w 236"/>
                  <a:gd name="T67" fmla="*/ 113 h 239"/>
                  <a:gd name="T68" fmla="*/ 123 w 236"/>
                  <a:gd name="T69" fmla="*/ 82 h 239"/>
                  <a:gd name="T70" fmla="*/ 125 w 236"/>
                  <a:gd name="T71" fmla="*/ 171 h 239"/>
                  <a:gd name="T72" fmla="*/ 123 w 236"/>
                  <a:gd name="T73" fmla="*/ 7 h 239"/>
                  <a:gd name="T74" fmla="*/ 123 w 236"/>
                  <a:gd name="T75" fmla="*/ 7 h 239"/>
                  <a:gd name="T76" fmla="*/ 123 w 236"/>
                  <a:gd name="T77" fmla="*/ 177 h 239"/>
                  <a:gd name="T78" fmla="*/ 121 w 236"/>
                  <a:gd name="T79" fmla="*/ 162 h 239"/>
                  <a:gd name="T80" fmla="*/ 123 w 236"/>
                  <a:gd name="T81" fmla="*/ 135 h 239"/>
                  <a:gd name="T82" fmla="*/ 99 w 236"/>
                  <a:gd name="T83" fmla="*/ 124 h 239"/>
                  <a:gd name="T84" fmla="*/ 106 w 236"/>
                  <a:gd name="T85" fmla="*/ 164 h 239"/>
                  <a:gd name="T86" fmla="*/ 108 w 236"/>
                  <a:gd name="T87" fmla="*/ 179 h 239"/>
                  <a:gd name="T88" fmla="*/ 118 w 236"/>
                  <a:gd name="T89" fmla="*/ 199 h 239"/>
                  <a:gd name="T90" fmla="*/ 123 w 236"/>
                  <a:gd name="T91" fmla="*/ 99 h 239"/>
                  <a:gd name="T92" fmla="*/ 99 w 236"/>
                  <a:gd name="T93" fmla="*/ 18 h 239"/>
                  <a:gd name="T94" fmla="*/ 99 w 236"/>
                  <a:gd name="T95" fmla="*/ 18 h 239"/>
                  <a:gd name="T96" fmla="*/ 89 w 236"/>
                  <a:gd name="T97" fmla="*/ 212 h 239"/>
                  <a:gd name="T98" fmla="*/ 99 w 236"/>
                  <a:gd name="T99" fmla="*/ 183 h 239"/>
                  <a:gd name="T100" fmla="*/ 71 w 236"/>
                  <a:gd name="T101" fmla="*/ 227 h 239"/>
                  <a:gd name="T102" fmla="*/ 95 w 236"/>
                  <a:gd name="T103" fmla="*/ 117 h 239"/>
                  <a:gd name="T104" fmla="*/ 71 w 236"/>
                  <a:gd name="T105" fmla="*/ 160 h 239"/>
                  <a:gd name="T106" fmla="*/ 92 w 236"/>
                  <a:gd name="T107" fmla="*/ 134 h 239"/>
                  <a:gd name="T108" fmla="*/ 71 w 236"/>
                  <a:gd name="T109" fmla="*/ 107 h 239"/>
                  <a:gd name="T110" fmla="*/ 7 w 236"/>
                  <a:gd name="T111" fmla="*/ 91 h 239"/>
                  <a:gd name="T112" fmla="*/ 70 w 236"/>
                  <a:gd name="T113" fmla="*/ 181 h 239"/>
                  <a:gd name="T114" fmla="*/ 71 w 236"/>
                  <a:gd name="T115" fmla="*/ 149 h 239"/>
                  <a:gd name="T116" fmla="*/ 52 w 236"/>
                  <a:gd name="T117" fmla="*/ 133 h 239"/>
                  <a:gd name="T118" fmla="*/ 35 w 236"/>
                  <a:gd name="T119" fmla="*/ 109 h 239"/>
                  <a:gd name="T120" fmla="*/ 71 w 236"/>
                  <a:gd name="T121" fmla="*/ 3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6" h="239">
                    <a:moveTo>
                      <a:pt x="189" y="195"/>
                    </a:moveTo>
                    <a:cubicBezTo>
                      <a:pt x="216" y="182"/>
                      <a:pt x="216" y="182"/>
                      <a:pt x="216" y="182"/>
                    </a:cubicBezTo>
                    <a:cubicBezTo>
                      <a:pt x="230" y="176"/>
                      <a:pt x="236" y="159"/>
                      <a:pt x="229" y="146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89" y="107"/>
                      <a:pt x="189" y="107"/>
                      <a:pt x="189" y="107"/>
                    </a:cubicBezTo>
                    <a:cubicBezTo>
                      <a:pt x="190" y="108"/>
                      <a:pt x="190" y="108"/>
                      <a:pt x="190" y="109"/>
                    </a:cubicBezTo>
                    <a:cubicBezTo>
                      <a:pt x="196" y="122"/>
                      <a:pt x="196" y="122"/>
                      <a:pt x="196" y="122"/>
                    </a:cubicBezTo>
                    <a:cubicBezTo>
                      <a:pt x="196" y="122"/>
                      <a:pt x="196" y="122"/>
                      <a:pt x="196" y="122"/>
                    </a:cubicBezTo>
                    <a:cubicBezTo>
                      <a:pt x="197" y="124"/>
                      <a:pt x="196" y="126"/>
                      <a:pt x="194" y="127"/>
                    </a:cubicBezTo>
                    <a:cubicBezTo>
                      <a:pt x="189" y="130"/>
                      <a:pt x="189" y="130"/>
                      <a:pt x="189" y="130"/>
                    </a:cubicBezTo>
                    <a:cubicBezTo>
                      <a:pt x="189" y="141"/>
                      <a:pt x="189" y="141"/>
                      <a:pt x="189" y="141"/>
                    </a:cubicBezTo>
                    <a:cubicBezTo>
                      <a:pt x="198" y="136"/>
                      <a:pt x="198" y="136"/>
                      <a:pt x="198" y="136"/>
                    </a:cubicBezTo>
                    <a:cubicBezTo>
                      <a:pt x="201" y="135"/>
                      <a:pt x="203" y="136"/>
                      <a:pt x="204" y="138"/>
                    </a:cubicBezTo>
                    <a:cubicBezTo>
                      <a:pt x="210" y="151"/>
                      <a:pt x="210" y="151"/>
                      <a:pt x="210" y="151"/>
                    </a:cubicBezTo>
                    <a:cubicBezTo>
                      <a:pt x="210" y="151"/>
                      <a:pt x="210" y="151"/>
                      <a:pt x="210" y="151"/>
                    </a:cubicBezTo>
                    <a:cubicBezTo>
                      <a:pt x="211" y="153"/>
                      <a:pt x="210" y="156"/>
                      <a:pt x="208" y="157"/>
                    </a:cubicBezTo>
                    <a:cubicBezTo>
                      <a:pt x="189" y="166"/>
                      <a:pt x="189" y="166"/>
                      <a:pt x="189" y="166"/>
                    </a:cubicBezTo>
                    <a:lnTo>
                      <a:pt x="189" y="195"/>
                    </a:lnTo>
                    <a:close/>
                    <a:moveTo>
                      <a:pt x="168" y="204"/>
                    </a:moveTo>
                    <a:cubicBezTo>
                      <a:pt x="189" y="195"/>
                      <a:pt x="189" y="195"/>
                      <a:pt x="189" y="195"/>
                    </a:cubicBezTo>
                    <a:cubicBezTo>
                      <a:pt x="189" y="166"/>
                      <a:pt x="189" y="166"/>
                      <a:pt x="189" y="166"/>
                    </a:cubicBezTo>
                    <a:cubicBezTo>
                      <a:pt x="180" y="170"/>
                      <a:pt x="180" y="170"/>
                      <a:pt x="180" y="170"/>
                    </a:cubicBezTo>
                    <a:cubicBezTo>
                      <a:pt x="178" y="171"/>
                      <a:pt x="175" y="170"/>
                      <a:pt x="174" y="168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8" y="204"/>
                      <a:pt x="168" y="204"/>
                      <a:pt x="168" y="204"/>
                    </a:cubicBezTo>
                    <a:close/>
                    <a:moveTo>
                      <a:pt x="189" y="60"/>
                    </a:moveTo>
                    <a:cubicBezTo>
                      <a:pt x="168" y="16"/>
                      <a:pt x="168" y="16"/>
                      <a:pt x="168" y="16"/>
                    </a:cubicBezTo>
                    <a:cubicBezTo>
                      <a:pt x="168" y="78"/>
                      <a:pt x="168" y="78"/>
                      <a:pt x="168" y="78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3" y="76"/>
                      <a:pt x="175" y="77"/>
                      <a:pt x="176" y="79"/>
                    </a:cubicBezTo>
                    <a:cubicBezTo>
                      <a:pt x="182" y="92"/>
                      <a:pt x="182" y="92"/>
                      <a:pt x="182" y="92"/>
                    </a:cubicBezTo>
                    <a:cubicBezTo>
                      <a:pt x="182" y="92"/>
                      <a:pt x="182" y="92"/>
                      <a:pt x="182" y="92"/>
                    </a:cubicBezTo>
                    <a:cubicBezTo>
                      <a:pt x="183" y="94"/>
                      <a:pt x="182" y="97"/>
                      <a:pt x="180" y="98"/>
                    </a:cubicBezTo>
                    <a:cubicBezTo>
                      <a:pt x="168" y="103"/>
                      <a:pt x="168" y="103"/>
                      <a:pt x="168" y="103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85" y="107"/>
                      <a:pt x="185" y="107"/>
                      <a:pt x="185" y="107"/>
                    </a:cubicBezTo>
                    <a:cubicBezTo>
                      <a:pt x="186" y="106"/>
                      <a:pt x="188" y="106"/>
                      <a:pt x="189" y="107"/>
                    </a:cubicBezTo>
                    <a:cubicBezTo>
                      <a:pt x="189" y="60"/>
                      <a:pt x="189" y="60"/>
                      <a:pt x="189" y="60"/>
                    </a:cubicBezTo>
                    <a:close/>
                    <a:moveTo>
                      <a:pt x="189" y="130"/>
                    </a:moveTo>
                    <a:cubicBezTo>
                      <a:pt x="189" y="141"/>
                      <a:pt x="189" y="141"/>
                      <a:pt x="189" y="141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69" y="150"/>
                      <a:pt x="169" y="151"/>
                      <a:pt x="168" y="151"/>
                    </a:cubicBezTo>
                    <a:cubicBezTo>
                      <a:pt x="168" y="139"/>
                      <a:pt x="168" y="139"/>
                      <a:pt x="168" y="139"/>
                    </a:cubicBezTo>
                    <a:lnTo>
                      <a:pt x="189" y="130"/>
                    </a:lnTo>
                    <a:close/>
                    <a:moveTo>
                      <a:pt x="159" y="209"/>
                    </a:moveTo>
                    <a:cubicBezTo>
                      <a:pt x="168" y="204"/>
                      <a:pt x="168" y="204"/>
                      <a:pt x="168" y="204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8" y="154"/>
                      <a:pt x="168" y="152"/>
                      <a:pt x="168" y="151"/>
                    </a:cubicBez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6" y="141"/>
                      <a:pt x="166" y="141"/>
                      <a:pt x="166" y="141"/>
                    </a:cubicBezTo>
                    <a:cubicBezTo>
                      <a:pt x="164" y="142"/>
                      <a:pt x="161" y="141"/>
                      <a:pt x="160" y="138"/>
                    </a:cubicBezTo>
                    <a:cubicBezTo>
                      <a:pt x="159" y="136"/>
                      <a:pt x="159" y="136"/>
                      <a:pt x="159" y="136"/>
                    </a:cubicBezTo>
                    <a:cubicBezTo>
                      <a:pt x="159" y="160"/>
                      <a:pt x="159" y="160"/>
                      <a:pt x="159" y="160"/>
                    </a:cubicBezTo>
                    <a:cubicBezTo>
                      <a:pt x="165" y="172"/>
                      <a:pt x="165" y="172"/>
                      <a:pt x="165" y="172"/>
                    </a:cubicBezTo>
                    <a:cubicBezTo>
                      <a:pt x="165" y="172"/>
                      <a:pt x="165" y="172"/>
                      <a:pt x="165" y="172"/>
                    </a:cubicBezTo>
                    <a:cubicBezTo>
                      <a:pt x="166" y="175"/>
                      <a:pt x="165" y="177"/>
                      <a:pt x="163" y="178"/>
                    </a:cubicBezTo>
                    <a:cubicBezTo>
                      <a:pt x="159" y="180"/>
                      <a:pt x="159" y="180"/>
                      <a:pt x="159" y="180"/>
                    </a:cubicBezTo>
                    <a:cubicBezTo>
                      <a:pt x="159" y="209"/>
                      <a:pt x="159" y="209"/>
                      <a:pt x="159" y="209"/>
                    </a:cubicBezTo>
                    <a:close/>
                    <a:moveTo>
                      <a:pt x="168" y="16"/>
                    </a:moveTo>
                    <a:cubicBezTo>
                      <a:pt x="168" y="15"/>
                      <a:pt x="168" y="15"/>
                      <a:pt x="168" y="15"/>
                    </a:cubicBezTo>
                    <a:cubicBezTo>
                      <a:pt x="166" y="11"/>
                      <a:pt x="163" y="7"/>
                      <a:pt x="159" y="5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63" y="49"/>
                      <a:pt x="163" y="49"/>
                      <a:pt x="163" y="49"/>
                    </a:cubicBezTo>
                    <a:cubicBezTo>
                      <a:pt x="163" y="49"/>
                      <a:pt x="163" y="49"/>
                      <a:pt x="163" y="49"/>
                    </a:cubicBezTo>
                    <a:cubicBezTo>
                      <a:pt x="166" y="55"/>
                      <a:pt x="164" y="61"/>
                      <a:pt x="159" y="65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68" y="78"/>
                      <a:pt x="168" y="78"/>
                      <a:pt x="168" y="78"/>
                    </a:cubicBezTo>
                    <a:cubicBezTo>
                      <a:pt x="168" y="16"/>
                      <a:pt x="168" y="16"/>
                      <a:pt x="168" y="16"/>
                    </a:cubicBezTo>
                    <a:close/>
                    <a:moveTo>
                      <a:pt x="168" y="103"/>
                    </a:move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9" y="108"/>
                      <a:pt x="159" y="108"/>
                      <a:pt x="159" y="108"/>
                    </a:cubicBezTo>
                    <a:lnTo>
                      <a:pt x="168" y="103"/>
                    </a:lnTo>
                    <a:close/>
                    <a:moveTo>
                      <a:pt x="144" y="216"/>
                    </a:move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59" y="180"/>
                      <a:pt x="159" y="180"/>
                      <a:pt x="159" y="180"/>
                    </a:cubicBezTo>
                    <a:cubicBezTo>
                      <a:pt x="144" y="187"/>
                      <a:pt x="144" y="187"/>
                      <a:pt x="144" y="187"/>
                    </a:cubicBezTo>
                    <a:cubicBezTo>
                      <a:pt x="144" y="216"/>
                      <a:pt x="144" y="216"/>
                      <a:pt x="144" y="216"/>
                    </a:cubicBezTo>
                    <a:close/>
                    <a:moveTo>
                      <a:pt x="159" y="5"/>
                    </a:moveTo>
                    <a:cubicBezTo>
                      <a:pt x="155" y="2"/>
                      <a:pt x="149" y="0"/>
                      <a:pt x="144" y="0"/>
                    </a:cubicBezTo>
                    <a:cubicBezTo>
                      <a:pt x="144" y="22"/>
                      <a:pt x="144" y="22"/>
                      <a:pt x="144" y="22"/>
                    </a:cubicBezTo>
                    <a:cubicBezTo>
                      <a:pt x="148" y="23"/>
                      <a:pt x="152" y="25"/>
                      <a:pt x="154" y="30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59" y="5"/>
                      <a:pt x="159" y="5"/>
                      <a:pt x="159" y="5"/>
                    </a:cubicBezTo>
                    <a:close/>
                    <a:moveTo>
                      <a:pt x="159" y="65"/>
                    </a:moveTo>
                    <a:cubicBezTo>
                      <a:pt x="159" y="82"/>
                      <a:pt x="159" y="82"/>
                      <a:pt x="159" y="82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72"/>
                      <a:pt x="144" y="72"/>
                      <a:pt x="144" y="72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8" y="66"/>
                      <a:pt x="159" y="66"/>
                      <a:pt x="159" y="65"/>
                    </a:cubicBezTo>
                    <a:close/>
                    <a:moveTo>
                      <a:pt x="159" y="108"/>
                    </a:move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6" y="120"/>
                      <a:pt x="156" y="120"/>
                      <a:pt x="156" y="120"/>
                    </a:cubicBezTo>
                    <a:cubicBezTo>
                      <a:pt x="154" y="121"/>
                      <a:pt x="153" y="123"/>
                      <a:pt x="154" y="126"/>
                    </a:cubicBezTo>
                    <a:cubicBezTo>
                      <a:pt x="159" y="136"/>
                      <a:pt x="159" y="136"/>
                      <a:pt x="159" y="136"/>
                    </a:cubicBezTo>
                    <a:cubicBezTo>
                      <a:pt x="159" y="160"/>
                      <a:pt x="159" y="160"/>
                      <a:pt x="159" y="160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8" y="157"/>
                      <a:pt x="155" y="156"/>
                      <a:pt x="153" y="157"/>
                    </a:cubicBezTo>
                    <a:cubicBezTo>
                      <a:pt x="144" y="162"/>
                      <a:pt x="144" y="162"/>
                      <a:pt x="144" y="162"/>
                    </a:cubicBezTo>
                    <a:cubicBezTo>
                      <a:pt x="144" y="151"/>
                      <a:pt x="144" y="151"/>
                      <a:pt x="144" y="151"/>
                    </a:cubicBezTo>
                    <a:cubicBezTo>
                      <a:pt x="149" y="148"/>
                      <a:pt x="149" y="148"/>
                      <a:pt x="149" y="148"/>
                    </a:cubicBezTo>
                    <a:cubicBezTo>
                      <a:pt x="151" y="147"/>
                      <a:pt x="152" y="145"/>
                      <a:pt x="151" y="143"/>
                    </a:cubicBez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5" y="130"/>
                      <a:pt x="145" y="130"/>
                      <a:pt x="145" y="130"/>
                    </a:cubicBezTo>
                    <a:cubicBezTo>
                      <a:pt x="145" y="129"/>
                      <a:pt x="144" y="129"/>
                      <a:pt x="144" y="128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6" y="109"/>
                      <a:pt x="146" y="109"/>
                      <a:pt x="146" y="109"/>
                    </a:cubicBezTo>
                    <a:cubicBezTo>
                      <a:pt x="147" y="111"/>
                      <a:pt x="150" y="112"/>
                      <a:pt x="152" y="111"/>
                    </a:cubicBezTo>
                    <a:lnTo>
                      <a:pt x="159" y="108"/>
                    </a:lnTo>
                    <a:close/>
                    <a:moveTo>
                      <a:pt x="132" y="2"/>
                    </a:move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37" y="23"/>
                      <a:pt x="137" y="23"/>
                      <a:pt x="137" y="23"/>
                    </a:cubicBezTo>
                    <a:cubicBezTo>
                      <a:pt x="139" y="22"/>
                      <a:pt x="142" y="22"/>
                      <a:pt x="144" y="22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0" y="0"/>
                      <a:pt x="136" y="1"/>
                      <a:pt x="132" y="2"/>
                    </a:cubicBezTo>
                    <a:close/>
                    <a:moveTo>
                      <a:pt x="123" y="225"/>
                    </a:moveTo>
                    <a:cubicBezTo>
                      <a:pt x="144" y="216"/>
                      <a:pt x="144" y="216"/>
                      <a:pt x="144" y="216"/>
                    </a:cubicBezTo>
                    <a:cubicBezTo>
                      <a:pt x="144" y="187"/>
                      <a:pt x="144" y="187"/>
                      <a:pt x="144" y="187"/>
                    </a:cubicBezTo>
                    <a:cubicBezTo>
                      <a:pt x="135" y="191"/>
                      <a:pt x="135" y="191"/>
                      <a:pt x="135" y="191"/>
                    </a:cubicBezTo>
                    <a:cubicBezTo>
                      <a:pt x="133" y="192"/>
                      <a:pt x="130" y="191"/>
                      <a:pt x="129" y="189"/>
                    </a:cubicBezTo>
                    <a:cubicBezTo>
                      <a:pt x="123" y="177"/>
                      <a:pt x="123" y="177"/>
                      <a:pt x="123" y="177"/>
                    </a:cubicBezTo>
                    <a:cubicBezTo>
                      <a:pt x="123" y="225"/>
                      <a:pt x="123" y="225"/>
                      <a:pt x="123" y="225"/>
                    </a:cubicBezTo>
                    <a:close/>
                    <a:moveTo>
                      <a:pt x="144" y="72"/>
                    </a:moveTo>
                    <a:cubicBezTo>
                      <a:pt x="144" y="89"/>
                      <a:pt x="144" y="89"/>
                      <a:pt x="144" y="89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0" y="91"/>
                      <a:pt x="139" y="94"/>
                      <a:pt x="140" y="96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28"/>
                      <a:pt x="144" y="128"/>
                      <a:pt x="144" y="128"/>
                    </a:cubicBezTo>
                    <a:cubicBezTo>
                      <a:pt x="143" y="127"/>
                      <a:pt x="141" y="127"/>
                      <a:pt x="139" y="128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35" y="119"/>
                      <a:pt x="135" y="119"/>
                      <a:pt x="135" y="119"/>
                    </a:cubicBezTo>
                    <a:cubicBezTo>
                      <a:pt x="137" y="118"/>
                      <a:pt x="138" y="115"/>
                      <a:pt x="137" y="113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0" y="98"/>
                      <a:pt x="128" y="97"/>
                      <a:pt x="126" y="98"/>
                    </a:cubicBezTo>
                    <a:cubicBezTo>
                      <a:pt x="123" y="99"/>
                      <a:pt x="123" y="99"/>
                      <a:pt x="123" y="99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44" y="72"/>
                      <a:pt x="144" y="72"/>
                      <a:pt x="144" y="72"/>
                    </a:cubicBezTo>
                    <a:close/>
                    <a:moveTo>
                      <a:pt x="144" y="151"/>
                    </a:moveTo>
                    <a:cubicBezTo>
                      <a:pt x="144" y="162"/>
                      <a:pt x="144" y="162"/>
                      <a:pt x="144" y="162"/>
                    </a:cubicBezTo>
                    <a:cubicBezTo>
                      <a:pt x="125" y="171"/>
                      <a:pt x="125" y="171"/>
                      <a:pt x="125" y="171"/>
                    </a:cubicBezTo>
                    <a:cubicBezTo>
                      <a:pt x="124" y="171"/>
                      <a:pt x="124" y="172"/>
                      <a:pt x="123" y="172"/>
                    </a:cubicBezTo>
                    <a:cubicBezTo>
                      <a:pt x="123" y="161"/>
                      <a:pt x="123" y="161"/>
                      <a:pt x="123" y="161"/>
                    </a:cubicBezTo>
                    <a:lnTo>
                      <a:pt x="144" y="151"/>
                    </a:lnTo>
                    <a:close/>
                    <a:moveTo>
                      <a:pt x="123" y="7"/>
                    </a:move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3" y="7"/>
                      <a:pt x="123" y="7"/>
                      <a:pt x="123" y="7"/>
                    </a:cubicBezTo>
                    <a:close/>
                    <a:moveTo>
                      <a:pt x="99" y="236"/>
                    </a:moveTo>
                    <a:cubicBezTo>
                      <a:pt x="100" y="236"/>
                      <a:pt x="102" y="235"/>
                      <a:pt x="103" y="235"/>
                    </a:cubicBezTo>
                    <a:cubicBezTo>
                      <a:pt x="123" y="225"/>
                      <a:pt x="123" y="225"/>
                      <a:pt x="123" y="225"/>
                    </a:cubicBezTo>
                    <a:cubicBezTo>
                      <a:pt x="123" y="177"/>
                      <a:pt x="123" y="177"/>
                      <a:pt x="123" y="177"/>
                    </a:cubicBezTo>
                    <a:cubicBezTo>
                      <a:pt x="123" y="176"/>
                      <a:pt x="123" y="176"/>
                      <a:pt x="123" y="176"/>
                    </a:cubicBezTo>
                    <a:cubicBezTo>
                      <a:pt x="122" y="175"/>
                      <a:pt x="123" y="174"/>
                      <a:pt x="123" y="172"/>
                    </a:cubicBezTo>
                    <a:cubicBezTo>
                      <a:pt x="123" y="161"/>
                      <a:pt x="123" y="161"/>
                      <a:pt x="123" y="161"/>
                    </a:cubicBezTo>
                    <a:cubicBezTo>
                      <a:pt x="121" y="162"/>
                      <a:pt x="121" y="162"/>
                      <a:pt x="121" y="162"/>
                    </a:cubicBezTo>
                    <a:cubicBezTo>
                      <a:pt x="119" y="163"/>
                      <a:pt x="116" y="162"/>
                      <a:pt x="115" y="159"/>
                    </a:cubicBezTo>
                    <a:cubicBezTo>
                      <a:pt x="109" y="147"/>
                      <a:pt x="109" y="147"/>
                      <a:pt x="109" y="147"/>
                    </a:cubicBezTo>
                    <a:cubicBezTo>
                      <a:pt x="108" y="145"/>
                      <a:pt x="109" y="142"/>
                      <a:pt x="111" y="141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05" y="133"/>
                      <a:pt x="102" y="132"/>
                      <a:pt x="101" y="130"/>
                    </a:cubicBezTo>
                    <a:cubicBezTo>
                      <a:pt x="99" y="124"/>
                      <a:pt x="99" y="124"/>
                      <a:pt x="99" y="124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9" y="150"/>
                      <a:pt x="99" y="151"/>
                      <a:pt x="100" y="151"/>
                    </a:cubicBezTo>
                    <a:cubicBezTo>
                      <a:pt x="106" y="164"/>
                      <a:pt x="106" y="164"/>
                      <a:pt x="106" y="164"/>
                    </a:cubicBezTo>
                    <a:cubicBezTo>
                      <a:pt x="106" y="164"/>
                      <a:pt x="106" y="164"/>
                      <a:pt x="106" y="164"/>
                    </a:cubicBezTo>
                    <a:cubicBezTo>
                      <a:pt x="107" y="166"/>
                      <a:pt x="106" y="169"/>
                      <a:pt x="104" y="170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99" y="183"/>
                      <a:pt x="99" y="183"/>
                      <a:pt x="99" y="183"/>
                    </a:cubicBezTo>
                    <a:cubicBezTo>
                      <a:pt x="108" y="179"/>
                      <a:pt x="108" y="179"/>
                      <a:pt x="108" y="179"/>
                    </a:cubicBezTo>
                    <a:cubicBezTo>
                      <a:pt x="110" y="178"/>
                      <a:pt x="113" y="179"/>
                      <a:pt x="114" y="181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21" y="196"/>
                      <a:pt x="120" y="198"/>
                      <a:pt x="118" y="199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99" y="236"/>
                      <a:pt x="99" y="236"/>
                      <a:pt x="99" y="236"/>
                    </a:cubicBezTo>
                    <a:close/>
                    <a:moveTo>
                      <a:pt x="123" y="82"/>
                    </a:moveTo>
                    <a:cubicBezTo>
                      <a:pt x="123" y="99"/>
                      <a:pt x="123" y="99"/>
                      <a:pt x="123" y="99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9" y="94"/>
                      <a:pt x="99" y="94"/>
                      <a:pt x="99" y="94"/>
                    </a:cubicBezTo>
                    <a:lnTo>
                      <a:pt x="123" y="82"/>
                    </a:lnTo>
                    <a:close/>
                    <a:moveTo>
                      <a:pt x="99" y="18"/>
                    </a:moveTo>
                    <a:cubicBezTo>
                      <a:pt x="71" y="31"/>
                      <a:pt x="71" y="31"/>
                      <a:pt x="71" y="31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18"/>
                      <a:pt x="99" y="18"/>
                      <a:pt x="99" y="18"/>
                    </a:cubicBezTo>
                    <a:close/>
                    <a:moveTo>
                      <a:pt x="71" y="227"/>
                    </a:moveTo>
                    <a:cubicBezTo>
                      <a:pt x="77" y="235"/>
                      <a:pt x="88" y="239"/>
                      <a:pt x="99" y="236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89" y="212"/>
                      <a:pt x="89" y="212"/>
                      <a:pt x="89" y="212"/>
                    </a:cubicBezTo>
                    <a:cubicBezTo>
                      <a:pt x="87" y="213"/>
                      <a:pt x="85" y="213"/>
                      <a:pt x="84" y="210"/>
                    </a:cubicBezTo>
                    <a:cubicBezTo>
                      <a:pt x="78" y="197"/>
                      <a:pt x="78" y="197"/>
                      <a:pt x="78" y="197"/>
                    </a:cubicBezTo>
                    <a:cubicBezTo>
                      <a:pt x="77" y="195"/>
                      <a:pt x="78" y="193"/>
                      <a:pt x="80" y="192"/>
                    </a:cubicBezTo>
                    <a:cubicBezTo>
                      <a:pt x="99" y="183"/>
                      <a:pt x="99" y="183"/>
                      <a:pt x="99" y="183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75" y="183"/>
                      <a:pt x="75" y="183"/>
                      <a:pt x="75" y="183"/>
                    </a:cubicBezTo>
                    <a:cubicBezTo>
                      <a:pt x="74" y="184"/>
                      <a:pt x="72" y="183"/>
                      <a:pt x="71" y="182"/>
                    </a:cubicBezTo>
                    <a:cubicBezTo>
                      <a:pt x="71" y="227"/>
                      <a:pt x="71" y="227"/>
                      <a:pt x="71" y="227"/>
                    </a:cubicBezTo>
                    <a:close/>
                    <a:moveTo>
                      <a:pt x="99" y="94"/>
                    </a:moveTo>
                    <a:cubicBezTo>
                      <a:pt x="99" y="111"/>
                      <a:pt x="99" y="111"/>
                      <a:pt x="99" y="111"/>
                    </a:cubicBezTo>
                    <a:cubicBezTo>
                      <a:pt x="97" y="111"/>
                      <a:pt x="97" y="111"/>
                      <a:pt x="97" y="111"/>
                    </a:cubicBezTo>
                    <a:cubicBezTo>
                      <a:pt x="95" y="112"/>
                      <a:pt x="94" y="115"/>
                      <a:pt x="95" y="117"/>
                    </a:cubicBezTo>
                    <a:cubicBezTo>
                      <a:pt x="99" y="124"/>
                      <a:pt x="99" y="124"/>
                      <a:pt x="99" y="124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7" y="149"/>
                      <a:pt x="96" y="148"/>
                      <a:pt x="94" y="149"/>
                    </a:cubicBezTo>
                    <a:cubicBezTo>
                      <a:pt x="71" y="160"/>
                      <a:pt x="71" y="160"/>
                      <a:pt x="71" y="160"/>
                    </a:cubicBezTo>
                    <a:cubicBezTo>
                      <a:pt x="71" y="149"/>
                      <a:pt x="71" y="149"/>
                      <a:pt x="71" y="149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2" y="139"/>
                      <a:pt x="93" y="136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5" y="119"/>
                      <a:pt x="82" y="118"/>
                      <a:pt x="80" y="119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07"/>
                      <a:pt x="71" y="107"/>
                      <a:pt x="71" y="107"/>
                    </a:cubicBezTo>
                    <a:lnTo>
                      <a:pt x="99" y="94"/>
                    </a:lnTo>
                    <a:close/>
                    <a:moveTo>
                      <a:pt x="71" y="31"/>
                    </a:moveTo>
                    <a:cubicBezTo>
                      <a:pt x="20" y="55"/>
                      <a:pt x="20" y="55"/>
                      <a:pt x="20" y="55"/>
                    </a:cubicBezTo>
                    <a:cubicBezTo>
                      <a:pt x="6" y="62"/>
                      <a:pt x="0" y="78"/>
                      <a:pt x="7" y="91"/>
                    </a:cubicBezTo>
                    <a:cubicBezTo>
                      <a:pt x="68" y="222"/>
                      <a:pt x="68" y="222"/>
                      <a:pt x="68" y="222"/>
                    </a:cubicBezTo>
                    <a:cubicBezTo>
                      <a:pt x="69" y="223"/>
                      <a:pt x="70" y="225"/>
                      <a:pt x="71" y="227"/>
                    </a:cubicBezTo>
                    <a:cubicBezTo>
                      <a:pt x="71" y="182"/>
                      <a:pt x="71" y="182"/>
                      <a:pt x="71" y="182"/>
                    </a:cubicBezTo>
                    <a:cubicBezTo>
                      <a:pt x="71" y="182"/>
                      <a:pt x="70" y="181"/>
                      <a:pt x="70" y="181"/>
                    </a:cubicBezTo>
                    <a:cubicBezTo>
                      <a:pt x="64" y="168"/>
                      <a:pt x="64" y="168"/>
                      <a:pt x="64" y="168"/>
                    </a:cubicBezTo>
                    <a:cubicBezTo>
                      <a:pt x="63" y="166"/>
                      <a:pt x="64" y="163"/>
                      <a:pt x="66" y="162"/>
                    </a:cubicBezTo>
                    <a:cubicBezTo>
                      <a:pt x="71" y="160"/>
                      <a:pt x="71" y="160"/>
                      <a:pt x="71" y="160"/>
                    </a:cubicBezTo>
                    <a:cubicBezTo>
                      <a:pt x="71" y="149"/>
                      <a:pt x="71" y="149"/>
                      <a:pt x="71" y="149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60" y="154"/>
                      <a:pt x="57" y="153"/>
                      <a:pt x="56" y="151"/>
                    </a:cubicBezTo>
                    <a:cubicBezTo>
                      <a:pt x="50" y="138"/>
                      <a:pt x="50" y="138"/>
                      <a:pt x="50" y="138"/>
                    </a:cubicBezTo>
                    <a:cubicBezTo>
                      <a:pt x="49" y="136"/>
                      <a:pt x="50" y="134"/>
                      <a:pt x="52" y="133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07"/>
                      <a:pt x="71" y="107"/>
                      <a:pt x="71" y="107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46" y="118"/>
                      <a:pt x="38" y="116"/>
                      <a:pt x="35" y="10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3" y="83"/>
                      <a:pt x="26" y="75"/>
                      <a:pt x="33" y="72"/>
                    </a:cubicBezTo>
                    <a:cubicBezTo>
                      <a:pt x="71" y="54"/>
                      <a:pt x="71" y="54"/>
                      <a:pt x="71" y="54"/>
                    </a:cubicBezTo>
                    <a:lnTo>
                      <a:pt x="71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1" name="Rectangle 59">
                <a:extLst>
                  <a:ext uri="{FF2B5EF4-FFF2-40B4-BE49-F238E27FC236}">
                    <a16:creationId xmlns:a16="http://schemas.microsoft.com/office/drawing/2014/main" id="{3BC856D6-FDDE-4C7F-BDBA-37D459EE6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8626" y="3445578"/>
                <a:ext cx="6270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2" name="Rectangle 60">
                <a:extLst>
                  <a:ext uri="{FF2B5EF4-FFF2-40B4-BE49-F238E27FC236}">
                    <a16:creationId xmlns:a16="http://schemas.microsoft.com/office/drawing/2014/main" id="{55EEDB65-DE37-4CC7-BC61-63A2F284D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4026" y="3382078"/>
                <a:ext cx="5762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3" name="Rectangle 61">
                <a:extLst>
                  <a:ext uri="{FF2B5EF4-FFF2-40B4-BE49-F238E27FC236}">
                    <a16:creationId xmlns:a16="http://schemas.microsoft.com/office/drawing/2014/main" id="{F1EB8A16-2A6F-4A3C-9EB3-62120CEBD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1039" y="3316990"/>
                <a:ext cx="122238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4" name="Rectangle 62">
                <a:extLst>
                  <a:ext uri="{FF2B5EF4-FFF2-40B4-BE49-F238E27FC236}">
                    <a16:creationId xmlns:a16="http://schemas.microsoft.com/office/drawing/2014/main" id="{F00D2A32-6C75-4604-8F2A-4A8D4474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73264" y="3083628"/>
                <a:ext cx="77788" cy="254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D50B97DB-509B-449D-BE96-426E297A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1039" y="3070928"/>
                <a:ext cx="122238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6" name="Rectangle 64">
                <a:extLst>
                  <a:ext uri="{FF2B5EF4-FFF2-40B4-BE49-F238E27FC236}">
                    <a16:creationId xmlns:a16="http://schemas.microsoft.com/office/drawing/2014/main" id="{85EACF56-3C2D-4DE8-BEA6-13B074A9C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6776" y="3316990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7" name="Rectangle 65">
                <a:extLst>
                  <a:ext uri="{FF2B5EF4-FFF2-40B4-BE49-F238E27FC236}">
                    <a16:creationId xmlns:a16="http://schemas.microsoft.com/office/drawing/2014/main" id="{2E3EB9EA-7F2B-4412-B4DA-5BA853AE6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7414" y="3083628"/>
                <a:ext cx="76200" cy="254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8" name="Rectangle 66">
                <a:extLst>
                  <a:ext uri="{FF2B5EF4-FFF2-40B4-BE49-F238E27FC236}">
                    <a16:creationId xmlns:a16="http://schemas.microsoft.com/office/drawing/2014/main" id="{BC54137B-62B0-4539-BC4C-1125714C2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6776" y="3070928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69" name="Rectangle 67">
                <a:extLst>
                  <a:ext uri="{FF2B5EF4-FFF2-40B4-BE49-F238E27FC236}">
                    <a16:creationId xmlns:a16="http://schemas.microsoft.com/office/drawing/2014/main" id="{182AFC96-4744-4804-92B8-A0FE0F228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8476" y="3316990"/>
                <a:ext cx="122238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0" name="Rectangle 68">
                <a:extLst>
                  <a:ext uri="{FF2B5EF4-FFF2-40B4-BE49-F238E27FC236}">
                    <a16:creationId xmlns:a16="http://schemas.microsoft.com/office/drawing/2014/main" id="{F1FAEDD0-2614-42EF-BC2F-B77C3B324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9114" y="3083628"/>
                <a:ext cx="79375" cy="254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1" name="Rectangle 69">
                <a:extLst>
                  <a:ext uri="{FF2B5EF4-FFF2-40B4-BE49-F238E27FC236}">
                    <a16:creationId xmlns:a16="http://schemas.microsoft.com/office/drawing/2014/main" id="{A57303A3-909D-4429-A85B-FC753EB0C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8476" y="3070928"/>
                <a:ext cx="122238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2" name="Rectangle 70">
                <a:extLst>
                  <a:ext uri="{FF2B5EF4-FFF2-40B4-BE49-F238E27FC236}">
                    <a16:creationId xmlns:a16="http://schemas.microsoft.com/office/drawing/2014/main" id="{D4EA5AD8-EB76-42B0-9852-2C8C1E881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4026" y="3001078"/>
                <a:ext cx="5762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3" name="Freeform 71">
                <a:extLst>
                  <a:ext uri="{FF2B5EF4-FFF2-40B4-BE49-F238E27FC236}">
                    <a16:creationId xmlns:a16="http://schemas.microsoft.com/office/drawing/2014/main" id="{3615CB2E-7F73-4367-B77D-B379764DE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4026" y="2816928"/>
                <a:ext cx="576263" cy="184150"/>
              </a:xfrm>
              <a:custGeom>
                <a:avLst/>
                <a:gdLst>
                  <a:gd name="T0" fmla="*/ 181 w 363"/>
                  <a:gd name="T1" fmla="*/ 0 h 116"/>
                  <a:gd name="T2" fmla="*/ 363 w 363"/>
                  <a:gd name="T3" fmla="*/ 116 h 116"/>
                  <a:gd name="T4" fmla="*/ 0 w 363"/>
                  <a:gd name="T5" fmla="*/ 116 h 116"/>
                  <a:gd name="T6" fmla="*/ 181 w 363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3" h="116">
                    <a:moveTo>
                      <a:pt x="181" y="0"/>
                    </a:moveTo>
                    <a:lnTo>
                      <a:pt x="363" y="116"/>
                    </a:lnTo>
                    <a:lnTo>
                      <a:pt x="0" y="116"/>
                    </a:lnTo>
                    <a:lnTo>
                      <a:pt x="1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4" name="Freeform 72">
                <a:extLst>
                  <a:ext uri="{FF2B5EF4-FFF2-40B4-BE49-F238E27FC236}">
                    <a16:creationId xmlns:a16="http://schemas.microsoft.com/office/drawing/2014/main" id="{E4301628-7BAB-4DBB-8021-FE4BC1C8FB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39701" y="2983615"/>
                <a:ext cx="800100" cy="522288"/>
              </a:xfrm>
              <a:custGeom>
                <a:avLst/>
                <a:gdLst>
                  <a:gd name="T0" fmla="*/ 82 w 367"/>
                  <a:gd name="T1" fmla="*/ 27 h 240"/>
                  <a:gd name="T2" fmla="*/ 367 w 367"/>
                  <a:gd name="T3" fmla="*/ 120 h 240"/>
                  <a:gd name="T4" fmla="*/ 82 w 367"/>
                  <a:gd name="T5" fmla="*/ 213 h 240"/>
                  <a:gd name="T6" fmla="*/ 82 w 367"/>
                  <a:gd name="T7" fmla="*/ 177 h 240"/>
                  <a:gd name="T8" fmla="*/ 127 w 367"/>
                  <a:gd name="T9" fmla="*/ 143 h 240"/>
                  <a:gd name="T10" fmla="*/ 127 w 367"/>
                  <a:gd name="T11" fmla="*/ 87 h 240"/>
                  <a:gd name="T12" fmla="*/ 138 w 367"/>
                  <a:gd name="T13" fmla="*/ 87 h 240"/>
                  <a:gd name="T14" fmla="*/ 138 w 367"/>
                  <a:gd name="T15" fmla="*/ 64 h 240"/>
                  <a:gd name="T16" fmla="*/ 127 w 367"/>
                  <a:gd name="T17" fmla="*/ 64 h 240"/>
                  <a:gd name="T18" fmla="*/ 102 w 367"/>
                  <a:gd name="T19" fmla="*/ 64 h 240"/>
                  <a:gd name="T20" fmla="*/ 91 w 367"/>
                  <a:gd name="T21" fmla="*/ 64 h 240"/>
                  <a:gd name="T22" fmla="*/ 91 w 367"/>
                  <a:gd name="T23" fmla="*/ 87 h 240"/>
                  <a:gd name="T24" fmla="*/ 102 w 367"/>
                  <a:gd name="T25" fmla="*/ 87 h 240"/>
                  <a:gd name="T26" fmla="*/ 102 w 367"/>
                  <a:gd name="T27" fmla="*/ 143 h 240"/>
                  <a:gd name="T28" fmla="*/ 82 w 367"/>
                  <a:gd name="T29" fmla="*/ 156 h 240"/>
                  <a:gd name="T30" fmla="*/ 82 w 367"/>
                  <a:gd name="T31" fmla="*/ 27 h 240"/>
                  <a:gd name="T32" fmla="*/ 0 w 367"/>
                  <a:gd name="T33" fmla="*/ 0 h 240"/>
                  <a:gd name="T34" fmla="*/ 82 w 367"/>
                  <a:gd name="T35" fmla="*/ 27 h 240"/>
                  <a:gd name="T36" fmla="*/ 82 w 367"/>
                  <a:gd name="T37" fmla="*/ 156 h 240"/>
                  <a:gd name="T38" fmla="*/ 82 w 367"/>
                  <a:gd name="T39" fmla="*/ 156 h 240"/>
                  <a:gd name="T40" fmla="*/ 62 w 367"/>
                  <a:gd name="T41" fmla="*/ 143 h 240"/>
                  <a:gd name="T42" fmla="*/ 62 w 367"/>
                  <a:gd name="T43" fmla="*/ 87 h 240"/>
                  <a:gd name="T44" fmla="*/ 73 w 367"/>
                  <a:gd name="T45" fmla="*/ 87 h 240"/>
                  <a:gd name="T46" fmla="*/ 73 w 367"/>
                  <a:gd name="T47" fmla="*/ 64 h 240"/>
                  <a:gd name="T48" fmla="*/ 62 w 367"/>
                  <a:gd name="T49" fmla="*/ 64 h 240"/>
                  <a:gd name="T50" fmla="*/ 37 w 367"/>
                  <a:gd name="T51" fmla="*/ 64 h 240"/>
                  <a:gd name="T52" fmla="*/ 26 w 367"/>
                  <a:gd name="T53" fmla="*/ 64 h 240"/>
                  <a:gd name="T54" fmla="*/ 26 w 367"/>
                  <a:gd name="T55" fmla="*/ 87 h 240"/>
                  <a:gd name="T56" fmla="*/ 37 w 367"/>
                  <a:gd name="T57" fmla="*/ 87 h 240"/>
                  <a:gd name="T58" fmla="*/ 37 w 367"/>
                  <a:gd name="T59" fmla="*/ 143 h 240"/>
                  <a:gd name="T60" fmla="*/ 82 w 367"/>
                  <a:gd name="T61" fmla="*/ 177 h 240"/>
                  <a:gd name="T62" fmla="*/ 82 w 367"/>
                  <a:gd name="T63" fmla="*/ 177 h 240"/>
                  <a:gd name="T64" fmla="*/ 82 w 367"/>
                  <a:gd name="T65" fmla="*/ 213 h 240"/>
                  <a:gd name="T66" fmla="*/ 0 w 367"/>
                  <a:gd name="T67" fmla="*/ 240 h 240"/>
                  <a:gd name="T68" fmla="*/ 0 w 367"/>
                  <a:gd name="T6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" h="240">
                    <a:moveTo>
                      <a:pt x="82" y="27"/>
                    </a:moveTo>
                    <a:cubicBezTo>
                      <a:pt x="367" y="120"/>
                      <a:pt x="367" y="120"/>
                      <a:pt x="367" y="120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2" y="177"/>
                      <a:pt x="82" y="177"/>
                      <a:pt x="82" y="177"/>
                    </a:cubicBezTo>
                    <a:cubicBezTo>
                      <a:pt x="107" y="177"/>
                      <a:pt x="127" y="162"/>
                      <a:pt x="127" y="143"/>
                    </a:cubicBezTo>
                    <a:cubicBezTo>
                      <a:pt x="127" y="87"/>
                      <a:pt x="127" y="87"/>
                      <a:pt x="127" y="87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2" y="143"/>
                      <a:pt x="102" y="143"/>
                      <a:pt x="102" y="143"/>
                    </a:cubicBezTo>
                    <a:cubicBezTo>
                      <a:pt x="102" y="150"/>
                      <a:pt x="93" y="156"/>
                      <a:pt x="82" y="156"/>
                    </a:cubicBezTo>
                    <a:lnTo>
                      <a:pt x="82" y="27"/>
                    </a:lnTo>
                    <a:close/>
                    <a:moveTo>
                      <a:pt x="0" y="0"/>
                    </a:move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156"/>
                      <a:pt x="82" y="156"/>
                      <a:pt x="82" y="156"/>
                    </a:cubicBezTo>
                    <a:cubicBezTo>
                      <a:pt x="82" y="156"/>
                      <a:pt x="82" y="156"/>
                      <a:pt x="82" y="156"/>
                    </a:cubicBezTo>
                    <a:cubicBezTo>
                      <a:pt x="71" y="156"/>
                      <a:pt x="62" y="150"/>
                      <a:pt x="62" y="143"/>
                    </a:cubicBezTo>
                    <a:cubicBezTo>
                      <a:pt x="62" y="87"/>
                      <a:pt x="62" y="87"/>
                      <a:pt x="62" y="87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37" y="143"/>
                      <a:pt x="37" y="143"/>
                      <a:pt x="37" y="143"/>
                    </a:cubicBezTo>
                    <a:cubicBezTo>
                      <a:pt x="37" y="162"/>
                      <a:pt x="57" y="177"/>
                      <a:pt x="82" y="177"/>
                    </a:cubicBezTo>
                    <a:cubicBezTo>
                      <a:pt x="82" y="177"/>
                      <a:pt x="82" y="177"/>
                      <a:pt x="82" y="177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5" name="Freeform 73">
                <a:extLst>
                  <a:ext uri="{FF2B5EF4-FFF2-40B4-BE49-F238E27FC236}">
                    <a16:creationId xmlns:a16="http://schemas.microsoft.com/office/drawing/2014/main" id="{F4087EFF-688F-4AC5-B531-0843844353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05001" y="3556703"/>
                <a:ext cx="187325" cy="327025"/>
              </a:xfrm>
              <a:custGeom>
                <a:avLst/>
                <a:gdLst>
                  <a:gd name="T0" fmla="*/ 37 w 86"/>
                  <a:gd name="T1" fmla="*/ 128 h 150"/>
                  <a:gd name="T2" fmla="*/ 34 w 86"/>
                  <a:gd name="T3" fmla="*/ 127 h 150"/>
                  <a:gd name="T4" fmla="*/ 34 w 86"/>
                  <a:gd name="T5" fmla="*/ 150 h 150"/>
                  <a:gd name="T6" fmla="*/ 45 w 86"/>
                  <a:gd name="T7" fmla="*/ 142 h 150"/>
                  <a:gd name="T8" fmla="*/ 37 w 86"/>
                  <a:gd name="T9" fmla="*/ 128 h 150"/>
                  <a:gd name="T10" fmla="*/ 34 w 86"/>
                  <a:gd name="T11" fmla="*/ 118 h 150"/>
                  <a:gd name="T12" fmla="*/ 34 w 86"/>
                  <a:gd name="T13" fmla="*/ 51 h 150"/>
                  <a:gd name="T14" fmla="*/ 51 w 86"/>
                  <a:gd name="T15" fmla="*/ 46 h 150"/>
                  <a:gd name="T16" fmla="*/ 61 w 86"/>
                  <a:gd name="T17" fmla="*/ 8 h 150"/>
                  <a:gd name="T18" fmla="*/ 72 w 86"/>
                  <a:gd name="T19" fmla="*/ 1 h 150"/>
                  <a:gd name="T20" fmla="*/ 78 w 86"/>
                  <a:gd name="T21" fmla="*/ 12 h 150"/>
                  <a:gd name="T22" fmla="*/ 69 w 86"/>
                  <a:gd name="T23" fmla="*/ 51 h 150"/>
                  <a:gd name="T24" fmla="*/ 82 w 86"/>
                  <a:gd name="T25" fmla="*/ 84 h 150"/>
                  <a:gd name="T26" fmla="*/ 77 w 86"/>
                  <a:gd name="T27" fmla="*/ 103 h 150"/>
                  <a:gd name="T28" fmla="*/ 77 w 86"/>
                  <a:gd name="T29" fmla="*/ 103 h 150"/>
                  <a:gd name="T30" fmla="*/ 86 w 86"/>
                  <a:gd name="T31" fmla="*/ 117 h 150"/>
                  <a:gd name="T32" fmla="*/ 83 w 86"/>
                  <a:gd name="T33" fmla="*/ 130 h 150"/>
                  <a:gd name="T34" fmla="*/ 34 w 86"/>
                  <a:gd name="T35" fmla="*/ 118 h 150"/>
                  <a:gd name="T36" fmla="*/ 34 w 86"/>
                  <a:gd name="T37" fmla="*/ 127 h 150"/>
                  <a:gd name="T38" fmla="*/ 23 w 86"/>
                  <a:gd name="T39" fmla="*/ 136 h 150"/>
                  <a:gd name="T40" fmla="*/ 31 w 86"/>
                  <a:gd name="T41" fmla="*/ 150 h 150"/>
                  <a:gd name="T42" fmla="*/ 34 w 86"/>
                  <a:gd name="T43" fmla="*/ 150 h 150"/>
                  <a:gd name="T44" fmla="*/ 34 w 86"/>
                  <a:gd name="T45" fmla="*/ 127 h 150"/>
                  <a:gd name="T46" fmla="*/ 34 w 86"/>
                  <a:gd name="T47" fmla="*/ 51 h 150"/>
                  <a:gd name="T48" fmla="*/ 34 w 86"/>
                  <a:gd name="T49" fmla="*/ 118 h 150"/>
                  <a:gd name="T50" fmla="*/ 0 w 86"/>
                  <a:gd name="T51" fmla="*/ 109 h 150"/>
                  <a:gd name="T52" fmla="*/ 3 w 86"/>
                  <a:gd name="T53" fmla="*/ 96 h 150"/>
                  <a:gd name="T54" fmla="*/ 18 w 86"/>
                  <a:gd name="T55" fmla="*/ 88 h 150"/>
                  <a:gd name="T56" fmla="*/ 23 w 86"/>
                  <a:gd name="T57" fmla="*/ 69 h 150"/>
                  <a:gd name="T58" fmla="*/ 34 w 86"/>
                  <a:gd name="T59" fmla="*/ 5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" h="150">
                    <a:moveTo>
                      <a:pt x="37" y="128"/>
                    </a:moveTo>
                    <a:cubicBezTo>
                      <a:pt x="36" y="127"/>
                      <a:pt x="35" y="127"/>
                      <a:pt x="34" y="127"/>
                    </a:cubicBezTo>
                    <a:cubicBezTo>
                      <a:pt x="34" y="150"/>
                      <a:pt x="34" y="150"/>
                      <a:pt x="34" y="150"/>
                    </a:cubicBezTo>
                    <a:cubicBezTo>
                      <a:pt x="39" y="150"/>
                      <a:pt x="44" y="147"/>
                      <a:pt x="45" y="142"/>
                    </a:cubicBezTo>
                    <a:cubicBezTo>
                      <a:pt x="47" y="136"/>
                      <a:pt x="43" y="129"/>
                      <a:pt x="37" y="128"/>
                    </a:cubicBezTo>
                    <a:close/>
                    <a:moveTo>
                      <a:pt x="34" y="118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39" y="48"/>
                      <a:pt x="45" y="46"/>
                      <a:pt x="51" y="46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3"/>
                      <a:pt x="67" y="0"/>
                      <a:pt x="72" y="1"/>
                    </a:cubicBezTo>
                    <a:cubicBezTo>
                      <a:pt x="77" y="2"/>
                      <a:pt x="80" y="7"/>
                      <a:pt x="78" y="12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79" y="57"/>
                      <a:pt x="86" y="68"/>
                      <a:pt x="82" y="84"/>
                    </a:cubicBezTo>
                    <a:cubicBezTo>
                      <a:pt x="82" y="84"/>
                      <a:pt x="79" y="97"/>
                      <a:pt x="77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5" y="112"/>
                      <a:pt x="86" y="117"/>
                      <a:pt x="86" y="117"/>
                    </a:cubicBezTo>
                    <a:cubicBezTo>
                      <a:pt x="83" y="130"/>
                      <a:pt x="83" y="130"/>
                      <a:pt x="83" y="130"/>
                    </a:cubicBezTo>
                    <a:lnTo>
                      <a:pt x="34" y="118"/>
                    </a:lnTo>
                    <a:close/>
                    <a:moveTo>
                      <a:pt x="34" y="127"/>
                    </a:moveTo>
                    <a:cubicBezTo>
                      <a:pt x="29" y="127"/>
                      <a:pt x="24" y="131"/>
                      <a:pt x="23" y="136"/>
                    </a:cubicBezTo>
                    <a:cubicBezTo>
                      <a:pt x="21" y="142"/>
                      <a:pt x="25" y="148"/>
                      <a:pt x="31" y="150"/>
                    </a:cubicBezTo>
                    <a:cubicBezTo>
                      <a:pt x="32" y="150"/>
                      <a:pt x="33" y="150"/>
                      <a:pt x="34" y="150"/>
                    </a:cubicBezTo>
                    <a:cubicBezTo>
                      <a:pt x="34" y="127"/>
                      <a:pt x="34" y="127"/>
                      <a:pt x="34" y="127"/>
                    </a:cubicBezTo>
                    <a:close/>
                    <a:moveTo>
                      <a:pt x="34" y="51"/>
                    </a:moveTo>
                    <a:cubicBezTo>
                      <a:pt x="34" y="118"/>
                      <a:pt x="34" y="118"/>
                      <a:pt x="34" y="118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96"/>
                      <a:pt x="16" y="97"/>
                      <a:pt x="18" y="88"/>
                    </a:cubicBezTo>
                    <a:cubicBezTo>
                      <a:pt x="20" y="80"/>
                      <a:pt x="23" y="69"/>
                      <a:pt x="23" y="69"/>
                    </a:cubicBezTo>
                    <a:cubicBezTo>
                      <a:pt x="25" y="61"/>
                      <a:pt x="29" y="55"/>
                      <a:pt x="34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6" name="Freeform 74">
                <a:extLst>
                  <a:ext uri="{FF2B5EF4-FFF2-40B4-BE49-F238E27FC236}">
                    <a16:creationId xmlns:a16="http://schemas.microsoft.com/office/drawing/2014/main" id="{533B139A-108D-4A3F-B191-8E529FAFF3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9876" y="2435928"/>
                <a:ext cx="376238" cy="460375"/>
              </a:xfrm>
              <a:custGeom>
                <a:avLst/>
                <a:gdLst>
                  <a:gd name="T0" fmla="*/ 172 w 172"/>
                  <a:gd name="T1" fmla="*/ 9 h 211"/>
                  <a:gd name="T2" fmla="*/ 121 w 172"/>
                  <a:gd name="T3" fmla="*/ 37 h 211"/>
                  <a:gd name="T4" fmla="*/ 143 w 172"/>
                  <a:gd name="T5" fmla="*/ 211 h 211"/>
                  <a:gd name="T6" fmla="*/ 124 w 172"/>
                  <a:gd name="T7" fmla="*/ 165 h 211"/>
                  <a:gd name="T8" fmla="*/ 131 w 172"/>
                  <a:gd name="T9" fmla="*/ 108 h 211"/>
                  <a:gd name="T10" fmla="*/ 121 w 172"/>
                  <a:gd name="T11" fmla="*/ 86 h 211"/>
                  <a:gd name="T12" fmla="*/ 129 w 172"/>
                  <a:gd name="T13" fmla="*/ 146 h 211"/>
                  <a:gd name="T14" fmla="*/ 127 w 172"/>
                  <a:gd name="T15" fmla="*/ 116 h 211"/>
                  <a:gd name="T16" fmla="*/ 121 w 172"/>
                  <a:gd name="T17" fmla="*/ 156 h 211"/>
                  <a:gd name="T18" fmla="*/ 121 w 172"/>
                  <a:gd name="T19" fmla="*/ 9 h 211"/>
                  <a:gd name="T20" fmla="*/ 98 w 172"/>
                  <a:gd name="T21" fmla="*/ 37 h 211"/>
                  <a:gd name="T22" fmla="*/ 110 w 172"/>
                  <a:gd name="T23" fmla="*/ 88 h 211"/>
                  <a:gd name="T24" fmla="*/ 100 w 172"/>
                  <a:gd name="T25" fmla="*/ 81 h 211"/>
                  <a:gd name="T26" fmla="*/ 121 w 172"/>
                  <a:gd name="T27" fmla="*/ 211 h 211"/>
                  <a:gd name="T28" fmla="*/ 101 w 172"/>
                  <a:gd name="T29" fmla="*/ 163 h 211"/>
                  <a:gd name="T30" fmla="*/ 121 w 172"/>
                  <a:gd name="T31" fmla="*/ 211 h 211"/>
                  <a:gd name="T32" fmla="*/ 113 w 172"/>
                  <a:gd name="T33" fmla="*/ 148 h 211"/>
                  <a:gd name="T34" fmla="*/ 121 w 172"/>
                  <a:gd name="T35" fmla="*/ 156 h 211"/>
                  <a:gd name="T36" fmla="*/ 98 w 172"/>
                  <a:gd name="T37" fmla="*/ 0 h 211"/>
                  <a:gd name="T38" fmla="*/ 71 w 172"/>
                  <a:gd name="T39" fmla="*/ 0 h 211"/>
                  <a:gd name="T40" fmla="*/ 98 w 172"/>
                  <a:gd name="T41" fmla="*/ 80 h 211"/>
                  <a:gd name="T42" fmla="*/ 71 w 172"/>
                  <a:gd name="T43" fmla="*/ 37 h 211"/>
                  <a:gd name="T44" fmla="*/ 71 w 172"/>
                  <a:gd name="T45" fmla="*/ 166 h 211"/>
                  <a:gd name="T46" fmla="*/ 98 w 172"/>
                  <a:gd name="T47" fmla="*/ 141 h 211"/>
                  <a:gd name="T48" fmla="*/ 98 w 172"/>
                  <a:gd name="T49" fmla="*/ 160 h 211"/>
                  <a:gd name="T50" fmla="*/ 74 w 172"/>
                  <a:gd name="T51" fmla="*/ 124 h 211"/>
                  <a:gd name="T52" fmla="*/ 71 w 172"/>
                  <a:gd name="T53" fmla="*/ 118 h 211"/>
                  <a:gd name="T54" fmla="*/ 71 w 172"/>
                  <a:gd name="T55" fmla="*/ 98 h 211"/>
                  <a:gd name="T56" fmla="*/ 71 w 172"/>
                  <a:gd name="T57" fmla="*/ 0 h 211"/>
                  <a:gd name="T58" fmla="*/ 60 w 172"/>
                  <a:gd name="T59" fmla="*/ 0 h 211"/>
                  <a:gd name="T60" fmla="*/ 71 w 172"/>
                  <a:gd name="T61" fmla="*/ 88 h 211"/>
                  <a:gd name="T62" fmla="*/ 60 w 172"/>
                  <a:gd name="T63" fmla="*/ 37 h 211"/>
                  <a:gd name="T64" fmla="*/ 60 w 172"/>
                  <a:gd name="T65" fmla="*/ 120 h 211"/>
                  <a:gd name="T66" fmla="*/ 65 w 172"/>
                  <a:gd name="T67" fmla="*/ 166 h 211"/>
                  <a:gd name="T68" fmla="*/ 71 w 172"/>
                  <a:gd name="T69" fmla="*/ 98 h 211"/>
                  <a:gd name="T70" fmla="*/ 71 w 172"/>
                  <a:gd name="T71" fmla="*/ 98 h 211"/>
                  <a:gd name="T72" fmla="*/ 60 w 172"/>
                  <a:gd name="T73" fmla="*/ 9 h 211"/>
                  <a:gd name="T74" fmla="*/ 12 w 172"/>
                  <a:gd name="T75" fmla="*/ 23 h 211"/>
                  <a:gd name="T76" fmla="*/ 60 w 172"/>
                  <a:gd name="T77" fmla="*/ 100 h 211"/>
                  <a:gd name="T78" fmla="*/ 28 w 172"/>
                  <a:gd name="T79" fmla="*/ 118 h 211"/>
                  <a:gd name="T80" fmla="*/ 29 w 172"/>
                  <a:gd name="T81" fmla="*/ 134 h 211"/>
                  <a:gd name="T82" fmla="*/ 34 w 172"/>
                  <a:gd name="T83" fmla="*/ 127 h 211"/>
                  <a:gd name="T84" fmla="*/ 47 w 172"/>
                  <a:gd name="T85" fmla="*/ 120 h 211"/>
                  <a:gd name="T86" fmla="*/ 36 w 172"/>
                  <a:gd name="T87" fmla="*/ 178 h 211"/>
                  <a:gd name="T88" fmla="*/ 45 w 172"/>
                  <a:gd name="T89" fmla="*/ 163 h 211"/>
                  <a:gd name="T90" fmla="*/ 60 w 172"/>
                  <a:gd name="T91" fmla="*/ 211 h 211"/>
                  <a:gd name="T92" fmla="*/ 0 w 172"/>
                  <a:gd name="T93" fmla="*/ 2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2" h="211">
                    <a:moveTo>
                      <a:pt x="121" y="0"/>
                    </a:move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9"/>
                      <a:pt x="172" y="9"/>
                      <a:pt x="172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0"/>
                      <a:pt x="121" y="0"/>
                      <a:pt x="121" y="0"/>
                    </a:cubicBezTo>
                    <a:close/>
                    <a:moveTo>
                      <a:pt x="121" y="37"/>
                    </a:moveTo>
                    <a:cubicBezTo>
                      <a:pt x="172" y="37"/>
                      <a:pt x="172" y="37"/>
                      <a:pt x="172" y="37"/>
                    </a:cubicBezTo>
                    <a:cubicBezTo>
                      <a:pt x="172" y="183"/>
                      <a:pt x="172" y="183"/>
                      <a:pt x="172" y="183"/>
                    </a:cubicBezTo>
                    <a:cubicBezTo>
                      <a:pt x="172" y="198"/>
                      <a:pt x="159" y="211"/>
                      <a:pt x="143" y="211"/>
                    </a:cubicBezTo>
                    <a:cubicBezTo>
                      <a:pt x="121" y="211"/>
                      <a:pt x="121" y="211"/>
                      <a:pt x="121" y="211"/>
                    </a:cubicBezTo>
                    <a:cubicBezTo>
                      <a:pt x="121" y="166"/>
                      <a:pt x="121" y="166"/>
                      <a:pt x="121" y="166"/>
                    </a:cubicBezTo>
                    <a:cubicBezTo>
                      <a:pt x="122" y="166"/>
                      <a:pt x="123" y="166"/>
                      <a:pt x="124" y="165"/>
                    </a:cubicBezTo>
                    <a:cubicBezTo>
                      <a:pt x="130" y="163"/>
                      <a:pt x="134" y="159"/>
                      <a:pt x="138" y="153"/>
                    </a:cubicBezTo>
                    <a:cubicBezTo>
                      <a:pt x="142" y="145"/>
                      <a:pt x="145" y="137"/>
                      <a:pt x="145" y="128"/>
                    </a:cubicBezTo>
                    <a:cubicBezTo>
                      <a:pt x="145" y="115"/>
                      <a:pt x="140" y="108"/>
                      <a:pt x="131" y="108"/>
                    </a:cubicBezTo>
                    <a:cubicBezTo>
                      <a:pt x="128" y="108"/>
                      <a:pt x="125" y="109"/>
                      <a:pt x="121" y="1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1" y="86"/>
                      <a:pt x="121" y="86"/>
                      <a:pt x="121" y="86"/>
                    </a:cubicBezTo>
                    <a:cubicBezTo>
                      <a:pt x="121" y="37"/>
                      <a:pt x="121" y="37"/>
                      <a:pt x="121" y="37"/>
                    </a:cubicBezTo>
                    <a:close/>
                    <a:moveTo>
                      <a:pt x="121" y="156"/>
                    </a:moveTo>
                    <a:cubicBezTo>
                      <a:pt x="123" y="155"/>
                      <a:pt x="126" y="152"/>
                      <a:pt x="129" y="146"/>
                    </a:cubicBezTo>
                    <a:cubicBezTo>
                      <a:pt x="131" y="140"/>
                      <a:pt x="133" y="134"/>
                      <a:pt x="133" y="129"/>
                    </a:cubicBezTo>
                    <a:cubicBezTo>
                      <a:pt x="133" y="123"/>
                      <a:pt x="132" y="119"/>
                      <a:pt x="129" y="117"/>
                    </a:cubicBezTo>
                    <a:cubicBezTo>
                      <a:pt x="129" y="117"/>
                      <a:pt x="128" y="116"/>
                      <a:pt x="127" y="116"/>
                    </a:cubicBezTo>
                    <a:cubicBezTo>
                      <a:pt x="126" y="116"/>
                      <a:pt x="124" y="117"/>
                      <a:pt x="123" y="117"/>
                    </a:cubicBezTo>
                    <a:cubicBezTo>
                      <a:pt x="122" y="117"/>
                      <a:pt x="121" y="117"/>
                      <a:pt x="121" y="118"/>
                    </a:cubicBezTo>
                    <a:lnTo>
                      <a:pt x="121" y="156"/>
                    </a:lnTo>
                    <a:close/>
                    <a:moveTo>
                      <a:pt x="98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0"/>
                      <a:pt x="98" y="0"/>
                      <a:pt x="98" y="0"/>
                    </a:cubicBezTo>
                    <a:close/>
                    <a:moveTo>
                      <a:pt x="98" y="37"/>
                    </a:move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86"/>
                      <a:pt x="121" y="86"/>
                      <a:pt x="121" y="86"/>
                    </a:cubicBezTo>
                    <a:cubicBezTo>
                      <a:pt x="110" y="88"/>
                      <a:pt x="110" y="88"/>
                      <a:pt x="110" y="88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0" y="81"/>
                      <a:pt x="99" y="81"/>
                      <a:pt x="98" y="80"/>
                    </a:cubicBezTo>
                    <a:cubicBezTo>
                      <a:pt x="98" y="37"/>
                      <a:pt x="98" y="37"/>
                      <a:pt x="98" y="37"/>
                    </a:cubicBezTo>
                    <a:close/>
                    <a:moveTo>
                      <a:pt x="121" y="211"/>
                    </a:moveTo>
                    <a:cubicBezTo>
                      <a:pt x="98" y="211"/>
                      <a:pt x="98" y="211"/>
                      <a:pt x="98" y="211"/>
                    </a:cubicBezTo>
                    <a:cubicBezTo>
                      <a:pt x="98" y="160"/>
                      <a:pt x="98" y="160"/>
                      <a:pt x="98" y="160"/>
                    </a:cubicBezTo>
                    <a:cubicBezTo>
                      <a:pt x="99" y="161"/>
                      <a:pt x="100" y="162"/>
                      <a:pt x="101" y="163"/>
                    </a:cubicBezTo>
                    <a:cubicBezTo>
                      <a:pt x="103" y="166"/>
                      <a:pt x="107" y="167"/>
                      <a:pt x="112" y="167"/>
                    </a:cubicBezTo>
                    <a:cubicBezTo>
                      <a:pt x="115" y="167"/>
                      <a:pt x="118" y="167"/>
                      <a:pt x="121" y="166"/>
                    </a:cubicBezTo>
                    <a:cubicBezTo>
                      <a:pt x="121" y="211"/>
                      <a:pt x="121" y="211"/>
                      <a:pt x="121" y="211"/>
                    </a:cubicBezTo>
                    <a:close/>
                    <a:moveTo>
                      <a:pt x="121" y="118"/>
                    </a:moveTo>
                    <a:cubicBezTo>
                      <a:pt x="120" y="118"/>
                      <a:pt x="120" y="118"/>
                      <a:pt x="120" y="119"/>
                    </a:cubicBezTo>
                    <a:cubicBezTo>
                      <a:pt x="113" y="148"/>
                      <a:pt x="113" y="148"/>
                      <a:pt x="113" y="148"/>
                    </a:cubicBezTo>
                    <a:cubicBezTo>
                      <a:pt x="113" y="149"/>
                      <a:pt x="113" y="150"/>
                      <a:pt x="113" y="151"/>
                    </a:cubicBezTo>
                    <a:cubicBezTo>
                      <a:pt x="113" y="154"/>
                      <a:pt x="115" y="156"/>
                      <a:pt x="119" y="156"/>
                    </a:cubicBezTo>
                    <a:cubicBezTo>
                      <a:pt x="120" y="156"/>
                      <a:pt x="120" y="156"/>
                      <a:pt x="121" y="156"/>
                    </a:cubicBezTo>
                    <a:lnTo>
                      <a:pt x="121" y="118"/>
                    </a:lnTo>
                    <a:close/>
                    <a:moveTo>
                      <a:pt x="71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0"/>
                      <a:pt x="71" y="0"/>
                      <a:pt x="71" y="0"/>
                    </a:cubicBezTo>
                    <a:close/>
                    <a:moveTo>
                      <a:pt x="71" y="37"/>
                    </a:move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96" y="80"/>
                      <a:pt x="94" y="80"/>
                      <a:pt x="91" y="80"/>
                    </a:cubicBezTo>
                    <a:cubicBezTo>
                      <a:pt x="85" y="80"/>
                      <a:pt x="78" y="83"/>
                      <a:pt x="71" y="88"/>
                    </a:cubicBezTo>
                    <a:cubicBezTo>
                      <a:pt x="71" y="37"/>
                      <a:pt x="71" y="37"/>
                      <a:pt x="71" y="37"/>
                    </a:cubicBezTo>
                    <a:close/>
                    <a:moveTo>
                      <a:pt x="98" y="211"/>
                    </a:moveTo>
                    <a:cubicBezTo>
                      <a:pt x="71" y="211"/>
                      <a:pt x="71" y="211"/>
                      <a:pt x="71" y="211"/>
                    </a:cubicBezTo>
                    <a:cubicBezTo>
                      <a:pt x="71" y="166"/>
                      <a:pt x="71" y="166"/>
                      <a:pt x="71" y="166"/>
                    </a:cubicBezTo>
                    <a:cubicBezTo>
                      <a:pt x="82" y="166"/>
                      <a:pt x="82" y="166"/>
                      <a:pt x="82" y="166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7" y="146"/>
                      <a:pt x="97" y="146"/>
                      <a:pt x="97" y="146"/>
                    </a:cubicBezTo>
                    <a:cubicBezTo>
                      <a:pt x="97" y="148"/>
                      <a:pt x="97" y="150"/>
                      <a:pt x="97" y="152"/>
                    </a:cubicBezTo>
                    <a:cubicBezTo>
                      <a:pt x="97" y="155"/>
                      <a:pt x="97" y="158"/>
                      <a:pt x="98" y="160"/>
                    </a:cubicBezTo>
                    <a:cubicBezTo>
                      <a:pt x="98" y="211"/>
                      <a:pt x="98" y="211"/>
                      <a:pt x="98" y="211"/>
                    </a:cubicBezTo>
                    <a:close/>
                    <a:moveTo>
                      <a:pt x="71" y="137"/>
                    </a:moveTo>
                    <a:cubicBezTo>
                      <a:pt x="74" y="124"/>
                      <a:pt x="74" y="124"/>
                      <a:pt x="74" y="124"/>
                    </a:cubicBezTo>
                    <a:cubicBezTo>
                      <a:pt x="73" y="124"/>
                      <a:pt x="72" y="124"/>
                      <a:pt x="71" y="123"/>
                    </a:cubicBezTo>
                    <a:cubicBezTo>
                      <a:pt x="71" y="137"/>
                      <a:pt x="71" y="137"/>
                      <a:pt x="71" y="137"/>
                    </a:cubicBezTo>
                    <a:close/>
                    <a:moveTo>
                      <a:pt x="71" y="118"/>
                    </a:moveTo>
                    <a:cubicBezTo>
                      <a:pt x="73" y="118"/>
                      <a:pt x="74" y="119"/>
                      <a:pt x="75" y="119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79" y="90"/>
                      <a:pt x="75" y="93"/>
                      <a:pt x="71" y="98"/>
                    </a:cubicBezTo>
                    <a:lnTo>
                      <a:pt x="71" y="118"/>
                    </a:lnTo>
                    <a:close/>
                    <a:moveTo>
                      <a:pt x="60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0"/>
                      <a:pt x="60" y="0"/>
                      <a:pt x="60" y="0"/>
                    </a:cubicBezTo>
                    <a:close/>
                    <a:moveTo>
                      <a:pt x="60" y="37"/>
                    </a:moveTo>
                    <a:cubicBezTo>
                      <a:pt x="71" y="37"/>
                      <a:pt x="71" y="37"/>
                      <a:pt x="71" y="37"/>
                    </a:cubicBezTo>
                    <a:cubicBezTo>
                      <a:pt x="71" y="88"/>
                      <a:pt x="71" y="88"/>
                      <a:pt x="71" y="88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67" y="92"/>
                      <a:pt x="64" y="96"/>
                      <a:pt x="60" y="100"/>
                    </a:cubicBezTo>
                    <a:cubicBezTo>
                      <a:pt x="60" y="37"/>
                      <a:pt x="60" y="37"/>
                      <a:pt x="60" y="37"/>
                    </a:cubicBezTo>
                    <a:close/>
                    <a:moveTo>
                      <a:pt x="71" y="211"/>
                    </a:moveTo>
                    <a:cubicBezTo>
                      <a:pt x="60" y="211"/>
                      <a:pt x="60" y="211"/>
                      <a:pt x="60" y="211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4" y="121"/>
                      <a:pt x="68" y="122"/>
                      <a:pt x="71" y="123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65" y="166"/>
                      <a:pt x="65" y="166"/>
                      <a:pt x="65" y="166"/>
                    </a:cubicBezTo>
                    <a:cubicBezTo>
                      <a:pt x="71" y="166"/>
                      <a:pt x="71" y="166"/>
                      <a:pt x="71" y="166"/>
                    </a:cubicBezTo>
                    <a:cubicBezTo>
                      <a:pt x="71" y="211"/>
                      <a:pt x="71" y="211"/>
                      <a:pt x="71" y="211"/>
                    </a:cubicBezTo>
                    <a:close/>
                    <a:moveTo>
                      <a:pt x="71" y="98"/>
                    </a:moveTo>
                    <a:cubicBezTo>
                      <a:pt x="68" y="102"/>
                      <a:pt x="65" y="108"/>
                      <a:pt x="61" y="115"/>
                    </a:cubicBezTo>
                    <a:cubicBezTo>
                      <a:pt x="65" y="116"/>
                      <a:pt x="68" y="117"/>
                      <a:pt x="71" y="118"/>
                    </a:cubicBezTo>
                    <a:lnTo>
                      <a:pt x="71" y="98"/>
                    </a:lnTo>
                    <a:close/>
                    <a:moveTo>
                      <a:pt x="29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18" y="9"/>
                      <a:pt x="12" y="15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30"/>
                      <a:pt x="18" y="37"/>
                      <a:pt x="26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57" y="104"/>
                      <a:pt x="54" y="109"/>
                      <a:pt x="51" y="114"/>
                    </a:cubicBezTo>
                    <a:cubicBezTo>
                      <a:pt x="48" y="114"/>
                      <a:pt x="46" y="113"/>
                      <a:pt x="45" y="113"/>
                    </a:cubicBezTo>
                    <a:cubicBezTo>
                      <a:pt x="38" y="113"/>
                      <a:pt x="32" y="115"/>
                      <a:pt x="28" y="118"/>
                    </a:cubicBezTo>
                    <a:cubicBezTo>
                      <a:pt x="23" y="120"/>
                      <a:pt x="21" y="124"/>
                      <a:pt x="21" y="128"/>
                    </a:cubicBezTo>
                    <a:cubicBezTo>
                      <a:pt x="21" y="130"/>
                      <a:pt x="22" y="131"/>
                      <a:pt x="23" y="133"/>
                    </a:cubicBezTo>
                    <a:cubicBezTo>
                      <a:pt x="24" y="134"/>
                      <a:pt x="26" y="134"/>
                      <a:pt x="29" y="134"/>
                    </a:cubicBezTo>
                    <a:cubicBezTo>
                      <a:pt x="30" y="134"/>
                      <a:pt x="31" y="134"/>
                      <a:pt x="33" y="133"/>
                    </a:cubicBezTo>
                    <a:cubicBezTo>
                      <a:pt x="34" y="132"/>
                      <a:pt x="35" y="131"/>
                      <a:pt x="35" y="130"/>
                    </a:cubicBezTo>
                    <a:cubicBezTo>
                      <a:pt x="35" y="129"/>
                      <a:pt x="34" y="128"/>
                      <a:pt x="34" y="127"/>
                    </a:cubicBezTo>
                    <a:cubicBezTo>
                      <a:pt x="34" y="127"/>
                      <a:pt x="33" y="126"/>
                      <a:pt x="33" y="126"/>
                    </a:cubicBezTo>
                    <a:cubicBezTo>
                      <a:pt x="34" y="124"/>
                      <a:pt x="35" y="123"/>
                      <a:pt x="38" y="122"/>
                    </a:cubicBezTo>
                    <a:cubicBezTo>
                      <a:pt x="40" y="121"/>
                      <a:pt x="43" y="120"/>
                      <a:pt x="47" y="120"/>
                    </a:cubicBezTo>
                    <a:cubicBezTo>
                      <a:pt x="44" y="125"/>
                      <a:pt x="42" y="129"/>
                      <a:pt x="40" y="134"/>
                    </a:cubicBezTo>
                    <a:cubicBezTo>
                      <a:pt x="33" y="148"/>
                      <a:pt x="30" y="159"/>
                      <a:pt x="30" y="167"/>
                    </a:cubicBezTo>
                    <a:cubicBezTo>
                      <a:pt x="30" y="173"/>
                      <a:pt x="32" y="176"/>
                      <a:pt x="36" y="178"/>
                    </a:cubicBezTo>
                    <a:cubicBezTo>
                      <a:pt x="37" y="179"/>
                      <a:pt x="41" y="180"/>
                      <a:pt x="45" y="180"/>
                    </a:cubicBezTo>
                    <a:cubicBezTo>
                      <a:pt x="44" y="178"/>
                      <a:pt x="44" y="176"/>
                      <a:pt x="44" y="173"/>
                    </a:cubicBezTo>
                    <a:cubicBezTo>
                      <a:pt x="44" y="170"/>
                      <a:pt x="44" y="167"/>
                      <a:pt x="45" y="163"/>
                    </a:cubicBezTo>
                    <a:cubicBezTo>
                      <a:pt x="47" y="150"/>
                      <a:pt x="52" y="136"/>
                      <a:pt x="59" y="120"/>
                    </a:cubicBezTo>
                    <a:cubicBezTo>
                      <a:pt x="59" y="120"/>
                      <a:pt x="60" y="120"/>
                      <a:pt x="60" y="120"/>
                    </a:cubicBezTo>
                    <a:cubicBezTo>
                      <a:pt x="60" y="211"/>
                      <a:pt x="60" y="211"/>
                      <a:pt x="60" y="211"/>
                    </a:cubicBezTo>
                    <a:cubicBezTo>
                      <a:pt x="29" y="211"/>
                      <a:pt x="29" y="211"/>
                      <a:pt x="29" y="211"/>
                    </a:cubicBezTo>
                    <a:cubicBezTo>
                      <a:pt x="13" y="211"/>
                      <a:pt x="0" y="198"/>
                      <a:pt x="0" y="18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7" name="Freeform 75">
                <a:extLst>
                  <a:ext uri="{FF2B5EF4-FFF2-40B4-BE49-F238E27FC236}">
                    <a16:creationId xmlns:a16="http://schemas.microsoft.com/office/drawing/2014/main" id="{260B055D-93FD-4410-AC75-9B2E813C98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93776" y="2920115"/>
                <a:ext cx="569913" cy="571500"/>
              </a:xfrm>
              <a:custGeom>
                <a:avLst/>
                <a:gdLst>
                  <a:gd name="T0" fmla="*/ 249 w 261"/>
                  <a:gd name="T1" fmla="*/ 220 h 262"/>
                  <a:gd name="T2" fmla="*/ 261 w 261"/>
                  <a:gd name="T3" fmla="*/ 70 h 262"/>
                  <a:gd name="T4" fmla="*/ 249 w 261"/>
                  <a:gd name="T5" fmla="*/ 70 h 262"/>
                  <a:gd name="T6" fmla="*/ 249 w 261"/>
                  <a:gd name="T7" fmla="*/ 154 h 262"/>
                  <a:gd name="T8" fmla="*/ 227 w 261"/>
                  <a:gd name="T9" fmla="*/ 180 h 262"/>
                  <a:gd name="T10" fmla="*/ 209 w 261"/>
                  <a:gd name="T11" fmla="*/ 262 h 262"/>
                  <a:gd name="T12" fmla="*/ 209 w 261"/>
                  <a:gd name="T13" fmla="*/ 262 h 262"/>
                  <a:gd name="T14" fmla="*/ 209 w 261"/>
                  <a:gd name="T15" fmla="*/ 15 h 262"/>
                  <a:gd name="T16" fmla="*/ 203 w 261"/>
                  <a:gd name="T17" fmla="*/ 28 h 262"/>
                  <a:gd name="T18" fmla="*/ 209 w 261"/>
                  <a:gd name="T19" fmla="*/ 50 h 262"/>
                  <a:gd name="T20" fmla="*/ 201 w 261"/>
                  <a:gd name="T21" fmla="*/ 120 h 262"/>
                  <a:gd name="T22" fmla="*/ 209 w 261"/>
                  <a:gd name="T23" fmla="*/ 197 h 262"/>
                  <a:gd name="T24" fmla="*/ 209 w 261"/>
                  <a:gd name="T25" fmla="*/ 197 h 262"/>
                  <a:gd name="T26" fmla="*/ 195 w 261"/>
                  <a:gd name="T27" fmla="*/ 232 h 262"/>
                  <a:gd name="T28" fmla="*/ 168 w 261"/>
                  <a:gd name="T29" fmla="*/ 36 h 262"/>
                  <a:gd name="T30" fmla="*/ 195 w 261"/>
                  <a:gd name="T31" fmla="*/ 20 h 262"/>
                  <a:gd name="T32" fmla="*/ 195 w 261"/>
                  <a:gd name="T33" fmla="*/ 50 h 262"/>
                  <a:gd name="T34" fmla="*/ 195 w 261"/>
                  <a:gd name="T35" fmla="*/ 120 h 262"/>
                  <a:gd name="T36" fmla="*/ 168 w 261"/>
                  <a:gd name="T37" fmla="*/ 220 h 262"/>
                  <a:gd name="T38" fmla="*/ 192 w 261"/>
                  <a:gd name="T39" fmla="*/ 249 h 262"/>
                  <a:gd name="T40" fmla="*/ 168 w 261"/>
                  <a:gd name="T41" fmla="*/ 21 h 262"/>
                  <a:gd name="T42" fmla="*/ 168 w 261"/>
                  <a:gd name="T43" fmla="*/ 44 h 262"/>
                  <a:gd name="T44" fmla="*/ 135 w 261"/>
                  <a:gd name="T45" fmla="*/ 120 h 262"/>
                  <a:gd name="T46" fmla="*/ 167 w 261"/>
                  <a:gd name="T47" fmla="*/ 198 h 262"/>
                  <a:gd name="T48" fmla="*/ 167 w 261"/>
                  <a:gd name="T49" fmla="*/ 167 h 262"/>
                  <a:gd name="T50" fmla="*/ 130 w 261"/>
                  <a:gd name="T51" fmla="*/ 147 h 262"/>
                  <a:gd name="T52" fmla="*/ 93 w 261"/>
                  <a:gd name="T53" fmla="*/ 44 h 262"/>
                  <a:gd name="T54" fmla="*/ 130 w 261"/>
                  <a:gd name="T55" fmla="*/ 0 h 262"/>
                  <a:gd name="T56" fmla="*/ 126 w 261"/>
                  <a:gd name="T57" fmla="*/ 120 h 262"/>
                  <a:gd name="T58" fmla="*/ 130 w 261"/>
                  <a:gd name="T59" fmla="*/ 159 h 262"/>
                  <a:gd name="T60" fmla="*/ 130 w 261"/>
                  <a:gd name="T61" fmla="*/ 179 h 262"/>
                  <a:gd name="T62" fmla="*/ 130 w 261"/>
                  <a:gd name="T63" fmla="*/ 198 h 262"/>
                  <a:gd name="T64" fmla="*/ 93 w 261"/>
                  <a:gd name="T65" fmla="*/ 3 h 262"/>
                  <a:gd name="T66" fmla="*/ 93 w 261"/>
                  <a:gd name="T67" fmla="*/ 36 h 262"/>
                  <a:gd name="T68" fmla="*/ 67 w 261"/>
                  <a:gd name="T69" fmla="*/ 20 h 262"/>
                  <a:gd name="T70" fmla="*/ 67 w 261"/>
                  <a:gd name="T71" fmla="*/ 70 h 262"/>
                  <a:gd name="T72" fmla="*/ 92 w 261"/>
                  <a:gd name="T73" fmla="*/ 147 h 262"/>
                  <a:gd name="T74" fmla="*/ 92 w 261"/>
                  <a:gd name="T75" fmla="*/ 179 h 262"/>
                  <a:gd name="T76" fmla="*/ 93 w 261"/>
                  <a:gd name="T77" fmla="*/ 198 h 262"/>
                  <a:gd name="T78" fmla="*/ 67 w 261"/>
                  <a:gd name="T79" fmla="*/ 171 h 262"/>
                  <a:gd name="T80" fmla="*/ 69 w 261"/>
                  <a:gd name="T81" fmla="*/ 232 h 262"/>
                  <a:gd name="T82" fmla="*/ 58 w 261"/>
                  <a:gd name="T83" fmla="*/ 28 h 262"/>
                  <a:gd name="T84" fmla="*/ 67 w 261"/>
                  <a:gd name="T85" fmla="*/ 9 h 262"/>
                  <a:gd name="T86" fmla="*/ 67 w 261"/>
                  <a:gd name="T87" fmla="*/ 120 h 262"/>
                  <a:gd name="T88" fmla="*/ 67 w 261"/>
                  <a:gd name="T89" fmla="*/ 188 h 262"/>
                  <a:gd name="T90" fmla="*/ 67 w 261"/>
                  <a:gd name="T91" fmla="*/ 232 h 262"/>
                  <a:gd name="T92" fmla="*/ 67 w 261"/>
                  <a:gd name="T93" fmla="*/ 232 h 262"/>
                  <a:gd name="T94" fmla="*/ 52 w 261"/>
                  <a:gd name="T95" fmla="*/ 50 h 262"/>
                  <a:gd name="T96" fmla="*/ 12 w 261"/>
                  <a:gd name="T97" fmla="*/ 220 h 262"/>
                  <a:gd name="T98" fmla="*/ 52 w 261"/>
                  <a:gd name="T99" fmla="*/ 232 h 262"/>
                  <a:gd name="T100" fmla="*/ 52 w 261"/>
                  <a:gd name="T101" fmla="*/ 232 h 262"/>
                  <a:gd name="T102" fmla="*/ 12 w 261"/>
                  <a:gd name="T103" fmla="*/ 114 h 262"/>
                  <a:gd name="T104" fmla="*/ 0 w 261"/>
                  <a:gd name="T105" fmla="*/ 104 h 262"/>
                  <a:gd name="T106" fmla="*/ 12 w 261"/>
                  <a:gd name="T107" fmla="*/ 15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1" h="262">
                    <a:moveTo>
                      <a:pt x="249" y="220"/>
                    </a:moveTo>
                    <a:cubicBezTo>
                      <a:pt x="249" y="154"/>
                      <a:pt x="249" y="154"/>
                      <a:pt x="249" y="154"/>
                    </a:cubicBezTo>
                    <a:cubicBezTo>
                      <a:pt x="251" y="157"/>
                      <a:pt x="252" y="160"/>
                      <a:pt x="252" y="164"/>
                    </a:cubicBezTo>
                    <a:cubicBezTo>
                      <a:pt x="252" y="220"/>
                      <a:pt x="252" y="220"/>
                      <a:pt x="252" y="220"/>
                    </a:cubicBezTo>
                    <a:cubicBezTo>
                      <a:pt x="249" y="220"/>
                      <a:pt x="249" y="220"/>
                      <a:pt x="249" y="220"/>
                    </a:cubicBezTo>
                    <a:close/>
                    <a:moveTo>
                      <a:pt x="249" y="114"/>
                    </a:moveTo>
                    <a:cubicBezTo>
                      <a:pt x="249" y="70"/>
                      <a:pt x="249" y="70"/>
                      <a:pt x="249" y="70"/>
                    </a:cubicBezTo>
                    <a:cubicBezTo>
                      <a:pt x="250" y="70"/>
                      <a:pt x="250" y="70"/>
                      <a:pt x="250" y="69"/>
                    </a:cubicBezTo>
                    <a:cubicBezTo>
                      <a:pt x="257" y="67"/>
                      <a:pt x="257" y="67"/>
                      <a:pt x="257" y="67"/>
                    </a:cubicBezTo>
                    <a:cubicBezTo>
                      <a:pt x="259" y="66"/>
                      <a:pt x="261" y="67"/>
                      <a:pt x="261" y="70"/>
                    </a:cubicBezTo>
                    <a:cubicBezTo>
                      <a:pt x="261" y="104"/>
                      <a:pt x="261" y="104"/>
                      <a:pt x="261" y="104"/>
                    </a:cubicBezTo>
                    <a:cubicBezTo>
                      <a:pt x="261" y="107"/>
                      <a:pt x="259" y="110"/>
                      <a:pt x="257" y="111"/>
                    </a:cubicBezTo>
                    <a:cubicBezTo>
                      <a:pt x="250" y="113"/>
                      <a:pt x="250" y="113"/>
                      <a:pt x="250" y="113"/>
                    </a:cubicBezTo>
                    <a:cubicBezTo>
                      <a:pt x="250" y="114"/>
                      <a:pt x="250" y="114"/>
                      <a:pt x="249" y="114"/>
                    </a:cubicBezTo>
                    <a:close/>
                    <a:moveTo>
                      <a:pt x="249" y="70"/>
                    </a:moveTo>
                    <a:cubicBezTo>
                      <a:pt x="249" y="114"/>
                      <a:pt x="249" y="114"/>
                      <a:pt x="249" y="114"/>
                    </a:cubicBezTo>
                    <a:cubicBezTo>
                      <a:pt x="248" y="114"/>
                      <a:pt x="246" y="112"/>
                      <a:pt x="246" y="110"/>
                    </a:cubicBezTo>
                    <a:cubicBezTo>
                      <a:pt x="246" y="76"/>
                      <a:pt x="246" y="76"/>
                      <a:pt x="246" y="76"/>
                    </a:cubicBezTo>
                    <a:cubicBezTo>
                      <a:pt x="246" y="74"/>
                      <a:pt x="248" y="71"/>
                      <a:pt x="249" y="70"/>
                    </a:cubicBezTo>
                    <a:close/>
                    <a:moveTo>
                      <a:pt x="249" y="154"/>
                    </a:moveTo>
                    <a:cubicBezTo>
                      <a:pt x="246" y="150"/>
                      <a:pt x="241" y="146"/>
                      <a:pt x="235" y="146"/>
                    </a:cubicBezTo>
                    <a:cubicBezTo>
                      <a:pt x="235" y="50"/>
                      <a:pt x="235" y="50"/>
                      <a:pt x="235" y="50"/>
                    </a:cubicBezTo>
                    <a:cubicBezTo>
                      <a:pt x="209" y="50"/>
                      <a:pt x="209" y="50"/>
                      <a:pt x="209" y="50"/>
                    </a:cubicBezTo>
                    <a:cubicBezTo>
                      <a:pt x="209" y="162"/>
                      <a:pt x="209" y="162"/>
                      <a:pt x="209" y="162"/>
                    </a:cubicBezTo>
                    <a:cubicBezTo>
                      <a:pt x="219" y="162"/>
                      <a:pt x="227" y="170"/>
                      <a:pt x="227" y="180"/>
                    </a:cubicBezTo>
                    <a:cubicBezTo>
                      <a:pt x="227" y="189"/>
                      <a:pt x="219" y="197"/>
                      <a:pt x="209" y="197"/>
                    </a:cubicBezTo>
                    <a:cubicBezTo>
                      <a:pt x="209" y="220"/>
                      <a:pt x="209" y="220"/>
                      <a:pt x="209" y="220"/>
                    </a:cubicBezTo>
                    <a:cubicBezTo>
                      <a:pt x="249" y="220"/>
                      <a:pt x="249" y="220"/>
                      <a:pt x="249" y="220"/>
                    </a:cubicBezTo>
                    <a:cubicBezTo>
                      <a:pt x="249" y="154"/>
                      <a:pt x="249" y="154"/>
                      <a:pt x="249" y="154"/>
                    </a:cubicBezTo>
                    <a:close/>
                    <a:moveTo>
                      <a:pt x="209" y="262"/>
                    </a:moveTo>
                    <a:cubicBezTo>
                      <a:pt x="209" y="232"/>
                      <a:pt x="209" y="232"/>
                      <a:pt x="209" y="232"/>
                    </a:cubicBezTo>
                    <a:cubicBezTo>
                      <a:pt x="226" y="232"/>
                      <a:pt x="226" y="232"/>
                      <a:pt x="226" y="232"/>
                    </a:cubicBezTo>
                    <a:cubicBezTo>
                      <a:pt x="226" y="249"/>
                      <a:pt x="226" y="249"/>
                      <a:pt x="226" y="249"/>
                    </a:cubicBezTo>
                    <a:cubicBezTo>
                      <a:pt x="226" y="257"/>
                      <a:pt x="220" y="262"/>
                      <a:pt x="213" y="262"/>
                    </a:cubicBezTo>
                    <a:cubicBezTo>
                      <a:pt x="209" y="262"/>
                      <a:pt x="209" y="262"/>
                      <a:pt x="209" y="262"/>
                    </a:cubicBezTo>
                    <a:close/>
                    <a:moveTo>
                      <a:pt x="209" y="44"/>
                    </a:moveTo>
                    <a:cubicBezTo>
                      <a:pt x="209" y="15"/>
                      <a:pt x="209" y="15"/>
                      <a:pt x="209" y="15"/>
                    </a:cubicBezTo>
                    <a:cubicBezTo>
                      <a:pt x="225" y="23"/>
                      <a:pt x="235" y="33"/>
                      <a:pt x="235" y="44"/>
                    </a:cubicBezTo>
                    <a:lnTo>
                      <a:pt x="209" y="44"/>
                    </a:lnTo>
                    <a:close/>
                    <a:moveTo>
                      <a:pt x="209" y="15"/>
                    </a:moveTo>
                    <a:cubicBezTo>
                      <a:pt x="209" y="44"/>
                      <a:pt x="209" y="44"/>
                      <a:pt x="209" y="44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195" y="37"/>
                      <a:pt x="195" y="37"/>
                      <a:pt x="195" y="37"/>
                    </a:cubicBezTo>
                    <a:cubicBezTo>
                      <a:pt x="195" y="37"/>
                      <a:pt x="195" y="37"/>
                      <a:pt x="195" y="37"/>
                    </a:cubicBezTo>
                    <a:cubicBezTo>
                      <a:pt x="199" y="37"/>
                      <a:pt x="203" y="33"/>
                      <a:pt x="203" y="28"/>
                    </a:cubicBezTo>
                    <a:cubicBezTo>
                      <a:pt x="203" y="24"/>
                      <a:pt x="199" y="20"/>
                      <a:pt x="195" y="20"/>
                    </a:cubicBezTo>
                    <a:cubicBezTo>
                      <a:pt x="195" y="20"/>
                      <a:pt x="195" y="20"/>
                      <a:pt x="195" y="20"/>
                    </a:cubicBezTo>
                    <a:cubicBezTo>
                      <a:pt x="195" y="9"/>
                      <a:pt x="195" y="9"/>
                      <a:pt x="195" y="9"/>
                    </a:cubicBezTo>
                    <a:cubicBezTo>
                      <a:pt x="200" y="11"/>
                      <a:pt x="205" y="13"/>
                      <a:pt x="209" y="15"/>
                    </a:cubicBezTo>
                    <a:close/>
                    <a:moveTo>
                      <a:pt x="209" y="50"/>
                    </a:moveTo>
                    <a:cubicBezTo>
                      <a:pt x="209" y="162"/>
                      <a:pt x="209" y="162"/>
                      <a:pt x="209" y="162"/>
                    </a:cubicBezTo>
                    <a:cubicBezTo>
                      <a:pt x="209" y="162"/>
                      <a:pt x="209" y="162"/>
                      <a:pt x="209" y="162"/>
                    </a:cubicBezTo>
                    <a:cubicBezTo>
                      <a:pt x="203" y="162"/>
                      <a:pt x="198" y="166"/>
                      <a:pt x="195" y="171"/>
                    </a:cubicBezTo>
                    <a:cubicBezTo>
                      <a:pt x="195" y="120"/>
                      <a:pt x="195" y="120"/>
                      <a:pt x="195" y="120"/>
                    </a:cubicBezTo>
                    <a:cubicBezTo>
                      <a:pt x="201" y="120"/>
                      <a:pt x="201" y="120"/>
                      <a:pt x="201" y="120"/>
                    </a:cubicBezTo>
                    <a:cubicBezTo>
                      <a:pt x="201" y="70"/>
                      <a:pt x="201" y="70"/>
                      <a:pt x="201" y="70"/>
                    </a:cubicBezTo>
                    <a:cubicBezTo>
                      <a:pt x="195" y="70"/>
                      <a:pt x="195" y="70"/>
                      <a:pt x="195" y="70"/>
                    </a:cubicBezTo>
                    <a:cubicBezTo>
                      <a:pt x="195" y="50"/>
                      <a:pt x="195" y="50"/>
                      <a:pt x="195" y="50"/>
                    </a:cubicBezTo>
                    <a:cubicBezTo>
                      <a:pt x="209" y="50"/>
                      <a:pt x="209" y="50"/>
                      <a:pt x="209" y="50"/>
                    </a:cubicBezTo>
                    <a:close/>
                    <a:moveTo>
                      <a:pt x="209" y="197"/>
                    </a:moveTo>
                    <a:cubicBezTo>
                      <a:pt x="209" y="220"/>
                      <a:pt x="209" y="220"/>
                      <a:pt x="209" y="220"/>
                    </a:cubicBezTo>
                    <a:cubicBezTo>
                      <a:pt x="195" y="220"/>
                      <a:pt x="195" y="220"/>
                      <a:pt x="195" y="220"/>
                    </a:cubicBezTo>
                    <a:cubicBezTo>
                      <a:pt x="195" y="188"/>
                      <a:pt x="195" y="188"/>
                      <a:pt x="195" y="188"/>
                    </a:cubicBezTo>
                    <a:cubicBezTo>
                      <a:pt x="198" y="193"/>
                      <a:pt x="203" y="197"/>
                      <a:pt x="209" y="197"/>
                    </a:cubicBezTo>
                    <a:cubicBezTo>
                      <a:pt x="209" y="197"/>
                      <a:pt x="209" y="197"/>
                      <a:pt x="209" y="197"/>
                    </a:cubicBezTo>
                    <a:close/>
                    <a:moveTo>
                      <a:pt x="209" y="232"/>
                    </a:moveTo>
                    <a:cubicBezTo>
                      <a:pt x="209" y="262"/>
                      <a:pt x="209" y="262"/>
                      <a:pt x="209" y="262"/>
                    </a:cubicBezTo>
                    <a:cubicBezTo>
                      <a:pt x="206" y="262"/>
                      <a:pt x="206" y="262"/>
                      <a:pt x="206" y="262"/>
                    </a:cubicBezTo>
                    <a:cubicBezTo>
                      <a:pt x="201" y="262"/>
                      <a:pt x="197" y="260"/>
                      <a:pt x="195" y="257"/>
                    </a:cubicBezTo>
                    <a:cubicBezTo>
                      <a:pt x="195" y="232"/>
                      <a:pt x="195" y="232"/>
                      <a:pt x="195" y="232"/>
                    </a:cubicBezTo>
                    <a:lnTo>
                      <a:pt x="209" y="232"/>
                    </a:lnTo>
                    <a:close/>
                    <a:moveTo>
                      <a:pt x="171" y="20"/>
                    </a:moveTo>
                    <a:cubicBezTo>
                      <a:pt x="175" y="20"/>
                      <a:pt x="179" y="24"/>
                      <a:pt x="179" y="28"/>
                    </a:cubicBezTo>
                    <a:cubicBezTo>
                      <a:pt x="179" y="33"/>
                      <a:pt x="175" y="37"/>
                      <a:pt x="171" y="37"/>
                    </a:cubicBezTo>
                    <a:cubicBezTo>
                      <a:pt x="170" y="37"/>
                      <a:pt x="169" y="37"/>
                      <a:pt x="168" y="36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195" y="37"/>
                      <a:pt x="195" y="37"/>
                      <a:pt x="195" y="37"/>
                    </a:cubicBezTo>
                    <a:cubicBezTo>
                      <a:pt x="190" y="37"/>
                      <a:pt x="186" y="33"/>
                      <a:pt x="186" y="28"/>
                    </a:cubicBezTo>
                    <a:cubicBezTo>
                      <a:pt x="186" y="24"/>
                      <a:pt x="190" y="20"/>
                      <a:pt x="195" y="20"/>
                    </a:cubicBezTo>
                    <a:cubicBezTo>
                      <a:pt x="195" y="9"/>
                      <a:pt x="195" y="9"/>
                      <a:pt x="195" y="9"/>
                    </a:cubicBezTo>
                    <a:cubicBezTo>
                      <a:pt x="187" y="6"/>
                      <a:pt x="178" y="4"/>
                      <a:pt x="168" y="3"/>
                    </a:cubicBezTo>
                    <a:cubicBezTo>
                      <a:pt x="168" y="21"/>
                      <a:pt x="168" y="21"/>
                      <a:pt x="168" y="21"/>
                    </a:cubicBezTo>
                    <a:cubicBezTo>
                      <a:pt x="169" y="20"/>
                      <a:pt x="170" y="20"/>
                      <a:pt x="171" y="20"/>
                    </a:cubicBezTo>
                    <a:close/>
                    <a:moveTo>
                      <a:pt x="195" y="50"/>
                    </a:moveTo>
                    <a:cubicBezTo>
                      <a:pt x="195" y="70"/>
                      <a:pt x="195" y="70"/>
                      <a:pt x="195" y="70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68" y="50"/>
                      <a:pt x="168" y="50"/>
                      <a:pt x="168" y="50"/>
                    </a:cubicBezTo>
                    <a:cubicBezTo>
                      <a:pt x="195" y="50"/>
                      <a:pt x="195" y="50"/>
                      <a:pt x="195" y="50"/>
                    </a:cubicBezTo>
                    <a:close/>
                    <a:moveTo>
                      <a:pt x="195" y="120"/>
                    </a:moveTo>
                    <a:cubicBezTo>
                      <a:pt x="195" y="171"/>
                      <a:pt x="195" y="171"/>
                      <a:pt x="195" y="171"/>
                    </a:cubicBezTo>
                    <a:cubicBezTo>
                      <a:pt x="193" y="173"/>
                      <a:pt x="192" y="176"/>
                      <a:pt x="192" y="180"/>
                    </a:cubicBezTo>
                    <a:cubicBezTo>
                      <a:pt x="192" y="183"/>
                      <a:pt x="193" y="186"/>
                      <a:pt x="195" y="188"/>
                    </a:cubicBezTo>
                    <a:cubicBezTo>
                      <a:pt x="195" y="220"/>
                      <a:pt x="195" y="220"/>
                      <a:pt x="195" y="220"/>
                    </a:cubicBezTo>
                    <a:cubicBezTo>
                      <a:pt x="168" y="220"/>
                      <a:pt x="168" y="220"/>
                      <a:pt x="168" y="220"/>
                    </a:cubicBezTo>
                    <a:cubicBezTo>
                      <a:pt x="168" y="120"/>
                      <a:pt x="168" y="120"/>
                      <a:pt x="168" y="120"/>
                    </a:cubicBezTo>
                    <a:cubicBezTo>
                      <a:pt x="195" y="120"/>
                      <a:pt x="195" y="120"/>
                      <a:pt x="195" y="120"/>
                    </a:cubicBezTo>
                    <a:close/>
                    <a:moveTo>
                      <a:pt x="195" y="232"/>
                    </a:moveTo>
                    <a:cubicBezTo>
                      <a:pt x="195" y="257"/>
                      <a:pt x="195" y="257"/>
                      <a:pt x="195" y="257"/>
                    </a:cubicBezTo>
                    <a:cubicBezTo>
                      <a:pt x="193" y="254"/>
                      <a:pt x="192" y="252"/>
                      <a:pt x="192" y="249"/>
                    </a:cubicBezTo>
                    <a:cubicBezTo>
                      <a:pt x="192" y="232"/>
                      <a:pt x="192" y="232"/>
                      <a:pt x="192" y="232"/>
                    </a:cubicBezTo>
                    <a:lnTo>
                      <a:pt x="195" y="232"/>
                    </a:lnTo>
                    <a:close/>
                    <a:moveTo>
                      <a:pt x="168" y="36"/>
                    </a:moveTo>
                    <a:cubicBezTo>
                      <a:pt x="165" y="35"/>
                      <a:pt x="162" y="32"/>
                      <a:pt x="162" y="28"/>
                    </a:cubicBezTo>
                    <a:cubicBezTo>
                      <a:pt x="162" y="25"/>
                      <a:pt x="165" y="22"/>
                      <a:pt x="168" y="21"/>
                    </a:cubicBezTo>
                    <a:cubicBezTo>
                      <a:pt x="168" y="3"/>
                      <a:pt x="168" y="3"/>
                      <a:pt x="168" y="3"/>
                    </a:cubicBezTo>
                    <a:cubicBezTo>
                      <a:pt x="157" y="1"/>
                      <a:pt x="144" y="0"/>
                      <a:pt x="131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36"/>
                      <a:pt x="168" y="36"/>
                      <a:pt x="168" y="36"/>
                    </a:cubicBezTo>
                    <a:close/>
                    <a:moveTo>
                      <a:pt x="168" y="50"/>
                    </a:moveTo>
                    <a:cubicBezTo>
                      <a:pt x="168" y="70"/>
                      <a:pt x="168" y="70"/>
                      <a:pt x="168" y="70"/>
                    </a:cubicBezTo>
                    <a:cubicBezTo>
                      <a:pt x="135" y="70"/>
                      <a:pt x="135" y="70"/>
                      <a:pt x="135" y="70"/>
                    </a:cubicBezTo>
                    <a:cubicBezTo>
                      <a:pt x="135" y="120"/>
                      <a:pt x="135" y="120"/>
                      <a:pt x="135" y="120"/>
                    </a:cubicBezTo>
                    <a:cubicBezTo>
                      <a:pt x="168" y="120"/>
                      <a:pt x="168" y="120"/>
                      <a:pt x="168" y="120"/>
                    </a:cubicBezTo>
                    <a:cubicBezTo>
                      <a:pt x="168" y="220"/>
                      <a:pt x="168" y="220"/>
                      <a:pt x="168" y="220"/>
                    </a:cubicBezTo>
                    <a:cubicBezTo>
                      <a:pt x="130" y="220"/>
                      <a:pt x="130" y="220"/>
                      <a:pt x="130" y="220"/>
                    </a:cubicBezTo>
                    <a:cubicBezTo>
                      <a:pt x="130" y="198"/>
                      <a:pt x="130" y="198"/>
                      <a:pt x="130" y="198"/>
                    </a:cubicBezTo>
                    <a:cubicBezTo>
                      <a:pt x="167" y="198"/>
                      <a:pt x="167" y="198"/>
                      <a:pt x="167" y="198"/>
                    </a:cubicBezTo>
                    <a:cubicBezTo>
                      <a:pt x="167" y="187"/>
                      <a:pt x="167" y="187"/>
                      <a:pt x="167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0" y="179"/>
                      <a:pt x="130" y="179"/>
                      <a:pt x="130" y="179"/>
                    </a:cubicBezTo>
                    <a:cubicBezTo>
                      <a:pt x="167" y="179"/>
                      <a:pt x="167" y="179"/>
                      <a:pt x="167" y="179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30" y="159"/>
                      <a:pt x="130" y="159"/>
                      <a:pt x="130" y="159"/>
                    </a:cubicBezTo>
                    <a:cubicBezTo>
                      <a:pt x="167" y="159"/>
                      <a:pt x="167" y="159"/>
                      <a:pt x="167" y="159"/>
                    </a:cubicBezTo>
                    <a:cubicBezTo>
                      <a:pt x="167" y="147"/>
                      <a:pt x="167" y="147"/>
                      <a:pt x="167" y="147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30" y="50"/>
                      <a:pt x="130" y="50"/>
                      <a:pt x="130" y="50"/>
                    </a:cubicBezTo>
                    <a:lnTo>
                      <a:pt x="168" y="50"/>
                    </a:lnTo>
                    <a:close/>
                    <a:moveTo>
                      <a:pt x="130" y="0"/>
                    </a:moveTo>
                    <a:cubicBezTo>
                      <a:pt x="130" y="44"/>
                      <a:pt x="130" y="44"/>
                      <a:pt x="130" y="44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6" y="35"/>
                      <a:pt x="99" y="32"/>
                      <a:pt x="99" y="28"/>
                    </a:cubicBezTo>
                    <a:cubicBezTo>
                      <a:pt x="99" y="25"/>
                      <a:pt x="96" y="22"/>
                      <a:pt x="93" y="21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104" y="1"/>
                      <a:pt x="117" y="0"/>
                      <a:pt x="130" y="0"/>
                    </a:cubicBezTo>
                    <a:close/>
                    <a:moveTo>
                      <a:pt x="130" y="50"/>
                    </a:moveTo>
                    <a:cubicBezTo>
                      <a:pt x="130" y="147"/>
                      <a:pt x="130" y="147"/>
                      <a:pt x="130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93" y="120"/>
                      <a:pt x="93" y="120"/>
                      <a:pt x="93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130" y="50"/>
                      <a:pt x="130" y="50"/>
                      <a:pt x="130" y="50"/>
                    </a:cubicBezTo>
                    <a:close/>
                    <a:moveTo>
                      <a:pt x="130" y="159"/>
                    </a:moveTo>
                    <a:cubicBezTo>
                      <a:pt x="130" y="167"/>
                      <a:pt x="130" y="167"/>
                      <a:pt x="130" y="167"/>
                    </a:cubicBezTo>
                    <a:cubicBezTo>
                      <a:pt x="93" y="167"/>
                      <a:pt x="93" y="167"/>
                      <a:pt x="93" y="167"/>
                    </a:cubicBezTo>
                    <a:cubicBezTo>
                      <a:pt x="93" y="159"/>
                      <a:pt x="93" y="159"/>
                      <a:pt x="93" y="159"/>
                    </a:cubicBezTo>
                    <a:cubicBezTo>
                      <a:pt x="130" y="159"/>
                      <a:pt x="130" y="159"/>
                      <a:pt x="130" y="159"/>
                    </a:cubicBezTo>
                    <a:close/>
                    <a:moveTo>
                      <a:pt x="130" y="179"/>
                    </a:moveTo>
                    <a:cubicBezTo>
                      <a:pt x="130" y="187"/>
                      <a:pt x="130" y="187"/>
                      <a:pt x="130" y="187"/>
                    </a:cubicBezTo>
                    <a:cubicBezTo>
                      <a:pt x="93" y="187"/>
                      <a:pt x="93" y="187"/>
                      <a:pt x="93" y="187"/>
                    </a:cubicBezTo>
                    <a:cubicBezTo>
                      <a:pt x="93" y="179"/>
                      <a:pt x="93" y="179"/>
                      <a:pt x="93" y="179"/>
                    </a:cubicBezTo>
                    <a:cubicBezTo>
                      <a:pt x="130" y="179"/>
                      <a:pt x="130" y="179"/>
                      <a:pt x="130" y="179"/>
                    </a:cubicBezTo>
                    <a:close/>
                    <a:moveTo>
                      <a:pt x="130" y="198"/>
                    </a:moveTo>
                    <a:cubicBezTo>
                      <a:pt x="130" y="220"/>
                      <a:pt x="130" y="220"/>
                      <a:pt x="130" y="220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93" y="198"/>
                      <a:pt x="93" y="198"/>
                      <a:pt x="93" y="198"/>
                    </a:cubicBezTo>
                    <a:lnTo>
                      <a:pt x="130" y="198"/>
                    </a:lnTo>
                    <a:close/>
                    <a:moveTo>
                      <a:pt x="93" y="3"/>
                    </a:moveTo>
                    <a:cubicBezTo>
                      <a:pt x="93" y="21"/>
                      <a:pt x="93" y="21"/>
                      <a:pt x="93" y="21"/>
                    </a:cubicBezTo>
                    <a:cubicBezTo>
                      <a:pt x="92" y="20"/>
                      <a:pt x="92" y="20"/>
                      <a:pt x="91" y="20"/>
                    </a:cubicBezTo>
                    <a:cubicBezTo>
                      <a:pt x="86" y="20"/>
                      <a:pt x="83" y="24"/>
                      <a:pt x="83" y="28"/>
                    </a:cubicBezTo>
                    <a:cubicBezTo>
                      <a:pt x="83" y="33"/>
                      <a:pt x="86" y="37"/>
                      <a:pt x="91" y="37"/>
                    </a:cubicBezTo>
                    <a:cubicBezTo>
                      <a:pt x="92" y="37"/>
                      <a:pt x="92" y="37"/>
                      <a:pt x="93" y="36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71" y="37"/>
                      <a:pt x="75" y="33"/>
                      <a:pt x="75" y="28"/>
                    </a:cubicBezTo>
                    <a:cubicBezTo>
                      <a:pt x="75" y="24"/>
                      <a:pt x="71" y="20"/>
                      <a:pt x="67" y="20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75" y="6"/>
                      <a:pt x="84" y="4"/>
                      <a:pt x="93" y="3"/>
                    </a:cubicBezTo>
                    <a:close/>
                    <a:moveTo>
                      <a:pt x="93" y="50"/>
                    </a:moveTo>
                    <a:cubicBezTo>
                      <a:pt x="93" y="70"/>
                      <a:pt x="93" y="70"/>
                      <a:pt x="93" y="70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93" y="50"/>
                      <a:pt x="93" y="50"/>
                      <a:pt x="93" y="50"/>
                    </a:cubicBezTo>
                    <a:close/>
                    <a:moveTo>
                      <a:pt x="93" y="120"/>
                    </a:moveTo>
                    <a:cubicBezTo>
                      <a:pt x="93" y="147"/>
                      <a:pt x="93" y="147"/>
                      <a:pt x="93" y="147"/>
                    </a:cubicBezTo>
                    <a:cubicBezTo>
                      <a:pt x="92" y="147"/>
                      <a:pt x="92" y="147"/>
                      <a:pt x="92" y="147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93" y="159"/>
                      <a:pt x="93" y="159"/>
                      <a:pt x="93" y="159"/>
                    </a:cubicBezTo>
                    <a:cubicBezTo>
                      <a:pt x="93" y="167"/>
                      <a:pt x="93" y="167"/>
                      <a:pt x="93" y="167"/>
                    </a:cubicBezTo>
                    <a:cubicBezTo>
                      <a:pt x="92" y="167"/>
                      <a:pt x="92" y="167"/>
                      <a:pt x="92" y="167"/>
                    </a:cubicBezTo>
                    <a:cubicBezTo>
                      <a:pt x="92" y="179"/>
                      <a:pt x="92" y="179"/>
                      <a:pt x="92" y="179"/>
                    </a:cubicBezTo>
                    <a:cubicBezTo>
                      <a:pt x="93" y="179"/>
                      <a:pt x="93" y="179"/>
                      <a:pt x="93" y="179"/>
                    </a:cubicBezTo>
                    <a:cubicBezTo>
                      <a:pt x="93" y="187"/>
                      <a:pt x="93" y="187"/>
                      <a:pt x="93" y="187"/>
                    </a:cubicBezTo>
                    <a:cubicBezTo>
                      <a:pt x="92" y="187"/>
                      <a:pt x="92" y="187"/>
                      <a:pt x="92" y="187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3" y="198"/>
                      <a:pt x="93" y="198"/>
                      <a:pt x="93" y="198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67" y="220"/>
                      <a:pt x="67" y="220"/>
                      <a:pt x="67" y="220"/>
                    </a:cubicBezTo>
                    <a:cubicBezTo>
                      <a:pt x="67" y="188"/>
                      <a:pt x="67" y="188"/>
                      <a:pt x="67" y="188"/>
                    </a:cubicBezTo>
                    <a:cubicBezTo>
                      <a:pt x="68" y="186"/>
                      <a:pt x="69" y="183"/>
                      <a:pt x="69" y="180"/>
                    </a:cubicBezTo>
                    <a:cubicBezTo>
                      <a:pt x="69" y="176"/>
                      <a:pt x="68" y="173"/>
                      <a:pt x="67" y="171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93" y="120"/>
                      <a:pt x="93" y="120"/>
                      <a:pt x="93" y="120"/>
                    </a:cubicBezTo>
                    <a:close/>
                    <a:moveTo>
                      <a:pt x="67" y="257"/>
                    </a:moveTo>
                    <a:cubicBezTo>
                      <a:pt x="67" y="232"/>
                      <a:pt x="67" y="232"/>
                      <a:pt x="67" y="232"/>
                    </a:cubicBezTo>
                    <a:cubicBezTo>
                      <a:pt x="69" y="232"/>
                      <a:pt x="69" y="232"/>
                      <a:pt x="69" y="232"/>
                    </a:cubicBezTo>
                    <a:cubicBezTo>
                      <a:pt x="69" y="249"/>
                      <a:pt x="69" y="249"/>
                      <a:pt x="69" y="249"/>
                    </a:cubicBezTo>
                    <a:cubicBezTo>
                      <a:pt x="69" y="252"/>
                      <a:pt x="68" y="254"/>
                      <a:pt x="67" y="257"/>
                    </a:cubicBezTo>
                    <a:close/>
                    <a:moveTo>
                      <a:pt x="67" y="9"/>
                    </a:moveTo>
                    <a:cubicBezTo>
                      <a:pt x="67" y="20"/>
                      <a:pt x="67" y="20"/>
                      <a:pt x="67" y="20"/>
                    </a:cubicBezTo>
                    <a:cubicBezTo>
                      <a:pt x="62" y="20"/>
                      <a:pt x="58" y="24"/>
                      <a:pt x="58" y="28"/>
                    </a:cubicBezTo>
                    <a:cubicBezTo>
                      <a:pt x="58" y="33"/>
                      <a:pt x="62" y="37"/>
                      <a:pt x="67" y="37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6" y="13"/>
                      <a:pt x="61" y="11"/>
                      <a:pt x="67" y="9"/>
                    </a:cubicBezTo>
                    <a:close/>
                    <a:moveTo>
                      <a:pt x="67" y="50"/>
                    </a:moveTo>
                    <a:cubicBezTo>
                      <a:pt x="67" y="70"/>
                      <a:pt x="67" y="70"/>
                      <a:pt x="67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7" y="171"/>
                      <a:pt x="67" y="171"/>
                      <a:pt x="67" y="171"/>
                    </a:cubicBezTo>
                    <a:cubicBezTo>
                      <a:pt x="64" y="166"/>
                      <a:pt x="58" y="162"/>
                      <a:pt x="52" y="162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67" y="50"/>
                      <a:pt x="67" y="50"/>
                      <a:pt x="67" y="50"/>
                    </a:cubicBezTo>
                    <a:close/>
                    <a:moveTo>
                      <a:pt x="67" y="188"/>
                    </a:moveTo>
                    <a:cubicBezTo>
                      <a:pt x="67" y="220"/>
                      <a:pt x="67" y="220"/>
                      <a:pt x="67" y="220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2" y="197"/>
                      <a:pt x="52" y="197"/>
                      <a:pt x="52" y="197"/>
                    </a:cubicBezTo>
                    <a:cubicBezTo>
                      <a:pt x="58" y="197"/>
                      <a:pt x="64" y="193"/>
                      <a:pt x="67" y="188"/>
                    </a:cubicBezTo>
                    <a:close/>
                    <a:moveTo>
                      <a:pt x="67" y="232"/>
                    </a:moveTo>
                    <a:cubicBezTo>
                      <a:pt x="67" y="257"/>
                      <a:pt x="67" y="257"/>
                      <a:pt x="67" y="257"/>
                    </a:cubicBezTo>
                    <a:cubicBezTo>
                      <a:pt x="64" y="260"/>
                      <a:pt x="60" y="262"/>
                      <a:pt x="56" y="262"/>
                    </a:cubicBezTo>
                    <a:cubicBezTo>
                      <a:pt x="52" y="262"/>
                      <a:pt x="52" y="262"/>
                      <a:pt x="52" y="262"/>
                    </a:cubicBezTo>
                    <a:cubicBezTo>
                      <a:pt x="52" y="232"/>
                      <a:pt x="52" y="232"/>
                      <a:pt x="52" y="232"/>
                    </a:cubicBezTo>
                    <a:lnTo>
                      <a:pt x="67" y="232"/>
                    </a:lnTo>
                    <a:close/>
                    <a:moveTo>
                      <a:pt x="52" y="15"/>
                    </a:moveTo>
                    <a:cubicBezTo>
                      <a:pt x="52" y="44"/>
                      <a:pt x="52" y="44"/>
                      <a:pt x="52" y="4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33"/>
                      <a:pt x="36" y="23"/>
                      <a:pt x="52" y="15"/>
                    </a:cubicBezTo>
                    <a:close/>
                    <a:moveTo>
                      <a:pt x="52" y="50"/>
                    </a:moveTo>
                    <a:cubicBezTo>
                      <a:pt x="52" y="162"/>
                      <a:pt x="52" y="162"/>
                      <a:pt x="52" y="162"/>
                    </a:cubicBezTo>
                    <a:cubicBezTo>
                      <a:pt x="42" y="162"/>
                      <a:pt x="35" y="170"/>
                      <a:pt x="35" y="180"/>
                    </a:cubicBezTo>
                    <a:cubicBezTo>
                      <a:pt x="35" y="189"/>
                      <a:pt x="42" y="197"/>
                      <a:pt x="52" y="197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12" y="154"/>
                      <a:pt x="12" y="154"/>
                      <a:pt x="12" y="154"/>
                    </a:cubicBezTo>
                    <a:cubicBezTo>
                      <a:pt x="15" y="150"/>
                      <a:pt x="21" y="146"/>
                      <a:pt x="27" y="146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52" y="50"/>
                      <a:pt x="52" y="50"/>
                      <a:pt x="52" y="50"/>
                    </a:cubicBezTo>
                    <a:close/>
                    <a:moveTo>
                      <a:pt x="52" y="232"/>
                    </a:moveTo>
                    <a:cubicBezTo>
                      <a:pt x="52" y="262"/>
                      <a:pt x="52" y="262"/>
                      <a:pt x="52" y="262"/>
                    </a:cubicBezTo>
                    <a:cubicBezTo>
                      <a:pt x="48" y="262"/>
                      <a:pt x="48" y="262"/>
                      <a:pt x="48" y="262"/>
                    </a:cubicBezTo>
                    <a:cubicBezTo>
                      <a:pt x="41" y="262"/>
                      <a:pt x="35" y="257"/>
                      <a:pt x="35" y="249"/>
                    </a:cubicBezTo>
                    <a:cubicBezTo>
                      <a:pt x="35" y="232"/>
                      <a:pt x="35" y="232"/>
                      <a:pt x="35" y="232"/>
                    </a:cubicBezTo>
                    <a:cubicBezTo>
                      <a:pt x="52" y="232"/>
                      <a:pt x="52" y="232"/>
                      <a:pt x="52" y="232"/>
                    </a:cubicBezTo>
                    <a:close/>
                    <a:moveTo>
                      <a:pt x="12" y="114"/>
                    </a:moveTo>
                    <a:cubicBezTo>
                      <a:pt x="14" y="114"/>
                      <a:pt x="15" y="112"/>
                      <a:pt x="15" y="110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4"/>
                      <a:pt x="14" y="71"/>
                      <a:pt x="12" y="70"/>
                    </a:cubicBezTo>
                    <a:lnTo>
                      <a:pt x="12" y="114"/>
                    </a:lnTo>
                    <a:close/>
                    <a:moveTo>
                      <a:pt x="12" y="70"/>
                    </a:move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4"/>
                      <a:pt x="11" y="114"/>
                      <a:pt x="11" y="113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2" y="110"/>
                      <a:pt x="0" y="107"/>
                      <a:pt x="0" y="10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67"/>
                      <a:pt x="2" y="66"/>
                      <a:pt x="4" y="67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70"/>
                      <a:pt x="12" y="70"/>
                      <a:pt x="12" y="70"/>
                    </a:cubicBezTo>
                    <a:close/>
                    <a:moveTo>
                      <a:pt x="12" y="154"/>
                    </a:moveTo>
                    <a:cubicBezTo>
                      <a:pt x="12" y="220"/>
                      <a:pt x="12" y="220"/>
                      <a:pt x="12" y="220"/>
                    </a:cubicBezTo>
                    <a:cubicBezTo>
                      <a:pt x="9" y="220"/>
                      <a:pt x="9" y="220"/>
                      <a:pt x="9" y="220"/>
                    </a:cubicBezTo>
                    <a:cubicBezTo>
                      <a:pt x="9" y="164"/>
                      <a:pt x="9" y="164"/>
                      <a:pt x="9" y="164"/>
                    </a:cubicBezTo>
                    <a:cubicBezTo>
                      <a:pt x="9" y="160"/>
                      <a:pt x="10" y="157"/>
                      <a:pt x="12" y="1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8" name="Freeform 76">
                <a:extLst>
                  <a:ext uri="{FF2B5EF4-FFF2-40B4-BE49-F238E27FC236}">
                    <a16:creationId xmlns:a16="http://schemas.microsoft.com/office/drawing/2014/main" id="{008BE636-5643-423F-9AB3-E07ABEE002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25451" y="3656715"/>
                <a:ext cx="642938" cy="487363"/>
              </a:xfrm>
              <a:custGeom>
                <a:avLst/>
                <a:gdLst>
                  <a:gd name="T0" fmla="*/ 271 w 295"/>
                  <a:gd name="T1" fmla="*/ 0 h 224"/>
                  <a:gd name="T2" fmla="*/ 277 w 295"/>
                  <a:gd name="T3" fmla="*/ 35 h 224"/>
                  <a:gd name="T4" fmla="*/ 224 w 295"/>
                  <a:gd name="T5" fmla="*/ 224 h 224"/>
                  <a:gd name="T6" fmla="*/ 248 w 295"/>
                  <a:gd name="T7" fmla="*/ 188 h 224"/>
                  <a:gd name="T8" fmla="*/ 249 w 295"/>
                  <a:gd name="T9" fmla="*/ 29 h 224"/>
                  <a:gd name="T10" fmla="*/ 224 w 295"/>
                  <a:gd name="T11" fmla="*/ 194 h 224"/>
                  <a:gd name="T12" fmla="*/ 224 w 295"/>
                  <a:gd name="T13" fmla="*/ 16 h 224"/>
                  <a:gd name="T14" fmla="*/ 224 w 295"/>
                  <a:gd name="T15" fmla="*/ 208 h 224"/>
                  <a:gd name="T16" fmla="*/ 224 w 295"/>
                  <a:gd name="T17" fmla="*/ 179 h 224"/>
                  <a:gd name="T18" fmla="*/ 224 w 295"/>
                  <a:gd name="T19" fmla="*/ 194 h 224"/>
                  <a:gd name="T20" fmla="*/ 201 w 295"/>
                  <a:gd name="T21" fmla="*/ 128 h 224"/>
                  <a:gd name="T22" fmla="*/ 203 w 295"/>
                  <a:gd name="T23" fmla="*/ 98 h 224"/>
                  <a:gd name="T24" fmla="*/ 195 w 295"/>
                  <a:gd name="T25" fmla="*/ 67 h 224"/>
                  <a:gd name="T26" fmla="*/ 187 w 295"/>
                  <a:gd name="T27" fmla="*/ 128 h 224"/>
                  <a:gd name="T28" fmla="*/ 187 w 295"/>
                  <a:gd name="T29" fmla="*/ 100 h 224"/>
                  <a:gd name="T30" fmla="*/ 190 w 295"/>
                  <a:gd name="T31" fmla="*/ 75 h 224"/>
                  <a:gd name="T32" fmla="*/ 187 w 295"/>
                  <a:gd name="T33" fmla="*/ 0 h 224"/>
                  <a:gd name="T34" fmla="*/ 187 w 295"/>
                  <a:gd name="T35" fmla="*/ 0 h 224"/>
                  <a:gd name="T36" fmla="*/ 147 w 295"/>
                  <a:gd name="T37" fmla="*/ 208 h 224"/>
                  <a:gd name="T38" fmla="*/ 182 w 295"/>
                  <a:gd name="T39" fmla="*/ 67 h 224"/>
                  <a:gd name="T40" fmla="*/ 168 w 295"/>
                  <a:gd name="T41" fmla="*/ 109 h 224"/>
                  <a:gd name="T42" fmla="*/ 187 w 295"/>
                  <a:gd name="T43" fmla="*/ 194 h 224"/>
                  <a:gd name="T44" fmla="*/ 148 w 295"/>
                  <a:gd name="T45" fmla="*/ 125 h 224"/>
                  <a:gd name="T46" fmla="*/ 147 w 295"/>
                  <a:gd name="T47" fmla="*/ 106 h 224"/>
                  <a:gd name="T48" fmla="*/ 184 w 295"/>
                  <a:gd name="T49" fmla="*/ 70 h 224"/>
                  <a:gd name="T50" fmla="*/ 187 w 295"/>
                  <a:gd name="T51" fmla="*/ 91 h 224"/>
                  <a:gd name="T52" fmla="*/ 179 w 295"/>
                  <a:gd name="T53" fmla="*/ 116 h 224"/>
                  <a:gd name="T54" fmla="*/ 187 w 295"/>
                  <a:gd name="T55" fmla="*/ 100 h 224"/>
                  <a:gd name="T56" fmla="*/ 147 w 295"/>
                  <a:gd name="T57" fmla="*/ 16 h 224"/>
                  <a:gd name="T58" fmla="*/ 147 w 295"/>
                  <a:gd name="T59" fmla="*/ 208 h 224"/>
                  <a:gd name="T60" fmla="*/ 147 w 295"/>
                  <a:gd name="T61" fmla="*/ 106 h 224"/>
                  <a:gd name="T62" fmla="*/ 127 w 295"/>
                  <a:gd name="T63" fmla="*/ 121 h 224"/>
                  <a:gd name="T64" fmla="*/ 147 w 295"/>
                  <a:gd name="T65" fmla="*/ 137 h 224"/>
                  <a:gd name="T66" fmla="*/ 102 w 295"/>
                  <a:gd name="T67" fmla="*/ 156 h 224"/>
                  <a:gd name="T68" fmla="*/ 109 w 295"/>
                  <a:gd name="T69" fmla="*/ 113 h 224"/>
                  <a:gd name="T70" fmla="*/ 100 w 295"/>
                  <a:gd name="T71" fmla="*/ 93 h 224"/>
                  <a:gd name="T72" fmla="*/ 111 w 295"/>
                  <a:gd name="T73" fmla="*/ 97 h 224"/>
                  <a:gd name="T74" fmla="*/ 99 w 295"/>
                  <a:gd name="T75" fmla="*/ 88 h 224"/>
                  <a:gd name="T76" fmla="*/ 101 w 295"/>
                  <a:gd name="T77" fmla="*/ 150 h 224"/>
                  <a:gd name="T78" fmla="*/ 99 w 295"/>
                  <a:gd name="T79" fmla="*/ 123 h 224"/>
                  <a:gd name="T80" fmla="*/ 0 w 295"/>
                  <a:gd name="T81" fmla="*/ 23 h 224"/>
                  <a:gd name="T82" fmla="*/ 99 w 295"/>
                  <a:gd name="T83" fmla="*/ 208 h 224"/>
                  <a:gd name="T84" fmla="*/ 17 w 295"/>
                  <a:gd name="T85" fmla="*/ 35 h 224"/>
                  <a:gd name="T86" fmla="*/ 99 w 295"/>
                  <a:gd name="T87" fmla="*/ 29 h 224"/>
                  <a:gd name="T88" fmla="*/ 79 w 295"/>
                  <a:gd name="T89" fmla="*/ 129 h 224"/>
                  <a:gd name="T90" fmla="*/ 99 w 295"/>
                  <a:gd name="T91" fmla="*/ 157 h 224"/>
                  <a:gd name="T92" fmla="*/ 30 w 295"/>
                  <a:gd name="T93" fmla="*/ 45 h 224"/>
                  <a:gd name="T94" fmla="*/ 99 w 295"/>
                  <a:gd name="T95" fmla="*/ 115 h 224"/>
                  <a:gd name="T96" fmla="*/ 99 w 295"/>
                  <a:gd name="T97" fmla="*/ 123 h 224"/>
                  <a:gd name="T98" fmla="*/ 91 w 295"/>
                  <a:gd name="T99" fmla="*/ 13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5" h="224">
                    <a:moveTo>
                      <a:pt x="271" y="224"/>
                    </a:moveTo>
                    <a:cubicBezTo>
                      <a:pt x="284" y="224"/>
                      <a:pt x="295" y="213"/>
                      <a:pt x="295" y="200"/>
                    </a:cubicBezTo>
                    <a:cubicBezTo>
                      <a:pt x="295" y="23"/>
                      <a:pt x="295" y="23"/>
                      <a:pt x="295" y="23"/>
                    </a:cubicBezTo>
                    <a:cubicBezTo>
                      <a:pt x="295" y="10"/>
                      <a:pt x="284" y="0"/>
                      <a:pt x="271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58" y="16"/>
                      <a:pt x="258" y="16"/>
                      <a:pt x="258" y="16"/>
                    </a:cubicBezTo>
                    <a:cubicBezTo>
                      <a:pt x="268" y="16"/>
                      <a:pt x="277" y="24"/>
                      <a:pt x="277" y="35"/>
                    </a:cubicBezTo>
                    <a:cubicBezTo>
                      <a:pt x="277" y="189"/>
                      <a:pt x="277" y="189"/>
                      <a:pt x="277" y="189"/>
                    </a:cubicBezTo>
                    <a:cubicBezTo>
                      <a:pt x="277" y="199"/>
                      <a:pt x="268" y="208"/>
                      <a:pt x="258" y="208"/>
                    </a:cubicBezTo>
                    <a:cubicBezTo>
                      <a:pt x="224" y="208"/>
                      <a:pt x="224" y="208"/>
                      <a:pt x="224" y="208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71" y="224"/>
                      <a:pt x="271" y="224"/>
                      <a:pt x="271" y="224"/>
                    </a:cubicBezTo>
                    <a:close/>
                    <a:moveTo>
                      <a:pt x="224" y="194"/>
                    </a:moveTo>
                    <a:cubicBezTo>
                      <a:pt x="224" y="188"/>
                      <a:pt x="224" y="188"/>
                      <a:pt x="224" y="188"/>
                    </a:cubicBezTo>
                    <a:cubicBezTo>
                      <a:pt x="248" y="188"/>
                      <a:pt x="248" y="188"/>
                      <a:pt x="248" y="188"/>
                    </a:cubicBezTo>
                    <a:cubicBezTo>
                      <a:pt x="248" y="179"/>
                      <a:pt x="248" y="179"/>
                      <a:pt x="248" y="179"/>
                    </a:cubicBezTo>
                    <a:cubicBezTo>
                      <a:pt x="224" y="179"/>
                      <a:pt x="224" y="179"/>
                      <a:pt x="224" y="179"/>
                    </a:cubicBezTo>
                    <a:cubicBezTo>
                      <a:pt x="224" y="29"/>
                      <a:pt x="224" y="29"/>
                      <a:pt x="224" y="29"/>
                    </a:cubicBezTo>
                    <a:cubicBezTo>
                      <a:pt x="249" y="29"/>
                      <a:pt x="249" y="29"/>
                      <a:pt x="249" y="29"/>
                    </a:cubicBezTo>
                    <a:cubicBezTo>
                      <a:pt x="257" y="29"/>
                      <a:pt x="264" y="36"/>
                      <a:pt x="264" y="45"/>
                    </a:cubicBezTo>
                    <a:cubicBezTo>
                      <a:pt x="264" y="179"/>
                      <a:pt x="264" y="179"/>
                      <a:pt x="264" y="179"/>
                    </a:cubicBezTo>
                    <a:cubicBezTo>
                      <a:pt x="264" y="187"/>
                      <a:pt x="257" y="194"/>
                      <a:pt x="249" y="194"/>
                    </a:cubicBezTo>
                    <a:lnTo>
                      <a:pt x="224" y="194"/>
                    </a:lnTo>
                    <a:close/>
                    <a:moveTo>
                      <a:pt x="224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16"/>
                      <a:pt x="187" y="16"/>
                      <a:pt x="187" y="16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0"/>
                      <a:pt x="224" y="0"/>
                      <a:pt x="224" y="0"/>
                    </a:cubicBezTo>
                    <a:close/>
                    <a:moveTo>
                      <a:pt x="187" y="224"/>
                    </a:move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208"/>
                      <a:pt x="224" y="208"/>
                      <a:pt x="224" y="208"/>
                    </a:cubicBezTo>
                    <a:cubicBezTo>
                      <a:pt x="187" y="208"/>
                      <a:pt x="187" y="208"/>
                      <a:pt x="187" y="208"/>
                    </a:cubicBezTo>
                    <a:cubicBezTo>
                      <a:pt x="187" y="224"/>
                      <a:pt x="187" y="224"/>
                      <a:pt x="187" y="224"/>
                    </a:cubicBezTo>
                    <a:close/>
                    <a:moveTo>
                      <a:pt x="224" y="29"/>
                    </a:moveTo>
                    <a:cubicBezTo>
                      <a:pt x="224" y="179"/>
                      <a:pt x="224" y="179"/>
                      <a:pt x="224" y="179"/>
                    </a:cubicBezTo>
                    <a:cubicBezTo>
                      <a:pt x="200" y="179"/>
                      <a:pt x="200" y="179"/>
                      <a:pt x="200" y="179"/>
                    </a:cubicBezTo>
                    <a:cubicBezTo>
                      <a:pt x="200" y="188"/>
                      <a:pt x="200" y="188"/>
                      <a:pt x="200" y="188"/>
                    </a:cubicBezTo>
                    <a:cubicBezTo>
                      <a:pt x="224" y="188"/>
                      <a:pt x="224" y="188"/>
                      <a:pt x="224" y="188"/>
                    </a:cubicBezTo>
                    <a:cubicBezTo>
                      <a:pt x="224" y="194"/>
                      <a:pt x="224" y="194"/>
                      <a:pt x="224" y="194"/>
                    </a:cubicBezTo>
                    <a:cubicBezTo>
                      <a:pt x="187" y="194"/>
                      <a:pt x="187" y="194"/>
                      <a:pt x="187" y="194"/>
                    </a:cubicBezTo>
                    <a:cubicBezTo>
                      <a:pt x="187" y="135"/>
                      <a:pt x="187" y="135"/>
                      <a:pt x="187" y="135"/>
                    </a:cubicBezTo>
                    <a:cubicBezTo>
                      <a:pt x="188" y="135"/>
                      <a:pt x="189" y="134"/>
                      <a:pt x="189" y="134"/>
                    </a:cubicBezTo>
                    <a:cubicBezTo>
                      <a:pt x="194" y="133"/>
                      <a:pt x="197" y="131"/>
                      <a:pt x="201" y="128"/>
                    </a:cubicBezTo>
                    <a:cubicBezTo>
                      <a:pt x="204" y="124"/>
                      <a:pt x="206" y="121"/>
                      <a:pt x="207" y="117"/>
                    </a:cubicBezTo>
                    <a:cubicBezTo>
                      <a:pt x="208" y="115"/>
                      <a:pt x="208" y="113"/>
                      <a:pt x="208" y="111"/>
                    </a:cubicBezTo>
                    <a:cubicBezTo>
                      <a:pt x="208" y="109"/>
                      <a:pt x="208" y="107"/>
                      <a:pt x="207" y="104"/>
                    </a:cubicBezTo>
                    <a:cubicBezTo>
                      <a:pt x="207" y="102"/>
                      <a:pt x="205" y="100"/>
                      <a:pt x="203" y="98"/>
                    </a:cubicBezTo>
                    <a:cubicBezTo>
                      <a:pt x="200" y="96"/>
                      <a:pt x="197" y="94"/>
                      <a:pt x="193" y="94"/>
                    </a:cubicBezTo>
                    <a:cubicBezTo>
                      <a:pt x="197" y="91"/>
                      <a:pt x="199" y="88"/>
                      <a:pt x="201" y="85"/>
                    </a:cubicBezTo>
                    <a:cubicBezTo>
                      <a:pt x="202" y="81"/>
                      <a:pt x="202" y="78"/>
                      <a:pt x="201" y="74"/>
                    </a:cubicBezTo>
                    <a:cubicBezTo>
                      <a:pt x="200" y="71"/>
                      <a:pt x="198" y="69"/>
                      <a:pt x="195" y="67"/>
                    </a:cubicBezTo>
                    <a:cubicBezTo>
                      <a:pt x="193" y="66"/>
                      <a:pt x="190" y="66"/>
                      <a:pt x="187" y="66"/>
                    </a:cubicBezTo>
                    <a:cubicBezTo>
                      <a:pt x="187" y="29"/>
                      <a:pt x="187" y="29"/>
                      <a:pt x="187" y="29"/>
                    </a:cubicBezTo>
                    <a:cubicBezTo>
                      <a:pt x="224" y="29"/>
                      <a:pt x="224" y="29"/>
                      <a:pt x="224" y="29"/>
                    </a:cubicBezTo>
                    <a:close/>
                    <a:moveTo>
                      <a:pt x="187" y="128"/>
                    </a:moveTo>
                    <a:cubicBezTo>
                      <a:pt x="187" y="128"/>
                      <a:pt x="188" y="128"/>
                      <a:pt x="188" y="128"/>
                    </a:cubicBezTo>
                    <a:cubicBezTo>
                      <a:pt x="191" y="127"/>
                      <a:pt x="193" y="125"/>
                      <a:pt x="194" y="122"/>
                    </a:cubicBezTo>
                    <a:cubicBezTo>
                      <a:pt x="195" y="118"/>
                      <a:pt x="195" y="115"/>
                      <a:pt x="194" y="111"/>
                    </a:cubicBezTo>
                    <a:cubicBezTo>
                      <a:pt x="193" y="106"/>
                      <a:pt x="191" y="103"/>
                      <a:pt x="187" y="100"/>
                    </a:cubicBezTo>
                    <a:cubicBezTo>
                      <a:pt x="187" y="128"/>
                      <a:pt x="187" y="128"/>
                      <a:pt x="187" y="128"/>
                    </a:cubicBezTo>
                    <a:close/>
                    <a:moveTo>
                      <a:pt x="187" y="91"/>
                    </a:moveTo>
                    <a:cubicBezTo>
                      <a:pt x="189" y="87"/>
                      <a:pt x="190" y="84"/>
                      <a:pt x="190" y="80"/>
                    </a:cubicBezTo>
                    <a:cubicBezTo>
                      <a:pt x="190" y="78"/>
                      <a:pt x="190" y="77"/>
                      <a:pt x="190" y="75"/>
                    </a:cubicBezTo>
                    <a:cubicBezTo>
                      <a:pt x="189" y="74"/>
                      <a:pt x="189" y="72"/>
                      <a:pt x="188" y="71"/>
                    </a:cubicBezTo>
                    <a:cubicBezTo>
                      <a:pt x="187" y="71"/>
                      <a:pt x="187" y="71"/>
                      <a:pt x="187" y="71"/>
                    </a:cubicBezTo>
                    <a:lnTo>
                      <a:pt x="187" y="91"/>
                    </a:lnTo>
                    <a:close/>
                    <a:moveTo>
                      <a:pt x="187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87" y="16"/>
                      <a:pt x="187" y="16"/>
                      <a:pt x="187" y="16"/>
                    </a:cubicBezTo>
                    <a:cubicBezTo>
                      <a:pt x="187" y="0"/>
                      <a:pt x="187" y="0"/>
                      <a:pt x="187" y="0"/>
                    </a:cubicBezTo>
                    <a:close/>
                    <a:moveTo>
                      <a:pt x="147" y="224"/>
                    </a:moveTo>
                    <a:cubicBezTo>
                      <a:pt x="187" y="224"/>
                      <a:pt x="187" y="224"/>
                      <a:pt x="187" y="224"/>
                    </a:cubicBezTo>
                    <a:cubicBezTo>
                      <a:pt x="187" y="208"/>
                      <a:pt x="187" y="208"/>
                      <a:pt x="187" y="208"/>
                    </a:cubicBezTo>
                    <a:cubicBezTo>
                      <a:pt x="147" y="208"/>
                      <a:pt x="147" y="208"/>
                      <a:pt x="147" y="208"/>
                    </a:cubicBezTo>
                    <a:cubicBezTo>
                      <a:pt x="147" y="224"/>
                      <a:pt x="147" y="224"/>
                      <a:pt x="147" y="224"/>
                    </a:cubicBezTo>
                    <a:close/>
                    <a:moveTo>
                      <a:pt x="187" y="29"/>
                    </a:moveTo>
                    <a:cubicBezTo>
                      <a:pt x="187" y="66"/>
                      <a:pt x="187" y="66"/>
                      <a:pt x="187" y="66"/>
                    </a:cubicBezTo>
                    <a:cubicBezTo>
                      <a:pt x="185" y="66"/>
                      <a:pt x="184" y="66"/>
                      <a:pt x="182" y="67"/>
                    </a:cubicBezTo>
                    <a:cubicBezTo>
                      <a:pt x="176" y="68"/>
                      <a:pt x="172" y="71"/>
                      <a:pt x="169" y="75"/>
                    </a:cubicBezTo>
                    <a:cubicBezTo>
                      <a:pt x="167" y="80"/>
                      <a:pt x="166" y="84"/>
                      <a:pt x="167" y="88"/>
                    </a:cubicBezTo>
                    <a:cubicBezTo>
                      <a:pt x="168" y="93"/>
                      <a:pt x="172" y="97"/>
                      <a:pt x="177" y="98"/>
                    </a:cubicBezTo>
                    <a:cubicBezTo>
                      <a:pt x="173" y="101"/>
                      <a:pt x="169" y="105"/>
                      <a:pt x="168" y="109"/>
                    </a:cubicBezTo>
                    <a:cubicBezTo>
                      <a:pt x="166" y="113"/>
                      <a:pt x="165" y="117"/>
                      <a:pt x="167" y="122"/>
                    </a:cubicBezTo>
                    <a:cubicBezTo>
                      <a:pt x="168" y="126"/>
                      <a:pt x="170" y="130"/>
                      <a:pt x="175" y="133"/>
                    </a:cubicBezTo>
                    <a:cubicBezTo>
                      <a:pt x="178" y="135"/>
                      <a:pt x="182" y="135"/>
                      <a:pt x="187" y="135"/>
                    </a:cubicBezTo>
                    <a:cubicBezTo>
                      <a:pt x="187" y="194"/>
                      <a:pt x="187" y="194"/>
                      <a:pt x="187" y="194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147" y="137"/>
                      <a:pt x="147" y="137"/>
                      <a:pt x="147" y="137"/>
                    </a:cubicBezTo>
                    <a:cubicBezTo>
                      <a:pt x="148" y="137"/>
                      <a:pt x="148" y="137"/>
                      <a:pt x="148" y="137"/>
                    </a:cubicBezTo>
                    <a:cubicBezTo>
                      <a:pt x="148" y="125"/>
                      <a:pt x="148" y="125"/>
                      <a:pt x="148" y="125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47" y="115"/>
                      <a:pt x="147" y="115"/>
                      <a:pt x="147" y="115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29"/>
                      <a:pt x="147" y="29"/>
                      <a:pt x="147" y="29"/>
                    </a:cubicBezTo>
                    <a:cubicBezTo>
                      <a:pt x="187" y="29"/>
                      <a:pt x="187" y="29"/>
                      <a:pt x="187" y="29"/>
                    </a:cubicBezTo>
                    <a:close/>
                    <a:moveTo>
                      <a:pt x="187" y="71"/>
                    </a:moveTo>
                    <a:cubicBezTo>
                      <a:pt x="186" y="70"/>
                      <a:pt x="185" y="70"/>
                      <a:pt x="184" y="70"/>
                    </a:cubicBezTo>
                    <a:cubicBezTo>
                      <a:pt x="181" y="71"/>
                      <a:pt x="179" y="73"/>
                      <a:pt x="178" y="76"/>
                    </a:cubicBezTo>
                    <a:cubicBezTo>
                      <a:pt x="177" y="78"/>
                      <a:pt x="177" y="81"/>
                      <a:pt x="178" y="83"/>
                    </a:cubicBezTo>
                    <a:cubicBezTo>
                      <a:pt x="179" y="88"/>
                      <a:pt x="181" y="91"/>
                      <a:pt x="185" y="93"/>
                    </a:cubicBezTo>
                    <a:cubicBezTo>
                      <a:pt x="186" y="92"/>
                      <a:pt x="187" y="91"/>
                      <a:pt x="187" y="91"/>
                    </a:cubicBezTo>
                    <a:cubicBezTo>
                      <a:pt x="187" y="71"/>
                      <a:pt x="187" y="71"/>
                      <a:pt x="187" y="71"/>
                    </a:cubicBezTo>
                    <a:close/>
                    <a:moveTo>
                      <a:pt x="187" y="100"/>
                    </a:moveTo>
                    <a:cubicBezTo>
                      <a:pt x="187" y="100"/>
                      <a:pt x="186" y="100"/>
                      <a:pt x="186" y="99"/>
                    </a:cubicBezTo>
                    <a:cubicBezTo>
                      <a:pt x="181" y="104"/>
                      <a:pt x="179" y="110"/>
                      <a:pt x="179" y="116"/>
                    </a:cubicBezTo>
                    <a:cubicBezTo>
                      <a:pt x="179" y="118"/>
                      <a:pt x="179" y="120"/>
                      <a:pt x="180" y="121"/>
                    </a:cubicBezTo>
                    <a:cubicBezTo>
                      <a:pt x="180" y="124"/>
                      <a:pt x="182" y="126"/>
                      <a:pt x="183" y="127"/>
                    </a:cubicBezTo>
                    <a:cubicBezTo>
                      <a:pt x="184" y="128"/>
                      <a:pt x="186" y="128"/>
                      <a:pt x="187" y="128"/>
                    </a:cubicBezTo>
                    <a:lnTo>
                      <a:pt x="187" y="100"/>
                    </a:lnTo>
                    <a:close/>
                    <a:moveTo>
                      <a:pt x="147" y="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47" y="0"/>
                      <a:pt x="147" y="0"/>
                      <a:pt x="147" y="0"/>
                    </a:cubicBezTo>
                    <a:close/>
                    <a:moveTo>
                      <a:pt x="99" y="224"/>
                    </a:moveTo>
                    <a:cubicBezTo>
                      <a:pt x="147" y="224"/>
                      <a:pt x="147" y="224"/>
                      <a:pt x="147" y="224"/>
                    </a:cubicBezTo>
                    <a:cubicBezTo>
                      <a:pt x="147" y="208"/>
                      <a:pt x="147" y="208"/>
                      <a:pt x="147" y="208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99" y="224"/>
                      <a:pt x="99" y="224"/>
                      <a:pt x="99" y="224"/>
                    </a:cubicBezTo>
                    <a:close/>
                    <a:moveTo>
                      <a:pt x="147" y="29"/>
                    </a:move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8" y="118"/>
                      <a:pt x="138" y="118"/>
                      <a:pt x="138" y="118"/>
                    </a:cubicBezTo>
                    <a:cubicBezTo>
                      <a:pt x="127" y="121"/>
                      <a:pt x="127" y="121"/>
                      <a:pt x="127" y="121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8" y="139"/>
                      <a:pt x="138" y="139"/>
                      <a:pt x="138" y="139"/>
                    </a:cubicBezTo>
                    <a:cubicBezTo>
                      <a:pt x="147" y="137"/>
                      <a:pt x="147" y="137"/>
                      <a:pt x="147" y="137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99" y="194"/>
                      <a:pt x="99" y="194"/>
                      <a:pt x="99" y="194"/>
                    </a:cubicBezTo>
                    <a:cubicBezTo>
                      <a:pt x="99" y="157"/>
                      <a:pt x="99" y="157"/>
                      <a:pt x="99" y="157"/>
                    </a:cubicBezTo>
                    <a:cubicBezTo>
                      <a:pt x="100" y="157"/>
                      <a:pt x="101" y="157"/>
                      <a:pt x="102" y="156"/>
                    </a:cubicBezTo>
                    <a:cubicBezTo>
                      <a:pt x="109" y="155"/>
                      <a:pt x="113" y="151"/>
                      <a:pt x="117" y="145"/>
                    </a:cubicBezTo>
                    <a:cubicBezTo>
                      <a:pt x="120" y="139"/>
                      <a:pt x="121" y="132"/>
                      <a:pt x="119" y="124"/>
                    </a:cubicBezTo>
                    <a:cubicBezTo>
                      <a:pt x="118" y="120"/>
                      <a:pt x="116" y="117"/>
                      <a:pt x="114" y="115"/>
                    </a:cubicBezTo>
                    <a:cubicBezTo>
                      <a:pt x="112" y="114"/>
                      <a:pt x="111" y="113"/>
                      <a:pt x="109" y="113"/>
                    </a:cubicBezTo>
                    <a:cubicBezTo>
                      <a:pt x="108" y="112"/>
                      <a:pt x="105" y="113"/>
                      <a:pt x="103" y="113"/>
                    </a:cubicBezTo>
                    <a:cubicBezTo>
                      <a:pt x="101" y="114"/>
                      <a:pt x="100" y="114"/>
                      <a:pt x="99" y="115"/>
                    </a:cubicBezTo>
                    <a:cubicBezTo>
                      <a:pt x="99" y="93"/>
                      <a:pt x="99" y="93"/>
                      <a:pt x="99" y="93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102" y="93"/>
                      <a:pt x="103" y="93"/>
                      <a:pt x="104" y="94"/>
                    </a:cubicBezTo>
                    <a:cubicBezTo>
                      <a:pt x="105" y="94"/>
                      <a:pt x="106" y="95"/>
                      <a:pt x="106" y="97"/>
                    </a:cubicBezTo>
                    <a:cubicBezTo>
                      <a:pt x="106" y="98"/>
                      <a:pt x="106" y="99"/>
                      <a:pt x="105" y="100"/>
                    </a:cubicBezTo>
                    <a:cubicBezTo>
                      <a:pt x="108" y="99"/>
                      <a:pt x="110" y="98"/>
                      <a:pt x="111" y="97"/>
                    </a:cubicBezTo>
                    <a:cubicBezTo>
                      <a:pt x="112" y="95"/>
                      <a:pt x="112" y="93"/>
                      <a:pt x="111" y="92"/>
                    </a:cubicBezTo>
                    <a:cubicBezTo>
                      <a:pt x="111" y="90"/>
                      <a:pt x="110" y="89"/>
                      <a:pt x="107" y="88"/>
                    </a:cubicBezTo>
                    <a:cubicBezTo>
                      <a:pt x="105" y="87"/>
                      <a:pt x="103" y="87"/>
                      <a:pt x="100" y="88"/>
                    </a:cubicBezTo>
                    <a:cubicBezTo>
                      <a:pt x="99" y="88"/>
                      <a:pt x="99" y="88"/>
                      <a:pt x="99" y="88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147" y="29"/>
                      <a:pt x="147" y="29"/>
                      <a:pt x="147" y="29"/>
                    </a:cubicBezTo>
                    <a:close/>
                    <a:moveTo>
                      <a:pt x="99" y="150"/>
                    </a:moveTo>
                    <a:cubicBezTo>
                      <a:pt x="100" y="150"/>
                      <a:pt x="101" y="150"/>
                      <a:pt x="101" y="150"/>
                    </a:cubicBezTo>
                    <a:cubicBezTo>
                      <a:pt x="105" y="149"/>
                      <a:pt x="107" y="146"/>
                      <a:pt x="109" y="142"/>
                    </a:cubicBezTo>
                    <a:cubicBezTo>
                      <a:pt x="110" y="137"/>
                      <a:pt x="111" y="133"/>
                      <a:pt x="110" y="129"/>
                    </a:cubicBezTo>
                    <a:cubicBezTo>
                      <a:pt x="108" y="123"/>
                      <a:pt x="106" y="120"/>
                      <a:pt x="103" y="121"/>
                    </a:cubicBezTo>
                    <a:cubicBezTo>
                      <a:pt x="101" y="121"/>
                      <a:pt x="100" y="122"/>
                      <a:pt x="99" y="123"/>
                    </a:cubicBezTo>
                    <a:lnTo>
                      <a:pt x="99" y="150"/>
                    </a:lnTo>
                    <a:close/>
                    <a:moveTo>
                      <a:pt x="99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13"/>
                      <a:pt x="10" y="224"/>
                      <a:pt x="23" y="224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37" y="208"/>
                      <a:pt x="37" y="208"/>
                      <a:pt x="37" y="208"/>
                    </a:cubicBezTo>
                    <a:cubicBezTo>
                      <a:pt x="37" y="208"/>
                      <a:pt x="37" y="208"/>
                      <a:pt x="37" y="208"/>
                    </a:cubicBezTo>
                    <a:cubicBezTo>
                      <a:pt x="26" y="208"/>
                      <a:pt x="17" y="199"/>
                      <a:pt x="17" y="189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24"/>
                      <a:pt x="26" y="16"/>
                      <a:pt x="37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0"/>
                      <a:pt x="99" y="0"/>
                      <a:pt x="99" y="0"/>
                    </a:cubicBezTo>
                    <a:close/>
                    <a:moveTo>
                      <a:pt x="99" y="29"/>
                    </a:moveTo>
                    <a:cubicBezTo>
                      <a:pt x="99" y="88"/>
                      <a:pt x="99" y="88"/>
                      <a:pt x="99" y="88"/>
                    </a:cubicBezTo>
                    <a:cubicBezTo>
                      <a:pt x="93" y="89"/>
                      <a:pt x="89" y="93"/>
                      <a:pt x="85" y="97"/>
                    </a:cubicBezTo>
                    <a:cubicBezTo>
                      <a:pt x="82" y="102"/>
                      <a:pt x="80" y="109"/>
                      <a:pt x="79" y="116"/>
                    </a:cubicBezTo>
                    <a:cubicBezTo>
                      <a:pt x="78" y="120"/>
                      <a:pt x="78" y="124"/>
                      <a:pt x="79" y="129"/>
                    </a:cubicBezTo>
                    <a:cubicBezTo>
                      <a:pt x="79" y="134"/>
                      <a:pt x="80" y="138"/>
                      <a:pt x="81" y="142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82" y="146"/>
                      <a:pt x="82" y="148"/>
                      <a:pt x="83" y="150"/>
                    </a:cubicBezTo>
                    <a:cubicBezTo>
                      <a:pt x="86" y="156"/>
                      <a:pt x="92" y="158"/>
                      <a:pt x="99" y="157"/>
                    </a:cubicBezTo>
                    <a:cubicBezTo>
                      <a:pt x="99" y="194"/>
                      <a:pt x="99" y="194"/>
                      <a:pt x="99" y="194"/>
                    </a:cubicBezTo>
                    <a:cubicBezTo>
                      <a:pt x="46" y="194"/>
                      <a:pt x="46" y="194"/>
                      <a:pt x="46" y="194"/>
                    </a:cubicBezTo>
                    <a:cubicBezTo>
                      <a:pt x="37" y="194"/>
                      <a:pt x="30" y="187"/>
                      <a:pt x="30" y="179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36"/>
                      <a:pt x="37" y="29"/>
                      <a:pt x="46" y="29"/>
                    </a:cubicBezTo>
                    <a:cubicBezTo>
                      <a:pt x="99" y="29"/>
                      <a:pt x="99" y="29"/>
                      <a:pt x="99" y="29"/>
                    </a:cubicBezTo>
                    <a:close/>
                    <a:moveTo>
                      <a:pt x="99" y="93"/>
                    </a:moveTo>
                    <a:cubicBezTo>
                      <a:pt x="99" y="115"/>
                      <a:pt x="99" y="115"/>
                      <a:pt x="99" y="115"/>
                    </a:cubicBezTo>
                    <a:cubicBezTo>
                      <a:pt x="98" y="115"/>
                      <a:pt x="97" y="116"/>
                      <a:pt x="96" y="118"/>
                    </a:cubicBezTo>
                    <a:cubicBezTo>
                      <a:pt x="94" y="120"/>
                      <a:pt x="93" y="122"/>
                      <a:pt x="94" y="125"/>
                    </a:cubicBezTo>
                    <a:cubicBezTo>
                      <a:pt x="94" y="127"/>
                      <a:pt x="95" y="128"/>
                      <a:pt x="97" y="129"/>
                    </a:cubicBezTo>
                    <a:cubicBezTo>
                      <a:pt x="97" y="127"/>
                      <a:pt x="98" y="125"/>
                      <a:pt x="99" y="123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8" y="150"/>
                      <a:pt x="97" y="149"/>
                      <a:pt x="96" y="149"/>
                    </a:cubicBezTo>
                    <a:cubicBezTo>
                      <a:pt x="95" y="148"/>
                      <a:pt x="94" y="146"/>
                      <a:pt x="93" y="142"/>
                    </a:cubicBezTo>
                    <a:cubicBezTo>
                      <a:pt x="92" y="140"/>
                      <a:pt x="92" y="137"/>
                      <a:pt x="91" y="133"/>
                    </a:cubicBezTo>
                    <a:cubicBezTo>
                      <a:pt x="91" y="128"/>
                      <a:pt x="90" y="124"/>
                      <a:pt x="90" y="119"/>
                    </a:cubicBezTo>
                    <a:cubicBezTo>
                      <a:pt x="90" y="111"/>
                      <a:pt x="91" y="104"/>
                      <a:pt x="93" y="100"/>
                    </a:cubicBezTo>
                    <a:cubicBezTo>
                      <a:pt x="95" y="97"/>
                      <a:pt x="97" y="94"/>
                      <a:pt x="99" y="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79" name="Freeform 77">
                <a:extLst>
                  <a:ext uri="{FF2B5EF4-FFF2-40B4-BE49-F238E27FC236}">
                    <a16:creationId xmlns:a16="http://schemas.microsoft.com/office/drawing/2014/main" id="{83ACB01B-231A-475F-B189-EDC95182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6439" y="2942340"/>
                <a:ext cx="214313" cy="160338"/>
              </a:xfrm>
              <a:custGeom>
                <a:avLst/>
                <a:gdLst>
                  <a:gd name="T0" fmla="*/ 69 w 98"/>
                  <a:gd name="T1" fmla="*/ 0 h 74"/>
                  <a:gd name="T2" fmla="*/ 49 w 98"/>
                  <a:gd name="T3" fmla="*/ 8 h 74"/>
                  <a:gd name="T4" fmla="*/ 30 w 98"/>
                  <a:gd name="T5" fmla="*/ 0 h 74"/>
                  <a:gd name="T6" fmla="*/ 0 w 98"/>
                  <a:gd name="T7" fmla="*/ 29 h 74"/>
                  <a:gd name="T8" fmla="*/ 51 w 98"/>
                  <a:gd name="T9" fmla="*/ 74 h 74"/>
                  <a:gd name="T10" fmla="*/ 98 w 98"/>
                  <a:gd name="T11" fmla="*/ 29 h 74"/>
                  <a:gd name="T12" fmla="*/ 69 w 98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4">
                    <a:moveTo>
                      <a:pt x="69" y="0"/>
                    </a:moveTo>
                    <a:cubicBezTo>
                      <a:pt x="61" y="0"/>
                      <a:pt x="54" y="3"/>
                      <a:pt x="49" y="8"/>
                    </a:cubicBezTo>
                    <a:cubicBezTo>
                      <a:pt x="44" y="3"/>
                      <a:pt x="37" y="0"/>
                      <a:pt x="30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7"/>
                      <a:pt x="15" y="74"/>
                      <a:pt x="51" y="74"/>
                    </a:cubicBezTo>
                    <a:cubicBezTo>
                      <a:pt x="88" y="74"/>
                      <a:pt x="98" y="45"/>
                      <a:pt x="98" y="29"/>
                    </a:cubicBezTo>
                    <a:cubicBezTo>
                      <a:pt x="98" y="13"/>
                      <a:pt x="85" y="0"/>
                      <a:pt x="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0" name="Freeform 78">
                <a:extLst>
                  <a:ext uri="{FF2B5EF4-FFF2-40B4-BE49-F238E27FC236}">
                    <a16:creationId xmlns:a16="http://schemas.microsoft.com/office/drawing/2014/main" id="{D07AF0EA-C871-4122-BD27-36839A436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1689" y="2901065"/>
                <a:ext cx="58738" cy="73025"/>
              </a:xfrm>
              <a:custGeom>
                <a:avLst/>
                <a:gdLst>
                  <a:gd name="T0" fmla="*/ 6 w 27"/>
                  <a:gd name="T1" fmla="*/ 34 h 34"/>
                  <a:gd name="T2" fmla="*/ 13 w 27"/>
                  <a:gd name="T3" fmla="*/ 0 h 34"/>
                  <a:gd name="T4" fmla="*/ 27 w 27"/>
                  <a:gd name="T5" fmla="*/ 3 h 34"/>
                  <a:gd name="T6" fmla="*/ 6 w 27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4">
                    <a:moveTo>
                      <a:pt x="6" y="34"/>
                    </a:moveTo>
                    <a:cubicBezTo>
                      <a:pt x="0" y="22"/>
                      <a:pt x="4" y="9"/>
                      <a:pt x="13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4" y="10"/>
                      <a:pt x="6" y="18"/>
                      <a:pt x="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1" name="Freeform 79">
                <a:extLst>
                  <a:ext uri="{FF2B5EF4-FFF2-40B4-BE49-F238E27FC236}">
                    <a16:creationId xmlns:a16="http://schemas.microsoft.com/office/drawing/2014/main" id="{9E25BED9-2EE4-4A2D-9FA2-4A9773E0DE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8314" y="4237740"/>
                <a:ext cx="225425" cy="312738"/>
              </a:xfrm>
              <a:custGeom>
                <a:avLst/>
                <a:gdLst>
                  <a:gd name="T0" fmla="*/ 87 w 103"/>
                  <a:gd name="T1" fmla="*/ 88 h 143"/>
                  <a:gd name="T2" fmla="*/ 103 w 103"/>
                  <a:gd name="T3" fmla="*/ 112 h 143"/>
                  <a:gd name="T4" fmla="*/ 102 w 103"/>
                  <a:gd name="T5" fmla="*/ 143 h 143"/>
                  <a:gd name="T6" fmla="*/ 87 w 103"/>
                  <a:gd name="T7" fmla="*/ 137 h 143"/>
                  <a:gd name="T8" fmla="*/ 87 w 103"/>
                  <a:gd name="T9" fmla="*/ 134 h 143"/>
                  <a:gd name="T10" fmla="*/ 91 w 103"/>
                  <a:gd name="T11" fmla="*/ 136 h 143"/>
                  <a:gd name="T12" fmla="*/ 100 w 103"/>
                  <a:gd name="T13" fmla="*/ 130 h 143"/>
                  <a:gd name="T14" fmla="*/ 100 w 103"/>
                  <a:gd name="T15" fmla="*/ 113 h 143"/>
                  <a:gd name="T16" fmla="*/ 100 w 103"/>
                  <a:gd name="T17" fmla="*/ 113 h 143"/>
                  <a:gd name="T18" fmla="*/ 99 w 103"/>
                  <a:gd name="T19" fmla="*/ 111 h 143"/>
                  <a:gd name="T20" fmla="*/ 92 w 103"/>
                  <a:gd name="T21" fmla="*/ 110 h 143"/>
                  <a:gd name="T22" fmla="*/ 90 w 103"/>
                  <a:gd name="T23" fmla="*/ 116 h 143"/>
                  <a:gd name="T24" fmla="*/ 87 w 103"/>
                  <a:gd name="T25" fmla="*/ 115 h 143"/>
                  <a:gd name="T26" fmla="*/ 87 w 103"/>
                  <a:gd name="T27" fmla="*/ 88 h 143"/>
                  <a:gd name="T28" fmla="*/ 73 w 103"/>
                  <a:gd name="T29" fmla="*/ 132 h 143"/>
                  <a:gd name="T30" fmla="*/ 32 w 103"/>
                  <a:gd name="T31" fmla="*/ 70 h 143"/>
                  <a:gd name="T32" fmla="*/ 28 w 103"/>
                  <a:gd name="T33" fmla="*/ 68 h 143"/>
                  <a:gd name="T34" fmla="*/ 28 w 103"/>
                  <a:gd name="T35" fmla="*/ 67 h 143"/>
                  <a:gd name="T36" fmla="*/ 28 w 103"/>
                  <a:gd name="T37" fmla="*/ 63 h 143"/>
                  <a:gd name="T38" fmla="*/ 29 w 103"/>
                  <a:gd name="T39" fmla="*/ 65 h 143"/>
                  <a:gd name="T40" fmla="*/ 34 w 103"/>
                  <a:gd name="T41" fmla="*/ 66 h 143"/>
                  <a:gd name="T42" fmla="*/ 41 w 103"/>
                  <a:gd name="T43" fmla="*/ 61 h 143"/>
                  <a:gd name="T44" fmla="*/ 41 w 103"/>
                  <a:gd name="T45" fmla="*/ 61 h 143"/>
                  <a:gd name="T46" fmla="*/ 37 w 103"/>
                  <a:gd name="T47" fmla="*/ 59 h 143"/>
                  <a:gd name="T48" fmla="*/ 28 w 103"/>
                  <a:gd name="T49" fmla="*/ 45 h 143"/>
                  <a:gd name="T50" fmla="*/ 28 w 103"/>
                  <a:gd name="T51" fmla="*/ 26 h 143"/>
                  <a:gd name="T52" fmla="*/ 39 w 103"/>
                  <a:gd name="T53" fmla="*/ 19 h 143"/>
                  <a:gd name="T54" fmla="*/ 44 w 103"/>
                  <a:gd name="T55" fmla="*/ 21 h 143"/>
                  <a:gd name="T56" fmla="*/ 61 w 103"/>
                  <a:gd name="T57" fmla="*/ 46 h 143"/>
                  <a:gd name="T58" fmla="*/ 61 w 103"/>
                  <a:gd name="T59" fmla="*/ 50 h 143"/>
                  <a:gd name="T60" fmla="*/ 87 w 103"/>
                  <a:gd name="T61" fmla="*/ 88 h 143"/>
                  <a:gd name="T62" fmla="*/ 87 w 103"/>
                  <a:gd name="T63" fmla="*/ 115 h 143"/>
                  <a:gd name="T64" fmla="*/ 84 w 103"/>
                  <a:gd name="T65" fmla="*/ 116 h 143"/>
                  <a:gd name="T66" fmla="*/ 82 w 103"/>
                  <a:gd name="T67" fmla="*/ 122 h 143"/>
                  <a:gd name="T68" fmla="*/ 75 w 103"/>
                  <a:gd name="T69" fmla="*/ 121 h 143"/>
                  <a:gd name="T70" fmla="*/ 74 w 103"/>
                  <a:gd name="T71" fmla="*/ 128 h 143"/>
                  <a:gd name="T72" fmla="*/ 75 w 103"/>
                  <a:gd name="T73" fmla="*/ 130 h 143"/>
                  <a:gd name="T74" fmla="*/ 87 w 103"/>
                  <a:gd name="T75" fmla="*/ 134 h 143"/>
                  <a:gd name="T76" fmla="*/ 87 w 103"/>
                  <a:gd name="T77" fmla="*/ 137 h 143"/>
                  <a:gd name="T78" fmla="*/ 73 w 103"/>
                  <a:gd name="T79" fmla="*/ 132 h 143"/>
                  <a:gd name="T80" fmla="*/ 28 w 103"/>
                  <a:gd name="T81" fmla="*/ 4 h 143"/>
                  <a:gd name="T82" fmla="*/ 28 w 103"/>
                  <a:gd name="T83" fmla="*/ 24 h 143"/>
                  <a:gd name="T84" fmla="*/ 36 w 103"/>
                  <a:gd name="T85" fmla="*/ 15 h 143"/>
                  <a:gd name="T86" fmla="*/ 32 w 103"/>
                  <a:gd name="T87" fmla="*/ 8 h 143"/>
                  <a:gd name="T88" fmla="*/ 28 w 103"/>
                  <a:gd name="T89" fmla="*/ 4 h 143"/>
                  <a:gd name="T90" fmla="*/ 28 w 103"/>
                  <a:gd name="T91" fmla="*/ 67 h 143"/>
                  <a:gd name="T92" fmla="*/ 11 w 103"/>
                  <a:gd name="T93" fmla="*/ 43 h 143"/>
                  <a:gd name="T94" fmla="*/ 11 w 103"/>
                  <a:gd name="T95" fmla="*/ 37 h 143"/>
                  <a:gd name="T96" fmla="*/ 5 w 103"/>
                  <a:gd name="T97" fmla="*/ 27 h 143"/>
                  <a:gd name="T98" fmla="*/ 9 w 103"/>
                  <a:gd name="T99" fmla="*/ 4 h 143"/>
                  <a:gd name="T100" fmla="*/ 28 w 103"/>
                  <a:gd name="T101" fmla="*/ 4 h 143"/>
                  <a:gd name="T102" fmla="*/ 28 w 103"/>
                  <a:gd name="T103" fmla="*/ 24 h 143"/>
                  <a:gd name="T104" fmla="*/ 21 w 103"/>
                  <a:gd name="T105" fmla="*/ 31 h 143"/>
                  <a:gd name="T106" fmla="*/ 28 w 103"/>
                  <a:gd name="T107" fmla="*/ 26 h 143"/>
                  <a:gd name="T108" fmla="*/ 28 w 103"/>
                  <a:gd name="T109" fmla="*/ 45 h 143"/>
                  <a:gd name="T110" fmla="*/ 22 w 103"/>
                  <a:gd name="T111" fmla="*/ 37 h 143"/>
                  <a:gd name="T112" fmla="*/ 22 w 103"/>
                  <a:gd name="T113" fmla="*/ 33 h 143"/>
                  <a:gd name="T114" fmla="*/ 15 w 103"/>
                  <a:gd name="T115" fmla="*/ 37 h 143"/>
                  <a:gd name="T116" fmla="*/ 14 w 103"/>
                  <a:gd name="T117" fmla="*/ 43 h 143"/>
                  <a:gd name="T118" fmla="*/ 28 w 103"/>
                  <a:gd name="T119" fmla="*/ 63 h 143"/>
                  <a:gd name="T120" fmla="*/ 28 w 103"/>
                  <a:gd name="T121" fmla="*/ 6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3" h="143">
                    <a:moveTo>
                      <a:pt x="87" y="88"/>
                    </a:moveTo>
                    <a:cubicBezTo>
                      <a:pt x="103" y="112"/>
                      <a:pt x="103" y="112"/>
                      <a:pt x="103" y="112"/>
                    </a:cubicBezTo>
                    <a:cubicBezTo>
                      <a:pt x="102" y="143"/>
                      <a:pt x="102" y="143"/>
                      <a:pt x="102" y="143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87" y="134"/>
                      <a:pt x="87" y="134"/>
                      <a:pt x="87" y="134"/>
                    </a:cubicBezTo>
                    <a:cubicBezTo>
                      <a:pt x="91" y="136"/>
                      <a:pt x="91" y="136"/>
                      <a:pt x="91" y="136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0" y="113"/>
                      <a:pt x="100" y="113"/>
                      <a:pt x="100" y="113"/>
                    </a:cubicBezTo>
                    <a:cubicBezTo>
                      <a:pt x="100" y="113"/>
                      <a:pt x="100" y="113"/>
                      <a:pt x="100" y="113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8" y="109"/>
                      <a:pt x="95" y="108"/>
                      <a:pt x="92" y="110"/>
                    </a:cubicBezTo>
                    <a:cubicBezTo>
                      <a:pt x="90" y="111"/>
                      <a:pt x="89" y="114"/>
                      <a:pt x="90" y="116"/>
                    </a:cubicBezTo>
                    <a:cubicBezTo>
                      <a:pt x="89" y="115"/>
                      <a:pt x="88" y="115"/>
                      <a:pt x="87" y="115"/>
                    </a:cubicBezTo>
                    <a:lnTo>
                      <a:pt x="87" y="88"/>
                    </a:lnTo>
                    <a:close/>
                    <a:moveTo>
                      <a:pt x="73" y="132"/>
                    </a:moveTo>
                    <a:cubicBezTo>
                      <a:pt x="32" y="70"/>
                      <a:pt x="32" y="70"/>
                      <a:pt x="32" y="70"/>
                    </a:cubicBezTo>
                    <a:cubicBezTo>
                      <a:pt x="30" y="70"/>
                      <a:pt x="29" y="69"/>
                      <a:pt x="28" y="68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30" y="67"/>
                      <a:pt x="33" y="67"/>
                      <a:pt x="34" y="66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0" y="61"/>
                      <a:pt x="38" y="61"/>
                      <a:pt x="37" y="59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1" y="18"/>
                      <a:pt x="43" y="19"/>
                      <a:pt x="44" y="21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2" y="47"/>
                      <a:pt x="62" y="49"/>
                      <a:pt x="61" y="50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6" y="115"/>
                      <a:pt x="85" y="115"/>
                      <a:pt x="84" y="116"/>
                    </a:cubicBezTo>
                    <a:cubicBezTo>
                      <a:pt x="82" y="117"/>
                      <a:pt x="81" y="120"/>
                      <a:pt x="82" y="122"/>
                    </a:cubicBezTo>
                    <a:cubicBezTo>
                      <a:pt x="80" y="120"/>
                      <a:pt x="77" y="120"/>
                      <a:pt x="75" y="121"/>
                    </a:cubicBezTo>
                    <a:cubicBezTo>
                      <a:pt x="73" y="123"/>
                      <a:pt x="72" y="126"/>
                      <a:pt x="74" y="128"/>
                    </a:cubicBezTo>
                    <a:cubicBezTo>
                      <a:pt x="75" y="130"/>
                      <a:pt x="75" y="130"/>
                      <a:pt x="75" y="130"/>
                    </a:cubicBezTo>
                    <a:cubicBezTo>
                      <a:pt x="87" y="134"/>
                      <a:pt x="87" y="134"/>
                      <a:pt x="87" y="134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73" y="132"/>
                      <a:pt x="73" y="132"/>
                      <a:pt x="73" y="132"/>
                    </a:cubicBezTo>
                    <a:close/>
                    <a:moveTo>
                      <a:pt x="28" y="4"/>
                    </a:moveTo>
                    <a:cubicBezTo>
                      <a:pt x="28" y="24"/>
                      <a:pt x="28" y="24"/>
                      <a:pt x="28" y="24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1" y="7"/>
                      <a:pt x="29" y="5"/>
                      <a:pt x="28" y="4"/>
                    </a:cubicBezTo>
                    <a:close/>
                    <a:moveTo>
                      <a:pt x="28" y="67"/>
                    </a:moveTo>
                    <a:cubicBezTo>
                      <a:pt x="11" y="43"/>
                      <a:pt x="11" y="43"/>
                      <a:pt x="11" y="43"/>
                    </a:cubicBezTo>
                    <a:cubicBezTo>
                      <a:pt x="10" y="41"/>
                      <a:pt x="10" y="38"/>
                      <a:pt x="11" y="3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0" y="19"/>
                      <a:pt x="2" y="9"/>
                      <a:pt x="9" y="4"/>
                    </a:cubicBezTo>
                    <a:cubicBezTo>
                      <a:pt x="15" y="0"/>
                      <a:pt x="22" y="0"/>
                      <a:pt x="28" y="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6"/>
                      <a:pt x="21" y="34"/>
                      <a:pt x="22" y="33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4" y="39"/>
                      <a:pt x="13" y="41"/>
                      <a:pt x="14" y="43"/>
                    </a:cubicBezTo>
                    <a:cubicBezTo>
                      <a:pt x="28" y="63"/>
                      <a:pt x="28" y="63"/>
                      <a:pt x="28" y="63"/>
                    </a:cubicBezTo>
                    <a:lnTo>
                      <a:pt x="28" y="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2" name="Freeform 80">
                <a:extLst>
                  <a:ext uri="{FF2B5EF4-FFF2-40B4-BE49-F238E27FC236}">
                    <a16:creationId xmlns:a16="http://schemas.microsoft.com/office/drawing/2014/main" id="{60723011-066F-49B5-B512-9E55BDF00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0276" y="2634365"/>
                <a:ext cx="282575" cy="309563"/>
              </a:xfrm>
              <a:custGeom>
                <a:avLst/>
                <a:gdLst>
                  <a:gd name="T0" fmla="*/ 101 w 130"/>
                  <a:gd name="T1" fmla="*/ 65 h 142"/>
                  <a:gd name="T2" fmla="*/ 97 w 130"/>
                  <a:gd name="T3" fmla="*/ 81 h 142"/>
                  <a:gd name="T4" fmla="*/ 97 w 130"/>
                  <a:gd name="T5" fmla="*/ 94 h 142"/>
                  <a:gd name="T6" fmla="*/ 100 w 130"/>
                  <a:gd name="T7" fmla="*/ 95 h 142"/>
                  <a:gd name="T8" fmla="*/ 111 w 130"/>
                  <a:gd name="T9" fmla="*/ 112 h 142"/>
                  <a:gd name="T10" fmla="*/ 97 w 130"/>
                  <a:gd name="T11" fmla="*/ 103 h 142"/>
                  <a:gd name="T12" fmla="*/ 97 w 130"/>
                  <a:gd name="T13" fmla="*/ 28 h 142"/>
                  <a:gd name="T14" fmla="*/ 111 w 130"/>
                  <a:gd name="T15" fmla="*/ 19 h 142"/>
                  <a:gd name="T16" fmla="*/ 100 w 130"/>
                  <a:gd name="T17" fmla="*/ 35 h 142"/>
                  <a:gd name="T18" fmla="*/ 97 w 130"/>
                  <a:gd name="T19" fmla="*/ 36 h 142"/>
                  <a:gd name="T20" fmla="*/ 127 w 130"/>
                  <a:gd name="T21" fmla="*/ 62 h 142"/>
                  <a:gd name="T22" fmla="*/ 108 w 130"/>
                  <a:gd name="T23" fmla="*/ 65 h 142"/>
                  <a:gd name="T24" fmla="*/ 127 w 130"/>
                  <a:gd name="T25" fmla="*/ 69 h 142"/>
                  <a:gd name="T26" fmla="*/ 127 w 130"/>
                  <a:gd name="T27" fmla="*/ 62 h 142"/>
                  <a:gd name="T28" fmla="*/ 67 w 130"/>
                  <a:gd name="T29" fmla="*/ 142 h 142"/>
                  <a:gd name="T30" fmla="*/ 85 w 130"/>
                  <a:gd name="T31" fmla="*/ 95 h 142"/>
                  <a:gd name="T32" fmla="*/ 97 w 130"/>
                  <a:gd name="T33" fmla="*/ 50 h 142"/>
                  <a:gd name="T34" fmla="*/ 65 w 130"/>
                  <a:gd name="T35" fmla="*/ 37 h 142"/>
                  <a:gd name="T36" fmla="*/ 93 w 130"/>
                  <a:gd name="T37" fmla="*/ 65 h 142"/>
                  <a:gd name="T38" fmla="*/ 79 w 130"/>
                  <a:gd name="T39" fmla="*/ 90 h 142"/>
                  <a:gd name="T40" fmla="*/ 78 w 130"/>
                  <a:gd name="T41" fmla="*/ 110 h 142"/>
                  <a:gd name="T42" fmla="*/ 65 w 130"/>
                  <a:gd name="T43" fmla="*/ 142 h 142"/>
                  <a:gd name="T44" fmla="*/ 97 w 130"/>
                  <a:gd name="T45" fmla="*/ 36 h 142"/>
                  <a:gd name="T46" fmla="*/ 95 w 130"/>
                  <a:gd name="T47" fmla="*/ 31 h 142"/>
                  <a:gd name="T48" fmla="*/ 97 w 130"/>
                  <a:gd name="T49" fmla="*/ 94 h 142"/>
                  <a:gd name="T50" fmla="*/ 95 w 130"/>
                  <a:gd name="T51" fmla="*/ 100 h 142"/>
                  <a:gd name="T52" fmla="*/ 97 w 130"/>
                  <a:gd name="T53" fmla="*/ 94 h 142"/>
                  <a:gd name="T54" fmla="*/ 65 w 130"/>
                  <a:gd name="T55" fmla="*/ 0 h 142"/>
                  <a:gd name="T56" fmla="*/ 68 w 130"/>
                  <a:gd name="T57" fmla="*/ 3 h 142"/>
                  <a:gd name="T58" fmla="*/ 65 w 130"/>
                  <a:gd name="T59" fmla="*/ 23 h 142"/>
                  <a:gd name="T60" fmla="*/ 65 w 130"/>
                  <a:gd name="T61" fmla="*/ 23 h 142"/>
                  <a:gd name="T62" fmla="*/ 32 w 130"/>
                  <a:gd name="T63" fmla="*/ 50 h 142"/>
                  <a:gd name="T64" fmla="*/ 45 w 130"/>
                  <a:gd name="T65" fmla="*/ 96 h 142"/>
                  <a:gd name="T66" fmla="*/ 63 w 130"/>
                  <a:gd name="T67" fmla="*/ 142 h 142"/>
                  <a:gd name="T68" fmla="*/ 65 w 130"/>
                  <a:gd name="T69" fmla="*/ 110 h 142"/>
                  <a:gd name="T70" fmla="*/ 52 w 130"/>
                  <a:gd name="T71" fmla="*/ 93 h 142"/>
                  <a:gd name="T72" fmla="*/ 36 w 130"/>
                  <a:gd name="T73" fmla="*/ 65 h 142"/>
                  <a:gd name="T74" fmla="*/ 65 w 130"/>
                  <a:gd name="T75" fmla="*/ 37 h 142"/>
                  <a:gd name="T76" fmla="*/ 65 w 130"/>
                  <a:gd name="T77" fmla="*/ 29 h 142"/>
                  <a:gd name="T78" fmla="*/ 65 w 130"/>
                  <a:gd name="T79" fmla="*/ 0 h 142"/>
                  <a:gd name="T80" fmla="*/ 62 w 130"/>
                  <a:gd name="T81" fmla="*/ 20 h 142"/>
                  <a:gd name="T82" fmla="*/ 65 w 130"/>
                  <a:gd name="T83" fmla="*/ 0 h 142"/>
                  <a:gd name="T84" fmla="*/ 32 w 130"/>
                  <a:gd name="T85" fmla="*/ 94 h 142"/>
                  <a:gd name="T86" fmla="*/ 35 w 130"/>
                  <a:gd name="T87" fmla="*/ 100 h 142"/>
                  <a:gd name="T88" fmla="*/ 32 w 130"/>
                  <a:gd name="T89" fmla="*/ 36 h 142"/>
                  <a:gd name="T90" fmla="*/ 35 w 130"/>
                  <a:gd name="T91" fmla="*/ 31 h 142"/>
                  <a:gd name="T92" fmla="*/ 32 w 130"/>
                  <a:gd name="T93" fmla="*/ 36 h 142"/>
                  <a:gd name="T94" fmla="*/ 29 w 130"/>
                  <a:gd name="T95" fmla="*/ 65 h 142"/>
                  <a:gd name="T96" fmla="*/ 32 w 130"/>
                  <a:gd name="T97" fmla="*/ 50 h 142"/>
                  <a:gd name="T98" fmla="*/ 32 w 130"/>
                  <a:gd name="T99" fmla="*/ 36 h 142"/>
                  <a:gd name="T100" fmla="*/ 30 w 130"/>
                  <a:gd name="T101" fmla="*/ 35 h 142"/>
                  <a:gd name="T102" fmla="*/ 19 w 130"/>
                  <a:gd name="T103" fmla="*/ 19 h 142"/>
                  <a:gd name="T104" fmla="*/ 32 w 130"/>
                  <a:gd name="T105" fmla="*/ 28 h 142"/>
                  <a:gd name="T106" fmla="*/ 32 w 130"/>
                  <a:gd name="T107" fmla="*/ 103 h 142"/>
                  <a:gd name="T108" fmla="*/ 19 w 130"/>
                  <a:gd name="T109" fmla="*/ 112 h 142"/>
                  <a:gd name="T110" fmla="*/ 30 w 130"/>
                  <a:gd name="T111" fmla="*/ 95 h 142"/>
                  <a:gd name="T112" fmla="*/ 32 w 130"/>
                  <a:gd name="T113" fmla="*/ 94 h 142"/>
                  <a:gd name="T114" fmla="*/ 22 w 130"/>
                  <a:gd name="T115" fmla="*/ 65 h 142"/>
                  <a:gd name="T116" fmla="*/ 3 w 130"/>
                  <a:gd name="T117" fmla="*/ 62 h 142"/>
                  <a:gd name="T118" fmla="*/ 3 w 130"/>
                  <a:gd name="T119" fmla="*/ 69 h 142"/>
                  <a:gd name="T120" fmla="*/ 22 w 130"/>
                  <a:gd name="T121" fmla="*/ 6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" h="142">
                    <a:moveTo>
                      <a:pt x="97" y="81"/>
                    </a:moveTo>
                    <a:cubicBezTo>
                      <a:pt x="100" y="76"/>
                      <a:pt x="101" y="71"/>
                      <a:pt x="101" y="65"/>
                    </a:cubicBezTo>
                    <a:cubicBezTo>
                      <a:pt x="101" y="60"/>
                      <a:pt x="100" y="55"/>
                      <a:pt x="97" y="50"/>
                    </a:cubicBezTo>
                    <a:cubicBezTo>
                      <a:pt x="97" y="81"/>
                      <a:pt x="97" y="81"/>
                      <a:pt x="97" y="81"/>
                    </a:cubicBezTo>
                    <a:close/>
                    <a:moveTo>
                      <a:pt x="97" y="103"/>
                    </a:moveTo>
                    <a:cubicBezTo>
                      <a:pt x="97" y="94"/>
                      <a:pt x="97" y="94"/>
                      <a:pt x="97" y="94"/>
                    </a:cubicBezTo>
                    <a:cubicBezTo>
                      <a:pt x="98" y="94"/>
                      <a:pt x="99" y="95"/>
                      <a:pt x="100" y="95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13" y="108"/>
                      <a:pt x="113" y="110"/>
                      <a:pt x="111" y="112"/>
                    </a:cubicBezTo>
                    <a:cubicBezTo>
                      <a:pt x="110" y="113"/>
                      <a:pt x="108" y="113"/>
                      <a:pt x="106" y="112"/>
                    </a:cubicBezTo>
                    <a:cubicBezTo>
                      <a:pt x="97" y="103"/>
                      <a:pt x="97" y="103"/>
                      <a:pt x="97" y="103"/>
                    </a:cubicBezTo>
                    <a:close/>
                    <a:moveTo>
                      <a:pt x="97" y="36"/>
                    </a:moveTo>
                    <a:cubicBezTo>
                      <a:pt x="97" y="28"/>
                      <a:pt x="97" y="28"/>
                      <a:pt x="97" y="28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8" y="18"/>
                      <a:pt x="110" y="18"/>
                      <a:pt x="111" y="19"/>
                    </a:cubicBezTo>
                    <a:cubicBezTo>
                      <a:pt x="113" y="20"/>
                      <a:pt x="113" y="23"/>
                      <a:pt x="111" y="24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99" y="36"/>
                      <a:pt x="98" y="36"/>
                      <a:pt x="97" y="36"/>
                    </a:cubicBezTo>
                    <a:close/>
                    <a:moveTo>
                      <a:pt x="127" y="62"/>
                    </a:moveTo>
                    <a:cubicBezTo>
                      <a:pt x="127" y="62"/>
                      <a:pt x="127" y="62"/>
                      <a:pt x="127" y="62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109" y="62"/>
                      <a:pt x="108" y="64"/>
                      <a:pt x="108" y="65"/>
                    </a:cubicBezTo>
                    <a:cubicBezTo>
                      <a:pt x="108" y="67"/>
                      <a:pt x="109" y="69"/>
                      <a:pt x="111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9" y="69"/>
                      <a:pt x="130" y="67"/>
                      <a:pt x="130" y="65"/>
                    </a:cubicBezTo>
                    <a:cubicBezTo>
                      <a:pt x="130" y="64"/>
                      <a:pt x="129" y="62"/>
                      <a:pt x="127" y="62"/>
                    </a:cubicBezTo>
                    <a:close/>
                    <a:moveTo>
                      <a:pt x="65" y="142"/>
                    </a:moveTo>
                    <a:cubicBezTo>
                      <a:pt x="67" y="142"/>
                      <a:pt x="67" y="142"/>
                      <a:pt x="67" y="142"/>
                    </a:cubicBezTo>
                    <a:cubicBezTo>
                      <a:pt x="77" y="142"/>
                      <a:pt x="85" y="134"/>
                      <a:pt x="85" y="124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90" y="92"/>
                      <a:pt x="95" y="87"/>
                      <a:pt x="97" y="81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2" y="38"/>
                      <a:pt x="79" y="29"/>
                      <a:pt x="65" y="29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73" y="37"/>
                      <a:pt x="80" y="40"/>
                      <a:pt x="85" y="45"/>
                    </a:cubicBezTo>
                    <a:cubicBezTo>
                      <a:pt x="90" y="50"/>
                      <a:pt x="93" y="57"/>
                      <a:pt x="93" y="65"/>
                    </a:cubicBezTo>
                    <a:cubicBezTo>
                      <a:pt x="93" y="76"/>
                      <a:pt x="88" y="85"/>
                      <a:pt x="79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8" y="91"/>
                      <a:pt x="78" y="92"/>
                      <a:pt x="78" y="93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5" y="142"/>
                      <a:pt x="65" y="142"/>
                      <a:pt x="65" y="142"/>
                    </a:cubicBezTo>
                    <a:close/>
                    <a:moveTo>
                      <a:pt x="97" y="28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36"/>
                      <a:pt x="96" y="36"/>
                      <a:pt x="95" y="35"/>
                    </a:cubicBezTo>
                    <a:cubicBezTo>
                      <a:pt x="94" y="34"/>
                      <a:pt x="94" y="32"/>
                      <a:pt x="95" y="31"/>
                    </a:cubicBezTo>
                    <a:cubicBezTo>
                      <a:pt x="97" y="28"/>
                      <a:pt x="97" y="28"/>
                      <a:pt x="97" y="28"/>
                    </a:cubicBezTo>
                    <a:close/>
                    <a:moveTo>
                      <a:pt x="97" y="94"/>
                    </a:moveTo>
                    <a:cubicBezTo>
                      <a:pt x="97" y="103"/>
                      <a:pt x="97" y="103"/>
                      <a:pt x="97" y="103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4" y="99"/>
                      <a:pt x="94" y="97"/>
                      <a:pt x="95" y="95"/>
                    </a:cubicBezTo>
                    <a:cubicBezTo>
                      <a:pt x="96" y="95"/>
                      <a:pt x="97" y="94"/>
                      <a:pt x="97" y="94"/>
                    </a:cubicBezTo>
                    <a:close/>
                    <a:moveTo>
                      <a:pt x="65" y="23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7" y="0"/>
                      <a:pt x="68" y="2"/>
                      <a:pt x="68" y="3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21"/>
                      <a:pt x="67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lose/>
                    <a:moveTo>
                      <a:pt x="65" y="29"/>
                    </a:moveTo>
                    <a:cubicBezTo>
                      <a:pt x="50" y="29"/>
                      <a:pt x="38" y="37"/>
                      <a:pt x="32" y="50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5" y="87"/>
                      <a:pt x="40" y="92"/>
                      <a:pt x="45" y="96"/>
                    </a:cubicBezTo>
                    <a:cubicBezTo>
                      <a:pt x="45" y="124"/>
                      <a:pt x="45" y="124"/>
                      <a:pt x="45" y="124"/>
                    </a:cubicBezTo>
                    <a:cubicBezTo>
                      <a:pt x="45" y="134"/>
                      <a:pt x="53" y="142"/>
                      <a:pt x="63" y="142"/>
                    </a:cubicBezTo>
                    <a:cubicBezTo>
                      <a:pt x="65" y="142"/>
                      <a:pt x="65" y="142"/>
                      <a:pt x="65" y="142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2"/>
                      <a:pt x="52" y="91"/>
                      <a:pt x="51" y="90"/>
                    </a:cubicBezTo>
                    <a:cubicBezTo>
                      <a:pt x="42" y="85"/>
                      <a:pt x="36" y="76"/>
                      <a:pt x="36" y="65"/>
                    </a:cubicBezTo>
                    <a:cubicBezTo>
                      <a:pt x="36" y="57"/>
                      <a:pt x="39" y="50"/>
                      <a:pt x="44" y="45"/>
                    </a:cubicBezTo>
                    <a:cubicBezTo>
                      <a:pt x="50" y="40"/>
                      <a:pt x="57" y="37"/>
                      <a:pt x="65" y="37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lose/>
                    <a:moveTo>
                      <a:pt x="65" y="0"/>
                    </a:moveTo>
                    <a:cubicBezTo>
                      <a:pt x="65" y="23"/>
                      <a:pt x="65" y="23"/>
                      <a:pt x="65" y="23"/>
                    </a:cubicBezTo>
                    <a:cubicBezTo>
                      <a:pt x="63" y="23"/>
                      <a:pt x="62" y="21"/>
                      <a:pt x="62" y="20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2"/>
                      <a:pt x="63" y="0"/>
                      <a:pt x="65" y="0"/>
                    </a:cubicBezTo>
                    <a:close/>
                    <a:moveTo>
                      <a:pt x="32" y="103"/>
                    </a:moveTo>
                    <a:cubicBezTo>
                      <a:pt x="32" y="94"/>
                      <a:pt x="32" y="94"/>
                      <a:pt x="32" y="94"/>
                    </a:cubicBezTo>
                    <a:cubicBezTo>
                      <a:pt x="33" y="94"/>
                      <a:pt x="34" y="95"/>
                      <a:pt x="35" y="95"/>
                    </a:cubicBezTo>
                    <a:cubicBezTo>
                      <a:pt x="36" y="97"/>
                      <a:pt x="36" y="99"/>
                      <a:pt x="35" y="100"/>
                    </a:cubicBezTo>
                    <a:cubicBezTo>
                      <a:pt x="32" y="103"/>
                      <a:pt x="32" y="103"/>
                      <a:pt x="32" y="103"/>
                    </a:cubicBezTo>
                    <a:close/>
                    <a:moveTo>
                      <a:pt x="32" y="36"/>
                    </a:moveTo>
                    <a:cubicBezTo>
                      <a:pt x="32" y="28"/>
                      <a:pt x="32" y="28"/>
                      <a:pt x="32" y="28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2"/>
                      <a:pt x="36" y="34"/>
                      <a:pt x="35" y="35"/>
                    </a:cubicBezTo>
                    <a:cubicBezTo>
                      <a:pt x="34" y="36"/>
                      <a:pt x="33" y="36"/>
                      <a:pt x="32" y="36"/>
                    </a:cubicBezTo>
                    <a:close/>
                    <a:moveTo>
                      <a:pt x="32" y="50"/>
                    </a:moveTo>
                    <a:cubicBezTo>
                      <a:pt x="30" y="54"/>
                      <a:pt x="29" y="60"/>
                      <a:pt x="29" y="65"/>
                    </a:cubicBezTo>
                    <a:cubicBezTo>
                      <a:pt x="29" y="71"/>
                      <a:pt x="30" y="76"/>
                      <a:pt x="32" y="81"/>
                    </a:cubicBezTo>
                    <a:cubicBezTo>
                      <a:pt x="32" y="50"/>
                      <a:pt x="32" y="50"/>
                      <a:pt x="32" y="50"/>
                    </a:cubicBezTo>
                    <a:close/>
                    <a:moveTo>
                      <a:pt x="32" y="28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1" y="36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7" y="23"/>
                      <a:pt x="17" y="20"/>
                      <a:pt x="19" y="19"/>
                    </a:cubicBezTo>
                    <a:cubicBezTo>
                      <a:pt x="20" y="18"/>
                      <a:pt x="22" y="18"/>
                      <a:pt x="24" y="19"/>
                    </a:cubicBezTo>
                    <a:cubicBezTo>
                      <a:pt x="32" y="28"/>
                      <a:pt x="32" y="28"/>
                      <a:pt x="32" y="28"/>
                    </a:cubicBezTo>
                    <a:close/>
                    <a:moveTo>
                      <a:pt x="32" y="94"/>
                    </a:moveTo>
                    <a:cubicBezTo>
                      <a:pt x="32" y="103"/>
                      <a:pt x="32" y="103"/>
                      <a:pt x="32" y="103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2" y="113"/>
                      <a:pt x="20" y="113"/>
                      <a:pt x="19" y="112"/>
                    </a:cubicBezTo>
                    <a:cubicBezTo>
                      <a:pt x="17" y="110"/>
                      <a:pt x="17" y="108"/>
                      <a:pt x="19" y="107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1" y="95"/>
                      <a:pt x="32" y="95"/>
                      <a:pt x="32" y="94"/>
                    </a:cubicBezTo>
                    <a:close/>
                    <a:moveTo>
                      <a:pt x="22" y="65"/>
                    </a:move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4"/>
                      <a:pt x="21" y="62"/>
                      <a:pt x="19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2"/>
                      <a:pt x="0" y="64"/>
                      <a:pt x="0" y="65"/>
                    </a:cubicBezTo>
                    <a:cubicBezTo>
                      <a:pt x="0" y="67"/>
                      <a:pt x="1" y="69"/>
                      <a:pt x="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21" y="69"/>
                      <a:pt x="22" y="67"/>
                      <a:pt x="22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3" name="Freeform 81">
                <a:extLst>
                  <a:ext uri="{FF2B5EF4-FFF2-40B4-BE49-F238E27FC236}">
                    <a16:creationId xmlns:a16="http://schemas.microsoft.com/office/drawing/2014/main" id="{072BC34D-5D9B-40CF-92BC-0907ED8E42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87401" y="2218440"/>
                <a:ext cx="427038" cy="614363"/>
              </a:xfrm>
              <a:custGeom>
                <a:avLst/>
                <a:gdLst>
                  <a:gd name="T0" fmla="*/ 98 w 196"/>
                  <a:gd name="T1" fmla="*/ 5 h 282"/>
                  <a:gd name="T2" fmla="*/ 113 w 196"/>
                  <a:gd name="T3" fmla="*/ 0 h 282"/>
                  <a:gd name="T4" fmla="*/ 155 w 196"/>
                  <a:gd name="T5" fmla="*/ 128 h 282"/>
                  <a:gd name="T6" fmla="*/ 108 w 196"/>
                  <a:gd name="T7" fmla="*/ 143 h 282"/>
                  <a:gd name="T8" fmla="*/ 98 w 196"/>
                  <a:gd name="T9" fmla="*/ 111 h 282"/>
                  <a:gd name="T10" fmla="*/ 98 w 196"/>
                  <a:gd name="T11" fmla="*/ 5 h 282"/>
                  <a:gd name="T12" fmla="*/ 98 w 196"/>
                  <a:gd name="T13" fmla="*/ 222 h 282"/>
                  <a:gd name="T14" fmla="*/ 136 w 196"/>
                  <a:gd name="T15" fmla="*/ 209 h 282"/>
                  <a:gd name="T16" fmla="*/ 107 w 196"/>
                  <a:gd name="T17" fmla="*/ 209 h 282"/>
                  <a:gd name="T18" fmla="*/ 107 w 196"/>
                  <a:gd name="T19" fmla="*/ 192 h 282"/>
                  <a:gd name="T20" fmla="*/ 152 w 196"/>
                  <a:gd name="T21" fmla="*/ 192 h 282"/>
                  <a:gd name="T22" fmla="*/ 189 w 196"/>
                  <a:gd name="T23" fmla="*/ 192 h 282"/>
                  <a:gd name="T24" fmla="*/ 196 w 196"/>
                  <a:gd name="T25" fmla="*/ 192 h 282"/>
                  <a:gd name="T26" fmla="*/ 196 w 196"/>
                  <a:gd name="T27" fmla="*/ 209 h 282"/>
                  <a:gd name="T28" fmla="*/ 180 w 196"/>
                  <a:gd name="T29" fmla="*/ 209 h 282"/>
                  <a:gd name="T30" fmla="*/ 134 w 196"/>
                  <a:gd name="T31" fmla="*/ 247 h 282"/>
                  <a:gd name="T32" fmla="*/ 169 w 196"/>
                  <a:gd name="T33" fmla="*/ 267 h 282"/>
                  <a:gd name="T34" fmla="*/ 169 w 196"/>
                  <a:gd name="T35" fmla="*/ 282 h 282"/>
                  <a:gd name="T36" fmla="*/ 98 w 196"/>
                  <a:gd name="T37" fmla="*/ 282 h 282"/>
                  <a:gd name="T38" fmla="*/ 98 w 196"/>
                  <a:gd name="T39" fmla="*/ 268 h 282"/>
                  <a:gd name="T40" fmla="*/ 111 w 196"/>
                  <a:gd name="T41" fmla="*/ 255 h 282"/>
                  <a:gd name="T42" fmla="*/ 98 w 196"/>
                  <a:gd name="T43" fmla="*/ 242 h 282"/>
                  <a:gd name="T44" fmla="*/ 98 w 196"/>
                  <a:gd name="T45" fmla="*/ 222 h 282"/>
                  <a:gd name="T46" fmla="*/ 67 w 196"/>
                  <a:gd name="T47" fmla="*/ 15 h 282"/>
                  <a:gd name="T48" fmla="*/ 98 w 196"/>
                  <a:gd name="T49" fmla="*/ 5 h 282"/>
                  <a:gd name="T50" fmla="*/ 98 w 196"/>
                  <a:gd name="T51" fmla="*/ 111 h 282"/>
                  <a:gd name="T52" fmla="*/ 92 w 196"/>
                  <a:gd name="T53" fmla="*/ 92 h 282"/>
                  <a:gd name="T54" fmla="*/ 33 w 196"/>
                  <a:gd name="T55" fmla="*/ 157 h 282"/>
                  <a:gd name="T56" fmla="*/ 98 w 196"/>
                  <a:gd name="T57" fmla="*/ 222 h 282"/>
                  <a:gd name="T58" fmla="*/ 98 w 196"/>
                  <a:gd name="T59" fmla="*/ 222 h 282"/>
                  <a:gd name="T60" fmla="*/ 98 w 196"/>
                  <a:gd name="T61" fmla="*/ 242 h 282"/>
                  <a:gd name="T62" fmla="*/ 85 w 196"/>
                  <a:gd name="T63" fmla="*/ 255 h 282"/>
                  <a:gd name="T64" fmla="*/ 98 w 196"/>
                  <a:gd name="T65" fmla="*/ 268 h 282"/>
                  <a:gd name="T66" fmla="*/ 98 w 196"/>
                  <a:gd name="T67" fmla="*/ 282 h 282"/>
                  <a:gd name="T68" fmla="*/ 27 w 196"/>
                  <a:gd name="T69" fmla="*/ 282 h 282"/>
                  <a:gd name="T70" fmla="*/ 27 w 196"/>
                  <a:gd name="T71" fmla="*/ 267 h 282"/>
                  <a:gd name="T72" fmla="*/ 61 w 196"/>
                  <a:gd name="T73" fmla="*/ 247 h 282"/>
                  <a:gd name="T74" fmla="*/ 0 w 196"/>
                  <a:gd name="T75" fmla="*/ 157 h 282"/>
                  <a:gd name="T76" fmla="*/ 82 w 196"/>
                  <a:gd name="T77" fmla="*/ 61 h 282"/>
                  <a:gd name="T78" fmla="*/ 67 w 196"/>
                  <a:gd name="T79" fmla="*/ 15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282">
                    <a:moveTo>
                      <a:pt x="98" y="5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98" y="111"/>
                      <a:pt x="98" y="111"/>
                      <a:pt x="98" y="111"/>
                    </a:cubicBezTo>
                    <a:cubicBezTo>
                      <a:pt x="98" y="5"/>
                      <a:pt x="98" y="5"/>
                      <a:pt x="98" y="5"/>
                    </a:cubicBezTo>
                    <a:close/>
                    <a:moveTo>
                      <a:pt x="98" y="222"/>
                    </a:moveTo>
                    <a:cubicBezTo>
                      <a:pt x="112" y="222"/>
                      <a:pt x="125" y="217"/>
                      <a:pt x="136" y="209"/>
                    </a:cubicBezTo>
                    <a:cubicBezTo>
                      <a:pt x="107" y="209"/>
                      <a:pt x="107" y="209"/>
                      <a:pt x="107" y="209"/>
                    </a:cubicBezTo>
                    <a:cubicBezTo>
                      <a:pt x="107" y="192"/>
                      <a:pt x="107" y="192"/>
                      <a:pt x="107" y="192"/>
                    </a:cubicBezTo>
                    <a:cubicBezTo>
                      <a:pt x="152" y="192"/>
                      <a:pt x="152" y="192"/>
                      <a:pt x="152" y="192"/>
                    </a:cubicBezTo>
                    <a:cubicBezTo>
                      <a:pt x="189" y="192"/>
                      <a:pt x="189" y="192"/>
                      <a:pt x="189" y="192"/>
                    </a:cubicBezTo>
                    <a:cubicBezTo>
                      <a:pt x="196" y="192"/>
                      <a:pt x="196" y="192"/>
                      <a:pt x="196" y="192"/>
                    </a:cubicBezTo>
                    <a:cubicBezTo>
                      <a:pt x="196" y="209"/>
                      <a:pt x="196" y="209"/>
                      <a:pt x="196" y="209"/>
                    </a:cubicBezTo>
                    <a:cubicBezTo>
                      <a:pt x="180" y="209"/>
                      <a:pt x="180" y="209"/>
                      <a:pt x="180" y="209"/>
                    </a:cubicBezTo>
                    <a:cubicBezTo>
                      <a:pt x="169" y="226"/>
                      <a:pt x="153" y="239"/>
                      <a:pt x="134" y="247"/>
                    </a:cubicBezTo>
                    <a:cubicBezTo>
                      <a:pt x="154" y="251"/>
                      <a:pt x="169" y="257"/>
                      <a:pt x="169" y="267"/>
                    </a:cubicBezTo>
                    <a:cubicBezTo>
                      <a:pt x="169" y="282"/>
                      <a:pt x="169" y="282"/>
                      <a:pt x="169" y="282"/>
                    </a:cubicBezTo>
                    <a:cubicBezTo>
                      <a:pt x="98" y="282"/>
                      <a:pt x="98" y="282"/>
                      <a:pt x="98" y="282"/>
                    </a:cubicBezTo>
                    <a:cubicBezTo>
                      <a:pt x="98" y="268"/>
                      <a:pt x="98" y="268"/>
                      <a:pt x="98" y="268"/>
                    </a:cubicBezTo>
                    <a:cubicBezTo>
                      <a:pt x="105" y="268"/>
                      <a:pt x="111" y="262"/>
                      <a:pt x="111" y="255"/>
                    </a:cubicBezTo>
                    <a:cubicBezTo>
                      <a:pt x="111" y="248"/>
                      <a:pt x="105" y="242"/>
                      <a:pt x="98" y="242"/>
                    </a:cubicBezTo>
                    <a:lnTo>
                      <a:pt x="98" y="222"/>
                    </a:lnTo>
                    <a:close/>
                    <a:moveTo>
                      <a:pt x="67" y="15"/>
                    </a:moveTo>
                    <a:cubicBezTo>
                      <a:pt x="98" y="5"/>
                      <a:pt x="98" y="5"/>
                      <a:pt x="98" y="5"/>
                    </a:cubicBezTo>
                    <a:cubicBezTo>
                      <a:pt x="98" y="111"/>
                      <a:pt x="98" y="111"/>
                      <a:pt x="98" y="111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59" y="95"/>
                      <a:pt x="33" y="123"/>
                      <a:pt x="33" y="157"/>
                    </a:cubicBezTo>
                    <a:cubicBezTo>
                      <a:pt x="33" y="193"/>
                      <a:pt x="62" y="222"/>
                      <a:pt x="98" y="22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8" y="242"/>
                      <a:pt x="98" y="242"/>
                      <a:pt x="98" y="242"/>
                    </a:cubicBezTo>
                    <a:cubicBezTo>
                      <a:pt x="91" y="242"/>
                      <a:pt x="85" y="248"/>
                      <a:pt x="85" y="255"/>
                    </a:cubicBezTo>
                    <a:cubicBezTo>
                      <a:pt x="85" y="262"/>
                      <a:pt x="91" y="268"/>
                      <a:pt x="98" y="268"/>
                    </a:cubicBezTo>
                    <a:cubicBezTo>
                      <a:pt x="98" y="282"/>
                      <a:pt x="98" y="282"/>
                      <a:pt x="98" y="282"/>
                    </a:cubicBezTo>
                    <a:cubicBezTo>
                      <a:pt x="27" y="282"/>
                      <a:pt x="27" y="282"/>
                      <a:pt x="27" y="282"/>
                    </a:cubicBezTo>
                    <a:cubicBezTo>
                      <a:pt x="27" y="267"/>
                      <a:pt x="27" y="267"/>
                      <a:pt x="27" y="267"/>
                    </a:cubicBezTo>
                    <a:cubicBezTo>
                      <a:pt x="27" y="257"/>
                      <a:pt x="41" y="251"/>
                      <a:pt x="61" y="247"/>
                    </a:cubicBezTo>
                    <a:cubicBezTo>
                      <a:pt x="26" y="233"/>
                      <a:pt x="0" y="198"/>
                      <a:pt x="0" y="157"/>
                    </a:cubicBezTo>
                    <a:cubicBezTo>
                      <a:pt x="0" y="108"/>
                      <a:pt x="36" y="68"/>
                      <a:pt x="82" y="61"/>
                    </a:cubicBezTo>
                    <a:lnTo>
                      <a:pt x="67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4" name="Freeform 82">
                <a:extLst>
                  <a:ext uri="{FF2B5EF4-FFF2-40B4-BE49-F238E27FC236}">
                    <a16:creationId xmlns:a16="http://schemas.microsoft.com/office/drawing/2014/main" id="{EC212D3D-78AF-4EE1-99F5-3873F902B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35001" y="2131128"/>
                <a:ext cx="246063" cy="217488"/>
              </a:xfrm>
              <a:custGeom>
                <a:avLst/>
                <a:gdLst>
                  <a:gd name="T0" fmla="*/ 103 w 113"/>
                  <a:gd name="T1" fmla="*/ 31 h 100"/>
                  <a:gd name="T2" fmla="*/ 57 w 113"/>
                  <a:gd name="T3" fmla="*/ 0 h 100"/>
                  <a:gd name="T4" fmla="*/ 57 w 113"/>
                  <a:gd name="T5" fmla="*/ 9 h 100"/>
                  <a:gd name="T6" fmla="*/ 95 w 113"/>
                  <a:gd name="T7" fmla="*/ 35 h 100"/>
                  <a:gd name="T8" fmla="*/ 72 w 113"/>
                  <a:gd name="T9" fmla="*/ 88 h 100"/>
                  <a:gd name="T10" fmla="*/ 57 w 113"/>
                  <a:gd name="T11" fmla="*/ 91 h 100"/>
                  <a:gd name="T12" fmla="*/ 57 w 113"/>
                  <a:gd name="T13" fmla="*/ 100 h 100"/>
                  <a:gd name="T14" fmla="*/ 75 w 113"/>
                  <a:gd name="T15" fmla="*/ 96 h 100"/>
                  <a:gd name="T16" fmla="*/ 103 w 113"/>
                  <a:gd name="T17" fmla="*/ 31 h 100"/>
                  <a:gd name="T18" fmla="*/ 57 w 113"/>
                  <a:gd name="T19" fmla="*/ 0 h 100"/>
                  <a:gd name="T20" fmla="*/ 38 w 113"/>
                  <a:gd name="T21" fmla="*/ 4 h 100"/>
                  <a:gd name="T22" fmla="*/ 11 w 113"/>
                  <a:gd name="T23" fmla="*/ 68 h 100"/>
                  <a:gd name="T24" fmla="*/ 57 w 113"/>
                  <a:gd name="T25" fmla="*/ 100 h 100"/>
                  <a:gd name="T26" fmla="*/ 57 w 113"/>
                  <a:gd name="T27" fmla="*/ 91 h 100"/>
                  <a:gd name="T28" fmla="*/ 19 w 113"/>
                  <a:gd name="T29" fmla="*/ 65 h 100"/>
                  <a:gd name="T30" fmla="*/ 19 w 113"/>
                  <a:gd name="T31" fmla="*/ 65 h 100"/>
                  <a:gd name="T32" fmla="*/ 42 w 113"/>
                  <a:gd name="T33" fmla="*/ 12 h 100"/>
                  <a:gd name="T34" fmla="*/ 57 w 113"/>
                  <a:gd name="T35" fmla="*/ 9 h 100"/>
                  <a:gd name="T36" fmla="*/ 57 w 113"/>
                  <a:gd name="T3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00">
                    <a:moveTo>
                      <a:pt x="103" y="31"/>
                    </a:moveTo>
                    <a:cubicBezTo>
                      <a:pt x="95" y="12"/>
                      <a:pt x="77" y="0"/>
                      <a:pt x="57" y="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73" y="9"/>
                      <a:pt x="88" y="19"/>
                      <a:pt x="95" y="35"/>
                    </a:cubicBezTo>
                    <a:cubicBezTo>
                      <a:pt x="103" y="56"/>
                      <a:pt x="93" y="79"/>
                      <a:pt x="72" y="88"/>
                    </a:cubicBezTo>
                    <a:cubicBezTo>
                      <a:pt x="67" y="90"/>
                      <a:pt x="62" y="91"/>
                      <a:pt x="57" y="91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63" y="100"/>
                      <a:pt x="69" y="99"/>
                      <a:pt x="75" y="96"/>
                    </a:cubicBezTo>
                    <a:cubicBezTo>
                      <a:pt x="101" y="86"/>
                      <a:pt x="113" y="57"/>
                      <a:pt x="103" y="31"/>
                    </a:cubicBezTo>
                    <a:close/>
                    <a:moveTo>
                      <a:pt x="57" y="0"/>
                    </a:moveTo>
                    <a:cubicBezTo>
                      <a:pt x="51" y="0"/>
                      <a:pt x="44" y="1"/>
                      <a:pt x="38" y="4"/>
                    </a:cubicBezTo>
                    <a:cubicBezTo>
                      <a:pt x="13" y="14"/>
                      <a:pt x="0" y="43"/>
                      <a:pt x="11" y="68"/>
                    </a:cubicBezTo>
                    <a:cubicBezTo>
                      <a:pt x="18" y="88"/>
                      <a:pt x="37" y="100"/>
                      <a:pt x="57" y="100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41" y="90"/>
                      <a:pt x="26" y="81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1" y="44"/>
                      <a:pt x="21" y="21"/>
                      <a:pt x="42" y="12"/>
                    </a:cubicBezTo>
                    <a:cubicBezTo>
                      <a:pt x="47" y="10"/>
                      <a:pt x="52" y="9"/>
                      <a:pt x="57" y="9"/>
                    </a:cubicBezTo>
                    <a:lnTo>
                      <a:pt x="5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5" name="Freeform 83">
                <a:extLst>
                  <a:ext uri="{FF2B5EF4-FFF2-40B4-BE49-F238E27FC236}">
                    <a16:creationId xmlns:a16="http://schemas.microsoft.com/office/drawing/2014/main" id="{D0C749FD-B024-4902-B38E-EBC996499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5151" y="2261303"/>
                <a:ext cx="107950" cy="68263"/>
              </a:xfrm>
              <a:custGeom>
                <a:avLst/>
                <a:gdLst>
                  <a:gd name="T0" fmla="*/ 7 w 68"/>
                  <a:gd name="T1" fmla="*/ 43 h 43"/>
                  <a:gd name="T2" fmla="*/ 0 w 68"/>
                  <a:gd name="T3" fmla="*/ 25 h 43"/>
                  <a:gd name="T4" fmla="*/ 62 w 68"/>
                  <a:gd name="T5" fmla="*/ 0 h 43"/>
                  <a:gd name="T6" fmla="*/ 68 w 68"/>
                  <a:gd name="T7" fmla="*/ 18 h 43"/>
                  <a:gd name="T8" fmla="*/ 7 w 6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3">
                    <a:moveTo>
                      <a:pt x="7" y="43"/>
                    </a:moveTo>
                    <a:lnTo>
                      <a:pt x="0" y="25"/>
                    </a:lnTo>
                    <a:lnTo>
                      <a:pt x="62" y="0"/>
                    </a:lnTo>
                    <a:lnTo>
                      <a:pt x="68" y="18"/>
                    </a:lnTo>
                    <a:lnTo>
                      <a:pt x="7" y="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6" name="Freeform 84">
                <a:extLst>
                  <a:ext uri="{FF2B5EF4-FFF2-40B4-BE49-F238E27FC236}">
                    <a16:creationId xmlns:a16="http://schemas.microsoft.com/office/drawing/2014/main" id="{ADEEFAA2-B857-4C9F-9EFC-4CF5EF75B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6889" y="2270828"/>
                <a:ext cx="146050" cy="88900"/>
              </a:xfrm>
              <a:custGeom>
                <a:avLst/>
                <a:gdLst>
                  <a:gd name="T0" fmla="*/ 16 w 67"/>
                  <a:gd name="T1" fmla="*/ 39 h 41"/>
                  <a:gd name="T2" fmla="*/ 2 w 67"/>
                  <a:gd name="T3" fmla="*/ 33 h 41"/>
                  <a:gd name="T4" fmla="*/ 8 w 67"/>
                  <a:gd name="T5" fmla="*/ 19 h 41"/>
                  <a:gd name="T6" fmla="*/ 50 w 67"/>
                  <a:gd name="T7" fmla="*/ 2 h 41"/>
                  <a:gd name="T8" fmla="*/ 64 w 67"/>
                  <a:gd name="T9" fmla="*/ 8 h 41"/>
                  <a:gd name="T10" fmla="*/ 58 w 67"/>
                  <a:gd name="T11" fmla="*/ 22 h 41"/>
                  <a:gd name="T12" fmla="*/ 16 w 67"/>
                  <a:gd name="T13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1">
                    <a:moveTo>
                      <a:pt x="16" y="39"/>
                    </a:moveTo>
                    <a:cubicBezTo>
                      <a:pt x="10" y="41"/>
                      <a:pt x="4" y="39"/>
                      <a:pt x="2" y="33"/>
                    </a:cubicBezTo>
                    <a:cubicBezTo>
                      <a:pt x="0" y="28"/>
                      <a:pt x="2" y="21"/>
                      <a:pt x="8" y="19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6" y="0"/>
                      <a:pt x="62" y="3"/>
                      <a:pt x="64" y="8"/>
                    </a:cubicBezTo>
                    <a:cubicBezTo>
                      <a:pt x="67" y="14"/>
                      <a:pt x="64" y="20"/>
                      <a:pt x="58" y="22"/>
                    </a:cubicBezTo>
                    <a:lnTo>
                      <a:pt x="16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7" name="Freeform 85">
                <a:extLst>
                  <a:ext uri="{FF2B5EF4-FFF2-40B4-BE49-F238E27FC236}">
                    <a16:creationId xmlns:a16="http://schemas.microsoft.com/office/drawing/2014/main" id="{A9FC0B2F-2354-46EB-A048-A53B440D50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12751" y="3429703"/>
                <a:ext cx="446088" cy="158750"/>
              </a:xfrm>
              <a:custGeom>
                <a:avLst/>
                <a:gdLst>
                  <a:gd name="T0" fmla="*/ 142 w 205"/>
                  <a:gd name="T1" fmla="*/ 5 h 73"/>
                  <a:gd name="T2" fmla="*/ 157 w 205"/>
                  <a:gd name="T3" fmla="*/ 2 h 73"/>
                  <a:gd name="T4" fmla="*/ 164 w 205"/>
                  <a:gd name="T5" fmla="*/ 5 h 73"/>
                  <a:gd name="T6" fmla="*/ 179 w 205"/>
                  <a:gd name="T7" fmla="*/ 2 h 73"/>
                  <a:gd name="T8" fmla="*/ 202 w 205"/>
                  <a:gd name="T9" fmla="*/ 18 h 73"/>
                  <a:gd name="T10" fmla="*/ 187 w 205"/>
                  <a:gd name="T11" fmla="*/ 42 h 73"/>
                  <a:gd name="T12" fmla="*/ 177 w 205"/>
                  <a:gd name="T13" fmla="*/ 43 h 73"/>
                  <a:gd name="T14" fmla="*/ 166 w 205"/>
                  <a:gd name="T15" fmla="*/ 18 h 73"/>
                  <a:gd name="T16" fmla="*/ 172 w 205"/>
                  <a:gd name="T17" fmla="*/ 45 h 73"/>
                  <a:gd name="T18" fmla="*/ 167 w 205"/>
                  <a:gd name="T19" fmla="*/ 50 h 73"/>
                  <a:gd name="T20" fmla="*/ 142 w 205"/>
                  <a:gd name="T21" fmla="*/ 55 h 73"/>
                  <a:gd name="T22" fmla="*/ 142 w 205"/>
                  <a:gd name="T23" fmla="*/ 20 h 73"/>
                  <a:gd name="T24" fmla="*/ 158 w 205"/>
                  <a:gd name="T25" fmla="*/ 17 h 73"/>
                  <a:gd name="T26" fmla="*/ 163 w 205"/>
                  <a:gd name="T27" fmla="*/ 19 h 73"/>
                  <a:gd name="T28" fmla="*/ 161 w 205"/>
                  <a:gd name="T29" fmla="*/ 9 h 73"/>
                  <a:gd name="T30" fmla="*/ 155 w 205"/>
                  <a:gd name="T31" fmla="*/ 5 h 73"/>
                  <a:gd name="T32" fmla="*/ 142 w 205"/>
                  <a:gd name="T33" fmla="*/ 8 h 73"/>
                  <a:gd name="T34" fmla="*/ 142 w 205"/>
                  <a:gd name="T35" fmla="*/ 5 h 73"/>
                  <a:gd name="T36" fmla="*/ 28 w 205"/>
                  <a:gd name="T37" fmla="*/ 30 h 73"/>
                  <a:gd name="T38" fmla="*/ 116 w 205"/>
                  <a:gd name="T39" fmla="*/ 13 h 73"/>
                  <a:gd name="T40" fmla="*/ 121 w 205"/>
                  <a:gd name="T41" fmla="*/ 9 h 73"/>
                  <a:gd name="T42" fmla="*/ 142 w 205"/>
                  <a:gd name="T43" fmla="*/ 5 h 73"/>
                  <a:gd name="T44" fmla="*/ 142 w 205"/>
                  <a:gd name="T45" fmla="*/ 8 h 73"/>
                  <a:gd name="T46" fmla="*/ 124 w 205"/>
                  <a:gd name="T47" fmla="*/ 11 h 73"/>
                  <a:gd name="T48" fmla="*/ 120 w 205"/>
                  <a:gd name="T49" fmla="*/ 17 h 73"/>
                  <a:gd name="T50" fmla="*/ 122 w 205"/>
                  <a:gd name="T51" fmla="*/ 28 h 73"/>
                  <a:gd name="T52" fmla="*/ 122 w 205"/>
                  <a:gd name="T53" fmla="*/ 28 h 73"/>
                  <a:gd name="T54" fmla="*/ 126 w 205"/>
                  <a:gd name="T55" fmla="*/ 24 h 73"/>
                  <a:gd name="T56" fmla="*/ 142 w 205"/>
                  <a:gd name="T57" fmla="*/ 20 h 73"/>
                  <a:gd name="T58" fmla="*/ 142 w 205"/>
                  <a:gd name="T59" fmla="*/ 55 h 73"/>
                  <a:gd name="T60" fmla="*/ 130 w 205"/>
                  <a:gd name="T61" fmla="*/ 57 h 73"/>
                  <a:gd name="T62" fmla="*/ 125 w 205"/>
                  <a:gd name="T63" fmla="*/ 56 h 73"/>
                  <a:gd name="T64" fmla="*/ 35 w 205"/>
                  <a:gd name="T65" fmla="*/ 73 h 73"/>
                  <a:gd name="T66" fmla="*/ 28 w 205"/>
                  <a:gd name="T67" fmla="*/ 70 h 73"/>
                  <a:gd name="T68" fmla="*/ 28 w 205"/>
                  <a:gd name="T69" fmla="*/ 67 h 73"/>
                  <a:gd name="T70" fmla="*/ 35 w 205"/>
                  <a:gd name="T71" fmla="*/ 70 h 73"/>
                  <a:gd name="T72" fmla="*/ 35 w 205"/>
                  <a:gd name="T73" fmla="*/ 70 h 73"/>
                  <a:gd name="T74" fmla="*/ 37 w 205"/>
                  <a:gd name="T75" fmla="*/ 70 h 73"/>
                  <a:gd name="T76" fmla="*/ 42 w 205"/>
                  <a:gd name="T77" fmla="*/ 62 h 73"/>
                  <a:gd name="T78" fmla="*/ 36 w 205"/>
                  <a:gd name="T79" fmla="*/ 57 h 73"/>
                  <a:gd name="T80" fmla="*/ 40 w 205"/>
                  <a:gd name="T81" fmla="*/ 50 h 73"/>
                  <a:gd name="T82" fmla="*/ 34 w 205"/>
                  <a:gd name="T83" fmla="*/ 45 h 73"/>
                  <a:gd name="T84" fmla="*/ 37 w 205"/>
                  <a:gd name="T85" fmla="*/ 38 h 73"/>
                  <a:gd name="T86" fmla="*/ 30 w 205"/>
                  <a:gd name="T87" fmla="*/ 33 h 73"/>
                  <a:gd name="T88" fmla="*/ 28 w 205"/>
                  <a:gd name="T89" fmla="*/ 33 h 73"/>
                  <a:gd name="T90" fmla="*/ 28 w 205"/>
                  <a:gd name="T91" fmla="*/ 34 h 73"/>
                  <a:gd name="T92" fmla="*/ 28 w 205"/>
                  <a:gd name="T93" fmla="*/ 30 h 73"/>
                  <a:gd name="T94" fmla="*/ 26 w 205"/>
                  <a:gd name="T95" fmla="*/ 31 h 73"/>
                  <a:gd name="T96" fmla="*/ 28 w 205"/>
                  <a:gd name="T97" fmla="*/ 30 h 73"/>
                  <a:gd name="T98" fmla="*/ 28 w 205"/>
                  <a:gd name="T99" fmla="*/ 34 h 73"/>
                  <a:gd name="T100" fmla="*/ 13 w 205"/>
                  <a:gd name="T101" fmla="*/ 49 h 73"/>
                  <a:gd name="T102" fmla="*/ 15 w 205"/>
                  <a:gd name="T103" fmla="*/ 62 h 73"/>
                  <a:gd name="T104" fmla="*/ 28 w 205"/>
                  <a:gd name="T105" fmla="*/ 67 h 73"/>
                  <a:gd name="T106" fmla="*/ 28 w 205"/>
                  <a:gd name="T107" fmla="*/ 70 h 73"/>
                  <a:gd name="T108" fmla="*/ 0 w 205"/>
                  <a:gd name="T109" fmla="*/ 58 h 73"/>
                  <a:gd name="T110" fmla="*/ 26 w 205"/>
                  <a:gd name="T111" fmla="*/ 3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5" h="73">
                    <a:moveTo>
                      <a:pt x="142" y="5"/>
                    </a:moveTo>
                    <a:cubicBezTo>
                      <a:pt x="157" y="2"/>
                      <a:pt x="157" y="2"/>
                      <a:pt x="157" y="2"/>
                    </a:cubicBezTo>
                    <a:cubicBezTo>
                      <a:pt x="160" y="1"/>
                      <a:pt x="163" y="3"/>
                      <a:pt x="164" y="5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90" y="0"/>
                      <a:pt x="200" y="7"/>
                      <a:pt x="202" y="18"/>
                    </a:cubicBezTo>
                    <a:cubicBezTo>
                      <a:pt x="205" y="29"/>
                      <a:pt x="197" y="39"/>
                      <a:pt x="187" y="42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66" y="18"/>
                      <a:pt x="166" y="18"/>
                      <a:pt x="166" y="18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7"/>
                      <a:pt x="170" y="50"/>
                      <a:pt x="167" y="50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58" y="17"/>
                      <a:pt x="158" y="17"/>
                      <a:pt x="158" y="17"/>
                    </a:cubicBezTo>
                    <a:cubicBezTo>
                      <a:pt x="160" y="17"/>
                      <a:pt x="162" y="18"/>
                      <a:pt x="163" y="19"/>
                    </a:cubicBezTo>
                    <a:cubicBezTo>
                      <a:pt x="161" y="9"/>
                      <a:pt x="161" y="9"/>
                      <a:pt x="161" y="9"/>
                    </a:cubicBezTo>
                    <a:cubicBezTo>
                      <a:pt x="161" y="6"/>
                      <a:pt x="158" y="5"/>
                      <a:pt x="155" y="5"/>
                    </a:cubicBezTo>
                    <a:cubicBezTo>
                      <a:pt x="142" y="8"/>
                      <a:pt x="142" y="8"/>
                      <a:pt x="142" y="8"/>
                    </a:cubicBezTo>
                    <a:lnTo>
                      <a:pt x="142" y="5"/>
                    </a:lnTo>
                    <a:close/>
                    <a:moveTo>
                      <a:pt x="28" y="30"/>
                    </a:moveTo>
                    <a:cubicBezTo>
                      <a:pt x="116" y="13"/>
                      <a:pt x="116" y="13"/>
                      <a:pt x="116" y="13"/>
                    </a:cubicBezTo>
                    <a:cubicBezTo>
                      <a:pt x="117" y="11"/>
                      <a:pt x="119" y="9"/>
                      <a:pt x="121" y="9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1" y="12"/>
                      <a:pt x="119" y="15"/>
                      <a:pt x="120" y="17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6"/>
                      <a:pt x="124" y="24"/>
                      <a:pt x="126" y="24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28" y="58"/>
                      <a:pt x="126" y="57"/>
                      <a:pt x="125" y="56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41" y="69"/>
                      <a:pt x="43" y="66"/>
                      <a:pt x="42" y="62"/>
                    </a:cubicBezTo>
                    <a:cubicBezTo>
                      <a:pt x="42" y="59"/>
                      <a:pt x="39" y="57"/>
                      <a:pt x="36" y="57"/>
                    </a:cubicBezTo>
                    <a:cubicBezTo>
                      <a:pt x="39" y="56"/>
                      <a:pt x="40" y="53"/>
                      <a:pt x="40" y="50"/>
                    </a:cubicBezTo>
                    <a:cubicBezTo>
                      <a:pt x="39" y="47"/>
                      <a:pt x="37" y="45"/>
                      <a:pt x="34" y="45"/>
                    </a:cubicBezTo>
                    <a:cubicBezTo>
                      <a:pt x="36" y="44"/>
                      <a:pt x="38" y="41"/>
                      <a:pt x="37" y="38"/>
                    </a:cubicBezTo>
                    <a:cubicBezTo>
                      <a:pt x="37" y="34"/>
                      <a:pt x="33" y="32"/>
                      <a:pt x="30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lnTo>
                      <a:pt x="28" y="30"/>
                    </a:lnTo>
                    <a:close/>
                    <a:moveTo>
                      <a:pt x="26" y="31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0" y="58"/>
                      <a:pt x="0" y="58"/>
                      <a:pt x="0" y="58"/>
                    </a:cubicBezTo>
                    <a:lnTo>
                      <a:pt x="26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8" name="Freeform 86">
                <a:extLst>
                  <a:ext uri="{FF2B5EF4-FFF2-40B4-BE49-F238E27FC236}">
                    <a16:creationId xmlns:a16="http://schemas.microsoft.com/office/drawing/2014/main" id="{A58BC4FF-35F9-4C92-A47C-341489357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0601" y="3839278"/>
                <a:ext cx="246063" cy="315913"/>
              </a:xfrm>
              <a:custGeom>
                <a:avLst/>
                <a:gdLst>
                  <a:gd name="T0" fmla="*/ 113 w 113"/>
                  <a:gd name="T1" fmla="*/ 25 h 145"/>
                  <a:gd name="T2" fmla="*/ 108 w 113"/>
                  <a:gd name="T3" fmla="*/ 22 h 145"/>
                  <a:gd name="T4" fmla="*/ 42 w 113"/>
                  <a:gd name="T5" fmla="*/ 128 h 145"/>
                  <a:gd name="T6" fmla="*/ 19 w 113"/>
                  <a:gd name="T7" fmla="*/ 132 h 145"/>
                  <a:gd name="T8" fmla="*/ 12 w 113"/>
                  <a:gd name="T9" fmla="*/ 109 h 145"/>
                  <a:gd name="T10" fmla="*/ 78 w 113"/>
                  <a:gd name="T11" fmla="*/ 3 h 145"/>
                  <a:gd name="T12" fmla="*/ 73 w 113"/>
                  <a:gd name="T13" fmla="*/ 0 h 145"/>
                  <a:gd name="T14" fmla="*/ 6 w 113"/>
                  <a:gd name="T15" fmla="*/ 107 h 145"/>
                  <a:gd name="T16" fmla="*/ 15 w 113"/>
                  <a:gd name="T17" fmla="*/ 138 h 145"/>
                  <a:gd name="T18" fmla="*/ 47 w 113"/>
                  <a:gd name="T19" fmla="*/ 132 h 145"/>
                  <a:gd name="T20" fmla="*/ 113 w 113"/>
                  <a:gd name="T21" fmla="*/ 2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145">
                    <a:moveTo>
                      <a:pt x="113" y="25"/>
                    </a:moveTo>
                    <a:cubicBezTo>
                      <a:pt x="108" y="22"/>
                      <a:pt x="108" y="22"/>
                      <a:pt x="108" y="22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38" y="135"/>
                      <a:pt x="27" y="137"/>
                      <a:pt x="19" y="132"/>
                    </a:cubicBezTo>
                    <a:cubicBezTo>
                      <a:pt x="11" y="127"/>
                      <a:pt x="8" y="117"/>
                      <a:pt x="12" y="109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0" y="117"/>
                      <a:pt x="4" y="131"/>
                      <a:pt x="15" y="138"/>
                    </a:cubicBezTo>
                    <a:cubicBezTo>
                      <a:pt x="26" y="145"/>
                      <a:pt x="40" y="142"/>
                      <a:pt x="47" y="132"/>
                    </a:cubicBezTo>
                    <a:lnTo>
                      <a:pt x="113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89" name="Freeform 87">
                <a:extLst>
                  <a:ext uri="{FF2B5EF4-FFF2-40B4-BE49-F238E27FC236}">
                    <a16:creationId xmlns:a16="http://schemas.microsoft.com/office/drawing/2014/main" id="{B8A87014-6B9B-4F97-8472-42AF002F4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0301" y="3828165"/>
                <a:ext cx="119063" cy="82550"/>
              </a:xfrm>
              <a:custGeom>
                <a:avLst/>
                <a:gdLst>
                  <a:gd name="T0" fmla="*/ 54 w 55"/>
                  <a:gd name="T1" fmla="*/ 35 h 38"/>
                  <a:gd name="T2" fmla="*/ 48 w 55"/>
                  <a:gd name="T3" fmla="*/ 37 h 38"/>
                  <a:gd name="T4" fmla="*/ 3 w 55"/>
                  <a:gd name="T5" fmla="*/ 9 h 38"/>
                  <a:gd name="T6" fmla="*/ 2 w 55"/>
                  <a:gd name="T7" fmla="*/ 3 h 38"/>
                  <a:gd name="T8" fmla="*/ 8 w 55"/>
                  <a:gd name="T9" fmla="*/ 1 h 38"/>
                  <a:gd name="T10" fmla="*/ 53 w 55"/>
                  <a:gd name="T11" fmla="*/ 29 h 38"/>
                  <a:gd name="T12" fmla="*/ 54 w 55"/>
                  <a:gd name="T1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8">
                    <a:moveTo>
                      <a:pt x="54" y="35"/>
                    </a:moveTo>
                    <a:cubicBezTo>
                      <a:pt x="53" y="37"/>
                      <a:pt x="50" y="38"/>
                      <a:pt x="48" y="3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7"/>
                      <a:pt x="0" y="5"/>
                      <a:pt x="2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5" y="31"/>
                      <a:pt x="55" y="33"/>
                      <a:pt x="54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0" name="Freeform 88">
                <a:extLst>
                  <a:ext uri="{FF2B5EF4-FFF2-40B4-BE49-F238E27FC236}">
                    <a16:creationId xmlns:a16="http://schemas.microsoft.com/office/drawing/2014/main" id="{52598F59-17E9-4F9E-9972-548755E42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8226" y="3893253"/>
                <a:ext cx="163513" cy="227013"/>
              </a:xfrm>
              <a:custGeom>
                <a:avLst/>
                <a:gdLst>
                  <a:gd name="T0" fmla="*/ 75 w 75"/>
                  <a:gd name="T1" fmla="*/ 4 h 104"/>
                  <a:gd name="T2" fmla="*/ 69 w 75"/>
                  <a:gd name="T3" fmla="*/ 0 h 104"/>
                  <a:gd name="T4" fmla="*/ 10 w 75"/>
                  <a:gd name="T5" fmla="*/ 95 h 104"/>
                  <a:gd name="T6" fmla="*/ 0 w 75"/>
                  <a:gd name="T7" fmla="*/ 100 h 104"/>
                  <a:gd name="T8" fmla="*/ 1 w 75"/>
                  <a:gd name="T9" fmla="*/ 101 h 104"/>
                  <a:gd name="T10" fmla="*/ 17 w 75"/>
                  <a:gd name="T11" fmla="*/ 98 h 104"/>
                  <a:gd name="T12" fmla="*/ 75 w 75"/>
                  <a:gd name="T13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104">
                    <a:moveTo>
                      <a:pt x="75" y="4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8" y="98"/>
                      <a:pt x="4" y="100"/>
                      <a:pt x="0" y="100"/>
                    </a:cubicBezTo>
                    <a:cubicBezTo>
                      <a:pt x="0" y="100"/>
                      <a:pt x="1" y="100"/>
                      <a:pt x="1" y="101"/>
                    </a:cubicBezTo>
                    <a:cubicBezTo>
                      <a:pt x="7" y="104"/>
                      <a:pt x="14" y="103"/>
                      <a:pt x="17" y="98"/>
                    </a:cubicBezTo>
                    <a:lnTo>
                      <a:pt x="7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1" name="Freeform 89">
                <a:extLst>
                  <a:ext uri="{FF2B5EF4-FFF2-40B4-BE49-F238E27FC236}">
                    <a16:creationId xmlns:a16="http://schemas.microsoft.com/office/drawing/2014/main" id="{C3A58A03-3F21-439D-8F7F-149BD47C40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7226" y="2601028"/>
                <a:ext cx="222250" cy="161925"/>
              </a:xfrm>
              <a:custGeom>
                <a:avLst/>
                <a:gdLst>
                  <a:gd name="T0" fmla="*/ 84 w 102"/>
                  <a:gd name="T1" fmla="*/ 71 h 74"/>
                  <a:gd name="T2" fmla="*/ 79 w 102"/>
                  <a:gd name="T3" fmla="*/ 69 h 74"/>
                  <a:gd name="T4" fmla="*/ 79 w 102"/>
                  <a:gd name="T5" fmla="*/ 69 h 74"/>
                  <a:gd name="T6" fmla="*/ 79 w 102"/>
                  <a:gd name="T7" fmla="*/ 52 h 74"/>
                  <a:gd name="T8" fmla="*/ 86 w 102"/>
                  <a:gd name="T9" fmla="*/ 49 h 74"/>
                  <a:gd name="T10" fmla="*/ 90 w 102"/>
                  <a:gd name="T11" fmla="*/ 38 h 74"/>
                  <a:gd name="T12" fmla="*/ 79 w 102"/>
                  <a:gd name="T13" fmla="*/ 31 h 74"/>
                  <a:gd name="T14" fmla="*/ 85 w 102"/>
                  <a:gd name="T15" fmla="*/ 20 h 74"/>
                  <a:gd name="T16" fmla="*/ 79 w 102"/>
                  <a:gd name="T17" fmla="*/ 16 h 74"/>
                  <a:gd name="T18" fmla="*/ 72 w 102"/>
                  <a:gd name="T19" fmla="*/ 3 h 74"/>
                  <a:gd name="T20" fmla="*/ 79 w 102"/>
                  <a:gd name="T21" fmla="*/ 16 h 74"/>
                  <a:gd name="T22" fmla="*/ 72 w 102"/>
                  <a:gd name="T23" fmla="*/ 21 h 74"/>
                  <a:gd name="T24" fmla="*/ 72 w 102"/>
                  <a:gd name="T25" fmla="*/ 9 h 74"/>
                  <a:gd name="T26" fmla="*/ 79 w 102"/>
                  <a:gd name="T27" fmla="*/ 73 h 74"/>
                  <a:gd name="T28" fmla="*/ 72 w 102"/>
                  <a:gd name="T29" fmla="*/ 69 h 74"/>
                  <a:gd name="T30" fmla="*/ 79 w 102"/>
                  <a:gd name="T31" fmla="*/ 73 h 74"/>
                  <a:gd name="T32" fmla="*/ 79 w 102"/>
                  <a:gd name="T33" fmla="*/ 34 h 74"/>
                  <a:gd name="T34" fmla="*/ 75 w 102"/>
                  <a:gd name="T35" fmla="*/ 45 h 74"/>
                  <a:gd name="T36" fmla="*/ 79 w 102"/>
                  <a:gd name="T37" fmla="*/ 52 h 74"/>
                  <a:gd name="T38" fmla="*/ 72 w 102"/>
                  <a:gd name="T39" fmla="*/ 25 h 74"/>
                  <a:gd name="T40" fmla="*/ 79 w 102"/>
                  <a:gd name="T41" fmla="*/ 31 h 74"/>
                  <a:gd name="T42" fmla="*/ 72 w 102"/>
                  <a:gd name="T43" fmla="*/ 3 h 74"/>
                  <a:gd name="T44" fmla="*/ 71 w 102"/>
                  <a:gd name="T45" fmla="*/ 8 h 74"/>
                  <a:gd name="T46" fmla="*/ 66 w 102"/>
                  <a:gd name="T47" fmla="*/ 2 h 74"/>
                  <a:gd name="T48" fmla="*/ 66 w 102"/>
                  <a:gd name="T49" fmla="*/ 73 h 74"/>
                  <a:gd name="T50" fmla="*/ 67 w 102"/>
                  <a:gd name="T51" fmla="*/ 65 h 74"/>
                  <a:gd name="T52" fmla="*/ 72 w 102"/>
                  <a:gd name="T53" fmla="*/ 74 h 74"/>
                  <a:gd name="T54" fmla="*/ 72 w 102"/>
                  <a:gd name="T55" fmla="*/ 21 h 74"/>
                  <a:gd name="T56" fmla="*/ 72 w 102"/>
                  <a:gd name="T57" fmla="*/ 52 h 74"/>
                  <a:gd name="T58" fmla="*/ 66 w 102"/>
                  <a:gd name="T59" fmla="*/ 57 h 74"/>
                  <a:gd name="T60" fmla="*/ 69 w 102"/>
                  <a:gd name="T61" fmla="*/ 16 h 74"/>
                  <a:gd name="T62" fmla="*/ 22 w 102"/>
                  <a:gd name="T63" fmla="*/ 10 h 74"/>
                  <a:gd name="T64" fmla="*/ 66 w 102"/>
                  <a:gd name="T65" fmla="*/ 5 h 74"/>
                  <a:gd name="T66" fmla="*/ 64 w 102"/>
                  <a:gd name="T67" fmla="*/ 6 h 74"/>
                  <a:gd name="T68" fmla="*/ 66 w 102"/>
                  <a:gd name="T69" fmla="*/ 16 h 74"/>
                  <a:gd name="T70" fmla="*/ 66 w 102"/>
                  <a:gd name="T71" fmla="*/ 64 h 74"/>
                  <a:gd name="T72" fmla="*/ 37 w 102"/>
                  <a:gd name="T73" fmla="*/ 57 h 74"/>
                  <a:gd name="T74" fmla="*/ 22 w 102"/>
                  <a:gd name="T75" fmla="*/ 49 h 74"/>
                  <a:gd name="T76" fmla="*/ 27 w 102"/>
                  <a:gd name="T77" fmla="*/ 48 h 74"/>
                  <a:gd name="T78" fmla="*/ 22 w 102"/>
                  <a:gd name="T79" fmla="*/ 27 h 74"/>
                  <a:gd name="T80" fmla="*/ 2 w 102"/>
                  <a:gd name="T81" fmla="*/ 41 h 74"/>
                  <a:gd name="T82" fmla="*/ 22 w 102"/>
                  <a:gd name="T83" fmla="*/ 10 h 74"/>
                  <a:gd name="T84" fmla="*/ 17 w 102"/>
                  <a:gd name="T85" fmla="*/ 28 h 74"/>
                  <a:gd name="T86" fmla="*/ 22 w 102"/>
                  <a:gd name="T87" fmla="*/ 49 h 74"/>
                  <a:gd name="T88" fmla="*/ 2 w 102"/>
                  <a:gd name="T89" fmla="*/ 4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2" h="74">
                    <a:moveTo>
                      <a:pt x="79" y="7"/>
                    </a:moveTo>
                    <a:cubicBezTo>
                      <a:pt x="102" y="22"/>
                      <a:pt x="98" y="62"/>
                      <a:pt x="84" y="71"/>
                    </a:cubicBezTo>
                    <a:cubicBezTo>
                      <a:pt x="82" y="72"/>
                      <a:pt x="80" y="73"/>
                      <a:pt x="79" y="73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83" y="67"/>
                      <a:pt x="85" y="61"/>
                      <a:pt x="83" y="57"/>
                    </a:cubicBezTo>
                    <a:cubicBezTo>
                      <a:pt x="82" y="55"/>
                      <a:pt x="80" y="53"/>
                      <a:pt x="79" y="52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81" y="50"/>
                      <a:pt x="84" y="50"/>
                      <a:pt x="86" y="49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90" y="47"/>
                      <a:pt x="92" y="42"/>
                      <a:pt x="90" y="38"/>
                    </a:cubicBezTo>
                    <a:cubicBezTo>
                      <a:pt x="88" y="34"/>
                      <a:pt x="83" y="32"/>
                      <a:pt x="79" y="34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80" y="31"/>
                      <a:pt x="81" y="30"/>
                      <a:pt x="82" y="30"/>
                    </a:cubicBezTo>
                    <a:cubicBezTo>
                      <a:pt x="86" y="28"/>
                      <a:pt x="87" y="24"/>
                      <a:pt x="85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4" y="17"/>
                      <a:pt x="81" y="16"/>
                      <a:pt x="79" y="16"/>
                    </a:cubicBezTo>
                    <a:lnTo>
                      <a:pt x="79" y="7"/>
                    </a:lnTo>
                    <a:close/>
                    <a:moveTo>
                      <a:pt x="72" y="3"/>
                    </a:moveTo>
                    <a:cubicBezTo>
                      <a:pt x="74" y="4"/>
                      <a:pt x="76" y="5"/>
                      <a:pt x="79" y="7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7" y="16"/>
                      <a:pt x="76" y="16"/>
                      <a:pt x="75" y="17"/>
                    </a:cubicBezTo>
                    <a:cubicBezTo>
                      <a:pt x="73" y="17"/>
                      <a:pt x="72" y="19"/>
                      <a:pt x="72" y="21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2"/>
                      <a:pt x="72" y="10"/>
                      <a:pt x="72" y="9"/>
                    </a:cubicBezTo>
                    <a:cubicBezTo>
                      <a:pt x="72" y="3"/>
                      <a:pt x="72" y="3"/>
                      <a:pt x="72" y="3"/>
                    </a:cubicBezTo>
                    <a:close/>
                    <a:moveTo>
                      <a:pt x="79" y="73"/>
                    </a:moveTo>
                    <a:cubicBezTo>
                      <a:pt x="76" y="74"/>
                      <a:pt x="74" y="74"/>
                      <a:pt x="72" y="74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4" y="70"/>
                      <a:pt x="76" y="70"/>
                      <a:pt x="79" y="69"/>
                    </a:cubicBezTo>
                    <a:cubicBezTo>
                      <a:pt x="79" y="73"/>
                      <a:pt x="79" y="73"/>
                      <a:pt x="79" y="73"/>
                    </a:cubicBezTo>
                    <a:close/>
                    <a:moveTo>
                      <a:pt x="79" y="31"/>
                    </a:moveTo>
                    <a:cubicBezTo>
                      <a:pt x="79" y="34"/>
                      <a:pt x="79" y="34"/>
                      <a:pt x="79" y="34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4" y="36"/>
                      <a:pt x="73" y="41"/>
                      <a:pt x="75" y="45"/>
                    </a:cubicBezTo>
                    <a:cubicBezTo>
                      <a:pt x="76" y="47"/>
                      <a:pt x="77" y="48"/>
                      <a:pt x="79" y="49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6" y="51"/>
                      <a:pt x="74" y="51"/>
                      <a:pt x="72" y="52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3" y="29"/>
                      <a:pt x="76" y="31"/>
                      <a:pt x="79" y="31"/>
                    </a:cubicBezTo>
                    <a:close/>
                    <a:moveTo>
                      <a:pt x="66" y="2"/>
                    </a:moveTo>
                    <a:cubicBezTo>
                      <a:pt x="68" y="2"/>
                      <a:pt x="70" y="3"/>
                      <a:pt x="72" y="3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1" y="9"/>
                      <a:pt x="71" y="9"/>
                      <a:pt x="71" y="8"/>
                    </a:cubicBezTo>
                    <a:cubicBezTo>
                      <a:pt x="70" y="7"/>
                      <a:pt x="68" y="5"/>
                      <a:pt x="66" y="5"/>
                    </a:cubicBezTo>
                    <a:cubicBezTo>
                      <a:pt x="66" y="2"/>
                      <a:pt x="66" y="2"/>
                      <a:pt x="66" y="2"/>
                    </a:cubicBezTo>
                    <a:close/>
                    <a:moveTo>
                      <a:pt x="72" y="74"/>
                    </a:moveTo>
                    <a:cubicBezTo>
                      <a:pt x="70" y="74"/>
                      <a:pt x="68" y="73"/>
                      <a:pt x="66" y="73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6" y="64"/>
                      <a:pt x="67" y="64"/>
                      <a:pt x="67" y="65"/>
                    </a:cubicBezTo>
                    <a:cubicBezTo>
                      <a:pt x="68" y="67"/>
                      <a:pt x="70" y="68"/>
                      <a:pt x="72" y="69"/>
                    </a:cubicBezTo>
                    <a:cubicBezTo>
                      <a:pt x="72" y="74"/>
                      <a:pt x="72" y="74"/>
                      <a:pt x="72" y="74"/>
                    </a:cubicBezTo>
                    <a:close/>
                    <a:moveTo>
                      <a:pt x="72" y="13"/>
                    </a:moveTo>
                    <a:cubicBezTo>
                      <a:pt x="72" y="21"/>
                      <a:pt x="72" y="21"/>
                      <a:pt x="72" y="21"/>
                    </a:cubicBezTo>
                    <a:cubicBezTo>
                      <a:pt x="71" y="22"/>
                      <a:pt x="71" y="24"/>
                      <a:pt x="72" y="25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69" y="54"/>
                      <a:pt x="67" y="55"/>
                      <a:pt x="66" y="57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7" y="16"/>
                      <a:pt x="68" y="16"/>
                      <a:pt x="69" y="16"/>
                    </a:cubicBezTo>
                    <a:cubicBezTo>
                      <a:pt x="70" y="15"/>
                      <a:pt x="71" y="14"/>
                      <a:pt x="72" y="13"/>
                    </a:cubicBezTo>
                    <a:close/>
                    <a:moveTo>
                      <a:pt x="22" y="10"/>
                    </a:moveTo>
                    <a:cubicBezTo>
                      <a:pt x="41" y="2"/>
                      <a:pt x="55" y="0"/>
                      <a:pt x="66" y="2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5"/>
                      <a:pt x="65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1" y="7"/>
                      <a:pt x="60" y="11"/>
                      <a:pt x="61" y="13"/>
                    </a:cubicBezTo>
                    <a:cubicBezTo>
                      <a:pt x="62" y="15"/>
                      <a:pt x="64" y="16"/>
                      <a:pt x="66" y="1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59"/>
                      <a:pt x="66" y="62"/>
                      <a:pt x="66" y="64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56" y="68"/>
                      <a:pt x="48" y="56"/>
                      <a:pt x="37" y="57"/>
                    </a:cubicBezTo>
                    <a:cubicBezTo>
                      <a:pt x="32" y="57"/>
                      <a:pt x="27" y="58"/>
                      <a:pt x="22" y="57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4" y="49"/>
                      <a:pt x="25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32" y="45"/>
                      <a:pt x="34" y="38"/>
                      <a:pt x="32" y="33"/>
                    </a:cubicBezTo>
                    <a:cubicBezTo>
                      <a:pt x="30" y="29"/>
                      <a:pt x="26" y="27"/>
                      <a:pt x="22" y="27"/>
                    </a:cubicBezTo>
                    <a:lnTo>
                      <a:pt x="22" y="10"/>
                    </a:lnTo>
                    <a:close/>
                    <a:moveTo>
                      <a:pt x="2" y="41"/>
                    </a:moveTo>
                    <a:cubicBezTo>
                      <a:pt x="0" y="23"/>
                      <a:pt x="18" y="12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7"/>
                      <a:pt x="19" y="27"/>
                      <a:pt x="17" y="28"/>
                    </a:cubicBezTo>
                    <a:cubicBezTo>
                      <a:pt x="12" y="31"/>
                      <a:pt x="9" y="37"/>
                      <a:pt x="12" y="43"/>
                    </a:cubicBezTo>
                    <a:cubicBezTo>
                      <a:pt x="14" y="47"/>
                      <a:pt x="18" y="49"/>
                      <a:pt x="22" y="49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12" y="57"/>
                      <a:pt x="4" y="53"/>
                      <a:pt x="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2" name="Freeform 90">
                <a:extLst>
                  <a:ext uri="{FF2B5EF4-FFF2-40B4-BE49-F238E27FC236}">
                    <a16:creationId xmlns:a16="http://schemas.microsoft.com/office/drawing/2014/main" id="{833425DD-4619-428C-AFCD-710316DB9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4614" y="3661478"/>
                <a:ext cx="206375" cy="266700"/>
              </a:xfrm>
              <a:custGeom>
                <a:avLst/>
                <a:gdLst>
                  <a:gd name="T0" fmla="*/ 0 w 95"/>
                  <a:gd name="T1" fmla="*/ 21 h 123"/>
                  <a:gd name="T2" fmla="*/ 4 w 95"/>
                  <a:gd name="T3" fmla="*/ 19 h 123"/>
                  <a:gd name="T4" fmla="*/ 59 w 95"/>
                  <a:gd name="T5" fmla="*/ 109 h 123"/>
                  <a:gd name="T6" fmla="*/ 79 w 95"/>
                  <a:gd name="T7" fmla="*/ 112 h 123"/>
                  <a:gd name="T8" fmla="*/ 85 w 95"/>
                  <a:gd name="T9" fmla="*/ 93 h 123"/>
                  <a:gd name="T10" fmla="*/ 29 w 95"/>
                  <a:gd name="T11" fmla="*/ 3 h 123"/>
                  <a:gd name="T12" fmla="*/ 34 w 95"/>
                  <a:gd name="T13" fmla="*/ 0 h 123"/>
                  <a:gd name="T14" fmla="*/ 90 w 95"/>
                  <a:gd name="T15" fmla="*/ 91 h 123"/>
                  <a:gd name="T16" fmla="*/ 82 w 95"/>
                  <a:gd name="T17" fmla="*/ 117 h 123"/>
                  <a:gd name="T18" fmla="*/ 56 w 95"/>
                  <a:gd name="T19" fmla="*/ 112 h 123"/>
                  <a:gd name="T20" fmla="*/ 0 w 95"/>
                  <a:gd name="T21" fmla="*/ 2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123">
                    <a:moveTo>
                      <a:pt x="0" y="21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59" y="109"/>
                      <a:pt x="59" y="109"/>
                      <a:pt x="59" y="109"/>
                    </a:cubicBezTo>
                    <a:cubicBezTo>
                      <a:pt x="63" y="115"/>
                      <a:pt x="72" y="117"/>
                      <a:pt x="79" y="112"/>
                    </a:cubicBezTo>
                    <a:cubicBezTo>
                      <a:pt x="87" y="108"/>
                      <a:pt x="89" y="99"/>
                      <a:pt x="85" y="9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90" y="91"/>
                      <a:pt x="90" y="91"/>
                      <a:pt x="90" y="91"/>
                    </a:cubicBezTo>
                    <a:cubicBezTo>
                      <a:pt x="95" y="100"/>
                      <a:pt x="92" y="111"/>
                      <a:pt x="82" y="117"/>
                    </a:cubicBezTo>
                    <a:cubicBezTo>
                      <a:pt x="73" y="123"/>
                      <a:pt x="61" y="121"/>
                      <a:pt x="56" y="112"/>
                    </a:cubicBezTo>
                    <a:lnTo>
                      <a:pt x="0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3" name="Freeform 91">
                <a:extLst>
                  <a:ext uri="{FF2B5EF4-FFF2-40B4-BE49-F238E27FC236}">
                    <a16:creationId xmlns:a16="http://schemas.microsoft.com/office/drawing/2014/main" id="{21046666-3509-4F1B-9010-9C7B7421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1914" y="3651953"/>
                <a:ext cx="101600" cy="69850"/>
              </a:xfrm>
              <a:custGeom>
                <a:avLst/>
                <a:gdLst>
                  <a:gd name="T0" fmla="*/ 1 w 47"/>
                  <a:gd name="T1" fmla="*/ 30 h 32"/>
                  <a:gd name="T2" fmla="*/ 6 w 47"/>
                  <a:gd name="T3" fmla="*/ 31 h 32"/>
                  <a:gd name="T4" fmla="*/ 44 w 47"/>
                  <a:gd name="T5" fmla="*/ 7 h 32"/>
                  <a:gd name="T6" fmla="*/ 46 w 47"/>
                  <a:gd name="T7" fmla="*/ 2 h 32"/>
                  <a:gd name="T8" fmla="*/ 41 w 47"/>
                  <a:gd name="T9" fmla="*/ 1 h 32"/>
                  <a:gd name="T10" fmla="*/ 2 w 47"/>
                  <a:gd name="T11" fmla="*/ 25 h 32"/>
                  <a:gd name="T12" fmla="*/ 1 w 47"/>
                  <a:gd name="T13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2">
                    <a:moveTo>
                      <a:pt x="1" y="30"/>
                    </a:moveTo>
                    <a:cubicBezTo>
                      <a:pt x="2" y="32"/>
                      <a:pt x="4" y="32"/>
                      <a:pt x="6" y="31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6" y="6"/>
                      <a:pt x="47" y="4"/>
                      <a:pt x="46" y="2"/>
                    </a:cubicBezTo>
                    <a:cubicBezTo>
                      <a:pt x="45" y="1"/>
                      <a:pt x="42" y="0"/>
                      <a:pt x="41" y="1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6"/>
                      <a:pt x="0" y="28"/>
                      <a:pt x="1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4" name="Freeform 92">
                <a:extLst>
                  <a:ext uri="{FF2B5EF4-FFF2-40B4-BE49-F238E27FC236}">
                    <a16:creationId xmlns:a16="http://schemas.microsoft.com/office/drawing/2014/main" id="{CCEC90B9-75EB-4CC9-A7EE-EC1CAE19C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3189" y="3709103"/>
                <a:ext cx="139700" cy="192088"/>
              </a:xfrm>
              <a:custGeom>
                <a:avLst/>
                <a:gdLst>
                  <a:gd name="T0" fmla="*/ 0 w 64"/>
                  <a:gd name="T1" fmla="*/ 3 h 88"/>
                  <a:gd name="T2" fmla="*/ 5 w 64"/>
                  <a:gd name="T3" fmla="*/ 0 h 88"/>
                  <a:gd name="T4" fmla="*/ 55 w 64"/>
                  <a:gd name="T5" fmla="*/ 80 h 88"/>
                  <a:gd name="T6" fmla="*/ 64 w 64"/>
                  <a:gd name="T7" fmla="*/ 85 h 88"/>
                  <a:gd name="T8" fmla="*/ 63 w 64"/>
                  <a:gd name="T9" fmla="*/ 85 h 88"/>
                  <a:gd name="T10" fmla="*/ 49 w 64"/>
                  <a:gd name="T11" fmla="*/ 82 h 88"/>
                  <a:gd name="T12" fmla="*/ 0 w 64"/>
                  <a:gd name="T13" fmla="*/ 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88">
                    <a:moveTo>
                      <a:pt x="0" y="3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7" y="83"/>
                      <a:pt x="60" y="85"/>
                      <a:pt x="64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58" y="88"/>
                      <a:pt x="52" y="87"/>
                      <a:pt x="49" y="82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5" name="Freeform 93">
                <a:extLst>
                  <a:ext uri="{FF2B5EF4-FFF2-40B4-BE49-F238E27FC236}">
                    <a16:creationId xmlns:a16="http://schemas.microsoft.com/office/drawing/2014/main" id="{CCE2BFCC-5126-43AE-BBEA-C01CD017AE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35101" y="5312478"/>
                <a:ext cx="219075" cy="239713"/>
              </a:xfrm>
              <a:custGeom>
                <a:avLst/>
                <a:gdLst>
                  <a:gd name="T0" fmla="*/ 78 w 101"/>
                  <a:gd name="T1" fmla="*/ 51 h 110"/>
                  <a:gd name="T2" fmla="*/ 75 w 101"/>
                  <a:gd name="T3" fmla="*/ 63 h 110"/>
                  <a:gd name="T4" fmla="*/ 75 w 101"/>
                  <a:gd name="T5" fmla="*/ 73 h 110"/>
                  <a:gd name="T6" fmla="*/ 77 w 101"/>
                  <a:gd name="T7" fmla="*/ 74 h 110"/>
                  <a:gd name="T8" fmla="*/ 86 w 101"/>
                  <a:gd name="T9" fmla="*/ 86 h 110"/>
                  <a:gd name="T10" fmla="*/ 75 w 101"/>
                  <a:gd name="T11" fmla="*/ 80 h 110"/>
                  <a:gd name="T12" fmla="*/ 75 w 101"/>
                  <a:gd name="T13" fmla="*/ 22 h 110"/>
                  <a:gd name="T14" fmla="*/ 86 w 101"/>
                  <a:gd name="T15" fmla="*/ 15 h 110"/>
                  <a:gd name="T16" fmla="*/ 77 w 101"/>
                  <a:gd name="T17" fmla="*/ 28 h 110"/>
                  <a:gd name="T18" fmla="*/ 75 w 101"/>
                  <a:gd name="T19" fmla="*/ 28 h 110"/>
                  <a:gd name="T20" fmla="*/ 98 w 101"/>
                  <a:gd name="T21" fmla="*/ 48 h 110"/>
                  <a:gd name="T22" fmla="*/ 83 w 101"/>
                  <a:gd name="T23" fmla="*/ 51 h 110"/>
                  <a:gd name="T24" fmla="*/ 98 w 101"/>
                  <a:gd name="T25" fmla="*/ 53 h 110"/>
                  <a:gd name="T26" fmla="*/ 98 w 101"/>
                  <a:gd name="T27" fmla="*/ 48 h 110"/>
                  <a:gd name="T28" fmla="*/ 52 w 101"/>
                  <a:gd name="T29" fmla="*/ 110 h 110"/>
                  <a:gd name="T30" fmla="*/ 66 w 101"/>
                  <a:gd name="T31" fmla="*/ 74 h 110"/>
                  <a:gd name="T32" fmla="*/ 75 w 101"/>
                  <a:gd name="T33" fmla="*/ 39 h 110"/>
                  <a:gd name="T34" fmla="*/ 50 w 101"/>
                  <a:gd name="T35" fmla="*/ 29 h 110"/>
                  <a:gd name="T36" fmla="*/ 72 w 101"/>
                  <a:gd name="T37" fmla="*/ 51 h 110"/>
                  <a:gd name="T38" fmla="*/ 62 w 101"/>
                  <a:gd name="T39" fmla="*/ 70 h 110"/>
                  <a:gd name="T40" fmla="*/ 60 w 101"/>
                  <a:gd name="T41" fmla="*/ 85 h 110"/>
                  <a:gd name="T42" fmla="*/ 50 w 101"/>
                  <a:gd name="T43" fmla="*/ 110 h 110"/>
                  <a:gd name="T44" fmla="*/ 75 w 101"/>
                  <a:gd name="T45" fmla="*/ 28 h 110"/>
                  <a:gd name="T46" fmla="*/ 74 w 101"/>
                  <a:gd name="T47" fmla="*/ 24 h 110"/>
                  <a:gd name="T48" fmla="*/ 75 w 101"/>
                  <a:gd name="T49" fmla="*/ 73 h 110"/>
                  <a:gd name="T50" fmla="*/ 74 w 101"/>
                  <a:gd name="T51" fmla="*/ 78 h 110"/>
                  <a:gd name="T52" fmla="*/ 75 w 101"/>
                  <a:gd name="T53" fmla="*/ 73 h 110"/>
                  <a:gd name="T54" fmla="*/ 50 w 101"/>
                  <a:gd name="T55" fmla="*/ 0 h 110"/>
                  <a:gd name="T56" fmla="*/ 53 w 101"/>
                  <a:gd name="T57" fmla="*/ 3 h 110"/>
                  <a:gd name="T58" fmla="*/ 50 w 101"/>
                  <a:gd name="T59" fmla="*/ 18 h 110"/>
                  <a:gd name="T60" fmla="*/ 50 w 101"/>
                  <a:gd name="T61" fmla="*/ 23 h 110"/>
                  <a:gd name="T62" fmla="*/ 25 w 101"/>
                  <a:gd name="T63" fmla="*/ 63 h 110"/>
                  <a:gd name="T64" fmla="*/ 35 w 101"/>
                  <a:gd name="T65" fmla="*/ 96 h 110"/>
                  <a:gd name="T66" fmla="*/ 50 w 101"/>
                  <a:gd name="T67" fmla="*/ 110 h 110"/>
                  <a:gd name="T68" fmla="*/ 41 w 101"/>
                  <a:gd name="T69" fmla="*/ 85 h 110"/>
                  <a:gd name="T70" fmla="*/ 39 w 101"/>
                  <a:gd name="T71" fmla="*/ 70 h 110"/>
                  <a:gd name="T72" fmla="*/ 34 w 101"/>
                  <a:gd name="T73" fmla="*/ 35 h 110"/>
                  <a:gd name="T74" fmla="*/ 50 w 101"/>
                  <a:gd name="T75" fmla="*/ 23 h 110"/>
                  <a:gd name="T76" fmla="*/ 50 w 101"/>
                  <a:gd name="T77" fmla="*/ 18 h 110"/>
                  <a:gd name="T78" fmla="*/ 48 w 101"/>
                  <a:gd name="T79" fmla="*/ 3 h 110"/>
                  <a:gd name="T80" fmla="*/ 25 w 101"/>
                  <a:gd name="T81" fmla="*/ 80 h 110"/>
                  <a:gd name="T82" fmla="*/ 27 w 101"/>
                  <a:gd name="T83" fmla="*/ 74 h 110"/>
                  <a:gd name="T84" fmla="*/ 25 w 101"/>
                  <a:gd name="T85" fmla="*/ 80 h 110"/>
                  <a:gd name="T86" fmla="*/ 25 w 101"/>
                  <a:gd name="T87" fmla="*/ 22 h 110"/>
                  <a:gd name="T88" fmla="*/ 27 w 101"/>
                  <a:gd name="T89" fmla="*/ 28 h 110"/>
                  <a:gd name="T90" fmla="*/ 25 w 101"/>
                  <a:gd name="T91" fmla="*/ 39 h 110"/>
                  <a:gd name="T92" fmla="*/ 25 w 101"/>
                  <a:gd name="T93" fmla="*/ 63 h 110"/>
                  <a:gd name="T94" fmla="*/ 25 w 101"/>
                  <a:gd name="T95" fmla="*/ 22 h 110"/>
                  <a:gd name="T96" fmla="*/ 23 w 101"/>
                  <a:gd name="T97" fmla="*/ 28 h 110"/>
                  <a:gd name="T98" fmla="*/ 15 w 101"/>
                  <a:gd name="T99" fmla="*/ 19 h 110"/>
                  <a:gd name="T100" fmla="*/ 18 w 101"/>
                  <a:gd name="T101" fmla="*/ 15 h 110"/>
                  <a:gd name="T102" fmla="*/ 25 w 101"/>
                  <a:gd name="T103" fmla="*/ 73 h 110"/>
                  <a:gd name="T104" fmla="*/ 18 w 101"/>
                  <a:gd name="T105" fmla="*/ 86 h 110"/>
                  <a:gd name="T106" fmla="*/ 15 w 101"/>
                  <a:gd name="T107" fmla="*/ 83 h 110"/>
                  <a:gd name="T108" fmla="*/ 23 w 101"/>
                  <a:gd name="T109" fmla="*/ 74 h 110"/>
                  <a:gd name="T110" fmla="*/ 18 w 101"/>
                  <a:gd name="T111" fmla="*/ 51 h 110"/>
                  <a:gd name="T112" fmla="*/ 15 w 101"/>
                  <a:gd name="T113" fmla="*/ 48 h 110"/>
                  <a:gd name="T114" fmla="*/ 0 w 101"/>
                  <a:gd name="T115" fmla="*/ 51 h 110"/>
                  <a:gd name="T116" fmla="*/ 15 w 101"/>
                  <a:gd name="T117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" h="110">
                    <a:moveTo>
                      <a:pt x="75" y="63"/>
                    </a:moveTo>
                    <a:cubicBezTo>
                      <a:pt x="77" y="59"/>
                      <a:pt x="78" y="55"/>
                      <a:pt x="78" y="51"/>
                    </a:cubicBezTo>
                    <a:cubicBezTo>
                      <a:pt x="78" y="47"/>
                      <a:pt x="77" y="43"/>
                      <a:pt x="75" y="39"/>
                    </a:cubicBezTo>
                    <a:cubicBezTo>
                      <a:pt x="75" y="63"/>
                      <a:pt x="75" y="63"/>
                      <a:pt x="75" y="63"/>
                    </a:cubicBezTo>
                    <a:close/>
                    <a:moveTo>
                      <a:pt x="75" y="80"/>
                    </a:moveTo>
                    <a:cubicBezTo>
                      <a:pt x="75" y="73"/>
                      <a:pt x="75" y="73"/>
                      <a:pt x="75" y="73"/>
                    </a:cubicBezTo>
                    <a:cubicBezTo>
                      <a:pt x="76" y="73"/>
                      <a:pt x="77" y="73"/>
                      <a:pt x="77" y="74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86" y="83"/>
                      <a:pt x="86" y="83"/>
                      <a:pt x="86" y="83"/>
                    </a:cubicBezTo>
                    <a:cubicBezTo>
                      <a:pt x="87" y="84"/>
                      <a:pt x="87" y="85"/>
                      <a:pt x="86" y="86"/>
                    </a:cubicBezTo>
                    <a:cubicBezTo>
                      <a:pt x="85" y="87"/>
                      <a:pt x="83" y="87"/>
                      <a:pt x="82" y="86"/>
                    </a:cubicBezTo>
                    <a:cubicBezTo>
                      <a:pt x="75" y="80"/>
                      <a:pt x="75" y="80"/>
                      <a:pt x="75" y="80"/>
                    </a:cubicBezTo>
                    <a:close/>
                    <a:moveTo>
                      <a:pt x="75" y="28"/>
                    </a:moveTo>
                    <a:cubicBezTo>
                      <a:pt x="75" y="22"/>
                      <a:pt x="75" y="22"/>
                      <a:pt x="75" y="22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3" y="14"/>
                      <a:pt x="85" y="14"/>
                      <a:pt x="86" y="15"/>
                    </a:cubicBezTo>
                    <a:cubicBezTo>
                      <a:pt x="87" y="16"/>
                      <a:pt x="87" y="18"/>
                      <a:pt x="86" y="19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7" y="28"/>
                      <a:pt x="76" y="28"/>
                      <a:pt x="75" y="28"/>
                    </a:cubicBezTo>
                    <a:close/>
                    <a:moveTo>
                      <a:pt x="98" y="48"/>
                    </a:moveTo>
                    <a:cubicBezTo>
                      <a:pt x="98" y="48"/>
                      <a:pt x="98" y="48"/>
                      <a:pt x="98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4" y="48"/>
                      <a:pt x="83" y="49"/>
                      <a:pt x="83" y="51"/>
                    </a:cubicBezTo>
                    <a:cubicBezTo>
                      <a:pt x="83" y="52"/>
                      <a:pt x="84" y="53"/>
                      <a:pt x="86" y="53"/>
                    </a:cubicBezTo>
                    <a:cubicBezTo>
                      <a:pt x="98" y="53"/>
                      <a:pt x="98" y="53"/>
                      <a:pt x="98" y="53"/>
                    </a:cubicBezTo>
                    <a:cubicBezTo>
                      <a:pt x="100" y="53"/>
                      <a:pt x="101" y="52"/>
                      <a:pt x="101" y="51"/>
                    </a:cubicBezTo>
                    <a:cubicBezTo>
                      <a:pt x="101" y="49"/>
                      <a:pt x="100" y="48"/>
                      <a:pt x="98" y="48"/>
                    </a:cubicBezTo>
                    <a:close/>
                    <a:moveTo>
                      <a:pt x="50" y="110"/>
                    </a:moveTo>
                    <a:cubicBezTo>
                      <a:pt x="52" y="110"/>
                      <a:pt x="52" y="110"/>
                      <a:pt x="52" y="110"/>
                    </a:cubicBezTo>
                    <a:cubicBezTo>
                      <a:pt x="60" y="110"/>
                      <a:pt x="66" y="104"/>
                      <a:pt x="66" y="96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70" y="71"/>
                      <a:pt x="73" y="67"/>
                      <a:pt x="75" y="63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1" y="29"/>
                      <a:pt x="61" y="23"/>
                      <a:pt x="50" y="23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6" y="29"/>
                      <a:pt x="62" y="31"/>
                      <a:pt x="66" y="35"/>
                    </a:cubicBezTo>
                    <a:cubicBezTo>
                      <a:pt x="70" y="39"/>
                      <a:pt x="72" y="45"/>
                      <a:pt x="72" y="51"/>
                    </a:cubicBezTo>
                    <a:cubicBezTo>
                      <a:pt x="72" y="59"/>
                      <a:pt x="68" y="66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1" y="70"/>
                      <a:pt x="60" y="71"/>
                      <a:pt x="60" y="72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0" y="110"/>
                      <a:pt x="50" y="110"/>
                      <a:pt x="50" y="110"/>
                    </a:cubicBezTo>
                    <a:close/>
                    <a:moveTo>
                      <a:pt x="75" y="22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8"/>
                      <a:pt x="74" y="28"/>
                      <a:pt x="74" y="28"/>
                    </a:cubicBezTo>
                    <a:cubicBezTo>
                      <a:pt x="72" y="27"/>
                      <a:pt x="72" y="25"/>
                      <a:pt x="74" y="24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5" y="73"/>
                    </a:moveTo>
                    <a:cubicBezTo>
                      <a:pt x="75" y="80"/>
                      <a:pt x="75" y="80"/>
                      <a:pt x="75" y="80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2" y="77"/>
                      <a:pt x="72" y="75"/>
                      <a:pt x="74" y="74"/>
                    </a:cubicBezTo>
                    <a:cubicBezTo>
                      <a:pt x="74" y="73"/>
                      <a:pt x="75" y="73"/>
                      <a:pt x="75" y="73"/>
                    </a:cubicBezTo>
                    <a:close/>
                    <a:moveTo>
                      <a:pt x="50" y="18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3" y="2"/>
                      <a:pt x="53" y="3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7"/>
                      <a:pt x="52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lose/>
                    <a:moveTo>
                      <a:pt x="50" y="23"/>
                    </a:moveTo>
                    <a:cubicBezTo>
                      <a:pt x="39" y="23"/>
                      <a:pt x="30" y="29"/>
                      <a:pt x="25" y="39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8"/>
                      <a:pt x="31" y="71"/>
                      <a:pt x="35" y="74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104"/>
                      <a:pt x="41" y="110"/>
                      <a:pt x="49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1"/>
                      <a:pt x="40" y="71"/>
                      <a:pt x="39" y="70"/>
                    </a:cubicBezTo>
                    <a:cubicBezTo>
                      <a:pt x="33" y="66"/>
                      <a:pt x="28" y="59"/>
                      <a:pt x="28" y="51"/>
                    </a:cubicBezTo>
                    <a:cubicBezTo>
                      <a:pt x="28" y="45"/>
                      <a:pt x="30" y="39"/>
                      <a:pt x="34" y="35"/>
                    </a:cubicBezTo>
                    <a:cubicBezTo>
                      <a:pt x="39" y="31"/>
                      <a:pt x="44" y="29"/>
                      <a:pt x="50" y="29"/>
                    </a:cubicBezTo>
                    <a:cubicBezTo>
                      <a:pt x="50" y="23"/>
                      <a:pt x="50" y="23"/>
                      <a:pt x="50" y="23"/>
                    </a:cubicBezTo>
                    <a:close/>
                    <a:moveTo>
                      <a:pt x="50" y="0"/>
                    </a:moveTo>
                    <a:cubicBezTo>
                      <a:pt x="50" y="18"/>
                      <a:pt x="50" y="18"/>
                      <a:pt x="50" y="18"/>
                    </a:cubicBezTo>
                    <a:cubicBezTo>
                      <a:pt x="49" y="18"/>
                      <a:pt x="48" y="17"/>
                      <a:pt x="48" y="1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2"/>
                      <a:pt x="49" y="1"/>
                      <a:pt x="50" y="0"/>
                    </a:cubicBezTo>
                    <a:close/>
                    <a:moveTo>
                      <a:pt x="25" y="80"/>
                    </a:moveTo>
                    <a:cubicBezTo>
                      <a:pt x="25" y="73"/>
                      <a:pt x="25" y="73"/>
                      <a:pt x="25" y="73"/>
                    </a:cubicBezTo>
                    <a:cubicBezTo>
                      <a:pt x="26" y="73"/>
                      <a:pt x="27" y="73"/>
                      <a:pt x="27" y="74"/>
                    </a:cubicBezTo>
                    <a:cubicBezTo>
                      <a:pt x="28" y="75"/>
                      <a:pt x="28" y="77"/>
                      <a:pt x="27" y="78"/>
                    </a:cubicBezTo>
                    <a:cubicBezTo>
                      <a:pt x="25" y="80"/>
                      <a:pt x="25" y="80"/>
                      <a:pt x="25" y="80"/>
                    </a:cubicBezTo>
                    <a:close/>
                    <a:moveTo>
                      <a:pt x="25" y="28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5"/>
                      <a:pt x="28" y="27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lose/>
                    <a:moveTo>
                      <a:pt x="25" y="39"/>
                    </a:moveTo>
                    <a:cubicBezTo>
                      <a:pt x="23" y="42"/>
                      <a:pt x="22" y="46"/>
                      <a:pt x="22" y="51"/>
                    </a:cubicBezTo>
                    <a:cubicBezTo>
                      <a:pt x="22" y="55"/>
                      <a:pt x="23" y="59"/>
                      <a:pt x="25" y="63"/>
                    </a:cubicBezTo>
                    <a:cubicBezTo>
                      <a:pt x="25" y="39"/>
                      <a:pt x="25" y="39"/>
                      <a:pt x="25" y="39"/>
                    </a:cubicBezTo>
                    <a:close/>
                    <a:moveTo>
                      <a:pt x="25" y="22"/>
                    </a:move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4" y="16"/>
                      <a:pt x="15" y="15"/>
                    </a:cubicBezTo>
                    <a:cubicBezTo>
                      <a:pt x="16" y="14"/>
                      <a:pt x="17" y="14"/>
                      <a:pt x="18" y="15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5" y="73"/>
                    </a:moveTo>
                    <a:cubicBezTo>
                      <a:pt x="25" y="80"/>
                      <a:pt x="25" y="80"/>
                      <a:pt x="25" y="80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7" y="87"/>
                      <a:pt x="16" y="87"/>
                      <a:pt x="15" y="86"/>
                    </a:cubicBezTo>
                    <a:cubicBezTo>
                      <a:pt x="14" y="85"/>
                      <a:pt x="14" y="84"/>
                      <a:pt x="15" y="83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4" y="74"/>
                      <a:pt x="25" y="73"/>
                      <a:pt x="25" y="73"/>
                    </a:cubicBezTo>
                    <a:close/>
                    <a:moveTo>
                      <a:pt x="18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49"/>
                      <a:pt x="16" y="48"/>
                      <a:pt x="15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1" y="48"/>
                      <a:pt x="0" y="49"/>
                      <a:pt x="0" y="51"/>
                    </a:cubicBezTo>
                    <a:cubicBezTo>
                      <a:pt x="0" y="52"/>
                      <a:pt x="1" y="53"/>
                      <a:pt x="3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8" y="52"/>
                      <a:pt x="18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6" name="Freeform 94">
                <a:extLst>
                  <a:ext uri="{FF2B5EF4-FFF2-40B4-BE49-F238E27FC236}">
                    <a16:creationId xmlns:a16="http://schemas.microsoft.com/office/drawing/2014/main" id="{98826EBA-AA48-441B-B5E6-53225DDAA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9989" y="3732915"/>
                <a:ext cx="63500" cy="60325"/>
              </a:xfrm>
              <a:custGeom>
                <a:avLst/>
                <a:gdLst>
                  <a:gd name="T0" fmla="*/ 28 w 29"/>
                  <a:gd name="T1" fmla="*/ 16 h 28"/>
                  <a:gd name="T2" fmla="*/ 12 w 29"/>
                  <a:gd name="T3" fmla="*/ 27 h 28"/>
                  <a:gd name="T4" fmla="*/ 1 w 29"/>
                  <a:gd name="T5" fmla="*/ 12 h 28"/>
                  <a:gd name="T6" fmla="*/ 17 w 29"/>
                  <a:gd name="T7" fmla="*/ 1 h 28"/>
                  <a:gd name="T8" fmla="*/ 28 w 29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28" y="16"/>
                    </a:moveTo>
                    <a:cubicBezTo>
                      <a:pt x="26" y="23"/>
                      <a:pt x="19" y="28"/>
                      <a:pt x="12" y="27"/>
                    </a:cubicBezTo>
                    <a:cubicBezTo>
                      <a:pt x="5" y="26"/>
                      <a:pt x="0" y="19"/>
                      <a:pt x="1" y="12"/>
                    </a:cubicBezTo>
                    <a:cubicBezTo>
                      <a:pt x="3" y="4"/>
                      <a:pt x="10" y="0"/>
                      <a:pt x="17" y="1"/>
                    </a:cubicBezTo>
                    <a:cubicBezTo>
                      <a:pt x="24" y="2"/>
                      <a:pt x="29" y="9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7" name="Freeform 95">
                <a:extLst>
                  <a:ext uri="{FF2B5EF4-FFF2-40B4-BE49-F238E27FC236}">
                    <a16:creationId xmlns:a16="http://schemas.microsoft.com/office/drawing/2014/main" id="{A8EFE507-BF78-473D-BD0D-DF3537381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5701" y="3550353"/>
                <a:ext cx="58738" cy="196850"/>
              </a:xfrm>
              <a:custGeom>
                <a:avLst/>
                <a:gdLst>
                  <a:gd name="T0" fmla="*/ 27 w 27"/>
                  <a:gd name="T1" fmla="*/ 90 h 91"/>
                  <a:gd name="T2" fmla="*/ 12 w 27"/>
                  <a:gd name="T3" fmla="*/ 14 h 91"/>
                  <a:gd name="T4" fmla="*/ 1 w 27"/>
                  <a:gd name="T5" fmla="*/ 0 h 91"/>
                  <a:gd name="T6" fmla="*/ 17 w 27"/>
                  <a:gd name="T7" fmla="*/ 91 h 91"/>
                  <a:gd name="T8" fmla="*/ 27 w 27"/>
                  <a:gd name="T9" fmla="*/ 9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1">
                    <a:moveTo>
                      <a:pt x="27" y="90"/>
                    </a:moveTo>
                    <a:cubicBezTo>
                      <a:pt x="27" y="90"/>
                      <a:pt x="12" y="14"/>
                      <a:pt x="12" y="14"/>
                    </a:cubicBezTo>
                    <a:cubicBezTo>
                      <a:pt x="12" y="14"/>
                      <a:pt x="3" y="0"/>
                      <a:pt x="1" y="0"/>
                    </a:cubicBezTo>
                    <a:cubicBezTo>
                      <a:pt x="0" y="0"/>
                      <a:pt x="17" y="91"/>
                      <a:pt x="17" y="91"/>
                    </a:cubicBezTo>
                    <a:lnTo>
                      <a:pt x="27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8" name="Freeform 96">
                <a:extLst>
                  <a:ext uri="{FF2B5EF4-FFF2-40B4-BE49-F238E27FC236}">
                    <a16:creationId xmlns:a16="http://schemas.microsoft.com/office/drawing/2014/main" id="{F9CEA806-74BF-46D9-82C6-5AEFC351F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976" y="3582103"/>
                <a:ext cx="127000" cy="169863"/>
              </a:xfrm>
              <a:custGeom>
                <a:avLst/>
                <a:gdLst>
                  <a:gd name="T0" fmla="*/ 1 w 80"/>
                  <a:gd name="T1" fmla="*/ 99 h 107"/>
                  <a:gd name="T2" fmla="*/ 60 w 80"/>
                  <a:gd name="T3" fmla="*/ 13 h 107"/>
                  <a:gd name="T4" fmla="*/ 80 w 80"/>
                  <a:gd name="T5" fmla="*/ 0 h 107"/>
                  <a:gd name="T6" fmla="*/ 71 w 80"/>
                  <a:gd name="T7" fmla="*/ 21 h 107"/>
                  <a:gd name="T8" fmla="*/ 12 w 80"/>
                  <a:gd name="T9" fmla="*/ 107 h 107"/>
                  <a:gd name="T10" fmla="*/ 0 w 80"/>
                  <a:gd name="T11" fmla="*/ 100 h 107"/>
                  <a:gd name="T12" fmla="*/ 1 w 80"/>
                  <a:gd name="T13" fmla="*/ 9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07">
                    <a:moveTo>
                      <a:pt x="1" y="99"/>
                    </a:moveTo>
                    <a:lnTo>
                      <a:pt x="60" y="13"/>
                    </a:lnTo>
                    <a:lnTo>
                      <a:pt x="80" y="0"/>
                    </a:lnTo>
                    <a:lnTo>
                      <a:pt x="71" y="21"/>
                    </a:lnTo>
                    <a:lnTo>
                      <a:pt x="12" y="107"/>
                    </a:lnTo>
                    <a:lnTo>
                      <a:pt x="0" y="100"/>
                    </a:lnTo>
                    <a:lnTo>
                      <a:pt x="1" y="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99" name="Freeform 97">
                <a:extLst>
                  <a:ext uri="{FF2B5EF4-FFF2-40B4-BE49-F238E27FC236}">
                    <a16:creationId xmlns:a16="http://schemas.microsoft.com/office/drawing/2014/main" id="{5F38145F-7AE6-46D5-AE3C-492D3252A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864" y="3778953"/>
                <a:ext cx="15875" cy="31750"/>
              </a:xfrm>
              <a:custGeom>
                <a:avLst/>
                <a:gdLst>
                  <a:gd name="T0" fmla="*/ 2 w 7"/>
                  <a:gd name="T1" fmla="*/ 3 h 15"/>
                  <a:gd name="T2" fmla="*/ 5 w 7"/>
                  <a:gd name="T3" fmla="*/ 1 h 15"/>
                  <a:gd name="T4" fmla="*/ 7 w 7"/>
                  <a:gd name="T5" fmla="*/ 3 h 15"/>
                  <a:gd name="T6" fmla="*/ 5 w 7"/>
                  <a:gd name="T7" fmla="*/ 13 h 15"/>
                  <a:gd name="T8" fmla="*/ 3 w 7"/>
                  <a:gd name="T9" fmla="*/ 15 h 15"/>
                  <a:gd name="T10" fmla="*/ 1 w 7"/>
                  <a:gd name="T11" fmla="*/ 12 h 15"/>
                  <a:gd name="T12" fmla="*/ 2 w 7"/>
                  <a:gd name="T1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2" y="3"/>
                    </a:moveTo>
                    <a:cubicBezTo>
                      <a:pt x="3" y="1"/>
                      <a:pt x="4" y="0"/>
                      <a:pt x="5" y="1"/>
                    </a:cubicBezTo>
                    <a:cubicBezTo>
                      <a:pt x="6" y="1"/>
                      <a:pt x="7" y="2"/>
                      <a:pt x="7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ubicBezTo>
                      <a:pt x="1" y="15"/>
                      <a:pt x="0" y="13"/>
                      <a:pt x="1" y="12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00" name="Freeform 98">
                <a:extLst>
                  <a:ext uri="{FF2B5EF4-FFF2-40B4-BE49-F238E27FC236}">
                    <a16:creationId xmlns:a16="http://schemas.microsoft.com/office/drawing/2014/main" id="{3CF5ACE1-394F-46B8-9467-C12508B82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5064" y="2170815"/>
                <a:ext cx="220663" cy="236538"/>
              </a:xfrm>
              <a:custGeom>
                <a:avLst/>
                <a:gdLst>
                  <a:gd name="T0" fmla="*/ 78 w 101"/>
                  <a:gd name="T1" fmla="*/ 50 h 109"/>
                  <a:gd name="T2" fmla="*/ 76 w 101"/>
                  <a:gd name="T3" fmla="*/ 62 h 109"/>
                  <a:gd name="T4" fmla="*/ 76 w 101"/>
                  <a:gd name="T5" fmla="*/ 73 h 109"/>
                  <a:gd name="T6" fmla="*/ 78 w 101"/>
                  <a:gd name="T7" fmla="*/ 73 h 109"/>
                  <a:gd name="T8" fmla="*/ 86 w 101"/>
                  <a:gd name="T9" fmla="*/ 86 h 109"/>
                  <a:gd name="T10" fmla="*/ 76 w 101"/>
                  <a:gd name="T11" fmla="*/ 79 h 109"/>
                  <a:gd name="T12" fmla="*/ 76 w 101"/>
                  <a:gd name="T13" fmla="*/ 22 h 109"/>
                  <a:gd name="T14" fmla="*/ 86 w 101"/>
                  <a:gd name="T15" fmla="*/ 15 h 109"/>
                  <a:gd name="T16" fmla="*/ 78 w 101"/>
                  <a:gd name="T17" fmla="*/ 27 h 109"/>
                  <a:gd name="T18" fmla="*/ 76 w 101"/>
                  <a:gd name="T19" fmla="*/ 28 h 109"/>
                  <a:gd name="T20" fmla="*/ 99 w 101"/>
                  <a:gd name="T21" fmla="*/ 48 h 109"/>
                  <a:gd name="T22" fmla="*/ 84 w 101"/>
                  <a:gd name="T23" fmla="*/ 50 h 109"/>
                  <a:gd name="T24" fmla="*/ 99 w 101"/>
                  <a:gd name="T25" fmla="*/ 53 h 109"/>
                  <a:gd name="T26" fmla="*/ 99 w 101"/>
                  <a:gd name="T27" fmla="*/ 48 h 109"/>
                  <a:gd name="T28" fmla="*/ 53 w 101"/>
                  <a:gd name="T29" fmla="*/ 109 h 109"/>
                  <a:gd name="T30" fmla="*/ 66 w 101"/>
                  <a:gd name="T31" fmla="*/ 73 h 109"/>
                  <a:gd name="T32" fmla="*/ 76 w 101"/>
                  <a:gd name="T33" fmla="*/ 38 h 109"/>
                  <a:gd name="T34" fmla="*/ 51 w 101"/>
                  <a:gd name="T35" fmla="*/ 28 h 109"/>
                  <a:gd name="T36" fmla="*/ 73 w 101"/>
                  <a:gd name="T37" fmla="*/ 50 h 109"/>
                  <a:gd name="T38" fmla="*/ 62 w 101"/>
                  <a:gd name="T39" fmla="*/ 69 h 109"/>
                  <a:gd name="T40" fmla="*/ 61 w 101"/>
                  <a:gd name="T41" fmla="*/ 84 h 109"/>
                  <a:gd name="T42" fmla="*/ 51 w 101"/>
                  <a:gd name="T43" fmla="*/ 109 h 109"/>
                  <a:gd name="T44" fmla="*/ 76 w 101"/>
                  <a:gd name="T45" fmla="*/ 28 h 109"/>
                  <a:gd name="T46" fmla="*/ 74 w 101"/>
                  <a:gd name="T47" fmla="*/ 23 h 109"/>
                  <a:gd name="T48" fmla="*/ 76 w 101"/>
                  <a:gd name="T49" fmla="*/ 73 h 109"/>
                  <a:gd name="T50" fmla="*/ 74 w 101"/>
                  <a:gd name="T51" fmla="*/ 77 h 109"/>
                  <a:gd name="T52" fmla="*/ 76 w 101"/>
                  <a:gd name="T53" fmla="*/ 73 h 109"/>
                  <a:gd name="T54" fmla="*/ 51 w 101"/>
                  <a:gd name="T55" fmla="*/ 0 h 109"/>
                  <a:gd name="T56" fmla="*/ 53 w 101"/>
                  <a:gd name="T57" fmla="*/ 2 h 109"/>
                  <a:gd name="T58" fmla="*/ 51 w 101"/>
                  <a:gd name="T59" fmla="*/ 17 h 109"/>
                  <a:gd name="T60" fmla="*/ 51 w 101"/>
                  <a:gd name="T61" fmla="*/ 22 h 109"/>
                  <a:gd name="T62" fmla="*/ 26 w 101"/>
                  <a:gd name="T63" fmla="*/ 62 h 109"/>
                  <a:gd name="T64" fmla="*/ 35 w 101"/>
                  <a:gd name="T65" fmla="*/ 95 h 109"/>
                  <a:gd name="T66" fmla="*/ 51 w 101"/>
                  <a:gd name="T67" fmla="*/ 109 h 109"/>
                  <a:gd name="T68" fmla="*/ 41 w 101"/>
                  <a:gd name="T69" fmla="*/ 84 h 109"/>
                  <a:gd name="T70" fmla="*/ 40 w 101"/>
                  <a:gd name="T71" fmla="*/ 69 h 109"/>
                  <a:gd name="T72" fmla="*/ 35 w 101"/>
                  <a:gd name="T73" fmla="*/ 35 h 109"/>
                  <a:gd name="T74" fmla="*/ 51 w 101"/>
                  <a:gd name="T75" fmla="*/ 22 h 109"/>
                  <a:gd name="T76" fmla="*/ 51 w 101"/>
                  <a:gd name="T77" fmla="*/ 17 h 109"/>
                  <a:gd name="T78" fmla="*/ 48 w 101"/>
                  <a:gd name="T79" fmla="*/ 2 h 109"/>
                  <a:gd name="T80" fmla="*/ 26 w 101"/>
                  <a:gd name="T81" fmla="*/ 79 h 109"/>
                  <a:gd name="T82" fmla="*/ 28 w 101"/>
                  <a:gd name="T83" fmla="*/ 73 h 109"/>
                  <a:gd name="T84" fmla="*/ 26 w 101"/>
                  <a:gd name="T85" fmla="*/ 79 h 109"/>
                  <a:gd name="T86" fmla="*/ 26 w 101"/>
                  <a:gd name="T87" fmla="*/ 21 h 109"/>
                  <a:gd name="T88" fmla="*/ 28 w 101"/>
                  <a:gd name="T89" fmla="*/ 27 h 109"/>
                  <a:gd name="T90" fmla="*/ 26 w 101"/>
                  <a:gd name="T91" fmla="*/ 38 h 109"/>
                  <a:gd name="T92" fmla="*/ 26 w 101"/>
                  <a:gd name="T93" fmla="*/ 62 h 109"/>
                  <a:gd name="T94" fmla="*/ 26 w 101"/>
                  <a:gd name="T95" fmla="*/ 21 h 109"/>
                  <a:gd name="T96" fmla="*/ 24 w 101"/>
                  <a:gd name="T97" fmla="*/ 27 h 109"/>
                  <a:gd name="T98" fmla="*/ 15 w 101"/>
                  <a:gd name="T99" fmla="*/ 18 h 109"/>
                  <a:gd name="T100" fmla="*/ 19 w 101"/>
                  <a:gd name="T101" fmla="*/ 15 h 109"/>
                  <a:gd name="T102" fmla="*/ 26 w 101"/>
                  <a:gd name="T103" fmla="*/ 73 h 109"/>
                  <a:gd name="T104" fmla="*/ 19 w 101"/>
                  <a:gd name="T105" fmla="*/ 86 h 109"/>
                  <a:gd name="T106" fmla="*/ 15 w 101"/>
                  <a:gd name="T107" fmla="*/ 82 h 109"/>
                  <a:gd name="T108" fmla="*/ 24 w 101"/>
                  <a:gd name="T109" fmla="*/ 73 h 109"/>
                  <a:gd name="T110" fmla="*/ 18 w 101"/>
                  <a:gd name="T111" fmla="*/ 50 h 109"/>
                  <a:gd name="T112" fmla="*/ 15 w 101"/>
                  <a:gd name="T113" fmla="*/ 48 h 109"/>
                  <a:gd name="T114" fmla="*/ 0 w 101"/>
                  <a:gd name="T115" fmla="*/ 50 h 109"/>
                  <a:gd name="T116" fmla="*/ 15 w 101"/>
                  <a:gd name="T117" fmla="*/ 5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" h="109">
                    <a:moveTo>
                      <a:pt x="76" y="62"/>
                    </a:moveTo>
                    <a:cubicBezTo>
                      <a:pt x="78" y="58"/>
                      <a:pt x="78" y="54"/>
                      <a:pt x="78" y="50"/>
                    </a:cubicBezTo>
                    <a:cubicBezTo>
                      <a:pt x="78" y="46"/>
                      <a:pt x="78" y="42"/>
                      <a:pt x="76" y="38"/>
                    </a:cubicBezTo>
                    <a:cubicBezTo>
                      <a:pt x="76" y="62"/>
                      <a:pt x="76" y="62"/>
                      <a:pt x="76" y="62"/>
                    </a:cubicBezTo>
                    <a:close/>
                    <a:moveTo>
                      <a:pt x="76" y="79"/>
                    </a:moveTo>
                    <a:cubicBezTo>
                      <a:pt x="76" y="73"/>
                      <a:pt x="76" y="73"/>
                      <a:pt x="76" y="73"/>
                    </a:cubicBezTo>
                    <a:cubicBezTo>
                      <a:pt x="77" y="73"/>
                      <a:pt x="77" y="73"/>
                      <a:pt x="78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7" y="83"/>
                      <a:pt x="87" y="85"/>
                      <a:pt x="86" y="86"/>
                    </a:cubicBezTo>
                    <a:cubicBezTo>
                      <a:pt x="85" y="87"/>
                      <a:pt x="84" y="87"/>
                      <a:pt x="83" y="86"/>
                    </a:cubicBezTo>
                    <a:cubicBezTo>
                      <a:pt x="76" y="79"/>
                      <a:pt x="76" y="79"/>
                      <a:pt x="76" y="79"/>
                    </a:cubicBezTo>
                    <a:close/>
                    <a:moveTo>
                      <a:pt x="76" y="28"/>
                    </a:moveTo>
                    <a:cubicBezTo>
                      <a:pt x="76" y="22"/>
                      <a:pt x="76" y="22"/>
                      <a:pt x="76" y="22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4"/>
                      <a:pt x="85" y="14"/>
                      <a:pt x="86" y="15"/>
                    </a:cubicBezTo>
                    <a:cubicBezTo>
                      <a:pt x="87" y="16"/>
                      <a:pt x="87" y="17"/>
                      <a:pt x="86" y="18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7" y="28"/>
                      <a:pt x="77" y="28"/>
                      <a:pt x="76" y="28"/>
                    </a:cubicBezTo>
                    <a:close/>
                    <a:moveTo>
                      <a:pt x="99" y="48"/>
                    </a:moveTo>
                    <a:cubicBezTo>
                      <a:pt x="99" y="48"/>
                      <a:pt x="99" y="48"/>
                      <a:pt x="99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5" y="48"/>
                      <a:pt x="84" y="49"/>
                      <a:pt x="84" y="50"/>
                    </a:cubicBezTo>
                    <a:cubicBezTo>
                      <a:pt x="84" y="52"/>
                      <a:pt x="85" y="53"/>
                      <a:pt x="86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100" y="53"/>
                      <a:pt x="101" y="52"/>
                      <a:pt x="101" y="50"/>
                    </a:cubicBezTo>
                    <a:cubicBezTo>
                      <a:pt x="101" y="49"/>
                      <a:pt x="100" y="48"/>
                      <a:pt x="99" y="48"/>
                    </a:cubicBezTo>
                    <a:close/>
                    <a:moveTo>
                      <a:pt x="51" y="109"/>
                    </a:moveTo>
                    <a:cubicBezTo>
                      <a:pt x="53" y="109"/>
                      <a:pt x="53" y="109"/>
                      <a:pt x="53" y="109"/>
                    </a:cubicBezTo>
                    <a:cubicBezTo>
                      <a:pt x="60" y="109"/>
                      <a:pt x="66" y="103"/>
                      <a:pt x="66" y="95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70" y="70"/>
                      <a:pt x="74" y="67"/>
                      <a:pt x="76" y="62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1" y="29"/>
                      <a:pt x="62" y="22"/>
                      <a:pt x="51" y="22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7" y="28"/>
                      <a:pt x="62" y="31"/>
                      <a:pt x="66" y="35"/>
                    </a:cubicBezTo>
                    <a:cubicBezTo>
                      <a:pt x="70" y="39"/>
                      <a:pt x="73" y="44"/>
                      <a:pt x="73" y="50"/>
                    </a:cubicBezTo>
                    <a:cubicBezTo>
                      <a:pt x="73" y="58"/>
                      <a:pt x="68" y="65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1" y="70"/>
                      <a:pt x="61" y="71"/>
                      <a:pt x="61" y="72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109"/>
                      <a:pt x="51" y="109"/>
                      <a:pt x="51" y="109"/>
                    </a:cubicBezTo>
                    <a:close/>
                    <a:moveTo>
                      <a:pt x="76" y="22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5" y="28"/>
                      <a:pt x="75" y="28"/>
                      <a:pt x="74" y="27"/>
                    </a:cubicBezTo>
                    <a:cubicBezTo>
                      <a:pt x="73" y="26"/>
                      <a:pt x="73" y="24"/>
                      <a:pt x="74" y="23"/>
                    </a:cubicBezTo>
                    <a:cubicBezTo>
                      <a:pt x="76" y="22"/>
                      <a:pt x="76" y="22"/>
                      <a:pt x="76" y="22"/>
                    </a:cubicBezTo>
                    <a:close/>
                    <a:moveTo>
                      <a:pt x="76" y="73"/>
                    </a:moveTo>
                    <a:cubicBezTo>
                      <a:pt x="76" y="79"/>
                      <a:pt x="76" y="79"/>
                      <a:pt x="76" y="79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3" y="76"/>
                      <a:pt x="73" y="74"/>
                      <a:pt x="74" y="73"/>
                    </a:cubicBezTo>
                    <a:cubicBezTo>
                      <a:pt x="75" y="73"/>
                      <a:pt x="75" y="73"/>
                      <a:pt x="76" y="73"/>
                    </a:cubicBezTo>
                    <a:close/>
                    <a:moveTo>
                      <a:pt x="51" y="17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3" y="1"/>
                      <a:pt x="53" y="2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6"/>
                      <a:pt x="52" y="17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lose/>
                    <a:moveTo>
                      <a:pt x="51" y="22"/>
                    </a:moveTo>
                    <a:cubicBezTo>
                      <a:pt x="40" y="22"/>
                      <a:pt x="30" y="29"/>
                      <a:pt x="26" y="38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8" y="67"/>
                      <a:pt x="31" y="71"/>
                      <a:pt x="35" y="7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103"/>
                      <a:pt x="42" y="109"/>
                      <a:pt x="49" y="109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1"/>
                      <a:pt x="41" y="70"/>
                      <a:pt x="40" y="69"/>
                    </a:cubicBezTo>
                    <a:cubicBezTo>
                      <a:pt x="33" y="66"/>
                      <a:pt x="28" y="58"/>
                      <a:pt x="28" y="50"/>
                    </a:cubicBezTo>
                    <a:cubicBezTo>
                      <a:pt x="28" y="44"/>
                      <a:pt x="31" y="39"/>
                      <a:pt x="35" y="35"/>
                    </a:cubicBezTo>
                    <a:cubicBezTo>
                      <a:pt x="39" y="31"/>
                      <a:pt x="44" y="28"/>
                      <a:pt x="51" y="28"/>
                    </a:cubicBezTo>
                    <a:cubicBezTo>
                      <a:pt x="51" y="22"/>
                      <a:pt x="51" y="22"/>
                      <a:pt x="51" y="22"/>
                    </a:cubicBezTo>
                    <a:close/>
                    <a:moveTo>
                      <a:pt x="51" y="0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49" y="17"/>
                      <a:pt x="48" y="16"/>
                      <a:pt x="48" y="15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9" y="0"/>
                      <a:pt x="51" y="0"/>
                    </a:cubicBezTo>
                    <a:close/>
                    <a:moveTo>
                      <a:pt x="26" y="79"/>
                    </a:move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7" y="73"/>
                      <a:pt x="28" y="73"/>
                    </a:cubicBezTo>
                    <a:cubicBezTo>
                      <a:pt x="29" y="74"/>
                      <a:pt x="29" y="76"/>
                      <a:pt x="28" y="77"/>
                    </a:cubicBezTo>
                    <a:cubicBezTo>
                      <a:pt x="26" y="79"/>
                      <a:pt x="26" y="79"/>
                      <a:pt x="26" y="79"/>
                    </a:cubicBezTo>
                    <a:close/>
                    <a:moveTo>
                      <a:pt x="26" y="28"/>
                    </a:move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4"/>
                      <a:pt x="29" y="26"/>
                      <a:pt x="28" y="27"/>
                    </a:cubicBezTo>
                    <a:cubicBezTo>
                      <a:pt x="27" y="28"/>
                      <a:pt x="26" y="28"/>
                      <a:pt x="26" y="28"/>
                    </a:cubicBezTo>
                    <a:close/>
                    <a:moveTo>
                      <a:pt x="26" y="38"/>
                    </a:moveTo>
                    <a:cubicBezTo>
                      <a:pt x="24" y="42"/>
                      <a:pt x="23" y="46"/>
                      <a:pt x="23" y="50"/>
                    </a:cubicBezTo>
                    <a:cubicBezTo>
                      <a:pt x="23" y="55"/>
                      <a:pt x="24" y="59"/>
                      <a:pt x="26" y="62"/>
                    </a:cubicBezTo>
                    <a:cubicBezTo>
                      <a:pt x="26" y="38"/>
                      <a:pt x="26" y="38"/>
                      <a:pt x="26" y="38"/>
                    </a:cubicBezTo>
                    <a:close/>
                    <a:moveTo>
                      <a:pt x="26" y="21"/>
                    </a:moveTo>
                    <a:cubicBezTo>
                      <a:pt x="26" y="28"/>
                      <a:pt x="26" y="28"/>
                      <a:pt x="26" y="28"/>
                    </a:cubicBezTo>
                    <a:cubicBezTo>
                      <a:pt x="25" y="28"/>
                      <a:pt x="24" y="27"/>
                      <a:pt x="24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17"/>
                      <a:pt x="14" y="16"/>
                      <a:pt x="15" y="15"/>
                    </a:cubicBezTo>
                    <a:cubicBezTo>
                      <a:pt x="16" y="14"/>
                      <a:pt x="18" y="14"/>
                      <a:pt x="19" y="15"/>
                    </a:cubicBezTo>
                    <a:cubicBezTo>
                      <a:pt x="26" y="21"/>
                      <a:pt x="26" y="21"/>
                      <a:pt x="26" y="21"/>
                    </a:cubicBezTo>
                    <a:close/>
                    <a:moveTo>
                      <a:pt x="26" y="73"/>
                    </a:moveTo>
                    <a:cubicBezTo>
                      <a:pt x="26" y="79"/>
                      <a:pt x="26" y="79"/>
                      <a:pt x="26" y="79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8" y="87"/>
                      <a:pt x="16" y="87"/>
                      <a:pt x="15" y="86"/>
                    </a:cubicBezTo>
                    <a:cubicBezTo>
                      <a:pt x="14" y="85"/>
                      <a:pt x="14" y="83"/>
                      <a:pt x="15" y="8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5" y="73"/>
                      <a:pt x="26" y="73"/>
                    </a:cubicBezTo>
                    <a:close/>
                    <a:moveTo>
                      <a:pt x="18" y="50"/>
                    </a:moveTo>
                    <a:cubicBezTo>
                      <a:pt x="18" y="50"/>
                      <a:pt x="18" y="50"/>
                      <a:pt x="18" y="50"/>
                    </a:cubicBezTo>
                    <a:cubicBezTo>
                      <a:pt x="18" y="49"/>
                      <a:pt x="17" y="48"/>
                      <a:pt x="15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0" y="49"/>
                      <a:pt x="0" y="50"/>
                    </a:cubicBezTo>
                    <a:cubicBezTo>
                      <a:pt x="0" y="52"/>
                      <a:pt x="2" y="53"/>
                      <a:pt x="3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7" y="53"/>
                      <a:pt x="18" y="52"/>
                      <a:pt x="18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5B3725E6-7598-4003-A3E4-A0EDAC411348}"/>
              </a:ext>
            </a:extLst>
          </p:cNvPr>
          <p:cNvCxnSpPr/>
          <p:nvPr/>
        </p:nvCxnSpPr>
        <p:spPr>
          <a:xfrm>
            <a:off x="2616691" y="2880979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>
            <a:extLst>
              <a:ext uri="{FF2B5EF4-FFF2-40B4-BE49-F238E27FC236}">
                <a16:creationId xmlns:a16="http://schemas.microsoft.com/office/drawing/2014/main" id="{1C3C79EE-0796-4EEF-9623-786FA4C81310}"/>
              </a:ext>
            </a:extLst>
          </p:cNvPr>
          <p:cNvSpPr/>
          <p:nvPr/>
        </p:nvSpPr>
        <p:spPr>
          <a:xfrm>
            <a:off x="2953689" y="178484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9" name="矩形 47">
            <a:extLst>
              <a:ext uri="{FF2B5EF4-FFF2-40B4-BE49-F238E27FC236}">
                <a16:creationId xmlns:a16="http://schemas.microsoft.com/office/drawing/2014/main" id="{977125E9-87CD-48A2-8523-0F1AAC3C0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27" y="2199581"/>
            <a:ext cx="3312368" cy="5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FCF9E025-C2AE-48A6-B99B-54277D08AA42}"/>
              </a:ext>
            </a:extLst>
          </p:cNvPr>
          <p:cNvCxnSpPr/>
          <p:nvPr/>
        </p:nvCxnSpPr>
        <p:spPr>
          <a:xfrm>
            <a:off x="2616691" y="4249131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>
            <a:extLst>
              <a:ext uri="{FF2B5EF4-FFF2-40B4-BE49-F238E27FC236}">
                <a16:creationId xmlns:a16="http://schemas.microsoft.com/office/drawing/2014/main" id="{F8ABD676-2206-48ED-ADF1-92C67538CF2E}"/>
              </a:ext>
            </a:extLst>
          </p:cNvPr>
          <p:cNvSpPr/>
          <p:nvPr/>
        </p:nvSpPr>
        <p:spPr>
          <a:xfrm>
            <a:off x="2953689" y="315299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2" name="矩形 47">
            <a:extLst>
              <a:ext uri="{FF2B5EF4-FFF2-40B4-BE49-F238E27FC236}">
                <a16:creationId xmlns:a16="http://schemas.microsoft.com/office/drawing/2014/main" id="{1F1204FB-8A2C-4FE4-9E8A-5AC3A4A1B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27" y="3567733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20C162F4-B652-4FD2-9FD4-E2C8724A5913}"/>
              </a:ext>
            </a:extLst>
          </p:cNvPr>
          <p:cNvCxnSpPr/>
          <p:nvPr/>
        </p:nvCxnSpPr>
        <p:spPr>
          <a:xfrm>
            <a:off x="2616691" y="5689291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>
            <a:extLst>
              <a:ext uri="{FF2B5EF4-FFF2-40B4-BE49-F238E27FC236}">
                <a16:creationId xmlns:a16="http://schemas.microsoft.com/office/drawing/2014/main" id="{E1755007-52DB-4B83-A420-E6F4C1CCAF08}"/>
              </a:ext>
            </a:extLst>
          </p:cNvPr>
          <p:cNvSpPr/>
          <p:nvPr/>
        </p:nvSpPr>
        <p:spPr>
          <a:xfrm>
            <a:off x="2953689" y="459315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5" name="矩形 47">
            <a:extLst>
              <a:ext uri="{FF2B5EF4-FFF2-40B4-BE49-F238E27FC236}">
                <a16:creationId xmlns:a16="http://schemas.microsoft.com/office/drawing/2014/main" id="{7CB1D258-748C-46DA-8F14-8F370A9F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27" y="5007893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6" name="Freeform 5">
            <a:extLst>
              <a:ext uri="{FF2B5EF4-FFF2-40B4-BE49-F238E27FC236}">
                <a16:creationId xmlns:a16="http://schemas.microsoft.com/office/drawing/2014/main" id="{2DED8293-47FC-42DD-8C05-CA19380AC5FB}"/>
              </a:ext>
            </a:extLst>
          </p:cNvPr>
          <p:cNvSpPr>
            <a:spLocks/>
          </p:cNvSpPr>
          <p:nvPr/>
        </p:nvSpPr>
        <p:spPr bwMode="auto">
          <a:xfrm rot="1855731">
            <a:off x="1941123" y="1884937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7" name="TextBox 159">
            <a:extLst>
              <a:ext uri="{FF2B5EF4-FFF2-40B4-BE49-F238E27FC236}">
                <a16:creationId xmlns:a16="http://schemas.microsoft.com/office/drawing/2014/main" id="{0B3C7F92-99A6-43D8-9FB1-DBBEEBEC3566}"/>
              </a:ext>
            </a:extLst>
          </p:cNvPr>
          <p:cNvSpPr txBox="1"/>
          <p:nvPr/>
        </p:nvSpPr>
        <p:spPr>
          <a:xfrm>
            <a:off x="2200208" y="1956117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8" name="Freeform 5">
            <a:extLst>
              <a:ext uri="{FF2B5EF4-FFF2-40B4-BE49-F238E27FC236}">
                <a16:creationId xmlns:a16="http://schemas.microsoft.com/office/drawing/2014/main" id="{8D5AF6DA-6A9B-4DBD-B061-C9A0783E8159}"/>
              </a:ext>
            </a:extLst>
          </p:cNvPr>
          <p:cNvSpPr>
            <a:spLocks/>
          </p:cNvSpPr>
          <p:nvPr/>
        </p:nvSpPr>
        <p:spPr bwMode="auto">
          <a:xfrm rot="1855731">
            <a:off x="1921054" y="3206502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9" name="TextBox 161">
            <a:extLst>
              <a:ext uri="{FF2B5EF4-FFF2-40B4-BE49-F238E27FC236}">
                <a16:creationId xmlns:a16="http://schemas.microsoft.com/office/drawing/2014/main" id="{494B064E-89B9-4785-BB3D-F2EA5D512BFB}"/>
              </a:ext>
            </a:extLst>
          </p:cNvPr>
          <p:cNvSpPr txBox="1"/>
          <p:nvPr/>
        </p:nvSpPr>
        <p:spPr>
          <a:xfrm>
            <a:off x="2180139" y="3277682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0" name="Freeform 5">
            <a:extLst>
              <a:ext uri="{FF2B5EF4-FFF2-40B4-BE49-F238E27FC236}">
                <a16:creationId xmlns:a16="http://schemas.microsoft.com/office/drawing/2014/main" id="{774B551B-5BBF-4C8E-811E-15C994E7BA47}"/>
              </a:ext>
            </a:extLst>
          </p:cNvPr>
          <p:cNvSpPr>
            <a:spLocks/>
          </p:cNvSpPr>
          <p:nvPr/>
        </p:nvSpPr>
        <p:spPr bwMode="auto">
          <a:xfrm rot="1855731">
            <a:off x="1913685" y="4638763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>
            <a:gsLst>
              <a:gs pos="0">
                <a:srgbClr val="6DC1B5"/>
              </a:gs>
              <a:gs pos="100000">
                <a:srgbClr val="64D2C2"/>
              </a:gs>
            </a:gsLst>
            <a:lin ang="27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TextBox 163">
            <a:extLst>
              <a:ext uri="{FF2B5EF4-FFF2-40B4-BE49-F238E27FC236}">
                <a16:creationId xmlns:a16="http://schemas.microsoft.com/office/drawing/2014/main" id="{BB573740-21CB-4DFB-AD73-5B8903382D84}"/>
              </a:ext>
            </a:extLst>
          </p:cNvPr>
          <p:cNvSpPr txBox="1"/>
          <p:nvPr/>
        </p:nvSpPr>
        <p:spPr>
          <a:xfrm>
            <a:off x="2172770" y="4709943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2" name="MH_Entry_1">
            <a:extLst>
              <a:ext uri="{FF2B5EF4-FFF2-40B4-BE49-F238E27FC236}">
                <a16:creationId xmlns:a16="http://schemas.microsoft.com/office/drawing/2014/main" id="{F5E5D204-D088-4C65-BA1D-72CAFFAA904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教学工作总结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133" name="18">
            <a:extLst>
              <a:ext uri="{FF2B5EF4-FFF2-40B4-BE49-F238E27FC236}">
                <a16:creationId xmlns:a16="http://schemas.microsoft.com/office/drawing/2014/main" id="{7163AC4B-C4FD-4412-BF10-C3AA8AA9B88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9488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FD752B75-BABE-4096-B9F8-AC004F50FEA5}"/>
              </a:ext>
            </a:extLst>
          </p:cNvPr>
          <p:cNvGrpSpPr/>
          <p:nvPr/>
        </p:nvGrpSpPr>
        <p:grpSpPr>
          <a:xfrm>
            <a:off x="6133965" y="3061332"/>
            <a:ext cx="4907740" cy="2664205"/>
            <a:chOff x="1443004" y="4793368"/>
            <a:chExt cx="4700993" cy="2551971"/>
          </a:xfrm>
        </p:grpSpPr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F6E76752-84E4-44FE-8D12-9AD81B561808}"/>
                </a:ext>
              </a:extLst>
            </p:cNvPr>
            <p:cNvSpPr/>
            <p:nvPr/>
          </p:nvSpPr>
          <p:spPr>
            <a:xfrm>
              <a:off x="1530090" y="5056099"/>
              <a:ext cx="1828801" cy="12759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D7B2AB4-E1B7-4F3E-B14A-3739478FAF32}"/>
                </a:ext>
              </a:extLst>
            </p:cNvPr>
            <p:cNvSpPr txBox="1"/>
            <p:nvPr/>
          </p:nvSpPr>
          <p:spPr>
            <a:xfrm>
              <a:off x="1448573" y="4793368"/>
              <a:ext cx="692806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加入标题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ounded Rectangle 22">
              <a:extLst>
                <a:ext uri="{FF2B5EF4-FFF2-40B4-BE49-F238E27FC236}">
                  <a16:creationId xmlns:a16="http://schemas.microsoft.com/office/drawing/2014/main" id="{4AE8438C-7A6C-4731-B280-2BBD804F5F2F}"/>
                </a:ext>
              </a:extLst>
            </p:cNvPr>
            <p:cNvSpPr/>
            <p:nvPr/>
          </p:nvSpPr>
          <p:spPr>
            <a:xfrm>
              <a:off x="1530089" y="5056099"/>
              <a:ext cx="1554480" cy="127592"/>
            </a:xfrm>
            <a:prstGeom prst="round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C2248CD7-E4CA-47CD-BECE-F818E71EEC1C}"/>
                </a:ext>
              </a:extLst>
            </p:cNvPr>
            <p:cNvSpPr txBox="1"/>
            <p:nvPr/>
          </p:nvSpPr>
          <p:spPr>
            <a:xfrm>
              <a:off x="2986394" y="4793368"/>
              <a:ext cx="436382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20" name="Rounded Rectangle 24">
              <a:extLst>
                <a:ext uri="{FF2B5EF4-FFF2-40B4-BE49-F238E27FC236}">
                  <a16:creationId xmlns:a16="http://schemas.microsoft.com/office/drawing/2014/main" id="{4DBBF1F6-B8A8-4FE2-AD56-8BCB1FADC17D}"/>
                </a:ext>
              </a:extLst>
            </p:cNvPr>
            <p:cNvSpPr/>
            <p:nvPr/>
          </p:nvSpPr>
          <p:spPr>
            <a:xfrm>
              <a:off x="4212949" y="5056099"/>
              <a:ext cx="1828801" cy="127592"/>
            </a:xfrm>
            <a:prstGeom prst="round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72A2D9DF-0266-4F82-9ABC-D6753CF496DB}"/>
                </a:ext>
              </a:extLst>
            </p:cNvPr>
            <p:cNvSpPr txBox="1"/>
            <p:nvPr/>
          </p:nvSpPr>
          <p:spPr>
            <a:xfrm>
              <a:off x="4131432" y="4793368"/>
              <a:ext cx="692806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加入标题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ounded Rectangle 26">
              <a:extLst>
                <a:ext uri="{FF2B5EF4-FFF2-40B4-BE49-F238E27FC236}">
                  <a16:creationId xmlns:a16="http://schemas.microsoft.com/office/drawing/2014/main" id="{BECF860A-679A-410B-A0D2-A35EED2FCA27}"/>
                </a:ext>
              </a:extLst>
            </p:cNvPr>
            <p:cNvSpPr/>
            <p:nvPr/>
          </p:nvSpPr>
          <p:spPr>
            <a:xfrm>
              <a:off x="4212948" y="5056099"/>
              <a:ext cx="1188720" cy="12759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FCC4AA68-333A-4141-9D47-45E780F6D103}"/>
                </a:ext>
              </a:extLst>
            </p:cNvPr>
            <p:cNvSpPr txBox="1"/>
            <p:nvPr/>
          </p:nvSpPr>
          <p:spPr>
            <a:xfrm>
              <a:off x="5669253" y="4793368"/>
              <a:ext cx="436382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24" name="Rounded Rectangle 28">
              <a:extLst>
                <a:ext uri="{FF2B5EF4-FFF2-40B4-BE49-F238E27FC236}">
                  <a16:creationId xmlns:a16="http://schemas.microsoft.com/office/drawing/2014/main" id="{D6C7C118-0156-4833-84D4-B519F06A2096}"/>
                </a:ext>
              </a:extLst>
            </p:cNvPr>
            <p:cNvSpPr/>
            <p:nvPr/>
          </p:nvSpPr>
          <p:spPr>
            <a:xfrm>
              <a:off x="1530090" y="5669379"/>
              <a:ext cx="1828801" cy="127592"/>
            </a:xfrm>
            <a:prstGeom prst="round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60B4B05D-682A-4078-8CB9-5DCFCDA5219A}"/>
                </a:ext>
              </a:extLst>
            </p:cNvPr>
            <p:cNvSpPr txBox="1"/>
            <p:nvPr/>
          </p:nvSpPr>
          <p:spPr>
            <a:xfrm>
              <a:off x="1448573" y="5406648"/>
              <a:ext cx="692806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加入标题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Rounded Rectangle 30">
              <a:extLst>
                <a:ext uri="{FF2B5EF4-FFF2-40B4-BE49-F238E27FC236}">
                  <a16:creationId xmlns:a16="http://schemas.microsoft.com/office/drawing/2014/main" id="{C6938B0E-6AC1-4121-800A-707BA00F6C20}"/>
                </a:ext>
              </a:extLst>
            </p:cNvPr>
            <p:cNvSpPr/>
            <p:nvPr/>
          </p:nvSpPr>
          <p:spPr>
            <a:xfrm>
              <a:off x="1530089" y="5669379"/>
              <a:ext cx="1005840" cy="12759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46BD8698-6904-40CD-87B0-6351963E1B47}"/>
                </a:ext>
              </a:extLst>
            </p:cNvPr>
            <p:cNvSpPr txBox="1"/>
            <p:nvPr/>
          </p:nvSpPr>
          <p:spPr>
            <a:xfrm>
              <a:off x="2986394" y="5406648"/>
              <a:ext cx="436382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55%</a:t>
              </a:r>
            </a:p>
          </p:txBody>
        </p:sp>
        <p:sp>
          <p:nvSpPr>
            <p:cNvPr id="28" name="Rounded Rectangle 32">
              <a:extLst>
                <a:ext uri="{FF2B5EF4-FFF2-40B4-BE49-F238E27FC236}">
                  <a16:creationId xmlns:a16="http://schemas.microsoft.com/office/drawing/2014/main" id="{E2F2C28D-8628-443B-9FC3-A612957D4EF4}"/>
                </a:ext>
              </a:extLst>
            </p:cNvPr>
            <p:cNvSpPr/>
            <p:nvPr/>
          </p:nvSpPr>
          <p:spPr>
            <a:xfrm>
              <a:off x="4212949" y="5669379"/>
              <a:ext cx="1828801" cy="12759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id="{DD9F0E78-8839-492B-9122-39013D7F0727}"/>
                </a:ext>
              </a:extLst>
            </p:cNvPr>
            <p:cNvSpPr txBox="1"/>
            <p:nvPr/>
          </p:nvSpPr>
          <p:spPr>
            <a:xfrm>
              <a:off x="4131432" y="5406648"/>
              <a:ext cx="692806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加入标题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Rounded Rectangle 34">
              <a:extLst>
                <a:ext uri="{FF2B5EF4-FFF2-40B4-BE49-F238E27FC236}">
                  <a16:creationId xmlns:a16="http://schemas.microsoft.com/office/drawing/2014/main" id="{8E5F82FA-C614-4CBD-B3C7-495339CFD17C}"/>
                </a:ext>
              </a:extLst>
            </p:cNvPr>
            <p:cNvSpPr/>
            <p:nvPr/>
          </p:nvSpPr>
          <p:spPr>
            <a:xfrm>
              <a:off x="4212948" y="5669379"/>
              <a:ext cx="822960" cy="127592"/>
            </a:xfrm>
            <a:prstGeom prst="roundRect">
              <a:avLst/>
            </a:pr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id="{1E1AE3C7-84DF-4720-8AB5-26C6C56A0280}"/>
                </a:ext>
              </a:extLst>
            </p:cNvPr>
            <p:cNvSpPr txBox="1"/>
            <p:nvPr/>
          </p:nvSpPr>
          <p:spPr>
            <a:xfrm>
              <a:off x="5669253" y="5406648"/>
              <a:ext cx="436382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9CFEAC8C-C0AA-4369-B969-BBF5115B6259}"/>
                </a:ext>
              </a:extLst>
            </p:cNvPr>
            <p:cNvSpPr txBox="1"/>
            <p:nvPr/>
          </p:nvSpPr>
          <p:spPr>
            <a:xfrm>
              <a:off x="1443004" y="6093973"/>
              <a:ext cx="4700993" cy="593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6" name="TextBox 22">
              <a:extLst>
                <a:ext uri="{FF2B5EF4-FFF2-40B4-BE49-F238E27FC236}">
                  <a16:creationId xmlns:a16="http://schemas.microsoft.com/office/drawing/2014/main" id="{498DB440-CAC9-424D-9242-8E4C3564BCCB}"/>
                </a:ext>
              </a:extLst>
            </p:cNvPr>
            <p:cNvSpPr txBox="1"/>
            <p:nvPr/>
          </p:nvSpPr>
          <p:spPr>
            <a:xfrm>
              <a:off x="1443004" y="6751786"/>
              <a:ext cx="4700993" cy="593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F75EB6A-E902-4C66-8DE9-19360B9E2CFA}"/>
              </a:ext>
            </a:extLst>
          </p:cNvPr>
          <p:cNvGrpSpPr/>
          <p:nvPr/>
        </p:nvGrpSpPr>
        <p:grpSpPr>
          <a:xfrm>
            <a:off x="6103591" y="1301606"/>
            <a:ext cx="4915197" cy="1522398"/>
            <a:chOff x="1908646" y="4564210"/>
            <a:chExt cx="3716785" cy="1238769"/>
          </a:xfrm>
        </p:grpSpPr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2B601023-7277-48B2-9782-FAFFE1C681E8}"/>
                </a:ext>
              </a:extLst>
            </p:cNvPr>
            <p:cNvSpPr txBox="1"/>
            <p:nvPr/>
          </p:nvSpPr>
          <p:spPr>
            <a:xfrm>
              <a:off x="1908646" y="4564210"/>
              <a:ext cx="2717004" cy="425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20" dirty="0">
                  <a:solidFill>
                    <a:schemeClr val="bg1">
                      <a:lumMod val="50000"/>
                    </a:schemeClr>
                  </a:solidFill>
                  <a:effectLst/>
                  <a:cs typeface="+mn-ea"/>
                  <a:sym typeface="+mn-lt"/>
                </a:rPr>
                <a:t>添加标题文本</a:t>
              </a: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E291B73-9159-4B0F-9FBF-E7663DD39EC4}"/>
                </a:ext>
              </a:extLst>
            </p:cNvPr>
            <p:cNvCxnSpPr/>
            <p:nvPr/>
          </p:nvCxnSpPr>
          <p:spPr>
            <a:xfrm>
              <a:off x="2005048" y="5146812"/>
              <a:ext cx="3535362" cy="0"/>
            </a:xfrm>
            <a:prstGeom prst="line">
              <a:avLst/>
            </a:prstGeom>
            <a:ln w="38100"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B0F65688-B352-4A11-A0DE-2E3EDF1E56F5}"/>
                </a:ext>
              </a:extLst>
            </p:cNvPr>
            <p:cNvSpPr txBox="1"/>
            <p:nvPr/>
          </p:nvSpPr>
          <p:spPr>
            <a:xfrm>
              <a:off x="1914285" y="5227236"/>
              <a:ext cx="3711146" cy="57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A0F071E-9CA6-4A72-8845-B33626597E28}"/>
              </a:ext>
            </a:extLst>
          </p:cNvPr>
          <p:cNvGrpSpPr/>
          <p:nvPr/>
        </p:nvGrpSpPr>
        <p:grpSpPr>
          <a:xfrm>
            <a:off x="2454401" y="1610477"/>
            <a:ext cx="1997088" cy="2027324"/>
            <a:chOff x="1834368" y="1875199"/>
            <a:chExt cx="2613843" cy="2653418"/>
          </a:xfrm>
        </p:grpSpPr>
        <p:sp>
          <p:nvSpPr>
            <p:cNvPr id="38" name="五角星 18">
              <a:extLst>
                <a:ext uri="{FF2B5EF4-FFF2-40B4-BE49-F238E27FC236}">
                  <a16:creationId xmlns:a16="http://schemas.microsoft.com/office/drawing/2014/main" id="{EA519A03-D013-41E7-9070-8A9C6BF7A43D}"/>
                </a:ext>
              </a:extLst>
            </p:cNvPr>
            <p:cNvSpPr/>
            <p:nvPr/>
          </p:nvSpPr>
          <p:spPr>
            <a:xfrm rot="2134838">
              <a:off x="1834368" y="1875199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64B45"/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淘宝店chenying0907出品 7">
              <a:extLst>
                <a:ext uri="{FF2B5EF4-FFF2-40B4-BE49-F238E27FC236}">
                  <a16:creationId xmlns:a16="http://schemas.microsoft.com/office/drawing/2014/main" id="{52F1DB2B-6ACB-4231-8C12-1F1C08886876}"/>
                </a:ext>
              </a:extLst>
            </p:cNvPr>
            <p:cNvGrpSpPr/>
            <p:nvPr/>
          </p:nvGrpSpPr>
          <p:grpSpPr>
            <a:xfrm>
              <a:off x="2855799" y="2551935"/>
              <a:ext cx="594439" cy="597338"/>
              <a:chOff x="1912141" y="1824035"/>
              <a:chExt cx="488159" cy="490540"/>
            </a:xfrm>
            <a:solidFill>
              <a:srgbClr val="FFFFFF"/>
            </a:solidFill>
          </p:grpSpPr>
          <p:sp>
            <p:nvSpPr>
              <p:cNvPr id="41" name="饼形 21">
                <a:extLst>
                  <a:ext uri="{FF2B5EF4-FFF2-40B4-BE49-F238E27FC236}">
                    <a16:creationId xmlns:a16="http://schemas.microsoft.com/office/drawing/2014/main" id="{DFAC476D-5580-43D2-8E62-359639BF87BD}"/>
                  </a:ext>
                </a:extLst>
              </p:cNvPr>
              <p:cNvSpPr/>
              <p:nvPr/>
            </p:nvSpPr>
            <p:spPr>
              <a:xfrm>
                <a:off x="1912141" y="1847847"/>
                <a:ext cx="466728" cy="466728"/>
              </a:xfrm>
              <a:prstGeom prst="pie">
                <a:avLst>
                  <a:gd name="adj1" fmla="val 2668795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677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饼形 22">
                <a:extLst>
                  <a:ext uri="{FF2B5EF4-FFF2-40B4-BE49-F238E27FC236}">
                    <a16:creationId xmlns:a16="http://schemas.microsoft.com/office/drawing/2014/main" id="{49AC9D32-F775-4329-9259-55F7991636C2}"/>
                  </a:ext>
                </a:extLst>
              </p:cNvPr>
              <p:cNvSpPr/>
              <p:nvPr/>
            </p:nvSpPr>
            <p:spPr>
              <a:xfrm>
                <a:off x="1933572" y="1824035"/>
                <a:ext cx="466728" cy="466728"/>
              </a:xfrm>
              <a:prstGeom prst="pie">
                <a:avLst>
                  <a:gd name="adj1" fmla="val 16168367"/>
                  <a:gd name="adj2" fmla="val 2159998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6777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36A1904-FA5F-4A7C-A490-1AB4330C8F72}"/>
                </a:ext>
              </a:extLst>
            </p:cNvPr>
            <p:cNvSpPr txBox="1"/>
            <p:nvPr/>
          </p:nvSpPr>
          <p:spPr>
            <a:xfrm>
              <a:off x="2286508" y="3227787"/>
              <a:ext cx="1728212" cy="765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cs typeface="+mn-ea"/>
                  <a:sym typeface="+mn-lt"/>
                </a:rPr>
                <a:t>标题</a:t>
              </a:r>
              <a:endParaRPr lang="en-US" altLang="zh-CN" sz="1600" b="1" dirty="0">
                <a:solidFill>
                  <a:srgbClr val="F8F8F8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cs typeface="+mn-ea"/>
                  <a:sym typeface="+mn-lt"/>
                </a:rPr>
                <a:t>输入内容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A31CEB0-8312-4490-AD0D-158D36525979}"/>
              </a:ext>
            </a:extLst>
          </p:cNvPr>
          <p:cNvGrpSpPr/>
          <p:nvPr/>
        </p:nvGrpSpPr>
        <p:grpSpPr>
          <a:xfrm>
            <a:off x="1141528" y="3249298"/>
            <a:ext cx="1997088" cy="2027324"/>
            <a:chOff x="4932854" y="1866254"/>
            <a:chExt cx="2613843" cy="2653418"/>
          </a:xfrm>
        </p:grpSpPr>
        <p:sp>
          <p:nvSpPr>
            <p:cNvPr id="44" name="五角星 18">
              <a:extLst>
                <a:ext uri="{FF2B5EF4-FFF2-40B4-BE49-F238E27FC236}">
                  <a16:creationId xmlns:a16="http://schemas.microsoft.com/office/drawing/2014/main" id="{436D1E1C-F5CF-4E46-8449-11E7ADB0CCA4}"/>
                </a:ext>
              </a:extLst>
            </p:cNvPr>
            <p:cNvSpPr/>
            <p:nvPr/>
          </p:nvSpPr>
          <p:spPr>
            <a:xfrm rot="2134838">
              <a:off x="4932854" y="1866254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64B45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41">
              <a:extLst>
                <a:ext uri="{FF2B5EF4-FFF2-40B4-BE49-F238E27FC236}">
                  <a16:creationId xmlns:a16="http://schemas.microsoft.com/office/drawing/2014/main" id="{48C0C936-2CFC-495B-951D-8C22BDD668FD}"/>
                </a:ext>
              </a:extLst>
            </p:cNvPr>
            <p:cNvSpPr txBox="1"/>
            <p:nvPr/>
          </p:nvSpPr>
          <p:spPr>
            <a:xfrm>
              <a:off x="5443956" y="3225733"/>
              <a:ext cx="1578392" cy="765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cs typeface="+mn-ea"/>
                  <a:sym typeface="+mn-lt"/>
                </a:rPr>
                <a:t>标题</a:t>
              </a:r>
              <a:endParaRPr lang="en-US" altLang="zh-CN" sz="1600" b="1" dirty="0">
                <a:solidFill>
                  <a:srgbClr val="F8F8F8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cs typeface="+mn-ea"/>
                  <a:sym typeface="+mn-lt"/>
                </a:rPr>
                <a:t>输入内容</a:t>
              </a:r>
            </a:p>
          </p:txBody>
        </p:sp>
        <p:grpSp>
          <p:nvGrpSpPr>
            <p:cNvPr id="46" name="淘宝店chenying0907出品 14">
              <a:extLst>
                <a:ext uri="{FF2B5EF4-FFF2-40B4-BE49-F238E27FC236}">
                  <a16:creationId xmlns:a16="http://schemas.microsoft.com/office/drawing/2014/main" id="{1066676A-A6CA-4FBB-A0B3-9F78487DC20C}"/>
                </a:ext>
              </a:extLst>
            </p:cNvPr>
            <p:cNvGrpSpPr/>
            <p:nvPr/>
          </p:nvGrpSpPr>
          <p:grpSpPr>
            <a:xfrm>
              <a:off x="5838349" y="2552874"/>
              <a:ext cx="812829" cy="570696"/>
              <a:chOff x="2409665" y="939861"/>
              <a:chExt cx="5638961" cy="3959164"/>
            </a:xfrm>
            <a:solidFill>
              <a:schemeClr val="bg2">
                <a:lumMod val="50000"/>
              </a:schemeClr>
            </a:solidFill>
          </p:grpSpPr>
          <p:sp>
            <p:nvSpPr>
              <p:cNvPr id="47" name="流程图: 联系 2">
                <a:extLst>
                  <a:ext uri="{FF2B5EF4-FFF2-40B4-BE49-F238E27FC236}">
                    <a16:creationId xmlns:a16="http://schemas.microsoft.com/office/drawing/2014/main" id="{999A9C1B-231D-4F54-827B-DC96919BC8FA}"/>
                  </a:ext>
                </a:extLst>
              </p:cNvPr>
              <p:cNvSpPr/>
              <p:nvPr/>
            </p:nvSpPr>
            <p:spPr>
              <a:xfrm>
                <a:off x="3884040" y="1024462"/>
                <a:ext cx="2680685" cy="3874563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流程图: 联系 2">
                <a:extLst>
                  <a:ext uri="{FF2B5EF4-FFF2-40B4-BE49-F238E27FC236}">
                    <a16:creationId xmlns:a16="http://schemas.microsoft.com/office/drawing/2014/main" id="{F728621C-610B-4AB8-9359-AFA00246A4F2}"/>
                  </a:ext>
                </a:extLst>
              </p:cNvPr>
              <p:cNvSpPr/>
              <p:nvPr/>
            </p:nvSpPr>
            <p:spPr>
              <a:xfrm>
                <a:off x="2409665" y="939861"/>
                <a:ext cx="1914686" cy="2767416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流程图: 联系 2">
                <a:extLst>
                  <a:ext uri="{FF2B5EF4-FFF2-40B4-BE49-F238E27FC236}">
                    <a16:creationId xmlns:a16="http://schemas.microsoft.com/office/drawing/2014/main" id="{5CF41252-CA2F-4B9A-B590-19B94502E335}"/>
                  </a:ext>
                </a:extLst>
              </p:cNvPr>
              <p:cNvSpPr/>
              <p:nvPr/>
            </p:nvSpPr>
            <p:spPr>
              <a:xfrm>
                <a:off x="6133940" y="939861"/>
                <a:ext cx="1914686" cy="2767416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998403E-549D-40A0-8092-31772C70E693}"/>
              </a:ext>
            </a:extLst>
          </p:cNvPr>
          <p:cNvGrpSpPr/>
          <p:nvPr/>
        </p:nvGrpSpPr>
        <p:grpSpPr>
          <a:xfrm>
            <a:off x="3468644" y="3453080"/>
            <a:ext cx="1997088" cy="2027324"/>
            <a:chOff x="8239167" y="1866254"/>
            <a:chExt cx="2613843" cy="2653418"/>
          </a:xfrm>
        </p:grpSpPr>
        <p:sp>
          <p:nvSpPr>
            <p:cNvPr id="51" name="五角星 18">
              <a:extLst>
                <a:ext uri="{FF2B5EF4-FFF2-40B4-BE49-F238E27FC236}">
                  <a16:creationId xmlns:a16="http://schemas.microsoft.com/office/drawing/2014/main" id="{501B5E1B-38B5-47F4-9643-AD74F5220217}"/>
                </a:ext>
              </a:extLst>
            </p:cNvPr>
            <p:cNvSpPr/>
            <p:nvPr/>
          </p:nvSpPr>
          <p:spPr>
            <a:xfrm rot="2134838">
              <a:off x="8239167" y="1866254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gradFill>
              <a:gsLst>
                <a:gs pos="0">
                  <a:srgbClr val="6DC1B5"/>
                </a:gs>
                <a:gs pos="100000">
                  <a:srgbClr val="64D2C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43">
              <a:extLst>
                <a:ext uri="{FF2B5EF4-FFF2-40B4-BE49-F238E27FC236}">
                  <a16:creationId xmlns:a16="http://schemas.microsoft.com/office/drawing/2014/main" id="{4A84BCE5-0AFC-45CD-99DD-0DEB1F259D33}"/>
                </a:ext>
              </a:extLst>
            </p:cNvPr>
            <p:cNvSpPr txBox="1"/>
            <p:nvPr/>
          </p:nvSpPr>
          <p:spPr>
            <a:xfrm>
              <a:off x="8731851" y="3225733"/>
              <a:ext cx="1728212" cy="765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cs typeface="+mn-ea"/>
                  <a:sym typeface="+mn-lt"/>
                </a:rPr>
                <a:t>标题</a:t>
              </a:r>
              <a:endParaRPr lang="en-US" altLang="zh-CN" sz="1600" b="1" dirty="0">
                <a:solidFill>
                  <a:srgbClr val="F8F8F8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cs typeface="+mn-ea"/>
                  <a:sym typeface="+mn-lt"/>
                </a:rPr>
                <a:t>输入内容</a:t>
              </a:r>
            </a:p>
          </p:txBody>
        </p:sp>
        <p:sp>
          <p:nvSpPr>
            <p:cNvPr id="53" name="25">
              <a:extLst>
                <a:ext uri="{FF2B5EF4-FFF2-40B4-BE49-F238E27FC236}">
                  <a16:creationId xmlns:a16="http://schemas.microsoft.com/office/drawing/2014/main" id="{7AA86023-D193-4C59-A55A-96BCBA002149}"/>
                </a:ext>
              </a:extLst>
            </p:cNvPr>
            <p:cNvSpPr/>
            <p:nvPr/>
          </p:nvSpPr>
          <p:spPr>
            <a:xfrm>
              <a:off x="9304719" y="2521726"/>
              <a:ext cx="624752" cy="632195"/>
            </a:xfrm>
            <a:custGeom>
              <a:avLst/>
              <a:gdLst/>
              <a:ahLst/>
              <a:cxnLst/>
              <a:rect l="l" t="t" r="r" b="b"/>
              <a:pathLst>
                <a:path w="4210679" h="4260850">
                  <a:moveTo>
                    <a:pt x="83635" y="0"/>
                  </a:moveTo>
                  <a:lnTo>
                    <a:pt x="832931" y="0"/>
                  </a:lnTo>
                  <a:cubicBezTo>
                    <a:pt x="878523" y="0"/>
                    <a:pt x="915483" y="36960"/>
                    <a:pt x="915483" y="82552"/>
                  </a:cubicBezTo>
                  <a:lnTo>
                    <a:pt x="915483" y="412748"/>
                  </a:lnTo>
                  <a:cubicBezTo>
                    <a:pt x="915483" y="443274"/>
                    <a:pt x="898914" y="469930"/>
                    <a:pt x="873607" y="483053"/>
                  </a:cubicBezTo>
                  <a:lnTo>
                    <a:pt x="4210679" y="483053"/>
                  </a:lnTo>
                  <a:lnTo>
                    <a:pt x="4210679" y="1893780"/>
                  </a:lnTo>
                  <a:lnTo>
                    <a:pt x="1406022" y="2781301"/>
                  </a:lnTo>
                  <a:lnTo>
                    <a:pt x="4210679" y="2781301"/>
                  </a:lnTo>
                  <a:lnTo>
                    <a:pt x="4210679" y="3305175"/>
                  </a:lnTo>
                  <a:lnTo>
                    <a:pt x="3591246" y="3305175"/>
                  </a:lnTo>
                  <a:cubicBezTo>
                    <a:pt x="3812567" y="3348853"/>
                    <a:pt x="3979359" y="3544073"/>
                    <a:pt x="3979359" y="3778250"/>
                  </a:cubicBezTo>
                  <a:cubicBezTo>
                    <a:pt x="3979359" y="4044783"/>
                    <a:pt x="3763292" y="4260850"/>
                    <a:pt x="3496759" y="4260850"/>
                  </a:cubicBezTo>
                  <a:cubicBezTo>
                    <a:pt x="3230226" y="4260850"/>
                    <a:pt x="3014159" y="4044783"/>
                    <a:pt x="3014159" y="3778250"/>
                  </a:cubicBezTo>
                  <a:cubicBezTo>
                    <a:pt x="3014159" y="3544073"/>
                    <a:pt x="3180952" y="3348853"/>
                    <a:pt x="3402273" y="3305175"/>
                  </a:cubicBezTo>
                  <a:lnTo>
                    <a:pt x="1267146" y="3305175"/>
                  </a:lnTo>
                  <a:cubicBezTo>
                    <a:pt x="1488467" y="3348853"/>
                    <a:pt x="1655259" y="3544073"/>
                    <a:pt x="1655259" y="3778250"/>
                  </a:cubicBezTo>
                  <a:cubicBezTo>
                    <a:pt x="1655259" y="4044783"/>
                    <a:pt x="1439192" y="4260850"/>
                    <a:pt x="1172659" y="4260850"/>
                  </a:cubicBezTo>
                  <a:cubicBezTo>
                    <a:pt x="906126" y="4260850"/>
                    <a:pt x="690059" y="4044783"/>
                    <a:pt x="690059" y="3778250"/>
                  </a:cubicBezTo>
                  <a:cubicBezTo>
                    <a:pt x="690059" y="3544073"/>
                    <a:pt x="856851" y="3348853"/>
                    <a:pt x="1078173" y="3305175"/>
                  </a:cubicBezTo>
                  <a:lnTo>
                    <a:pt x="972633" y="3305175"/>
                  </a:lnTo>
                  <a:cubicBezTo>
                    <a:pt x="944058" y="3143250"/>
                    <a:pt x="972634" y="3276600"/>
                    <a:pt x="963109" y="2781300"/>
                  </a:cubicBezTo>
                  <a:cubicBezTo>
                    <a:pt x="451270" y="464482"/>
                    <a:pt x="618551" y="1241439"/>
                    <a:pt x="451247" y="494159"/>
                  </a:cubicBezTo>
                  <a:lnTo>
                    <a:pt x="36010" y="492918"/>
                  </a:lnTo>
                  <a:cubicBezTo>
                    <a:pt x="-9582" y="492918"/>
                    <a:pt x="1083" y="489297"/>
                    <a:pt x="1083" y="443705"/>
                  </a:cubicBezTo>
                  <a:lnTo>
                    <a:pt x="1083" y="82552"/>
                  </a:lnTo>
                  <a:cubicBezTo>
                    <a:pt x="1083" y="36960"/>
                    <a:pt x="38043" y="0"/>
                    <a:pt x="836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MH_Entry_1">
            <a:extLst>
              <a:ext uri="{FF2B5EF4-FFF2-40B4-BE49-F238E27FC236}">
                <a16:creationId xmlns:a16="http://schemas.microsoft.com/office/drawing/2014/main" id="{7BF274D2-3440-46A2-914F-92D229F64B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教学工作总结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55" name="18">
            <a:extLst>
              <a:ext uri="{FF2B5EF4-FFF2-40B4-BE49-F238E27FC236}">
                <a16:creationId xmlns:a16="http://schemas.microsoft.com/office/drawing/2014/main" id="{E07B9A05-E50C-4736-AE5B-FD3003CD515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4362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>
            <a:extLst>
              <a:ext uri="{FF2B5EF4-FFF2-40B4-BE49-F238E27FC236}">
                <a16:creationId xmlns:a16="http://schemas.microsoft.com/office/drawing/2014/main" id="{47578B7D-1F3A-4597-9BEC-82803F196150}"/>
              </a:ext>
            </a:extLst>
          </p:cNvPr>
          <p:cNvSpPr/>
          <p:nvPr/>
        </p:nvSpPr>
        <p:spPr>
          <a:xfrm>
            <a:off x="1625600" y="1753394"/>
            <a:ext cx="1600200" cy="1600200"/>
          </a:xfrm>
          <a:prstGeom prst="ellipse">
            <a:avLst/>
          </a:prstGeom>
          <a:noFill/>
          <a:ln w="1905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6C6CF98-AE9E-4571-9CD0-2D5F47462A20}"/>
              </a:ext>
            </a:extLst>
          </p:cNvPr>
          <p:cNvSpPr/>
          <p:nvPr/>
        </p:nvSpPr>
        <p:spPr>
          <a:xfrm>
            <a:off x="1968500" y="3099594"/>
            <a:ext cx="914400" cy="330200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C398DC0-A7F1-4B46-BF71-8B35E61CBB59}"/>
              </a:ext>
            </a:extLst>
          </p:cNvPr>
          <p:cNvSpPr/>
          <p:nvPr/>
        </p:nvSpPr>
        <p:spPr>
          <a:xfrm>
            <a:off x="4064000" y="1753394"/>
            <a:ext cx="1600200" cy="1600200"/>
          </a:xfrm>
          <a:prstGeom prst="ellipse">
            <a:avLst/>
          </a:prstGeom>
          <a:noFill/>
          <a:ln w="1905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5123FDD-BDC6-4B60-9B69-B49DFC179AD6}"/>
              </a:ext>
            </a:extLst>
          </p:cNvPr>
          <p:cNvSpPr/>
          <p:nvPr/>
        </p:nvSpPr>
        <p:spPr>
          <a:xfrm>
            <a:off x="4406900" y="3099594"/>
            <a:ext cx="914400" cy="330200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FBAE4DEF-4214-47C4-A67D-8CD1D4FCCD0A}"/>
              </a:ext>
            </a:extLst>
          </p:cNvPr>
          <p:cNvSpPr/>
          <p:nvPr/>
        </p:nvSpPr>
        <p:spPr>
          <a:xfrm>
            <a:off x="6502400" y="1753394"/>
            <a:ext cx="1600200" cy="1600200"/>
          </a:xfrm>
          <a:prstGeom prst="ellipse">
            <a:avLst/>
          </a:prstGeom>
          <a:noFill/>
          <a:ln w="1905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06C3DAF-9DA6-4946-9426-D3B97DCCAB4E}"/>
              </a:ext>
            </a:extLst>
          </p:cNvPr>
          <p:cNvSpPr/>
          <p:nvPr/>
        </p:nvSpPr>
        <p:spPr>
          <a:xfrm>
            <a:off x="6845300" y="3099594"/>
            <a:ext cx="914400" cy="330200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4F094D7-96A2-481A-AF35-E018A5785208}"/>
              </a:ext>
            </a:extLst>
          </p:cNvPr>
          <p:cNvSpPr/>
          <p:nvPr/>
        </p:nvSpPr>
        <p:spPr>
          <a:xfrm>
            <a:off x="8940800" y="1753394"/>
            <a:ext cx="1600200" cy="1600200"/>
          </a:xfrm>
          <a:prstGeom prst="ellipse">
            <a:avLst/>
          </a:prstGeom>
          <a:noFill/>
          <a:ln w="1905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2F6AEF5-B42D-4652-AA5C-07485C90EA75}"/>
              </a:ext>
            </a:extLst>
          </p:cNvPr>
          <p:cNvSpPr/>
          <p:nvPr/>
        </p:nvSpPr>
        <p:spPr>
          <a:xfrm>
            <a:off x="9283700" y="3099594"/>
            <a:ext cx="914400" cy="330200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A7EB92A0-2F72-46E5-8A5D-BDE3D9E90E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6973" y="2087449"/>
            <a:ext cx="723177" cy="764267"/>
            <a:chOff x="1834" y="425"/>
            <a:chExt cx="704" cy="744"/>
          </a:xfrm>
          <a:solidFill>
            <a:srgbClr val="6DC1B5"/>
          </a:solidFill>
        </p:grpSpPr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9B733C3D-4C3E-40BB-A977-F854868A9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25"/>
              <a:ext cx="158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D8967D04-01DF-4D91-8716-95AF5B4CD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425"/>
              <a:ext cx="157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92374DDD-8504-4936-A0B6-ECD72C3B7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845"/>
              <a:ext cx="157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8">
              <a:extLst>
                <a:ext uri="{FF2B5EF4-FFF2-40B4-BE49-F238E27FC236}">
                  <a16:creationId xmlns:a16="http://schemas.microsoft.com/office/drawing/2014/main" id="{E7EA3175-35A9-4DF0-AA95-92745A776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845"/>
              <a:ext cx="158" cy="1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B23C934F-56C2-4CEA-9186-229B279DC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592"/>
              <a:ext cx="704" cy="577"/>
            </a:xfrm>
            <a:custGeom>
              <a:avLst/>
              <a:gdLst>
                <a:gd name="T0" fmla="*/ 295 w 295"/>
                <a:gd name="T1" fmla="*/ 42 h 242"/>
                <a:gd name="T2" fmla="*/ 250 w 295"/>
                <a:gd name="T3" fmla="*/ 0 h 242"/>
                <a:gd name="T4" fmla="*/ 206 w 295"/>
                <a:gd name="T5" fmla="*/ 42 h 242"/>
                <a:gd name="T6" fmla="*/ 206 w 295"/>
                <a:gd name="T7" fmla="*/ 58 h 242"/>
                <a:gd name="T8" fmla="*/ 180 w 295"/>
                <a:gd name="T9" fmla="*/ 86 h 242"/>
                <a:gd name="T10" fmla="*/ 116 w 295"/>
                <a:gd name="T11" fmla="*/ 86 h 242"/>
                <a:gd name="T12" fmla="*/ 89 w 295"/>
                <a:gd name="T13" fmla="*/ 57 h 242"/>
                <a:gd name="T14" fmla="*/ 89 w 295"/>
                <a:gd name="T15" fmla="*/ 42 h 242"/>
                <a:gd name="T16" fmla="*/ 44 w 295"/>
                <a:gd name="T17" fmla="*/ 0 h 242"/>
                <a:gd name="T18" fmla="*/ 0 w 295"/>
                <a:gd name="T19" fmla="*/ 42 h 242"/>
                <a:gd name="T20" fmla="*/ 0 w 295"/>
                <a:gd name="T21" fmla="*/ 66 h 242"/>
                <a:gd name="T22" fmla="*/ 80 w 295"/>
                <a:gd name="T23" fmla="*/ 66 h 242"/>
                <a:gd name="T24" fmla="*/ 101 w 295"/>
                <a:gd name="T25" fmla="*/ 90 h 242"/>
                <a:gd name="T26" fmla="*/ 101 w 295"/>
                <a:gd name="T27" fmla="*/ 141 h 242"/>
                <a:gd name="T28" fmla="*/ 76 w 295"/>
                <a:gd name="T29" fmla="*/ 188 h 242"/>
                <a:gd name="T30" fmla="*/ 45 w 295"/>
                <a:gd name="T31" fmla="*/ 175 h 242"/>
                <a:gd name="T32" fmla="*/ 0 w 295"/>
                <a:gd name="T33" fmla="*/ 218 h 242"/>
                <a:gd name="T34" fmla="*/ 0 w 295"/>
                <a:gd name="T35" fmla="*/ 242 h 242"/>
                <a:gd name="T36" fmla="*/ 89 w 295"/>
                <a:gd name="T37" fmla="*/ 242 h 242"/>
                <a:gd name="T38" fmla="*/ 89 w 295"/>
                <a:gd name="T39" fmla="*/ 218 h 242"/>
                <a:gd name="T40" fmla="*/ 84 w 295"/>
                <a:gd name="T41" fmla="*/ 199 h 242"/>
                <a:gd name="T42" fmla="*/ 115 w 295"/>
                <a:gd name="T43" fmla="*/ 144 h 242"/>
                <a:gd name="T44" fmla="*/ 180 w 295"/>
                <a:gd name="T45" fmla="*/ 144 h 242"/>
                <a:gd name="T46" fmla="*/ 211 w 295"/>
                <a:gd name="T47" fmla="*/ 198 h 242"/>
                <a:gd name="T48" fmla="*/ 206 w 295"/>
                <a:gd name="T49" fmla="*/ 218 h 242"/>
                <a:gd name="T50" fmla="*/ 206 w 295"/>
                <a:gd name="T51" fmla="*/ 242 h 242"/>
                <a:gd name="T52" fmla="*/ 295 w 295"/>
                <a:gd name="T53" fmla="*/ 242 h 242"/>
                <a:gd name="T54" fmla="*/ 295 w 295"/>
                <a:gd name="T55" fmla="*/ 218 h 242"/>
                <a:gd name="T56" fmla="*/ 250 w 295"/>
                <a:gd name="T57" fmla="*/ 175 h 242"/>
                <a:gd name="T58" fmla="*/ 219 w 295"/>
                <a:gd name="T59" fmla="*/ 187 h 242"/>
                <a:gd name="T60" fmla="*/ 191 w 295"/>
                <a:gd name="T61" fmla="*/ 136 h 242"/>
                <a:gd name="T62" fmla="*/ 191 w 295"/>
                <a:gd name="T63" fmla="*/ 92 h 242"/>
                <a:gd name="T64" fmla="*/ 216 w 295"/>
                <a:gd name="T65" fmla="*/ 66 h 242"/>
                <a:gd name="T66" fmla="*/ 295 w 295"/>
                <a:gd name="T67" fmla="*/ 66 h 242"/>
                <a:gd name="T68" fmla="*/ 295 w 295"/>
                <a:gd name="T69" fmla="*/ 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242">
                  <a:moveTo>
                    <a:pt x="295" y="42"/>
                  </a:moveTo>
                  <a:cubicBezTo>
                    <a:pt x="295" y="19"/>
                    <a:pt x="275" y="0"/>
                    <a:pt x="250" y="0"/>
                  </a:cubicBezTo>
                  <a:cubicBezTo>
                    <a:pt x="226" y="0"/>
                    <a:pt x="206" y="19"/>
                    <a:pt x="206" y="42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19"/>
                    <a:pt x="69" y="0"/>
                    <a:pt x="44" y="0"/>
                  </a:cubicBez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76" y="188"/>
                    <a:pt x="76" y="188"/>
                    <a:pt x="76" y="188"/>
                  </a:cubicBezTo>
                  <a:cubicBezTo>
                    <a:pt x="68" y="180"/>
                    <a:pt x="57" y="175"/>
                    <a:pt x="45" y="175"/>
                  </a:cubicBezTo>
                  <a:cubicBezTo>
                    <a:pt x="20" y="175"/>
                    <a:pt x="0" y="194"/>
                    <a:pt x="0" y="218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89" y="242"/>
                    <a:pt x="89" y="242"/>
                    <a:pt x="89" y="242"/>
                  </a:cubicBezTo>
                  <a:cubicBezTo>
                    <a:pt x="89" y="218"/>
                    <a:pt x="89" y="218"/>
                    <a:pt x="89" y="218"/>
                  </a:cubicBezTo>
                  <a:cubicBezTo>
                    <a:pt x="89" y="211"/>
                    <a:pt x="87" y="205"/>
                    <a:pt x="84" y="199"/>
                  </a:cubicBezTo>
                  <a:cubicBezTo>
                    <a:pt x="115" y="144"/>
                    <a:pt x="115" y="144"/>
                    <a:pt x="115" y="144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08" y="204"/>
                    <a:pt x="206" y="211"/>
                    <a:pt x="206" y="218"/>
                  </a:cubicBezTo>
                  <a:cubicBezTo>
                    <a:pt x="206" y="242"/>
                    <a:pt x="206" y="242"/>
                    <a:pt x="206" y="242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18"/>
                    <a:pt x="295" y="218"/>
                    <a:pt x="295" y="218"/>
                  </a:cubicBezTo>
                  <a:cubicBezTo>
                    <a:pt x="295" y="194"/>
                    <a:pt x="275" y="175"/>
                    <a:pt x="250" y="175"/>
                  </a:cubicBezTo>
                  <a:cubicBezTo>
                    <a:pt x="238" y="175"/>
                    <a:pt x="228" y="180"/>
                    <a:pt x="219" y="187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216" y="66"/>
                    <a:pt x="216" y="66"/>
                    <a:pt x="216" y="66"/>
                  </a:cubicBezTo>
                  <a:cubicBezTo>
                    <a:pt x="295" y="66"/>
                    <a:pt x="295" y="66"/>
                    <a:pt x="295" y="66"/>
                  </a:cubicBezTo>
                  <a:cubicBezTo>
                    <a:pt x="295" y="42"/>
                    <a:pt x="295" y="42"/>
                    <a:pt x="29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12">
            <a:extLst>
              <a:ext uri="{FF2B5EF4-FFF2-40B4-BE49-F238E27FC236}">
                <a16:creationId xmlns:a16="http://schemas.microsoft.com/office/drawing/2014/main" id="{85F43E46-0922-44CC-A1D0-961B34AF59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22709" y="2081188"/>
            <a:ext cx="882782" cy="776788"/>
            <a:chOff x="3551" y="1900"/>
            <a:chExt cx="583" cy="513"/>
          </a:xfrm>
          <a:solidFill>
            <a:srgbClr val="6DC1B5"/>
          </a:solidFill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ED3116DB-E7A1-4CA8-BCB1-DF693C3EA2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1" y="1900"/>
              <a:ext cx="583" cy="513"/>
            </a:xfrm>
            <a:custGeom>
              <a:avLst/>
              <a:gdLst>
                <a:gd name="T0" fmla="*/ 28 w 244"/>
                <a:gd name="T1" fmla="*/ 107 h 214"/>
                <a:gd name="T2" fmla="*/ 38 w 244"/>
                <a:gd name="T3" fmla="*/ 99 h 214"/>
                <a:gd name="T4" fmla="*/ 38 w 244"/>
                <a:gd name="T5" fmla="*/ 198 h 214"/>
                <a:gd name="T6" fmla="*/ 54 w 244"/>
                <a:gd name="T7" fmla="*/ 214 h 214"/>
                <a:gd name="T8" fmla="*/ 190 w 244"/>
                <a:gd name="T9" fmla="*/ 214 h 214"/>
                <a:gd name="T10" fmla="*/ 206 w 244"/>
                <a:gd name="T11" fmla="*/ 198 h 214"/>
                <a:gd name="T12" fmla="*/ 206 w 244"/>
                <a:gd name="T13" fmla="*/ 98 h 214"/>
                <a:gd name="T14" fmla="*/ 217 w 244"/>
                <a:gd name="T15" fmla="*/ 107 h 214"/>
                <a:gd name="T16" fmla="*/ 226 w 244"/>
                <a:gd name="T17" fmla="*/ 110 h 214"/>
                <a:gd name="T18" fmla="*/ 239 w 244"/>
                <a:gd name="T19" fmla="*/ 103 h 214"/>
                <a:gd name="T20" fmla="*/ 236 w 244"/>
                <a:gd name="T21" fmla="*/ 81 h 214"/>
                <a:gd name="T22" fmla="*/ 131 w 244"/>
                <a:gd name="T23" fmla="*/ 4 h 214"/>
                <a:gd name="T24" fmla="*/ 112 w 244"/>
                <a:gd name="T25" fmla="*/ 4 h 214"/>
                <a:gd name="T26" fmla="*/ 9 w 244"/>
                <a:gd name="T27" fmla="*/ 81 h 214"/>
                <a:gd name="T28" fmla="*/ 5 w 244"/>
                <a:gd name="T29" fmla="*/ 103 h 214"/>
                <a:gd name="T30" fmla="*/ 28 w 244"/>
                <a:gd name="T31" fmla="*/ 107 h 214"/>
                <a:gd name="T32" fmla="*/ 122 w 244"/>
                <a:gd name="T33" fmla="*/ 37 h 214"/>
                <a:gd name="T34" fmla="*/ 174 w 244"/>
                <a:gd name="T35" fmla="*/ 75 h 214"/>
                <a:gd name="T36" fmla="*/ 174 w 244"/>
                <a:gd name="T37" fmla="*/ 78 h 214"/>
                <a:gd name="T38" fmla="*/ 174 w 244"/>
                <a:gd name="T39" fmla="*/ 182 h 214"/>
                <a:gd name="T40" fmla="*/ 70 w 244"/>
                <a:gd name="T41" fmla="*/ 182 h 214"/>
                <a:gd name="T42" fmla="*/ 70 w 244"/>
                <a:gd name="T43" fmla="*/ 78 h 214"/>
                <a:gd name="T44" fmla="*/ 69 w 244"/>
                <a:gd name="T45" fmla="*/ 76 h 214"/>
                <a:gd name="T46" fmla="*/ 122 w 244"/>
                <a:gd name="T47" fmla="*/ 3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4" h="214">
                  <a:moveTo>
                    <a:pt x="28" y="107"/>
                  </a:moveTo>
                  <a:cubicBezTo>
                    <a:pt x="38" y="99"/>
                    <a:pt x="38" y="99"/>
                    <a:pt x="38" y="99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8" y="207"/>
                    <a:pt x="45" y="214"/>
                    <a:pt x="54" y="214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99" y="214"/>
                    <a:pt x="206" y="207"/>
                    <a:pt x="206" y="198"/>
                  </a:cubicBezTo>
                  <a:cubicBezTo>
                    <a:pt x="206" y="98"/>
                    <a:pt x="206" y="98"/>
                    <a:pt x="206" y="98"/>
                  </a:cubicBezTo>
                  <a:cubicBezTo>
                    <a:pt x="217" y="107"/>
                    <a:pt x="217" y="107"/>
                    <a:pt x="217" y="107"/>
                  </a:cubicBezTo>
                  <a:cubicBezTo>
                    <a:pt x="220" y="109"/>
                    <a:pt x="223" y="110"/>
                    <a:pt x="226" y="110"/>
                  </a:cubicBezTo>
                  <a:cubicBezTo>
                    <a:pt x="231" y="110"/>
                    <a:pt x="236" y="108"/>
                    <a:pt x="239" y="103"/>
                  </a:cubicBezTo>
                  <a:cubicBezTo>
                    <a:pt x="244" y="96"/>
                    <a:pt x="243" y="86"/>
                    <a:pt x="236" y="81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5" y="0"/>
                    <a:pt x="118" y="0"/>
                    <a:pt x="112" y="4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2" y="86"/>
                    <a:pt x="0" y="96"/>
                    <a:pt x="5" y="103"/>
                  </a:cubicBezTo>
                  <a:cubicBezTo>
                    <a:pt x="11" y="110"/>
                    <a:pt x="21" y="112"/>
                    <a:pt x="28" y="107"/>
                  </a:cubicBezTo>
                  <a:close/>
                  <a:moveTo>
                    <a:pt x="122" y="37"/>
                  </a:moveTo>
                  <a:cubicBezTo>
                    <a:pt x="174" y="75"/>
                    <a:pt x="174" y="75"/>
                    <a:pt x="174" y="75"/>
                  </a:cubicBezTo>
                  <a:cubicBezTo>
                    <a:pt x="174" y="76"/>
                    <a:pt x="174" y="77"/>
                    <a:pt x="174" y="78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0" y="77"/>
                    <a:pt x="70" y="76"/>
                    <a:pt x="69" y="76"/>
                  </a:cubicBezTo>
                  <a:lnTo>
                    <a:pt x="12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F79A563-AD08-47C5-AAAE-AD83D0F54B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" y="2054"/>
              <a:ext cx="141" cy="253"/>
            </a:xfrm>
            <a:custGeom>
              <a:avLst/>
              <a:gdLst>
                <a:gd name="T0" fmla="*/ 22 w 59"/>
                <a:gd name="T1" fmla="*/ 80 h 106"/>
                <a:gd name="T2" fmla="*/ 18 w 59"/>
                <a:gd name="T3" fmla="*/ 77 h 106"/>
                <a:gd name="T4" fmla="*/ 17 w 59"/>
                <a:gd name="T5" fmla="*/ 72 h 106"/>
                <a:gd name="T6" fmla="*/ 8 w 59"/>
                <a:gd name="T7" fmla="*/ 67 h 106"/>
                <a:gd name="T8" fmla="*/ 1 w 59"/>
                <a:gd name="T9" fmla="*/ 77 h 106"/>
                <a:gd name="T10" fmla="*/ 10 w 59"/>
                <a:gd name="T11" fmla="*/ 90 h 106"/>
                <a:gd name="T12" fmla="*/ 18 w 59"/>
                <a:gd name="T13" fmla="*/ 93 h 106"/>
                <a:gd name="T14" fmla="*/ 27 w 59"/>
                <a:gd name="T15" fmla="*/ 100 h 106"/>
                <a:gd name="T16" fmla="*/ 30 w 59"/>
                <a:gd name="T17" fmla="*/ 106 h 106"/>
                <a:gd name="T18" fmla="*/ 33 w 59"/>
                <a:gd name="T19" fmla="*/ 100 h 106"/>
                <a:gd name="T20" fmla="*/ 41 w 59"/>
                <a:gd name="T21" fmla="*/ 93 h 106"/>
                <a:gd name="T22" fmla="*/ 48 w 59"/>
                <a:gd name="T23" fmla="*/ 90 h 106"/>
                <a:gd name="T24" fmla="*/ 59 w 59"/>
                <a:gd name="T25" fmla="*/ 68 h 106"/>
                <a:gd name="T26" fmla="*/ 51 w 59"/>
                <a:gd name="T27" fmla="*/ 51 h 106"/>
                <a:gd name="T28" fmla="*/ 42 w 59"/>
                <a:gd name="T29" fmla="*/ 46 h 106"/>
                <a:gd name="T30" fmla="*/ 33 w 59"/>
                <a:gd name="T31" fmla="*/ 33 h 106"/>
                <a:gd name="T32" fmla="*/ 33 w 59"/>
                <a:gd name="T33" fmla="*/ 30 h 106"/>
                <a:gd name="T34" fmla="*/ 37 w 59"/>
                <a:gd name="T35" fmla="*/ 22 h 106"/>
                <a:gd name="T36" fmla="*/ 41 w 59"/>
                <a:gd name="T37" fmla="*/ 25 h 106"/>
                <a:gd name="T38" fmla="*/ 42 w 59"/>
                <a:gd name="T39" fmla="*/ 29 h 106"/>
                <a:gd name="T40" fmla="*/ 50 w 59"/>
                <a:gd name="T41" fmla="*/ 32 h 106"/>
                <a:gd name="T42" fmla="*/ 56 w 59"/>
                <a:gd name="T43" fmla="*/ 23 h 106"/>
                <a:gd name="T44" fmla="*/ 48 w 59"/>
                <a:gd name="T45" fmla="*/ 12 h 106"/>
                <a:gd name="T46" fmla="*/ 40 w 59"/>
                <a:gd name="T47" fmla="*/ 9 h 106"/>
                <a:gd name="T48" fmla="*/ 33 w 59"/>
                <a:gd name="T49" fmla="*/ 4 h 106"/>
                <a:gd name="T50" fmla="*/ 30 w 59"/>
                <a:gd name="T51" fmla="*/ 0 h 106"/>
                <a:gd name="T52" fmla="*/ 27 w 59"/>
                <a:gd name="T53" fmla="*/ 4 h 106"/>
                <a:gd name="T54" fmla="*/ 22 w 59"/>
                <a:gd name="T55" fmla="*/ 8 h 106"/>
                <a:gd name="T56" fmla="*/ 18 w 59"/>
                <a:gd name="T57" fmla="*/ 9 h 106"/>
                <a:gd name="T58" fmla="*/ 9 w 59"/>
                <a:gd name="T59" fmla="*/ 15 h 106"/>
                <a:gd name="T60" fmla="*/ 4 w 59"/>
                <a:gd name="T61" fmla="*/ 22 h 106"/>
                <a:gd name="T62" fmla="*/ 2 w 59"/>
                <a:gd name="T63" fmla="*/ 32 h 106"/>
                <a:gd name="T64" fmla="*/ 3 w 59"/>
                <a:gd name="T65" fmla="*/ 40 h 106"/>
                <a:gd name="T66" fmla="*/ 14 w 59"/>
                <a:gd name="T67" fmla="*/ 52 h 106"/>
                <a:gd name="T68" fmla="*/ 22 w 59"/>
                <a:gd name="T69" fmla="*/ 55 h 106"/>
                <a:gd name="T70" fmla="*/ 25 w 59"/>
                <a:gd name="T71" fmla="*/ 56 h 106"/>
                <a:gd name="T72" fmla="*/ 27 w 59"/>
                <a:gd name="T73" fmla="*/ 67 h 106"/>
                <a:gd name="T74" fmla="*/ 27 w 59"/>
                <a:gd name="T75" fmla="*/ 72 h 106"/>
                <a:gd name="T76" fmla="*/ 22 w 59"/>
                <a:gd name="T77" fmla="*/ 80 h 106"/>
                <a:gd name="T78" fmla="*/ 33 w 59"/>
                <a:gd name="T79" fmla="*/ 69 h 106"/>
                <a:gd name="T80" fmla="*/ 36 w 59"/>
                <a:gd name="T81" fmla="*/ 60 h 106"/>
                <a:gd name="T82" fmla="*/ 40 w 59"/>
                <a:gd name="T83" fmla="*/ 62 h 106"/>
                <a:gd name="T84" fmla="*/ 43 w 59"/>
                <a:gd name="T85" fmla="*/ 70 h 106"/>
                <a:gd name="T86" fmla="*/ 39 w 59"/>
                <a:gd name="T87" fmla="*/ 79 h 106"/>
                <a:gd name="T88" fmla="*/ 36 w 59"/>
                <a:gd name="T89" fmla="*/ 81 h 106"/>
                <a:gd name="T90" fmla="*/ 33 w 59"/>
                <a:gd name="T91" fmla="*/ 72 h 106"/>
                <a:gd name="T92" fmla="*/ 33 w 59"/>
                <a:gd name="T93" fmla="*/ 69 h 106"/>
                <a:gd name="T94" fmla="*/ 24 w 59"/>
                <a:gd name="T95" fmla="*/ 40 h 106"/>
                <a:gd name="T96" fmla="*/ 21 w 59"/>
                <a:gd name="T97" fmla="*/ 38 h 106"/>
                <a:gd name="T98" fmla="*/ 17 w 59"/>
                <a:gd name="T99" fmla="*/ 30 h 106"/>
                <a:gd name="T100" fmla="*/ 20 w 59"/>
                <a:gd name="T101" fmla="*/ 23 h 106"/>
                <a:gd name="T102" fmla="*/ 23 w 59"/>
                <a:gd name="T103" fmla="*/ 21 h 106"/>
                <a:gd name="T104" fmla="*/ 27 w 59"/>
                <a:gd name="T105" fmla="*/ 30 h 106"/>
                <a:gd name="T106" fmla="*/ 27 w 59"/>
                <a:gd name="T107" fmla="*/ 31 h 106"/>
                <a:gd name="T108" fmla="*/ 24 w 59"/>
                <a:gd name="T109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" h="106">
                  <a:moveTo>
                    <a:pt x="22" y="80"/>
                  </a:moveTo>
                  <a:cubicBezTo>
                    <a:pt x="20" y="79"/>
                    <a:pt x="19" y="78"/>
                    <a:pt x="18" y="77"/>
                  </a:cubicBezTo>
                  <a:cubicBezTo>
                    <a:pt x="18" y="76"/>
                    <a:pt x="17" y="74"/>
                    <a:pt x="17" y="72"/>
                  </a:cubicBezTo>
                  <a:cubicBezTo>
                    <a:pt x="16" y="69"/>
                    <a:pt x="12" y="67"/>
                    <a:pt x="8" y="67"/>
                  </a:cubicBezTo>
                  <a:cubicBezTo>
                    <a:pt x="4" y="67"/>
                    <a:pt x="0" y="71"/>
                    <a:pt x="1" y="77"/>
                  </a:cubicBezTo>
                  <a:cubicBezTo>
                    <a:pt x="3" y="82"/>
                    <a:pt x="5" y="87"/>
                    <a:pt x="10" y="90"/>
                  </a:cubicBezTo>
                  <a:cubicBezTo>
                    <a:pt x="12" y="91"/>
                    <a:pt x="15" y="92"/>
                    <a:pt x="18" y="93"/>
                  </a:cubicBezTo>
                  <a:cubicBezTo>
                    <a:pt x="23" y="94"/>
                    <a:pt x="27" y="97"/>
                    <a:pt x="27" y="100"/>
                  </a:cubicBezTo>
                  <a:cubicBezTo>
                    <a:pt x="27" y="104"/>
                    <a:pt x="28" y="106"/>
                    <a:pt x="30" y="106"/>
                  </a:cubicBezTo>
                  <a:cubicBezTo>
                    <a:pt x="31" y="106"/>
                    <a:pt x="33" y="104"/>
                    <a:pt x="33" y="100"/>
                  </a:cubicBezTo>
                  <a:cubicBezTo>
                    <a:pt x="33" y="97"/>
                    <a:pt x="36" y="94"/>
                    <a:pt x="41" y="93"/>
                  </a:cubicBezTo>
                  <a:cubicBezTo>
                    <a:pt x="44" y="92"/>
                    <a:pt x="46" y="91"/>
                    <a:pt x="48" y="90"/>
                  </a:cubicBezTo>
                  <a:cubicBezTo>
                    <a:pt x="56" y="85"/>
                    <a:pt x="59" y="78"/>
                    <a:pt x="59" y="68"/>
                  </a:cubicBezTo>
                  <a:cubicBezTo>
                    <a:pt x="59" y="61"/>
                    <a:pt x="57" y="55"/>
                    <a:pt x="51" y="51"/>
                  </a:cubicBezTo>
                  <a:cubicBezTo>
                    <a:pt x="49" y="50"/>
                    <a:pt x="46" y="48"/>
                    <a:pt x="42" y="46"/>
                  </a:cubicBezTo>
                  <a:cubicBezTo>
                    <a:pt x="37" y="44"/>
                    <a:pt x="33" y="38"/>
                    <a:pt x="33" y="33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5"/>
                    <a:pt x="35" y="20"/>
                    <a:pt x="37" y="22"/>
                  </a:cubicBezTo>
                  <a:cubicBezTo>
                    <a:pt x="39" y="22"/>
                    <a:pt x="40" y="23"/>
                    <a:pt x="41" y="25"/>
                  </a:cubicBezTo>
                  <a:cubicBezTo>
                    <a:pt x="41" y="26"/>
                    <a:pt x="42" y="27"/>
                    <a:pt x="42" y="29"/>
                  </a:cubicBezTo>
                  <a:cubicBezTo>
                    <a:pt x="42" y="31"/>
                    <a:pt x="46" y="32"/>
                    <a:pt x="50" y="32"/>
                  </a:cubicBezTo>
                  <a:cubicBezTo>
                    <a:pt x="54" y="32"/>
                    <a:pt x="58" y="28"/>
                    <a:pt x="56" y="23"/>
                  </a:cubicBezTo>
                  <a:cubicBezTo>
                    <a:pt x="54" y="18"/>
                    <a:pt x="52" y="15"/>
                    <a:pt x="48" y="12"/>
                  </a:cubicBezTo>
                  <a:cubicBezTo>
                    <a:pt x="46" y="11"/>
                    <a:pt x="43" y="10"/>
                    <a:pt x="40" y="9"/>
                  </a:cubicBezTo>
                  <a:cubicBezTo>
                    <a:pt x="36" y="8"/>
                    <a:pt x="33" y="6"/>
                    <a:pt x="33" y="4"/>
                  </a:cubicBezTo>
                  <a:cubicBezTo>
                    <a:pt x="33" y="1"/>
                    <a:pt x="31" y="0"/>
                    <a:pt x="30" y="0"/>
                  </a:cubicBezTo>
                  <a:cubicBezTo>
                    <a:pt x="28" y="0"/>
                    <a:pt x="27" y="1"/>
                    <a:pt x="27" y="4"/>
                  </a:cubicBezTo>
                  <a:cubicBezTo>
                    <a:pt x="27" y="6"/>
                    <a:pt x="25" y="8"/>
                    <a:pt x="22" y="8"/>
                  </a:cubicBezTo>
                  <a:cubicBezTo>
                    <a:pt x="21" y="8"/>
                    <a:pt x="19" y="8"/>
                    <a:pt x="18" y="9"/>
                  </a:cubicBezTo>
                  <a:cubicBezTo>
                    <a:pt x="15" y="10"/>
                    <a:pt x="12" y="12"/>
                    <a:pt x="9" y="15"/>
                  </a:cubicBezTo>
                  <a:cubicBezTo>
                    <a:pt x="7" y="17"/>
                    <a:pt x="5" y="19"/>
                    <a:pt x="4" y="22"/>
                  </a:cubicBezTo>
                  <a:cubicBezTo>
                    <a:pt x="3" y="25"/>
                    <a:pt x="2" y="29"/>
                    <a:pt x="2" y="32"/>
                  </a:cubicBezTo>
                  <a:cubicBezTo>
                    <a:pt x="2" y="35"/>
                    <a:pt x="2" y="37"/>
                    <a:pt x="3" y="40"/>
                  </a:cubicBezTo>
                  <a:cubicBezTo>
                    <a:pt x="4" y="44"/>
                    <a:pt x="9" y="50"/>
                    <a:pt x="14" y="52"/>
                  </a:cubicBezTo>
                  <a:cubicBezTo>
                    <a:pt x="16" y="53"/>
                    <a:pt x="19" y="54"/>
                    <a:pt x="22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7" y="61"/>
                    <a:pt x="27" y="67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7"/>
                    <a:pt x="25" y="81"/>
                    <a:pt x="22" y="80"/>
                  </a:cubicBezTo>
                  <a:close/>
                  <a:moveTo>
                    <a:pt x="33" y="69"/>
                  </a:moveTo>
                  <a:cubicBezTo>
                    <a:pt x="33" y="63"/>
                    <a:pt x="34" y="59"/>
                    <a:pt x="36" y="60"/>
                  </a:cubicBezTo>
                  <a:cubicBezTo>
                    <a:pt x="38" y="61"/>
                    <a:pt x="39" y="62"/>
                    <a:pt x="40" y="62"/>
                  </a:cubicBezTo>
                  <a:cubicBezTo>
                    <a:pt x="42" y="64"/>
                    <a:pt x="43" y="67"/>
                    <a:pt x="43" y="70"/>
                  </a:cubicBezTo>
                  <a:cubicBezTo>
                    <a:pt x="43" y="75"/>
                    <a:pt x="42" y="78"/>
                    <a:pt x="39" y="79"/>
                  </a:cubicBezTo>
                  <a:cubicBezTo>
                    <a:pt x="39" y="80"/>
                    <a:pt x="37" y="80"/>
                    <a:pt x="36" y="81"/>
                  </a:cubicBezTo>
                  <a:cubicBezTo>
                    <a:pt x="34" y="81"/>
                    <a:pt x="33" y="77"/>
                    <a:pt x="33" y="72"/>
                  </a:cubicBezTo>
                  <a:cubicBezTo>
                    <a:pt x="33" y="69"/>
                    <a:pt x="33" y="69"/>
                    <a:pt x="33" y="69"/>
                  </a:cubicBezTo>
                  <a:close/>
                  <a:moveTo>
                    <a:pt x="24" y="40"/>
                  </a:moveTo>
                  <a:cubicBezTo>
                    <a:pt x="23" y="39"/>
                    <a:pt x="22" y="39"/>
                    <a:pt x="21" y="38"/>
                  </a:cubicBezTo>
                  <a:cubicBezTo>
                    <a:pt x="18" y="36"/>
                    <a:pt x="17" y="34"/>
                    <a:pt x="17" y="30"/>
                  </a:cubicBezTo>
                  <a:cubicBezTo>
                    <a:pt x="17" y="27"/>
                    <a:pt x="18" y="25"/>
                    <a:pt x="20" y="23"/>
                  </a:cubicBezTo>
                  <a:cubicBezTo>
                    <a:pt x="20" y="22"/>
                    <a:pt x="22" y="22"/>
                    <a:pt x="23" y="21"/>
                  </a:cubicBezTo>
                  <a:cubicBezTo>
                    <a:pt x="25" y="20"/>
                    <a:pt x="27" y="25"/>
                    <a:pt x="27" y="30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6"/>
                    <a:pt x="26" y="41"/>
                    <a:pt x="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17">
            <a:extLst>
              <a:ext uri="{FF2B5EF4-FFF2-40B4-BE49-F238E27FC236}">
                <a16:creationId xmlns:a16="http://schemas.microsoft.com/office/drawing/2014/main" id="{1A07A944-2993-4225-8109-84515F3241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14325" y="2061292"/>
            <a:ext cx="776350" cy="816581"/>
            <a:chOff x="4364" y="740"/>
            <a:chExt cx="1428" cy="1502"/>
          </a:xfrm>
          <a:solidFill>
            <a:srgbClr val="6DC1B5"/>
          </a:solidFill>
        </p:grpSpPr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1D1F9ED0-300B-4C52-A1C8-D6F299549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1385"/>
              <a:ext cx="653" cy="857"/>
            </a:xfrm>
            <a:custGeom>
              <a:avLst/>
              <a:gdLst>
                <a:gd name="T0" fmla="*/ 666 w 782"/>
                <a:gd name="T1" fmla="*/ 613 h 1027"/>
                <a:gd name="T2" fmla="*/ 781 w 782"/>
                <a:gd name="T3" fmla="*/ 360 h 1027"/>
                <a:gd name="T4" fmla="*/ 777 w 782"/>
                <a:gd name="T5" fmla="*/ 329 h 1027"/>
                <a:gd name="T6" fmla="*/ 571 w 782"/>
                <a:gd name="T7" fmla="*/ 68 h 1027"/>
                <a:gd name="T8" fmla="*/ 489 w 782"/>
                <a:gd name="T9" fmla="*/ 30 h 1027"/>
                <a:gd name="T10" fmla="*/ 453 w 782"/>
                <a:gd name="T11" fmla="*/ 0 h 1027"/>
                <a:gd name="T12" fmla="*/ 398 w 782"/>
                <a:gd name="T13" fmla="*/ 54 h 1027"/>
                <a:gd name="T14" fmla="*/ 452 w 782"/>
                <a:gd name="T15" fmla="*/ 413 h 1027"/>
                <a:gd name="T16" fmla="*/ 451 w 782"/>
                <a:gd name="T17" fmla="*/ 416 h 1027"/>
                <a:gd name="T18" fmla="*/ 395 w 782"/>
                <a:gd name="T19" fmla="*/ 492 h 1027"/>
                <a:gd name="T20" fmla="*/ 392 w 782"/>
                <a:gd name="T21" fmla="*/ 494 h 1027"/>
                <a:gd name="T22" fmla="*/ 388 w 782"/>
                <a:gd name="T23" fmla="*/ 492 h 1027"/>
                <a:gd name="T24" fmla="*/ 332 w 782"/>
                <a:gd name="T25" fmla="*/ 416 h 1027"/>
                <a:gd name="T26" fmla="*/ 331 w 782"/>
                <a:gd name="T27" fmla="*/ 413 h 1027"/>
                <a:gd name="T28" fmla="*/ 385 w 782"/>
                <a:gd name="T29" fmla="*/ 54 h 1027"/>
                <a:gd name="T30" fmla="*/ 331 w 782"/>
                <a:gd name="T31" fmla="*/ 0 h 1027"/>
                <a:gd name="T32" fmla="*/ 295 w 782"/>
                <a:gd name="T33" fmla="*/ 30 h 1027"/>
                <a:gd name="T34" fmla="*/ 211 w 782"/>
                <a:gd name="T35" fmla="*/ 68 h 1027"/>
                <a:gd name="T36" fmla="*/ 5 w 782"/>
                <a:gd name="T37" fmla="*/ 330 h 1027"/>
                <a:gd name="T38" fmla="*/ 1 w 782"/>
                <a:gd name="T39" fmla="*/ 361 h 1027"/>
                <a:gd name="T40" fmla="*/ 116 w 782"/>
                <a:gd name="T41" fmla="*/ 613 h 1027"/>
                <a:gd name="T42" fmla="*/ 169 w 782"/>
                <a:gd name="T43" fmla="*/ 642 h 1027"/>
                <a:gd name="T44" fmla="*/ 201 w 782"/>
                <a:gd name="T45" fmla="*/ 634 h 1027"/>
                <a:gd name="T46" fmla="*/ 224 w 782"/>
                <a:gd name="T47" fmla="*/ 676 h 1027"/>
                <a:gd name="T48" fmla="*/ 224 w 782"/>
                <a:gd name="T49" fmla="*/ 1027 h 1027"/>
                <a:gd name="T50" fmla="*/ 376 w 782"/>
                <a:gd name="T51" fmla="*/ 1027 h 1027"/>
                <a:gd name="T52" fmla="*/ 376 w 782"/>
                <a:gd name="T53" fmla="*/ 756 h 1027"/>
                <a:gd name="T54" fmla="*/ 392 w 782"/>
                <a:gd name="T55" fmla="*/ 757 h 1027"/>
                <a:gd name="T56" fmla="*/ 408 w 782"/>
                <a:gd name="T57" fmla="*/ 756 h 1027"/>
                <a:gd name="T58" fmla="*/ 408 w 782"/>
                <a:gd name="T59" fmla="*/ 1027 h 1027"/>
                <a:gd name="T60" fmla="*/ 559 w 782"/>
                <a:gd name="T61" fmla="*/ 1027 h 1027"/>
                <a:gd name="T62" fmla="*/ 559 w 782"/>
                <a:gd name="T63" fmla="*/ 676 h 1027"/>
                <a:gd name="T64" fmla="*/ 582 w 782"/>
                <a:gd name="T65" fmla="*/ 634 h 1027"/>
                <a:gd name="T66" fmla="*/ 613 w 782"/>
                <a:gd name="T67" fmla="*/ 642 h 1027"/>
                <a:gd name="T68" fmla="*/ 666 w 782"/>
                <a:gd name="T69" fmla="*/ 613 h 1027"/>
                <a:gd name="T70" fmla="*/ 129 w 782"/>
                <a:gd name="T71" fmla="*/ 359 h 1027"/>
                <a:gd name="T72" fmla="*/ 193 w 782"/>
                <a:gd name="T73" fmla="*/ 254 h 1027"/>
                <a:gd name="T74" fmla="*/ 193 w 782"/>
                <a:gd name="T75" fmla="*/ 497 h 1027"/>
                <a:gd name="T76" fmla="*/ 129 w 782"/>
                <a:gd name="T77" fmla="*/ 359 h 1027"/>
                <a:gd name="T78" fmla="*/ 591 w 782"/>
                <a:gd name="T79" fmla="*/ 494 h 1027"/>
                <a:gd name="T80" fmla="*/ 591 w 782"/>
                <a:gd name="T81" fmla="*/ 256 h 1027"/>
                <a:gd name="T82" fmla="*/ 653 w 782"/>
                <a:gd name="T83" fmla="*/ 359 h 1027"/>
                <a:gd name="T84" fmla="*/ 591 w 782"/>
                <a:gd name="T85" fmla="*/ 494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2" h="1027">
                  <a:moveTo>
                    <a:pt x="666" y="613"/>
                  </a:moveTo>
                  <a:cubicBezTo>
                    <a:pt x="683" y="586"/>
                    <a:pt x="770" y="446"/>
                    <a:pt x="781" y="360"/>
                  </a:cubicBezTo>
                  <a:cubicBezTo>
                    <a:pt x="782" y="350"/>
                    <a:pt x="781" y="339"/>
                    <a:pt x="777" y="329"/>
                  </a:cubicBezTo>
                  <a:cubicBezTo>
                    <a:pt x="765" y="298"/>
                    <a:pt x="676" y="119"/>
                    <a:pt x="571" y="68"/>
                  </a:cubicBezTo>
                  <a:cubicBezTo>
                    <a:pt x="571" y="68"/>
                    <a:pt x="489" y="30"/>
                    <a:pt x="489" y="3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452" y="413"/>
                    <a:pt x="452" y="413"/>
                    <a:pt x="452" y="413"/>
                  </a:cubicBezTo>
                  <a:cubicBezTo>
                    <a:pt x="452" y="414"/>
                    <a:pt x="452" y="415"/>
                    <a:pt x="451" y="416"/>
                  </a:cubicBezTo>
                  <a:cubicBezTo>
                    <a:pt x="395" y="492"/>
                    <a:pt x="395" y="492"/>
                    <a:pt x="395" y="492"/>
                  </a:cubicBezTo>
                  <a:cubicBezTo>
                    <a:pt x="395" y="494"/>
                    <a:pt x="393" y="494"/>
                    <a:pt x="392" y="494"/>
                  </a:cubicBezTo>
                  <a:cubicBezTo>
                    <a:pt x="390" y="494"/>
                    <a:pt x="389" y="494"/>
                    <a:pt x="388" y="492"/>
                  </a:cubicBezTo>
                  <a:cubicBezTo>
                    <a:pt x="332" y="416"/>
                    <a:pt x="332" y="416"/>
                    <a:pt x="332" y="416"/>
                  </a:cubicBezTo>
                  <a:cubicBezTo>
                    <a:pt x="332" y="415"/>
                    <a:pt x="331" y="414"/>
                    <a:pt x="331" y="41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295" y="30"/>
                    <a:pt x="295" y="30"/>
                    <a:pt x="295" y="30"/>
                  </a:cubicBezTo>
                  <a:cubicBezTo>
                    <a:pt x="295" y="30"/>
                    <a:pt x="213" y="67"/>
                    <a:pt x="211" y="68"/>
                  </a:cubicBezTo>
                  <a:cubicBezTo>
                    <a:pt x="106" y="119"/>
                    <a:pt x="17" y="299"/>
                    <a:pt x="5" y="330"/>
                  </a:cubicBezTo>
                  <a:cubicBezTo>
                    <a:pt x="1" y="339"/>
                    <a:pt x="0" y="350"/>
                    <a:pt x="1" y="361"/>
                  </a:cubicBezTo>
                  <a:cubicBezTo>
                    <a:pt x="12" y="446"/>
                    <a:pt x="99" y="586"/>
                    <a:pt x="116" y="613"/>
                  </a:cubicBezTo>
                  <a:cubicBezTo>
                    <a:pt x="128" y="632"/>
                    <a:pt x="148" y="642"/>
                    <a:pt x="169" y="642"/>
                  </a:cubicBezTo>
                  <a:cubicBezTo>
                    <a:pt x="180" y="642"/>
                    <a:pt x="191" y="640"/>
                    <a:pt x="201" y="634"/>
                  </a:cubicBezTo>
                  <a:cubicBezTo>
                    <a:pt x="207" y="649"/>
                    <a:pt x="215" y="663"/>
                    <a:pt x="224" y="676"/>
                  </a:cubicBezTo>
                  <a:cubicBezTo>
                    <a:pt x="224" y="1027"/>
                    <a:pt x="224" y="1027"/>
                    <a:pt x="224" y="1027"/>
                  </a:cubicBezTo>
                  <a:cubicBezTo>
                    <a:pt x="376" y="1027"/>
                    <a:pt x="376" y="1027"/>
                    <a:pt x="376" y="1027"/>
                  </a:cubicBezTo>
                  <a:cubicBezTo>
                    <a:pt x="376" y="756"/>
                    <a:pt x="376" y="756"/>
                    <a:pt x="376" y="756"/>
                  </a:cubicBezTo>
                  <a:cubicBezTo>
                    <a:pt x="381" y="757"/>
                    <a:pt x="386" y="757"/>
                    <a:pt x="392" y="757"/>
                  </a:cubicBezTo>
                  <a:cubicBezTo>
                    <a:pt x="397" y="757"/>
                    <a:pt x="402" y="757"/>
                    <a:pt x="408" y="756"/>
                  </a:cubicBezTo>
                  <a:cubicBezTo>
                    <a:pt x="408" y="1027"/>
                    <a:pt x="408" y="1027"/>
                    <a:pt x="408" y="1027"/>
                  </a:cubicBezTo>
                  <a:cubicBezTo>
                    <a:pt x="559" y="1027"/>
                    <a:pt x="559" y="1027"/>
                    <a:pt x="559" y="1027"/>
                  </a:cubicBezTo>
                  <a:cubicBezTo>
                    <a:pt x="559" y="676"/>
                    <a:pt x="559" y="676"/>
                    <a:pt x="559" y="676"/>
                  </a:cubicBezTo>
                  <a:cubicBezTo>
                    <a:pt x="569" y="663"/>
                    <a:pt x="577" y="649"/>
                    <a:pt x="582" y="634"/>
                  </a:cubicBezTo>
                  <a:cubicBezTo>
                    <a:pt x="592" y="640"/>
                    <a:pt x="602" y="642"/>
                    <a:pt x="613" y="642"/>
                  </a:cubicBezTo>
                  <a:cubicBezTo>
                    <a:pt x="634" y="642"/>
                    <a:pt x="654" y="632"/>
                    <a:pt x="666" y="613"/>
                  </a:cubicBezTo>
                  <a:close/>
                  <a:moveTo>
                    <a:pt x="129" y="359"/>
                  </a:moveTo>
                  <a:cubicBezTo>
                    <a:pt x="142" y="332"/>
                    <a:pt x="166" y="290"/>
                    <a:pt x="193" y="254"/>
                  </a:cubicBezTo>
                  <a:cubicBezTo>
                    <a:pt x="193" y="497"/>
                    <a:pt x="193" y="497"/>
                    <a:pt x="193" y="497"/>
                  </a:cubicBezTo>
                  <a:cubicBezTo>
                    <a:pt x="166" y="449"/>
                    <a:pt x="139" y="394"/>
                    <a:pt x="129" y="359"/>
                  </a:cubicBezTo>
                  <a:close/>
                  <a:moveTo>
                    <a:pt x="591" y="494"/>
                  </a:moveTo>
                  <a:cubicBezTo>
                    <a:pt x="591" y="256"/>
                    <a:pt x="591" y="256"/>
                    <a:pt x="591" y="256"/>
                  </a:cubicBezTo>
                  <a:cubicBezTo>
                    <a:pt x="617" y="292"/>
                    <a:pt x="640" y="332"/>
                    <a:pt x="653" y="359"/>
                  </a:cubicBezTo>
                  <a:cubicBezTo>
                    <a:pt x="644" y="393"/>
                    <a:pt x="617" y="447"/>
                    <a:pt x="591" y="4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6CEF5498-F8BD-4E04-911D-A5D852ED3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059"/>
              <a:ext cx="272" cy="323"/>
            </a:xfrm>
            <a:custGeom>
              <a:avLst/>
              <a:gdLst>
                <a:gd name="T0" fmla="*/ 325 w 326"/>
                <a:gd name="T1" fmla="*/ 159 h 388"/>
                <a:gd name="T2" fmla="*/ 163 w 326"/>
                <a:gd name="T3" fmla="*/ 0 h 388"/>
                <a:gd name="T4" fmla="*/ 1 w 326"/>
                <a:gd name="T5" fmla="*/ 159 h 388"/>
                <a:gd name="T6" fmla="*/ 163 w 326"/>
                <a:gd name="T7" fmla="*/ 388 h 388"/>
                <a:gd name="T8" fmla="*/ 325 w 326"/>
                <a:gd name="T9" fmla="*/ 15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88">
                  <a:moveTo>
                    <a:pt x="325" y="159"/>
                  </a:moveTo>
                  <a:cubicBezTo>
                    <a:pt x="326" y="59"/>
                    <a:pt x="278" y="0"/>
                    <a:pt x="163" y="0"/>
                  </a:cubicBezTo>
                  <a:cubicBezTo>
                    <a:pt x="47" y="0"/>
                    <a:pt x="0" y="59"/>
                    <a:pt x="1" y="159"/>
                  </a:cubicBezTo>
                  <a:cubicBezTo>
                    <a:pt x="2" y="302"/>
                    <a:pt x="71" y="388"/>
                    <a:pt x="163" y="388"/>
                  </a:cubicBezTo>
                  <a:cubicBezTo>
                    <a:pt x="255" y="388"/>
                    <a:pt x="323" y="302"/>
                    <a:pt x="325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281FD690-05CF-4F9E-AB51-B62A1150C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4" y="740"/>
              <a:ext cx="1428" cy="1403"/>
            </a:xfrm>
            <a:custGeom>
              <a:avLst/>
              <a:gdLst>
                <a:gd name="T0" fmla="*/ 855 w 1710"/>
                <a:gd name="T1" fmla="*/ 0 h 1681"/>
                <a:gd name="T2" fmla="*/ 273 w 1710"/>
                <a:gd name="T3" fmla="*/ 215 h 1681"/>
                <a:gd name="T4" fmla="*/ 153 w 1710"/>
                <a:gd name="T5" fmla="*/ 366 h 1681"/>
                <a:gd name="T6" fmla="*/ 0 w 1710"/>
                <a:gd name="T7" fmla="*/ 855 h 1681"/>
                <a:gd name="T8" fmla="*/ 632 w 1710"/>
                <a:gd name="T9" fmla="*/ 1681 h 1681"/>
                <a:gd name="T10" fmla="*/ 620 w 1710"/>
                <a:gd name="T11" fmla="*/ 1531 h 1681"/>
                <a:gd name="T12" fmla="*/ 274 w 1710"/>
                <a:gd name="T13" fmla="*/ 1135 h 1681"/>
                <a:gd name="T14" fmla="*/ 410 w 1710"/>
                <a:gd name="T15" fmla="*/ 1124 h 1681"/>
                <a:gd name="T16" fmla="*/ 429 w 1710"/>
                <a:gd name="T17" fmla="*/ 1039 h 1681"/>
                <a:gd name="T18" fmla="*/ 139 w 1710"/>
                <a:gd name="T19" fmla="*/ 855 h 1681"/>
                <a:gd name="T20" fmla="*/ 491 w 1710"/>
                <a:gd name="T21" fmla="*/ 656 h 1681"/>
                <a:gd name="T22" fmla="*/ 483 w 1710"/>
                <a:gd name="T23" fmla="*/ 942 h 1681"/>
                <a:gd name="T24" fmla="*/ 633 w 1710"/>
                <a:gd name="T25" fmla="*/ 632 h 1681"/>
                <a:gd name="T26" fmla="*/ 855 w 1710"/>
                <a:gd name="T27" fmla="*/ 139 h 1681"/>
                <a:gd name="T28" fmla="*/ 1077 w 1710"/>
                <a:gd name="T29" fmla="*/ 632 h 1681"/>
                <a:gd name="T30" fmla="*/ 1069 w 1710"/>
                <a:gd name="T31" fmla="*/ 779 h 1681"/>
                <a:gd name="T32" fmla="*/ 1289 w 1710"/>
                <a:gd name="T33" fmla="*/ 855 h 1681"/>
                <a:gd name="T34" fmla="*/ 1219 w 1710"/>
                <a:gd name="T35" fmla="*/ 656 h 1681"/>
                <a:gd name="T36" fmla="*/ 1281 w 1710"/>
                <a:gd name="T37" fmla="*/ 1039 h 1681"/>
                <a:gd name="T38" fmla="*/ 1300 w 1710"/>
                <a:gd name="T39" fmla="*/ 1124 h 1681"/>
                <a:gd name="T40" fmla="*/ 1436 w 1710"/>
                <a:gd name="T41" fmla="*/ 1135 h 1681"/>
                <a:gd name="T42" fmla="*/ 1090 w 1710"/>
                <a:gd name="T43" fmla="*/ 1531 h 1681"/>
                <a:gd name="T44" fmla="*/ 1079 w 1710"/>
                <a:gd name="T45" fmla="*/ 1680 h 1681"/>
                <a:gd name="T46" fmla="*/ 1710 w 1710"/>
                <a:gd name="T47" fmla="*/ 855 h 1681"/>
                <a:gd name="T48" fmla="*/ 1460 w 1710"/>
                <a:gd name="T49" fmla="*/ 250 h 1681"/>
                <a:gd name="T50" fmla="*/ 511 w 1710"/>
                <a:gd name="T51" fmla="*/ 511 h 1681"/>
                <a:gd name="T52" fmla="*/ 178 w 1710"/>
                <a:gd name="T53" fmla="*/ 619 h 1681"/>
                <a:gd name="T54" fmla="*/ 273 w 1710"/>
                <a:gd name="T55" fmla="*/ 460 h 1681"/>
                <a:gd name="T56" fmla="*/ 392 w 1710"/>
                <a:gd name="T57" fmla="*/ 309 h 1681"/>
                <a:gd name="T58" fmla="*/ 575 w 1710"/>
                <a:gd name="T59" fmla="*/ 274 h 1681"/>
                <a:gd name="T60" fmla="*/ 1199 w 1710"/>
                <a:gd name="T61" fmla="*/ 511 h 1681"/>
                <a:gd name="T62" fmla="*/ 1090 w 1710"/>
                <a:gd name="T63" fmla="*/ 178 h 1681"/>
                <a:gd name="T64" fmla="*/ 1436 w 1710"/>
                <a:gd name="T65" fmla="*/ 575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0" h="1681">
                  <a:moveTo>
                    <a:pt x="1460" y="250"/>
                  </a:moveTo>
                  <a:cubicBezTo>
                    <a:pt x="1298" y="89"/>
                    <a:pt x="1083" y="0"/>
                    <a:pt x="855" y="0"/>
                  </a:cubicBezTo>
                  <a:cubicBezTo>
                    <a:pt x="644" y="0"/>
                    <a:pt x="444" y="76"/>
                    <a:pt x="287" y="216"/>
                  </a:cubicBezTo>
                  <a:cubicBezTo>
                    <a:pt x="283" y="215"/>
                    <a:pt x="278" y="215"/>
                    <a:pt x="273" y="215"/>
                  </a:cubicBezTo>
                  <a:cubicBezTo>
                    <a:pt x="205" y="215"/>
                    <a:pt x="150" y="270"/>
                    <a:pt x="150" y="338"/>
                  </a:cubicBezTo>
                  <a:cubicBezTo>
                    <a:pt x="150" y="347"/>
                    <a:pt x="151" y="357"/>
                    <a:pt x="153" y="366"/>
                  </a:cubicBezTo>
                  <a:cubicBezTo>
                    <a:pt x="54" y="508"/>
                    <a:pt x="0" y="677"/>
                    <a:pt x="0" y="855"/>
                  </a:cubicBezTo>
                  <a:cubicBezTo>
                    <a:pt x="0" y="855"/>
                    <a:pt x="0" y="855"/>
                    <a:pt x="0" y="855"/>
                  </a:cubicBezTo>
                  <a:cubicBezTo>
                    <a:pt x="0" y="1083"/>
                    <a:pt x="89" y="1298"/>
                    <a:pt x="250" y="1459"/>
                  </a:cubicBezTo>
                  <a:cubicBezTo>
                    <a:pt x="358" y="1567"/>
                    <a:pt x="489" y="1642"/>
                    <a:pt x="632" y="1681"/>
                  </a:cubicBezTo>
                  <a:cubicBezTo>
                    <a:pt x="632" y="1536"/>
                    <a:pt x="632" y="1536"/>
                    <a:pt x="632" y="1536"/>
                  </a:cubicBezTo>
                  <a:cubicBezTo>
                    <a:pt x="620" y="1531"/>
                    <a:pt x="620" y="1531"/>
                    <a:pt x="620" y="1531"/>
                  </a:cubicBezTo>
                  <a:cubicBezTo>
                    <a:pt x="414" y="1460"/>
                    <a:pt x="250" y="1296"/>
                    <a:pt x="178" y="1090"/>
                  </a:cubicBezTo>
                  <a:cubicBezTo>
                    <a:pt x="207" y="1106"/>
                    <a:pt x="239" y="1121"/>
                    <a:pt x="274" y="1135"/>
                  </a:cubicBezTo>
                  <a:cubicBezTo>
                    <a:pt x="320" y="1153"/>
                    <a:pt x="370" y="1168"/>
                    <a:pt x="423" y="1181"/>
                  </a:cubicBezTo>
                  <a:cubicBezTo>
                    <a:pt x="417" y="1161"/>
                    <a:pt x="412" y="1142"/>
                    <a:pt x="410" y="1124"/>
                  </a:cubicBezTo>
                  <a:cubicBezTo>
                    <a:pt x="407" y="1104"/>
                    <a:pt x="409" y="1084"/>
                    <a:pt x="416" y="1066"/>
                  </a:cubicBezTo>
                  <a:cubicBezTo>
                    <a:pt x="417" y="1065"/>
                    <a:pt x="421" y="1055"/>
                    <a:pt x="429" y="1039"/>
                  </a:cubicBezTo>
                  <a:cubicBezTo>
                    <a:pt x="245" y="990"/>
                    <a:pt x="139" y="914"/>
                    <a:pt x="139" y="855"/>
                  </a:cubicBezTo>
                  <a:cubicBezTo>
                    <a:pt x="139" y="855"/>
                    <a:pt x="139" y="855"/>
                    <a:pt x="139" y="855"/>
                  </a:cubicBezTo>
                  <a:cubicBezTo>
                    <a:pt x="139" y="806"/>
                    <a:pt x="210" y="749"/>
                    <a:pt x="325" y="704"/>
                  </a:cubicBezTo>
                  <a:cubicBezTo>
                    <a:pt x="374" y="685"/>
                    <a:pt x="430" y="669"/>
                    <a:pt x="491" y="656"/>
                  </a:cubicBezTo>
                  <a:cubicBezTo>
                    <a:pt x="484" y="720"/>
                    <a:pt x="481" y="787"/>
                    <a:pt x="481" y="855"/>
                  </a:cubicBezTo>
                  <a:cubicBezTo>
                    <a:pt x="481" y="884"/>
                    <a:pt x="482" y="914"/>
                    <a:pt x="483" y="942"/>
                  </a:cubicBezTo>
                  <a:cubicBezTo>
                    <a:pt x="518" y="888"/>
                    <a:pt x="565" y="828"/>
                    <a:pt x="621" y="791"/>
                  </a:cubicBezTo>
                  <a:cubicBezTo>
                    <a:pt x="623" y="735"/>
                    <a:pt x="627" y="682"/>
                    <a:pt x="633" y="632"/>
                  </a:cubicBezTo>
                  <a:cubicBezTo>
                    <a:pt x="633" y="632"/>
                    <a:pt x="625" y="435"/>
                    <a:pt x="688" y="371"/>
                  </a:cubicBezTo>
                  <a:cubicBezTo>
                    <a:pt x="737" y="223"/>
                    <a:pt x="802" y="139"/>
                    <a:pt x="855" y="139"/>
                  </a:cubicBezTo>
                  <a:cubicBezTo>
                    <a:pt x="907" y="139"/>
                    <a:pt x="973" y="222"/>
                    <a:pt x="1021" y="369"/>
                  </a:cubicBezTo>
                  <a:cubicBezTo>
                    <a:pt x="1095" y="478"/>
                    <a:pt x="1077" y="632"/>
                    <a:pt x="1077" y="632"/>
                  </a:cubicBezTo>
                  <a:cubicBezTo>
                    <a:pt x="1082" y="673"/>
                    <a:pt x="1086" y="716"/>
                    <a:pt x="1088" y="760"/>
                  </a:cubicBezTo>
                  <a:cubicBezTo>
                    <a:pt x="1081" y="766"/>
                    <a:pt x="1075" y="772"/>
                    <a:pt x="1069" y="779"/>
                  </a:cubicBezTo>
                  <a:cubicBezTo>
                    <a:pt x="1138" y="817"/>
                    <a:pt x="1196" y="892"/>
                    <a:pt x="1236" y="956"/>
                  </a:cubicBezTo>
                  <a:cubicBezTo>
                    <a:pt x="1268" y="934"/>
                    <a:pt x="1289" y="897"/>
                    <a:pt x="1289" y="855"/>
                  </a:cubicBezTo>
                  <a:cubicBezTo>
                    <a:pt x="1289" y="809"/>
                    <a:pt x="1263" y="769"/>
                    <a:pt x="1226" y="748"/>
                  </a:cubicBezTo>
                  <a:cubicBezTo>
                    <a:pt x="1225" y="717"/>
                    <a:pt x="1222" y="686"/>
                    <a:pt x="1219" y="656"/>
                  </a:cubicBezTo>
                  <a:cubicBezTo>
                    <a:pt x="1441" y="704"/>
                    <a:pt x="1571" y="789"/>
                    <a:pt x="1571" y="855"/>
                  </a:cubicBezTo>
                  <a:cubicBezTo>
                    <a:pt x="1571" y="914"/>
                    <a:pt x="1465" y="990"/>
                    <a:pt x="1281" y="1039"/>
                  </a:cubicBezTo>
                  <a:cubicBezTo>
                    <a:pt x="1289" y="1055"/>
                    <a:pt x="1293" y="1065"/>
                    <a:pt x="1294" y="1065"/>
                  </a:cubicBezTo>
                  <a:cubicBezTo>
                    <a:pt x="1301" y="1084"/>
                    <a:pt x="1303" y="1104"/>
                    <a:pt x="1300" y="1124"/>
                  </a:cubicBezTo>
                  <a:cubicBezTo>
                    <a:pt x="1298" y="1142"/>
                    <a:pt x="1293" y="1161"/>
                    <a:pt x="1287" y="1181"/>
                  </a:cubicBezTo>
                  <a:cubicBezTo>
                    <a:pt x="1340" y="1168"/>
                    <a:pt x="1390" y="1153"/>
                    <a:pt x="1436" y="1135"/>
                  </a:cubicBezTo>
                  <a:cubicBezTo>
                    <a:pt x="1471" y="1121"/>
                    <a:pt x="1503" y="1106"/>
                    <a:pt x="1532" y="1090"/>
                  </a:cubicBezTo>
                  <a:cubicBezTo>
                    <a:pt x="1460" y="1296"/>
                    <a:pt x="1296" y="1460"/>
                    <a:pt x="1090" y="1531"/>
                  </a:cubicBezTo>
                  <a:cubicBezTo>
                    <a:pt x="1079" y="1535"/>
                    <a:pt x="1079" y="1535"/>
                    <a:pt x="1079" y="1535"/>
                  </a:cubicBezTo>
                  <a:cubicBezTo>
                    <a:pt x="1079" y="1680"/>
                    <a:pt x="1079" y="1680"/>
                    <a:pt x="1079" y="1680"/>
                  </a:cubicBezTo>
                  <a:cubicBezTo>
                    <a:pt x="1222" y="1642"/>
                    <a:pt x="1352" y="1567"/>
                    <a:pt x="1460" y="1459"/>
                  </a:cubicBezTo>
                  <a:cubicBezTo>
                    <a:pt x="1621" y="1298"/>
                    <a:pt x="1710" y="1083"/>
                    <a:pt x="1710" y="855"/>
                  </a:cubicBezTo>
                  <a:cubicBezTo>
                    <a:pt x="1710" y="855"/>
                    <a:pt x="1710" y="855"/>
                    <a:pt x="1710" y="855"/>
                  </a:cubicBezTo>
                  <a:cubicBezTo>
                    <a:pt x="1710" y="627"/>
                    <a:pt x="1621" y="412"/>
                    <a:pt x="1460" y="250"/>
                  </a:cubicBezTo>
                  <a:close/>
                  <a:moveTo>
                    <a:pt x="575" y="274"/>
                  </a:moveTo>
                  <a:cubicBezTo>
                    <a:pt x="548" y="344"/>
                    <a:pt x="526" y="424"/>
                    <a:pt x="511" y="511"/>
                  </a:cubicBezTo>
                  <a:cubicBezTo>
                    <a:pt x="424" y="526"/>
                    <a:pt x="344" y="548"/>
                    <a:pt x="274" y="575"/>
                  </a:cubicBezTo>
                  <a:cubicBezTo>
                    <a:pt x="239" y="589"/>
                    <a:pt x="207" y="604"/>
                    <a:pt x="178" y="619"/>
                  </a:cubicBezTo>
                  <a:cubicBezTo>
                    <a:pt x="198" y="563"/>
                    <a:pt x="225" y="509"/>
                    <a:pt x="258" y="459"/>
                  </a:cubicBezTo>
                  <a:cubicBezTo>
                    <a:pt x="263" y="460"/>
                    <a:pt x="268" y="460"/>
                    <a:pt x="273" y="460"/>
                  </a:cubicBezTo>
                  <a:cubicBezTo>
                    <a:pt x="341" y="460"/>
                    <a:pt x="396" y="405"/>
                    <a:pt x="396" y="338"/>
                  </a:cubicBezTo>
                  <a:cubicBezTo>
                    <a:pt x="396" y="328"/>
                    <a:pt x="394" y="318"/>
                    <a:pt x="392" y="309"/>
                  </a:cubicBezTo>
                  <a:cubicBezTo>
                    <a:pt x="459" y="252"/>
                    <a:pt x="536" y="208"/>
                    <a:pt x="620" y="178"/>
                  </a:cubicBezTo>
                  <a:cubicBezTo>
                    <a:pt x="604" y="207"/>
                    <a:pt x="589" y="239"/>
                    <a:pt x="575" y="274"/>
                  </a:cubicBezTo>
                  <a:close/>
                  <a:moveTo>
                    <a:pt x="1436" y="575"/>
                  </a:moveTo>
                  <a:cubicBezTo>
                    <a:pt x="1366" y="548"/>
                    <a:pt x="1286" y="526"/>
                    <a:pt x="1199" y="511"/>
                  </a:cubicBezTo>
                  <a:cubicBezTo>
                    <a:pt x="1184" y="424"/>
                    <a:pt x="1162" y="344"/>
                    <a:pt x="1135" y="274"/>
                  </a:cubicBezTo>
                  <a:cubicBezTo>
                    <a:pt x="1121" y="239"/>
                    <a:pt x="1106" y="207"/>
                    <a:pt x="1090" y="178"/>
                  </a:cubicBezTo>
                  <a:cubicBezTo>
                    <a:pt x="1296" y="250"/>
                    <a:pt x="1460" y="414"/>
                    <a:pt x="1532" y="619"/>
                  </a:cubicBezTo>
                  <a:cubicBezTo>
                    <a:pt x="1503" y="604"/>
                    <a:pt x="1471" y="589"/>
                    <a:pt x="1436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25">
            <a:extLst>
              <a:ext uri="{FF2B5EF4-FFF2-40B4-BE49-F238E27FC236}">
                <a16:creationId xmlns:a16="http://schemas.microsoft.com/office/drawing/2014/main" id="{CE9D95BC-99FB-4E78-A850-EA84E6987C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61924" y="2053466"/>
            <a:ext cx="757952" cy="832233"/>
            <a:chOff x="5449" y="693"/>
            <a:chExt cx="551" cy="605"/>
          </a:xfrm>
          <a:solidFill>
            <a:srgbClr val="6DC1B5"/>
          </a:solidFill>
        </p:grpSpPr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8F38E7D2-E2C4-4F5D-B565-5BF83DCF0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" y="1002"/>
              <a:ext cx="125" cy="136"/>
            </a:xfrm>
            <a:custGeom>
              <a:avLst/>
              <a:gdLst>
                <a:gd name="T0" fmla="*/ 89 w 102"/>
                <a:gd name="T1" fmla="*/ 2 h 111"/>
                <a:gd name="T2" fmla="*/ 14 w 102"/>
                <a:gd name="T3" fmla="*/ 22 h 111"/>
                <a:gd name="T4" fmla="*/ 1 w 102"/>
                <a:gd name="T5" fmla="*/ 41 h 111"/>
                <a:gd name="T6" fmla="*/ 0 w 102"/>
                <a:gd name="T7" fmla="*/ 56 h 111"/>
                <a:gd name="T8" fmla="*/ 1 w 102"/>
                <a:gd name="T9" fmla="*/ 71 h 111"/>
                <a:gd name="T10" fmla="*/ 14 w 102"/>
                <a:gd name="T11" fmla="*/ 90 h 111"/>
                <a:gd name="T12" fmla="*/ 89 w 102"/>
                <a:gd name="T13" fmla="*/ 110 h 111"/>
                <a:gd name="T14" fmla="*/ 101 w 102"/>
                <a:gd name="T15" fmla="*/ 99 h 111"/>
                <a:gd name="T16" fmla="*/ 100 w 102"/>
                <a:gd name="T17" fmla="*/ 56 h 111"/>
                <a:gd name="T18" fmla="*/ 101 w 102"/>
                <a:gd name="T19" fmla="*/ 13 h 111"/>
                <a:gd name="T20" fmla="*/ 89 w 102"/>
                <a:gd name="T21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11">
                  <a:moveTo>
                    <a:pt x="89" y="2"/>
                  </a:moveTo>
                  <a:cubicBezTo>
                    <a:pt x="59" y="7"/>
                    <a:pt x="33" y="14"/>
                    <a:pt x="14" y="22"/>
                  </a:cubicBezTo>
                  <a:cubicBezTo>
                    <a:pt x="7" y="25"/>
                    <a:pt x="1" y="34"/>
                    <a:pt x="1" y="41"/>
                  </a:cubicBezTo>
                  <a:cubicBezTo>
                    <a:pt x="0" y="46"/>
                    <a:pt x="0" y="51"/>
                    <a:pt x="0" y="56"/>
                  </a:cubicBezTo>
                  <a:cubicBezTo>
                    <a:pt x="0" y="61"/>
                    <a:pt x="0" y="66"/>
                    <a:pt x="1" y="71"/>
                  </a:cubicBezTo>
                  <a:cubicBezTo>
                    <a:pt x="1" y="78"/>
                    <a:pt x="7" y="87"/>
                    <a:pt x="14" y="90"/>
                  </a:cubicBezTo>
                  <a:cubicBezTo>
                    <a:pt x="33" y="98"/>
                    <a:pt x="59" y="105"/>
                    <a:pt x="89" y="110"/>
                  </a:cubicBezTo>
                  <a:cubicBezTo>
                    <a:pt x="97" y="111"/>
                    <a:pt x="102" y="106"/>
                    <a:pt x="101" y="99"/>
                  </a:cubicBezTo>
                  <a:cubicBezTo>
                    <a:pt x="100" y="85"/>
                    <a:pt x="100" y="70"/>
                    <a:pt x="100" y="56"/>
                  </a:cubicBezTo>
                  <a:cubicBezTo>
                    <a:pt x="100" y="42"/>
                    <a:pt x="100" y="27"/>
                    <a:pt x="101" y="13"/>
                  </a:cubicBezTo>
                  <a:cubicBezTo>
                    <a:pt x="102" y="6"/>
                    <a:pt x="97" y="0"/>
                    <a:pt x="8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6E7EF66F-29C2-49D0-B79D-AF8FAF0F6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1138"/>
              <a:ext cx="142" cy="143"/>
            </a:xfrm>
            <a:custGeom>
              <a:avLst/>
              <a:gdLst>
                <a:gd name="T0" fmla="*/ 106 w 116"/>
                <a:gd name="T1" fmla="*/ 114 h 117"/>
                <a:gd name="T2" fmla="*/ 114 w 116"/>
                <a:gd name="T3" fmla="*/ 106 h 117"/>
                <a:gd name="T4" fmla="*/ 97 w 116"/>
                <a:gd name="T5" fmla="*/ 35 h 117"/>
                <a:gd name="T6" fmla="*/ 81 w 116"/>
                <a:gd name="T7" fmla="*/ 20 h 117"/>
                <a:gd name="T8" fmla="*/ 10 w 116"/>
                <a:gd name="T9" fmla="*/ 3 h 117"/>
                <a:gd name="T10" fmla="*/ 2 w 116"/>
                <a:gd name="T11" fmla="*/ 11 h 117"/>
                <a:gd name="T12" fmla="*/ 106 w 116"/>
                <a:gd name="T13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06" y="114"/>
                  </a:moveTo>
                  <a:cubicBezTo>
                    <a:pt x="113" y="117"/>
                    <a:pt x="116" y="113"/>
                    <a:pt x="114" y="106"/>
                  </a:cubicBezTo>
                  <a:cubicBezTo>
                    <a:pt x="106" y="85"/>
                    <a:pt x="100" y="61"/>
                    <a:pt x="97" y="35"/>
                  </a:cubicBezTo>
                  <a:cubicBezTo>
                    <a:pt x="95" y="28"/>
                    <a:pt x="89" y="21"/>
                    <a:pt x="81" y="20"/>
                  </a:cubicBezTo>
                  <a:cubicBezTo>
                    <a:pt x="55" y="16"/>
                    <a:pt x="31" y="10"/>
                    <a:pt x="10" y="3"/>
                  </a:cubicBezTo>
                  <a:cubicBezTo>
                    <a:pt x="3" y="0"/>
                    <a:pt x="0" y="4"/>
                    <a:pt x="2" y="11"/>
                  </a:cubicBezTo>
                  <a:cubicBezTo>
                    <a:pt x="21" y="58"/>
                    <a:pt x="58" y="96"/>
                    <a:pt x="10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903C04D8-5300-40CF-AD6B-88720E947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" y="847"/>
              <a:ext cx="135" cy="125"/>
            </a:xfrm>
            <a:custGeom>
              <a:avLst/>
              <a:gdLst>
                <a:gd name="T0" fmla="*/ 22 w 111"/>
                <a:gd name="T1" fmla="*/ 15 h 102"/>
                <a:gd name="T2" fmla="*/ 1 w 111"/>
                <a:gd name="T3" fmla="*/ 90 h 102"/>
                <a:gd name="T4" fmla="*/ 12 w 111"/>
                <a:gd name="T5" fmla="*/ 102 h 102"/>
                <a:gd name="T6" fmla="*/ 55 w 111"/>
                <a:gd name="T7" fmla="*/ 100 h 102"/>
                <a:gd name="T8" fmla="*/ 98 w 111"/>
                <a:gd name="T9" fmla="*/ 102 h 102"/>
                <a:gd name="T10" fmla="*/ 110 w 111"/>
                <a:gd name="T11" fmla="*/ 90 h 102"/>
                <a:gd name="T12" fmla="*/ 89 w 111"/>
                <a:gd name="T13" fmla="*/ 15 h 102"/>
                <a:gd name="T14" fmla="*/ 70 w 111"/>
                <a:gd name="T15" fmla="*/ 1 h 102"/>
                <a:gd name="T16" fmla="*/ 55 w 111"/>
                <a:gd name="T17" fmla="*/ 0 h 102"/>
                <a:gd name="T18" fmla="*/ 41 w 111"/>
                <a:gd name="T19" fmla="*/ 1 h 102"/>
                <a:gd name="T20" fmla="*/ 22 w 111"/>
                <a:gd name="T21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02">
                  <a:moveTo>
                    <a:pt x="22" y="15"/>
                  </a:moveTo>
                  <a:cubicBezTo>
                    <a:pt x="13" y="34"/>
                    <a:pt x="6" y="59"/>
                    <a:pt x="1" y="90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27" y="101"/>
                    <a:pt x="41" y="100"/>
                    <a:pt x="55" y="100"/>
                  </a:cubicBezTo>
                  <a:cubicBezTo>
                    <a:pt x="70" y="100"/>
                    <a:pt x="84" y="101"/>
                    <a:pt x="98" y="102"/>
                  </a:cubicBezTo>
                  <a:cubicBezTo>
                    <a:pt x="106" y="102"/>
                    <a:pt x="111" y="97"/>
                    <a:pt x="110" y="90"/>
                  </a:cubicBezTo>
                  <a:cubicBezTo>
                    <a:pt x="105" y="59"/>
                    <a:pt x="98" y="34"/>
                    <a:pt x="89" y="15"/>
                  </a:cubicBezTo>
                  <a:cubicBezTo>
                    <a:pt x="86" y="8"/>
                    <a:pt x="78" y="2"/>
                    <a:pt x="70" y="1"/>
                  </a:cubicBezTo>
                  <a:cubicBezTo>
                    <a:pt x="65" y="1"/>
                    <a:pt x="60" y="0"/>
                    <a:pt x="55" y="0"/>
                  </a:cubicBezTo>
                  <a:cubicBezTo>
                    <a:pt x="51" y="0"/>
                    <a:pt x="46" y="1"/>
                    <a:pt x="41" y="1"/>
                  </a:cubicBezTo>
                  <a:cubicBezTo>
                    <a:pt x="33" y="2"/>
                    <a:pt x="25" y="8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54C08CE0-ABB9-4C16-8DD7-6E56E2A43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860"/>
              <a:ext cx="142" cy="143"/>
            </a:xfrm>
            <a:custGeom>
              <a:avLst/>
              <a:gdLst>
                <a:gd name="T0" fmla="*/ 106 w 116"/>
                <a:gd name="T1" fmla="*/ 3 h 117"/>
                <a:gd name="T2" fmla="*/ 2 w 116"/>
                <a:gd name="T3" fmla="*/ 106 h 117"/>
                <a:gd name="T4" fmla="*/ 10 w 116"/>
                <a:gd name="T5" fmla="*/ 114 h 117"/>
                <a:gd name="T6" fmla="*/ 81 w 116"/>
                <a:gd name="T7" fmla="*/ 97 h 117"/>
                <a:gd name="T8" fmla="*/ 97 w 116"/>
                <a:gd name="T9" fmla="*/ 82 h 117"/>
                <a:gd name="T10" fmla="*/ 114 w 116"/>
                <a:gd name="T11" fmla="*/ 11 h 117"/>
                <a:gd name="T12" fmla="*/ 106 w 116"/>
                <a:gd name="T13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06" y="3"/>
                  </a:moveTo>
                  <a:cubicBezTo>
                    <a:pt x="58" y="21"/>
                    <a:pt x="21" y="59"/>
                    <a:pt x="2" y="106"/>
                  </a:cubicBezTo>
                  <a:cubicBezTo>
                    <a:pt x="0" y="113"/>
                    <a:pt x="3" y="117"/>
                    <a:pt x="10" y="114"/>
                  </a:cubicBezTo>
                  <a:cubicBezTo>
                    <a:pt x="31" y="107"/>
                    <a:pt x="55" y="101"/>
                    <a:pt x="81" y="97"/>
                  </a:cubicBezTo>
                  <a:cubicBezTo>
                    <a:pt x="89" y="96"/>
                    <a:pt x="95" y="89"/>
                    <a:pt x="97" y="82"/>
                  </a:cubicBezTo>
                  <a:cubicBezTo>
                    <a:pt x="100" y="56"/>
                    <a:pt x="106" y="31"/>
                    <a:pt x="114" y="11"/>
                  </a:cubicBezTo>
                  <a:cubicBezTo>
                    <a:pt x="116" y="4"/>
                    <a:pt x="113" y="0"/>
                    <a:pt x="10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A726ED77-6CCE-495F-82CC-EE530B2A0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860"/>
              <a:ext cx="143" cy="143"/>
            </a:xfrm>
            <a:custGeom>
              <a:avLst/>
              <a:gdLst>
                <a:gd name="T0" fmla="*/ 19 w 116"/>
                <a:gd name="T1" fmla="*/ 82 h 117"/>
                <a:gd name="T2" fmla="*/ 34 w 116"/>
                <a:gd name="T3" fmla="*/ 97 h 117"/>
                <a:gd name="T4" fmla="*/ 106 w 116"/>
                <a:gd name="T5" fmla="*/ 114 h 117"/>
                <a:gd name="T6" fmla="*/ 114 w 116"/>
                <a:gd name="T7" fmla="*/ 106 h 117"/>
                <a:gd name="T8" fmla="*/ 10 w 116"/>
                <a:gd name="T9" fmla="*/ 3 h 117"/>
                <a:gd name="T10" fmla="*/ 2 w 116"/>
                <a:gd name="T11" fmla="*/ 11 h 117"/>
                <a:gd name="T12" fmla="*/ 19 w 116"/>
                <a:gd name="T13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9" y="82"/>
                  </a:moveTo>
                  <a:cubicBezTo>
                    <a:pt x="21" y="89"/>
                    <a:pt x="27" y="96"/>
                    <a:pt x="34" y="97"/>
                  </a:cubicBezTo>
                  <a:cubicBezTo>
                    <a:pt x="61" y="101"/>
                    <a:pt x="85" y="107"/>
                    <a:pt x="106" y="114"/>
                  </a:cubicBezTo>
                  <a:cubicBezTo>
                    <a:pt x="113" y="117"/>
                    <a:pt x="116" y="113"/>
                    <a:pt x="114" y="106"/>
                  </a:cubicBezTo>
                  <a:cubicBezTo>
                    <a:pt x="95" y="59"/>
                    <a:pt x="58" y="21"/>
                    <a:pt x="10" y="3"/>
                  </a:cubicBezTo>
                  <a:cubicBezTo>
                    <a:pt x="3" y="0"/>
                    <a:pt x="0" y="4"/>
                    <a:pt x="2" y="11"/>
                  </a:cubicBezTo>
                  <a:cubicBezTo>
                    <a:pt x="10" y="31"/>
                    <a:pt x="15" y="56"/>
                    <a:pt x="19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17C3BC90-F0FC-4CEB-B48F-1D5C68544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1002"/>
              <a:ext cx="125" cy="136"/>
            </a:xfrm>
            <a:custGeom>
              <a:avLst/>
              <a:gdLst>
                <a:gd name="T0" fmla="*/ 101 w 102"/>
                <a:gd name="T1" fmla="*/ 41 h 111"/>
                <a:gd name="T2" fmla="*/ 88 w 102"/>
                <a:gd name="T3" fmla="*/ 22 h 111"/>
                <a:gd name="T4" fmla="*/ 13 w 102"/>
                <a:gd name="T5" fmla="*/ 2 h 111"/>
                <a:gd name="T6" fmla="*/ 1 w 102"/>
                <a:gd name="T7" fmla="*/ 13 h 111"/>
                <a:gd name="T8" fmla="*/ 2 w 102"/>
                <a:gd name="T9" fmla="*/ 56 h 111"/>
                <a:gd name="T10" fmla="*/ 1 w 102"/>
                <a:gd name="T11" fmla="*/ 99 h 111"/>
                <a:gd name="T12" fmla="*/ 13 w 102"/>
                <a:gd name="T13" fmla="*/ 110 h 111"/>
                <a:gd name="T14" fmla="*/ 88 w 102"/>
                <a:gd name="T15" fmla="*/ 90 h 111"/>
                <a:gd name="T16" fmla="*/ 101 w 102"/>
                <a:gd name="T17" fmla="*/ 71 h 111"/>
                <a:gd name="T18" fmla="*/ 102 w 102"/>
                <a:gd name="T19" fmla="*/ 56 h 111"/>
                <a:gd name="T20" fmla="*/ 101 w 102"/>
                <a:gd name="T21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11">
                  <a:moveTo>
                    <a:pt x="101" y="41"/>
                  </a:moveTo>
                  <a:cubicBezTo>
                    <a:pt x="101" y="34"/>
                    <a:pt x="95" y="25"/>
                    <a:pt x="88" y="22"/>
                  </a:cubicBezTo>
                  <a:cubicBezTo>
                    <a:pt x="69" y="14"/>
                    <a:pt x="43" y="7"/>
                    <a:pt x="13" y="2"/>
                  </a:cubicBezTo>
                  <a:cubicBezTo>
                    <a:pt x="5" y="0"/>
                    <a:pt x="0" y="6"/>
                    <a:pt x="1" y="13"/>
                  </a:cubicBezTo>
                  <a:cubicBezTo>
                    <a:pt x="1" y="27"/>
                    <a:pt x="2" y="42"/>
                    <a:pt x="2" y="56"/>
                  </a:cubicBezTo>
                  <a:cubicBezTo>
                    <a:pt x="2" y="70"/>
                    <a:pt x="1" y="85"/>
                    <a:pt x="1" y="99"/>
                  </a:cubicBezTo>
                  <a:cubicBezTo>
                    <a:pt x="0" y="106"/>
                    <a:pt x="5" y="111"/>
                    <a:pt x="13" y="110"/>
                  </a:cubicBezTo>
                  <a:cubicBezTo>
                    <a:pt x="43" y="105"/>
                    <a:pt x="69" y="98"/>
                    <a:pt x="88" y="90"/>
                  </a:cubicBezTo>
                  <a:cubicBezTo>
                    <a:pt x="95" y="87"/>
                    <a:pt x="101" y="78"/>
                    <a:pt x="101" y="71"/>
                  </a:cubicBezTo>
                  <a:cubicBezTo>
                    <a:pt x="102" y="66"/>
                    <a:pt x="102" y="61"/>
                    <a:pt x="102" y="56"/>
                  </a:cubicBezTo>
                  <a:cubicBezTo>
                    <a:pt x="102" y="51"/>
                    <a:pt x="102" y="46"/>
                    <a:pt x="10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A0F5BB6E-C6E6-43B3-BBF7-4B90B71F6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" y="994"/>
              <a:ext cx="151" cy="151"/>
            </a:xfrm>
            <a:custGeom>
              <a:avLst/>
              <a:gdLst>
                <a:gd name="T0" fmla="*/ 123 w 123"/>
                <a:gd name="T1" fmla="*/ 62 h 123"/>
                <a:gd name="T2" fmla="*/ 121 w 123"/>
                <a:gd name="T3" fmla="*/ 17 h 123"/>
                <a:gd name="T4" fmla="*/ 107 w 123"/>
                <a:gd name="T5" fmla="*/ 2 h 123"/>
                <a:gd name="T6" fmla="*/ 61 w 123"/>
                <a:gd name="T7" fmla="*/ 0 h 123"/>
                <a:gd name="T8" fmla="*/ 16 w 123"/>
                <a:gd name="T9" fmla="*/ 2 h 123"/>
                <a:gd name="T10" fmla="*/ 2 w 123"/>
                <a:gd name="T11" fmla="*/ 17 h 123"/>
                <a:gd name="T12" fmla="*/ 0 w 123"/>
                <a:gd name="T13" fmla="*/ 62 h 123"/>
                <a:gd name="T14" fmla="*/ 2 w 123"/>
                <a:gd name="T15" fmla="*/ 107 h 123"/>
                <a:gd name="T16" fmla="*/ 16 w 123"/>
                <a:gd name="T17" fmla="*/ 122 h 123"/>
                <a:gd name="T18" fmla="*/ 61 w 123"/>
                <a:gd name="T19" fmla="*/ 123 h 123"/>
                <a:gd name="T20" fmla="*/ 107 w 123"/>
                <a:gd name="T21" fmla="*/ 122 h 123"/>
                <a:gd name="T22" fmla="*/ 121 w 123"/>
                <a:gd name="T23" fmla="*/ 107 h 123"/>
                <a:gd name="T24" fmla="*/ 123 w 123"/>
                <a:gd name="T25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cubicBezTo>
                    <a:pt x="123" y="46"/>
                    <a:pt x="122" y="31"/>
                    <a:pt x="121" y="17"/>
                  </a:cubicBezTo>
                  <a:cubicBezTo>
                    <a:pt x="121" y="9"/>
                    <a:pt x="114" y="3"/>
                    <a:pt x="107" y="2"/>
                  </a:cubicBezTo>
                  <a:cubicBezTo>
                    <a:pt x="92" y="1"/>
                    <a:pt x="77" y="0"/>
                    <a:pt x="61" y="0"/>
                  </a:cubicBezTo>
                  <a:cubicBezTo>
                    <a:pt x="46" y="0"/>
                    <a:pt x="31" y="1"/>
                    <a:pt x="16" y="2"/>
                  </a:cubicBezTo>
                  <a:cubicBezTo>
                    <a:pt x="9" y="3"/>
                    <a:pt x="2" y="9"/>
                    <a:pt x="2" y="17"/>
                  </a:cubicBezTo>
                  <a:cubicBezTo>
                    <a:pt x="1" y="31"/>
                    <a:pt x="0" y="46"/>
                    <a:pt x="0" y="62"/>
                  </a:cubicBezTo>
                  <a:cubicBezTo>
                    <a:pt x="0" y="78"/>
                    <a:pt x="1" y="93"/>
                    <a:pt x="2" y="107"/>
                  </a:cubicBezTo>
                  <a:cubicBezTo>
                    <a:pt x="2" y="115"/>
                    <a:pt x="9" y="121"/>
                    <a:pt x="16" y="122"/>
                  </a:cubicBezTo>
                  <a:cubicBezTo>
                    <a:pt x="31" y="123"/>
                    <a:pt x="46" y="123"/>
                    <a:pt x="61" y="123"/>
                  </a:cubicBezTo>
                  <a:cubicBezTo>
                    <a:pt x="77" y="123"/>
                    <a:pt x="92" y="123"/>
                    <a:pt x="107" y="122"/>
                  </a:cubicBezTo>
                  <a:cubicBezTo>
                    <a:pt x="114" y="121"/>
                    <a:pt x="121" y="115"/>
                    <a:pt x="121" y="107"/>
                  </a:cubicBezTo>
                  <a:cubicBezTo>
                    <a:pt x="122" y="93"/>
                    <a:pt x="123" y="78"/>
                    <a:pt x="12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D9A306FE-7D23-4014-AA74-D0C7A497C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1138"/>
              <a:ext cx="143" cy="143"/>
            </a:xfrm>
            <a:custGeom>
              <a:avLst/>
              <a:gdLst>
                <a:gd name="T0" fmla="*/ 106 w 116"/>
                <a:gd name="T1" fmla="*/ 3 h 117"/>
                <a:gd name="T2" fmla="*/ 34 w 116"/>
                <a:gd name="T3" fmla="*/ 20 h 117"/>
                <a:gd name="T4" fmla="*/ 19 w 116"/>
                <a:gd name="T5" fmla="*/ 35 h 117"/>
                <a:gd name="T6" fmla="*/ 2 w 116"/>
                <a:gd name="T7" fmla="*/ 106 h 117"/>
                <a:gd name="T8" fmla="*/ 10 w 116"/>
                <a:gd name="T9" fmla="*/ 114 h 117"/>
                <a:gd name="T10" fmla="*/ 114 w 116"/>
                <a:gd name="T11" fmla="*/ 11 h 117"/>
                <a:gd name="T12" fmla="*/ 106 w 116"/>
                <a:gd name="T13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06" y="3"/>
                  </a:moveTo>
                  <a:cubicBezTo>
                    <a:pt x="85" y="10"/>
                    <a:pt x="61" y="16"/>
                    <a:pt x="34" y="20"/>
                  </a:cubicBezTo>
                  <a:cubicBezTo>
                    <a:pt x="27" y="21"/>
                    <a:pt x="21" y="28"/>
                    <a:pt x="19" y="35"/>
                  </a:cubicBezTo>
                  <a:cubicBezTo>
                    <a:pt x="15" y="61"/>
                    <a:pt x="10" y="85"/>
                    <a:pt x="2" y="106"/>
                  </a:cubicBezTo>
                  <a:cubicBezTo>
                    <a:pt x="0" y="113"/>
                    <a:pt x="3" y="117"/>
                    <a:pt x="10" y="114"/>
                  </a:cubicBezTo>
                  <a:cubicBezTo>
                    <a:pt x="58" y="96"/>
                    <a:pt x="95" y="58"/>
                    <a:pt x="114" y="11"/>
                  </a:cubicBezTo>
                  <a:cubicBezTo>
                    <a:pt x="116" y="4"/>
                    <a:pt x="113" y="0"/>
                    <a:pt x="10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6492A801-91B2-4D46-A51C-74160B1BB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" y="1167"/>
              <a:ext cx="135" cy="125"/>
            </a:xfrm>
            <a:custGeom>
              <a:avLst/>
              <a:gdLst>
                <a:gd name="T0" fmla="*/ 98 w 111"/>
                <a:gd name="T1" fmla="*/ 1 h 102"/>
                <a:gd name="T2" fmla="*/ 55 w 111"/>
                <a:gd name="T3" fmla="*/ 2 h 102"/>
                <a:gd name="T4" fmla="*/ 12 w 111"/>
                <a:gd name="T5" fmla="*/ 1 h 102"/>
                <a:gd name="T6" fmla="*/ 1 w 111"/>
                <a:gd name="T7" fmla="*/ 13 h 102"/>
                <a:gd name="T8" fmla="*/ 22 w 111"/>
                <a:gd name="T9" fmla="*/ 88 h 102"/>
                <a:gd name="T10" fmla="*/ 41 w 111"/>
                <a:gd name="T11" fmla="*/ 102 h 102"/>
                <a:gd name="T12" fmla="*/ 55 w 111"/>
                <a:gd name="T13" fmla="*/ 102 h 102"/>
                <a:gd name="T14" fmla="*/ 70 w 111"/>
                <a:gd name="T15" fmla="*/ 102 h 102"/>
                <a:gd name="T16" fmla="*/ 89 w 111"/>
                <a:gd name="T17" fmla="*/ 88 h 102"/>
                <a:gd name="T18" fmla="*/ 110 w 111"/>
                <a:gd name="T19" fmla="*/ 13 h 102"/>
                <a:gd name="T20" fmla="*/ 98 w 111"/>
                <a:gd name="T2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02">
                  <a:moveTo>
                    <a:pt x="98" y="1"/>
                  </a:moveTo>
                  <a:cubicBezTo>
                    <a:pt x="84" y="2"/>
                    <a:pt x="70" y="2"/>
                    <a:pt x="55" y="2"/>
                  </a:cubicBezTo>
                  <a:cubicBezTo>
                    <a:pt x="41" y="2"/>
                    <a:pt x="27" y="2"/>
                    <a:pt x="12" y="1"/>
                  </a:cubicBezTo>
                  <a:cubicBezTo>
                    <a:pt x="5" y="0"/>
                    <a:pt x="0" y="6"/>
                    <a:pt x="1" y="13"/>
                  </a:cubicBezTo>
                  <a:cubicBezTo>
                    <a:pt x="6" y="43"/>
                    <a:pt x="13" y="69"/>
                    <a:pt x="22" y="88"/>
                  </a:cubicBezTo>
                  <a:cubicBezTo>
                    <a:pt x="25" y="95"/>
                    <a:pt x="33" y="101"/>
                    <a:pt x="41" y="102"/>
                  </a:cubicBezTo>
                  <a:cubicBezTo>
                    <a:pt x="46" y="102"/>
                    <a:pt x="51" y="102"/>
                    <a:pt x="55" y="102"/>
                  </a:cubicBezTo>
                  <a:cubicBezTo>
                    <a:pt x="60" y="102"/>
                    <a:pt x="65" y="102"/>
                    <a:pt x="70" y="102"/>
                  </a:cubicBezTo>
                  <a:cubicBezTo>
                    <a:pt x="78" y="101"/>
                    <a:pt x="86" y="95"/>
                    <a:pt x="89" y="88"/>
                  </a:cubicBezTo>
                  <a:cubicBezTo>
                    <a:pt x="98" y="69"/>
                    <a:pt x="105" y="43"/>
                    <a:pt x="110" y="13"/>
                  </a:cubicBezTo>
                  <a:cubicBezTo>
                    <a:pt x="111" y="6"/>
                    <a:pt x="106" y="0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8DD1DE33-B982-4364-9C35-CEF230236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" y="693"/>
              <a:ext cx="185" cy="160"/>
            </a:xfrm>
            <a:custGeom>
              <a:avLst/>
              <a:gdLst>
                <a:gd name="T0" fmla="*/ 12 w 151"/>
                <a:gd name="T1" fmla="*/ 89 h 131"/>
                <a:gd name="T2" fmla="*/ 15 w 151"/>
                <a:gd name="T3" fmla="*/ 89 h 131"/>
                <a:gd name="T4" fmla="*/ 12 w 151"/>
                <a:gd name="T5" fmla="*/ 93 h 131"/>
                <a:gd name="T6" fmla="*/ 9 w 151"/>
                <a:gd name="T7" fmla="*/ 102 h 131"/>
                <a:gd name="T8" fmla="*/ 9 w 151"/>
                <a:gd name="T9" fmla="*/ 102 h 131"/>
                <a:gd name="T10" fmla="*/ 19 w 151"/>
                <a:gd name="T11" fmla="*/ 103 h 131"/>
                <a:gd name="T12" fmla="*/ 23 w 151"/>
                <a:gd name="T13" fmla="*/ 103 h 131"/>
                <a:gd name="T14" fmla="*/ 22 w 151"/>
                <a:gd name="T15" fmla="*/ 106 h 131"/>
                <a:gd name="T16" fmla="*/ 26 w 151"/>
                <a:gd name="T17" fmla="*/ 119 h 131"/>
                <a:gd name="T18" fmla="*/ 27 w 151"/>
                <a:gd name="T19" fmla="*/ 120 h 131"/>
                <a:gd name="T20" fmla="*/ 37 w 151"/>
                <a:gd name="T21" fmla="*/ 111 h 131"/>
                <a:gd name="T22" fmla="*/ 38 w 151"/>
                <a:gd name="T23" fmla="*/ 99 h 131"/>
                <a:gd name="T24" fmla="*/ 38 w 151"/>
                <a:gd name="T25" fmla="*/ 97 h 131"/>
                <a:gd name="T26" fmla="*/ 41 w 151"/>
                <a:gd name="T27" fmla="*/ 95 h 131"/>
                <a:gd name="T28" fmla="*/ 79 w 151"/>
                <a:gd name="T29" fmla="*/ 72 h 131"/>
                <a:gd name="T30" fmla="*/ 98 w 151"/>
                <a:gd name="T31" fmla="*/ 129 h 131"/>
                <a:gd name="T32" fmla="*/ 102 w 151"/>
                <a:gd name="T33" fmla="*/ 130 h 131"/>
                <a:gd name="T34" fmla="*/ 112 w 151"/>
                <a:gd name="T35" fmla="*/ 121 h 131"/>
                <a:gd name="T36" fmla="*/ 114 w 151"/>
                <a:gd name="T37" fmla="*/ 116 h 131"/>
                <a:gd name="T38" fmla="*/ 103 w 151"/>
                <a:gd name="T39" fmla="*/ 56 h 131"/>
                <a:gd name="T40" fmla="*/ 139 w 151"/>
                <a:gd name="T41" fmla="*/ 31 h 131"/>
                <a:gd name="T42" fmla="*/ 151 w 151"/>
                <a:gd name="T43" fmla="*/ 15 h 131"/>
                <a:gd name="T44" fmla="*/ 150 w 151"/>
                <a:gd name="T45" fmla="*/ 10 h 131"/>
                <a:gd name="T46" fmla="*/ 150 w 151"/>
                <a:gd name="T47" fmla="*/ 10 h 131"/>
                <a:gd name="T48" fmla="*/ 146 w 151"/>
                <a:gd name="T49" fmla="*/ 7 h 131"/>
                <a:gd name="T50" fmla="*/ 127 w 151"/>
                <a:gd name="T51" fmla="*/ 11 h 131"/>
                <a:gd name="T52" fmla="*/ 89 w 151"/>
                <a:gd name="T53" fmla="*/ 34 h 131"/>
                <a:gd name="T54" fmla="*/ 38 w 151"/>
                <a:gd name="T55" fmla="*/ 1 h 131"/>
                <a:gd name="T56" fmla="*/ 33 w 151"/>
                <a:gd name="T57" fmla="*/ 1 h 131"/>
                <a:gd name="T58" fmla="*/ 20 w 151"/>
                <a:gd name="T59" fmla="*/ 7 h 131"/>
                <a:gd name="T60" fmla="*/ 20 w 151"/>
                <a:gd name="T61" fmla="*/ 10 h 131"/>
                <a:gd name="T62" fmla="*/ 65 w 151"/>
                <a:gd name="T63" fmla="*/ 51 h 131"/>
                <a:gd name="T64" fmla="*/ 28 w 151"/>
                <a:gd name="T65" fmla="*/ 76 h 131"/>
                <a:gd name="T66" fmla="*/ 26 w 151"/>
                <a:gd name="T67" fmla="*/ 78 h 131"/>
                <a:gd name="T68" fmla="*/ 24 w 151"/>
                <a:gd name="T69" fmla="*/ 77 h 131"/>
                <a:gd name="T70" fmla="*/ 13 w 151"/>
                <a:gd name="T71" fmla="*/ 74 h 131"/>
                <a:gd name="T72" fmla="*/ 0 w 151"/>
                <a:gd name="T73" fmla="*/ 80 h 131"/>
                <a:gd name="T74" fmla="*/ 1 w 151"/>
                <a:gd name="T75" fmla="*/ 80 h 131"/>
                <a:gd name="T76" fmla="*/ 12 w 151"/>
                <a:gd name="T77" fmla="*/ 8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31">
                  <a:moveTo>
                    <a:pt x="12" y="89"/>
                  </a:moveTo>
                  <a:cubicBezTo>
                    <a:pt x="13" y="90"/>
                    <a:pt x="14" y="90"/>
                    <a:pt x="15" y="89"/>
                  </a:cubicBezTo>
                  <a:cubicBezTo>
                    <a:pt x="14" y="90"/>
                    <a:pt x="14" y="91"/>
                    <a:pt x="12" y="93"/>
                  </a:cubicBezTo>
                  <a:cubicBezTo>
                    <a:pt x="12" y="93"/>
                    <a:pt x="8" y="100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11" y="105"/>
                    <a:pt x="19" y="103"/>
                    <a:pt x="19" y="103"/>
                  </a:cubicBezTo>
                  <a:cubicBezTo>
                    <a:pt x="21" y="103"/>
                    <a:pt x="23" y="103"/>
                    <a:pt x="23" y="103"/>
                  </a:cubicBezTo>
                  <a:cubicBezTo>
                    <a:pt x="23" y="103"/>
                    <a:pt x="22" y="104"/>
                    <a:pt x="22" y="106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6" y="119"/>
                    <a:pt x="27" y="120"/>
                    <a:pt x="27" y="12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8" y="98"/>
                    <a:pt x="38" y="97"/>
                    <a:pt x="38" y="97"/>
                  </a:cubicBezTo>
                  <a:cubicBezTo>
                    <a:pt x="38" y="97"/>
                    <a:pt x="41" y="96"/>
                    <a:pt x="41" y="95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9" y="131"/>
                    <a:pt x="100" y="131"/>
                    <a:pt x="102" y="130"/>
                  </a:cubicBezTo>
                  <a:cubicBezTo>
                    <a:pt x="112" y="121"/>
                    <a:pt x="112" y="121"/>
                    <a:pt x="112" y="121"/>
                  </a:cubicBezTo>
                  <a:cubicBezTo>
                    <a:pt x="113" y="120"/>
                    <a:pt x="114" y="118"/>
                    <a:pt x="114" y="11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6" y="26"/>
                    <a:pt x="151" y="19"/>
                    <a:pt x="151" y="15"/>
                  </a:cubicBezTo>
                  <a:cubicBezTo>
                    <a:pt x="151" y="13"/>
                    <a:pt x="151" y="11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49" y="9"/>
                    <a:pt x="147" y="7"/>
                    <a:pt x="146" y="7"/>
                  </a:cubicBezTo>
                  <a:cubicBezTo>
                    <a:pt x="142" y="5"/>
                    <a:pt x="134" y="7"/>
                    <a:pt x="127" y="1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0"/>
                    <a:pt x="34" y="0"/>
                    <a:pt x="33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9"/>
                    <a:pt x="20" y="1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6" y="78"/>
                    <a:pt x="26" y="78"/>
                  </a:cubicBezTo>
                  <a:cubicBezTo>
                    <a:pt x="26" y="78"/>
                    <a:pt x="25" y="78"/>
                    <a:pt x="24" y="77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1" y="80"/>
                    <a:pt x="1" y="80"/>
                  </a:cubicBezTo>
                  <a:lnTo>
                    <a:pt x="12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68FBBEF2-B4A1-45F6-A939-DB827CB20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" y="825"/>
              <a:ext cx="132" cy="206"/>
            </a:xfrm>
            <a:custGeom>
              <a:avLst/>
              <a:gdLst>
                <a:gd name="T0" fmla="*/ 0 w 108"/>
                <a:gd name="T1" fmla="*/ 168 h 168"/>
                <a:gd name="T2" fmla="*/ 3 w 108"/>
                <a:gd name="T3" fmla="*/ 151 h 168"/>
                <a:gd name="T4" fmla="*/ 4 w 108"/>
                <a:gd name="T5" fmla="*/ 145 h 168"/>
                <a:gd name="T6" fmla="*/ 6 w 108"/>
                <a:gd name="T7" fmla="*/ 137 h 168"/>
                <a:gd name="T8" fmla="*/ 8 w 108"/>
                <a:gd name="T9" fmla="*/ 133 h 168"/>
                <a:gd name="T10" fmla="*/ 11 w 108"/>
                <a:gd name="T11" fmla="*/ 121 h 168"/>
                <a:gd name="T12" fmla="*/ 15 w 108"/>
                <a:gd name="T13" fmla="*/ 113 h 168"/>
                <a:gd name="T14" fmla="*/ 21 w 108"/>
                <a:gd name="T15" fmla="*/ 98 h 168"/>
                <a:gd name="T16" fmla="*/ 26 w 108"/>
                <a:gd name="T17" fmla="*/ 88 h 168"/>
                <a:gd name="T18" fmla="*/ 28 w 108"/>
                <a:gd name="T19" fmla="*/ 85 h 168"/>
                <a:gd name="T20" fmla="*/ 32 w 108"/>
                <a:gd name="T21" fmla="*/ 79 h 168"/>
                <a:gd name="T22" fmla="*/ 36 w 108"/>
                <a:gd name="T23" fmla="*/ 72 h 168"/>
                <a:gd name="T24" fmla="*/ 44 w 108"/>
                <a:gd name="T25" fmla="*/ 60 h 168"/>
                <a:gd name="T26" fmla="*/ 56 w 108"/>
                <a:gd name="T27" fmla="*/ 44 h 168"/>
                <a:gd name="T28" fmla="*/ 64 w 108"/>
                <a:gd name="T29" fmla="*/ 35 h 168"/>
                <a:gd name="T30" fmla="*/ 68 w 108"/>
                <a:gd name="T31" fmla="*/ 31 h 168"/>
                <a:gd name="T32" fmla="*/ 78 w 108"/>
                <a:gd name="T33" fmla="*/ 21 h 168"/>
                <a:gd name="T34" fmla="*/ 90 w 108"/>
                <a:gd name="T35" fmla="*/ 11 h 168"/>
                <a:gd name="T36" fmla="*/ 101 w 108"/>
                <a:gd name="T37" fmla="*/ 2 h 168"/>
                <a:gd name="T38" fmla="*/ 103 w 108"/>
                <a:gd name="T39" fmla="*/ 0 h 168"/>
                <a:gd name="T40" fmla="*/ 108 w 108"/>
                <a:gd name="T41" fmla="*/ 7 h 168"/>
                <a:gd name="T42" fmla="*/ 105 w 108"/>
                <a:gd name="T43" fmla="*/ 9 h 168"/>
                <a:gd name="T44" fmla="*/ 94 w 108"/>
                <a:gd name="T45" fmla="*/ 17 h 168"/>
                <a:gd name="T46" fmla="*/ 94 w 108"/>
                <a:gd name="T47" fmla="*/ 17 h 168"/>
                <a:gd name="T48" fmla="*/ 83 w 108"/>
                <a:gd name="T49" fmla="*/ 27 h 168"/>
                <a:gd name="T50" fmla="*/ 73 w 108"/>
                <a:gd name="T51" fmla="*/ 36 h 168"/>
                <a:gd name="T52" fmla="*/ 61 w 108"/>
                <a:gd name="T53" fmla="*/ 48 h 168"/>
                <a:gd name="T54" fmla="*/ 60 w 108"/>
                <a:gd name="T55" fmla="*/ 48 h 168"/>
                <a:gd name="T56" fmla="*/ 48 w 108"/>
                <a:gd name="T57" fmla="*/ 63 h 168"/>
                <a:gd name="T58" fmla="*/ 40 w 108"/>
                <a:gd name="T59" fmla="*/ 74 h 168"/>
                <a:gd name="T60" fmla="*/ 36 w 108"/>
                <a:gd name="T61" fmla="*/ 80 h 168"/>
                <a:gd name="T62" fmla="*/ 31 w 108"/>
                <a:gd name="T63" fmla="*/ 87 h 168"/>
                <a:gd name="T64" fmla="*/ 29 w 108"/>
                <a:gd name="T65" fmla="*/ 90 h 168"/>
                <a:gd name="T66" fmla="*/ 24 w 108"/>
                <a:gd name="T67" fmla="*/ 100 h 168"/>
                <a:gd name="T68" fmla="*/ 17 w 108"/>
                <a:gd name="T69" fmla="*/ 113 h 168"/>
                <a:gd name="T70" fmla="*/ 13 w 108"/>
                <a:gd name="T71" fmla="*/ 121 h 168"/>
                <a:gd name="T72" fmla="*/ 13 w 108"/>
                <a:gd name="T73" fmla="*/ 122 h 168"/>
                <a:gd name="T74" fmla="*/ 9 w 108"/>
                <a:gd name="T75" fmla="*/ 133 h 168"/>
                <a:gd name="T76" fmla="*/ 8 w 108"/>
                <a:gd name="T77" fmla="*/ 137 h 168"/>
                <a:gd name="T78" fmla="*/ 5 w 108"/>
                <a:gd name="T79" fmla="*/ 146 h 168"/>
                <a:gd name="T80" fmla="*/ 3 w 108"/>
                <a:gd name="T81" fmla="*/ 152 h 168"/>
                <a:gd name="T82" fmla="*/ 0 w 108"/>
                <a:gd name="T8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68">
                  <a:moveTo>
                    <a:pt x="0" y="168"/>
                  </a:moveTo>
                  <a:cubicBezTo>
                    <a:pt x="0" y="162"/>
                    <a:pt x="2" y="157"/>
                    <a:pt x="3" y="151"/>
                  </a:cubicBezTo>
                  <a:cubicBezTo>
                    <a:pt x="3" y="149"/>
                    <a:pt x="4" y="147"/>
                    <a:pt x="4" y="145"/>
                  </a:cubicBezTo>
                  <a:cubicBezTo>
                    <a:pt x="5" y="142"/>
                    <a:pt x="5" y="140"/>
                    <a:pt x="6" y="137"/>
                  </a:cubicBezTo>
                  <a:cubicBezTo>
                    <a:pt x="7" y="136"/>
                    <a:pt x="7" y="134"/>
                    <a:pt x="8" y="133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2" y="118"/>
                    <a:pt x="14" y="116"/>
                    <a:pt x="15" y="113"/>
                  </a:cubicBezTo>
                  <a:cubicBezTo>
                    <a:pt x="17" y="108"/>
                    <a:pt x="19" y="103"/>
                    <a:pt x="21" y="9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7" y="87"/>
                    <a:pt x="27" y="86"/>
                    <a:pt x="28" y="85"/>
                  </a:cubicBezTo>
                  <a:cubicBezTo>
                    <a:pt x="29" y="83"/>
                    <a:pt x="30" y="80"/>
                    <a:pt x="32" y="79"/>
                  </a:cubicBezTo>
                  <a:cubicBezTo>
                    <a:pt x="33" y="76"/>
                    <a:pt x="35" y="74"/>
                    <a:pt x="36" y="72"/>
                  </a:cubicBezTo>
                  <a:cubicBezTo>
                    <a:pt x="39" y="68"/>
                    <a:pt x="41" y="64"/>
                    <a:pt x="44" y="60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1"/>
                    <a:pt x="62" y="38"/>
                    <a:pt x="64" y="35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2" y="27"/>
                    <a:pt x="75" y="24"/>
                    <a:pt x="78" y="2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4" y="7"/>
                    <a:pt x="98" y="5"/>
                    <a:pt x="101" y="2"/>
                  </a:cubicBezTo>
                  <a:cubicBezTo>
                    <a:pt x="102" y="2"/>
                    <a:pt x="103" y="1"/>
                    <a:pt x="103" y="0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8"/>
                    <a:pt x="106" y="9"/>
                    <a:pt x="105" y="9"/>
                  </a:cubicBezTo>
                  <a:cubicBezTo>
                    <a:pt x="102" y="11"/>
                    <a:pt x="99" y="14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0" y="29"/>
                    <a:pt x="76" y="32"/>
                    <a:pt x="73" y="3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5" y="66"/>
                    <a:pt x="42" y="70"/>
                    <a:pt x="40" y="74"/>
                  </a:cubicBezTo>
                  <a:cubicBezTo>
                    <a:pt x="39" y="76"/>
                    <a:pt x="37" y="78"/>
                    <a:pt x="36" y="80"/>
                  </a:cubicBezTo>
                  <a:cubicBezTo>
                    <a:pt x="34" y="82"/>
                    <a:pt x="32" y="85"/>
                    <a:pt x="31" y="87"/>
                  </a:cubicBezTo>
                  <a:cubicBezTo>
                    <a:pt x="30" y="88"/>
                    <a:pt x="30" y="89"/>
                    <a:pt x="29" y="9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1" y="104"/>
                    <a:pt x="19" y="109"/>
                    <a:pt x="17" y="113"/>
                  </a:cubicBezTo>
                  <a:cubicBezTo>
                    <a:pt x="16" y="116"/>
                    <a:pt x="15" y="119"/>
                    <a:pt x="13" y="121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8" y="136"/>
                    <a:pt x="8" y="137"/>
                  </a:cubicBezTo>
                  <a:cubicBezTo>
                    <a:pt x="7" y="140"/>
                    <a:pt x="6" y="143"/>
                    <a:pt x="5" y="146"/>
                  </a:cubicBezTo>
                  <a:cubicBezTo>
                    <a:pt x="4" y="148"/>
                    <a:pt x="4" y="150"/>
                    <a:pt x="3" y="152"/>
                  </a:cubicBezTo>
                  <a:cubicBezTo>
                    <a:pt x="2" y="157"/>
                    <a:pt x="1" y="162"/>
                    <a:pt x="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5F2795D3-DB68-44B9-AD13-41C48AF716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9" y="812"/>
              <a:ext cx="305" cy="486"/>
            </a:xfrm>
            <a:custGeom>
              <a:avLst/>
              <a:gdLst>
                <a:gd name="T0" fmla="*/ 110 w 249"/>
                <a:gd name="T1" fmla="*/ 4 h 397"/>
                <a:gd name="T2" fmla="*/ 84 w 249"/>
                <a:gd name="T3" fmla="*/ 25 h 397"/>
                <a:gd name="T4" fmla="*/ 60 w 249"/>
                <a:gd name="T5" fmla="*/ 50 h 397"/>
                <a:gd name="T6" fmla="*/ 35 w 249"/>
                <a:gd name="T7" fmla="*/ 85 h 397"/>
                <a:gd name="T8" fmla="*/ 24 w 249"/>
                <a:gd name="T9" fmla="*/ 106 h 397"/>
                <a:gd name="T10" fmla="*/ 10 w 249"/>
                <a:gd name="T11" fmla="*/ 142 h 397"/>
                <a:gd name="T12" fmla="*/ 2 w 249"/>
                <a:gd name="T13" fmla="*/ 181 h 397"/>
                <a:gd name="T14" fmla="*/ 0 w 249"/>
                <a:gd name="T15" fmla="*/ 209 h 397"/>
                <a:gd name="T16" fmla="*/ 1 w 249"/>
                <a:gd name="T17" fmla="*/ 223 h 397"/>
                <a:gd name="T18" fmla="*/ 5 w 249"/>
                <a:gd name="T19" fmla="*/ 251 h 397"/>
                <a:gd name="T20" fmla="*/ 9 w 249"/>
                <a:gd name="T21" fmla="*/ 265 h 397"/>
                <a:gd name="T22" fmla="*/ 19 w 249"/>
                <a:gd name="T23" fmla="*/ 291 h 397"/>
                <a:gd name="T24" fmla="*/ 34 w 249"/>
                <a:gd name="T25" fmla="*/ 316 h 397"/>
                <a:gd name="T26" fmla="*/ 51 w 249"/>
                <a:gd name="T27" fmla="*/ 337 h 397"/>
                <a:gd name="T28" fmla="*/ 114 w 249"/>
                <a:gd name="T29" fmla="*/ 380 h 397"/>
                <a:gd name="T30" fmla="*/ 177 w 249"/>
                <a:gd name="T31" fmla="*/ 396 h 397"/>
                <a:gd name="T32" fmla="*/ 195 w 249"/>
                <a:gd name="T33" fmla="*/ 397 h 397"/>
                <a:gd name="T34" fmla="*/ 203 w 249"/>
                <a:gd name="T35" fmla="*/ 397 h 397"/>
                <a:gd name="T36" fmla="*/ 218 w 249"/>
                <a:gd name="T37" fmla="*/ 396 h 397"/>
                <a:gd name="T38" fmla="*/ 235 w 249"/>
                <a:gd name="T39" fmla="*/ 394 h 397"/>
                <a:gd name="T40" fmla="*/ 249 w 249"/>
                <a:gd name="T41" fmla="*/ 391 h 397"/>
                <a:gd name="T42" fmla="*/ 235 w 249"/>
                <a:gd name="T43" fmla="*/ 393 h 397"/>
                <a:gd name="T44" fmla="*/ 218 w 249"/>
                <a:gd name="T45" fmla="*/ 395 h 397"/>
                <a:gd name="T46" fmla="*/ 203 w 249"/>
                <a:gd name="T47" fmla="*/ 395 h 397"/>
                <a:gd name="T48" fmla="*/ 187 w 249"/>
                <a:gd name="T49" fmla="*/ 394 h 397"/>
                <a:gd name="T50" fmla="*/ 158 w 249"/>
                <a:gd name="T51" fmla="*/ 389 h 397"/>
                <a:gd name="T52" fmla="*/ 76 w 249"/>
                <a:gd name="T53" fmla="*/ 349 h 397"/>
                <a:gd name="T54" fmla="*/ 50 w 249"/>
                <a:gd name="T55" fmla="*/ 321 h 397"/>
                <a:gd name="T56" fmla="*/ 21 w 249"/>
                <a:gd name="T57" fmla="*/ 261 h 397"/>
                <a:gd name="T58" fmla="*/ 18 w 249"/>
                <a:gd name="T59" fmla="*/ 248 h 397"/>
                <a:gd name="T60" fmla="*/ 15 w 249"/>
                <a:gd name="T61" fmla="*/ 222 h 397"/>
                <a:gd name="T62" fmla="*/ 15 w 249"/>
                <a:gd name="T63" fmla="*/ 209 h 397"/>
                <a:gd name="T64" fmla="*/ 17 w 249"/>
                <a:gd name="T65" fmla="*/ 183 h 397"/>
                <a:gd name="T66" fmla="*/ 27 w 249"/>
                <a:gd name="T67" fmla="*/ 147 h 397"/>
                <a:gd name="T68" fmla="*/ 41 w 249"/>
                <a:gd name="T69" fmla="*/ 115 h 397"/>
                <a:gd name="T70" fmla="*/ 52 w 249"/>
                <a:gd name="T71" fmla="*/ 96 h 397"/>
                <a:gd name="T72" fmla="*/ 76 w 249"/>
                <a:gd name="T73" fmla="*/ 64 h 397"/>
                <a:gd name="T74" fmla="*/ 99 w 249"/>
                <a:gd name="T75" fmla="*/ 43 h 397"/>
                <a:gd name="T76" fmla="*/ 124 w 249"/>
                <a:gd name="T77" fmla="*/ 24 h 397"/>
                <a:gd name="T78" fmla="*/ 115 w 249"/>
                <a:gd name="T79" fmla="*/ 0 h 397"/>
                <a:gd name="T80" fmla="*/ 249 w 249"/>
                <a:gd name="T81" fmla="*/ 39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397">
                  <a:moveTo>
                    <a:pt x="115" y="0"/>
                  </a:moveTo>
                  <a:cubicBezTo>
                    <a:pt x="115" y="0"/>
                    <a:pt x="113" y="1"/>
                    <a:pt x="110" y="4"/>
                  </a:cubicBezTo>
                  <a:cubicBezTo>
                    <a:pt x="106" y="7"/>
                    <a:pt x="101" y="10"/>
                    <a:pt x="95" y="15"/>
                  </a:cubicBezTo>
                  <a:cubicBezTo>
                    <a:pt x="92" y="18"/>
                    <a:pt x="88" y="22"/>
                    <a:pt x="84" y="25"/>
                  </a:cubicBezTo>
                  <a:cubicBezTo>
                    <a:pt x="81" y="28"/>
                    <a:pt x="76" y="32"/>
                    <a:pt x="73" y="36"/>
                  </a:cubicBezTo>
                  <a:cubicBezTo>
                    <a:pt x="69" y="41"/>
                    <a:pt x="64" y="45"/>
                    <a:pt x="60" y="50"/>
                  </a:cubicBezTo>
                  <a:cubicBezTo>
                    <a:pt x="56" y="55"/>
                    <a:pt x="52" y="61"/>
                    <a:pt x="47" y="66"/>
                  </a:cubicBezTo>
                  <a:cubicBezTo>
                    <a:pt x="43" y="72"/>
                    <a:pt x="39" y="79"/>
                    <a:pt x="35" y="85"/>
                  </a:cubicBezTo>
                  <a:cubicBezTo>
                    <a:pt x="33" y="88"/>
                    <a:pt x="31" y="92"/>
                    <a:pt x="29" y="95"/>
                  </a:cubicBezTo>
                  <a:cubicBezTo>
                    <a:pt x="27" y="99"/>
                    <a:pt x="26" y="102"/>
                    <a:pt x="24" y="106"/>
                  </a:cubicBezTo>
                  <a:cubicBezTo>
                    <a:pt x="20" y="113"/>
                    <a:pt x="17" y="121"/>
                    <a:pt x="14" y="129"/>
                  </a:cubicBezTo>
                  <a:cubicBezTo>
                    <a:pt x="13" y="133"/>
                    <a:pt x="11" y="137"/>
                    <a:pt x="10" y="142"/>
                  </a:cubicBezTo>
                  <a:cubicBezTo>
                    <a:pt x="9" y="146"/>
                    <a:pt x="7" y="150"/>
                    <a:pt x="6" y="154"/>
                  </a:cubicBezTo>
                  <a:cubicBezTo>
                    <a:pt x="5" y="163"/>
                    <a:pt x="2" y="172"/>
                    <a:pt x="2" y="181"/>
                  </a:cubicBezTo>
                  <a:cubicBezTo>
                    <a:pt x="1" y="186"/>
                    <a:pt x="0" y="190"/>
                    <a:pt x="0" y="195"/>
                  </a:cubicBezTo>
                  <a:cubicBezTo>
                    <a:pt x="0" y="200"/>
                    <a:pt x="0" y="204"/>
                    <a:pt x="0" y="209"/>
                  </a:cubicBezTo>
                  <a:cubicBezTo>
                    <a:pt x="0" y="211"/>
                    <a:pt x="0" y="214"/>
                    <a:pt x="0" y="216"/>
                  </a:cubicBezTo>
                  <a:cubicBezTo>
                    <a:pt x="1" y="223"/>
                    <a:pt x="1" y="223"/>
                    <a:pt x="1" y="223"/>
                  </a:cubicBezTo>
                  <a:cubicBezTo>
                    <a:pt x="1" y="228"/>
                    <a:pt x="2" y="232"/>
                    <a:pt x="2" y="23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6" y="253"/>
                    <a:pt x="6" y="256"/>
                    <a:pt x="7" y="258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11" y="269"/>
                    <a:pt x="12" y="274"/>
                    <a:pt x="14" y="278"/>
                  </a:cubicBezTo>
                  <a:cubicBezTo>
                    <a:pt x="19" y="291"/>
                    <a:pt x="19" y="291"/>
                    <a:pt x="19" y="291"/>
                  </a:cubicBezTo>
                  <a:cubicBezTo>
                    <a:pt x="21" y="296"/>
                    <a:pt x="24" y="299"/>
                    <a:pt x="26" y="303"/>
                  </a:cubicBezTo>
                  <a:cubicBezTo>
                    <a:pt x="29" y="308"/>
                    <a:pt x="31" y="311"/>
                    <a:pt x="34" y="316"/>
                  </a:cubicBezTo>
                  <a:cubicBezTo>
                    <a:pt x="36" y="319"/>
                    <a:pt x="39" y="323"/>
                    <a:pt x="42" y="326"/>
                  </a:cubicBezTo>
                  <a:cubicBezTo>
                    <a:pt x="45" y="330"/>
                    <a:pt x="48" y="333"/>
                    <a:pt x="51" y="337"/>
                  </a:cubicBezTo>
                  <a:cubicBezTo>
                    <a:pt x="57" y="343"/>
                    <a:pt x="64" y="349"/>
                    <a:pt x="71" y="355"/>
                  </a:cubicBezTo>
                  <a:cubicBezTo>
                    <a:pt x="85" y="365"/>
                    <a:pt x="100" y="374"/>
                    <a:pt x="114" y="380"/>
                  </a:cubicBezTo>
                  <a:cubicBezTo>
                    <a:pt x="129" y="386"/>
                    <a:pt x="144" y="390"/>
                    <a:pt x="157" y="393"/>
                  </a:cubicBezTo>
                  <a:cubicBezTo>
                    <a:pt x="164" y="394"/>
                    <a:pt x="171" y="395"/>
                    <a:pt x="177" y="396"/>
                  </a:cubicBezTo>
                  <a:cubicBezTo>
                    <a:pt x="180" y="396"/>
                    <a:pt x="183" y="396"/>
                    <a:pt x="186" y="396"/>
                  </a:cubicBezTo>
                  <a:cubicBezTo>
                    <a:pt x="189" y="396"/>
                    <a:pt x="192" y="396"/>
                    <a:pt x="195" y="397"/>
                  </a:cubicBezTo>
                  <a:cubicBezTo>
                    <a:pt x="197" y="397"/>
                    <a:pt x="199" y="397"/>
                    <a:pt x="202" y="397"/>
                  </a:cubicBezTo>
                  <a:cubicBezTo>
                    <a:pt x="202" y="397"/>
                    <a:pt x="203" y="397"/>
                    <a:pt x="203" y="397"/>
                  </a:cubicBezTo>
                  <a:cubicBezTo>
                    <a:pt x="206" y="397"/>
                    <a:pt x="208" y="396"/>
                    <a:pt x="211" y="396"/>
                  </a:cubicBezTo>
                  <a:cubicBezTo>
                    <a:pt x="213" y="396"/>
                    <a:pt x="216" y="396"/>
                    <a:pt x="218" y="396"/>
                  </a:cubicBezTo>
                  <a:cubicBezTo>
                    <a:pt x="220" y="396"/>
                    <a:pt x="222" y="395"/>
                    <a:pt x="224" y="395"/>
                  </a:cubicBezTo>
                  <a:cubicBezTo>
                    <a:pt x="228" y="395"/>
                    <a:pt x="232" y="395"/>
                    <a:pt x="235" y="394"/>
                  </a:cubicBezTo>
                  <a:cubicBezTo>
                    <a:pt x="238" y="393"/>
                    <a:pt x="240" y="393"/>
                    <a:pt x="243" y="393"/>
                  </a:cubicBezTo>
                  <a:cubicBezTo>
                    <a:pt x="247" y="392"/>
                    <a:pt x="249" y="391"/>
                    <a:pt x="249" y="391"/>
                  </a:cubicBezTo>
                  <a:cubicBezTo>
                    <a:pt x="249" y="391"/>
                    <a:pt x="247" y="392"/>
                    <a:pt x="243" y="392"/>
                  </a:cubicBezTo>
                  <a:cubicBezTo>
                    <a:pt x="240" y="393"/>
                    <a:pt x="238" y="393"/>
                    <a:pt x="235" y="393"/>
                  </a:cubicBezTo>
                  <a:cubicBezTo>
                    <a:pt x="232" y="394"/>
                    <a:pt x="228" y="394"/>
                    <a:pt x="224" y="394"/>
                  </a:cubicBezTo>
                  <a:cubicBezTo>
                    <a:pt x="222" y="394"/>
                    <a:pt x="220" y="394"/>
                    <a:pt x="218" y="395"/>
                  </a:cubicBezTo>
                  <a:cubicBezTo>
                    <a:pt x="216" y="395"/>
                    <a:pt x="213" y="395"/>
                    <a:pt x="211" y="395"/>
                  </a:cubicBezTo>
                  <a:cubicBezTo>
                    <a:pt x="208" y="395"/>
                    <a:pt x="206" y="395"/>
                    <a:pt x="203" y="395"/>
                  </a:cubicBezTo>
                  <a:cubicBezTo>
                    <a:pt x="201" y="395"/>
                    <a:pt x="198" y="394"/>
                    <a:pt x="195" y="394"/>
                  </a:cubicBezTo>
                  <a:cubicBezTo>
                    <a:pt x="192" y="394"/>
                    <a:pt x="190" y="394"/>
                    <a:pt x="187" y="394"/>
                  </a:cubicBezTo>
                  <a:cubicBezTo>
                    <a:pt x="184" y="393"/>
                    <a:pt x="181" y="393"/>
                    <a:pt x="178" y="393"/>
                  </a:cubicBezTo>
                  <a:cubicBezTo>
                    <a:pt x="171" y="392"/>
                    <a:pt x="165" y="390"/>
                    <a:pt x="158" y="389"/>
                  </a:cubicBezTo>
                  <a:cubicBezTo>
                    <a:pt x="145" y="386"/>
                    <a:pt x="131" y="381"/>
                    <a:pt x="117" y="375"/>
                  </a:cubicBezTo>
                  <a:cubicBezTo>
                    <a:pt x="103" y="368"/>
                    <a:pt x="89" y="359"/>
                    <a:pt x="76" y="349"/>
                  </a:cubicBezTo>
                  <a:cubicBezTo>
                    <a:pt x="69" y="343"/>
                    <a:pt x="63" y="337"/>
                    <a:pt x="58" y="331"/>
                  </a:cubicBezTo>
                  <a:cubicBezTo>
                    <a:pt x="55" y="327"/>
                    <a:pt x="52" y="324"/>
                    <a:pt x="50" y="321"/>
                  </a:cubicBezTo>
                  <a:cubicBezTo>
                    <a:pt x="47" y="317"/>
                    <a:pt x="44" y="313"/>
                    <a:pt x="42" y="310"/>
                  </a:cubicBezTo>
                  <a:cubicBezTo>
                    <a:pt x="33" y="295"/>
                    <a:pt x="25" y="279"/>
                    <a:pt x="21" y="261"/>
                  </a:cubicBezTo>
                  <a:cubicBezTo>
                    <a:pt x="19" y="255"/>
                    <a:pt x="19" y="255"/>
                    <a:pt x="19" y="255"/>
                  </a:cubicBezTo>
                  <a:cubicBezTo>
                    <a:pt x="18" y="253"/>
                    <a:pt x="18" y="251"/>
                    <a:pt x="18" y="248"/>
                  </a:cubicBezTo>
                  <a:cubicBezTo>
                    <a:pt x="16" y="235"/>
                    <a:pt x="16" y="235"/>
                    <a:pt x="16" y="235"/>
                  </a:cubicBezTo>
                  <a:cubicBezTo>
                    <a:pt x="15" y="231"/>
                    <a:pt x="15" y="226"/>
                    <a:pt x="15" y="222"/>
                  </a:cubicBezTo>
                  <a:cubicBezTo>
                    <a:pt x="15" y="216"/>
                    <a:pt x="15" y="216"/>
                    <a:pt x="15" y="216"/>
                  </a:cubicBezTo>
                  <a:cubicBezTo>
                    <a:pt x="15" y="213"/>
                    <a:pt x="15" y="211"/>
                    <a:pt x="15" y="209"/>
                  </a:cubicBezTo>
                  <a:cubicBezTo>
                    <a:pt x="15" y="205"/>
                    <a:pt x="15" y="200"/>
                    <a:pt x="16" y="196"/>
                  </a:cubicBezTo>
                  <a:cubicBezTo>
                    <a:pt x="16" y="192"/>
                    <a:pt x="17" y="188"/>
                    <a:pt x="17" y="183"/>
                  </a:cubicBezTo>
                  <a:cubicBezTo>
                    <a:pt x="18" y="175"/>
                    <a:pt x="21" y="167"/>
                    <a:pt x="23" y="159"/>
                  </a:cubicBezTo>
                  <a:cubicBezTo>
                    <a:pt x="24" y="155"/>
                    <a:pt x="25" y="151"/>
                    <a:pt x="27" y="147"/>
                  </a:cubicBezTo>
                  <a:cubicBezTo>
                    <a:pt x="28" y="143"/>
                    <a:pt x="29" y="139"/>
                    <a:pt x="31" y="136"/>
                  </a:cubicBezTo>
                  <a:cubicBezTo>
                    <a:pt x="34" y="128"/>
                    <a:pt x="37" y="121"/>
                    <a:pt x="41" y="115"/>
                  </a:cubicBezTo>
                  <a:cubicBezTo>
                    <a:pt x="43" y="111"/>
                    <a:pt x="44" y="108"/>
                    <a:pt x="46" y="105"/>
                  </a:cubicBezTo>
                  <a:cubicBezTo>
                    <a:pt x="48" y="102"/>
                    <a:pt x="50" y="99"/>
                    <a:pt x="52" y="96"/>
                  </a:cubicBezTo>
                  <a:cubicBezTo>
                    <a:pt x="56" y="90"/>
                    <a:pt x="60" y="84"/>
                    <a:pt x="64" y="79"/>
                  </a:cubicBezTo>
                  <a:cubicBezTo>
                    <a:pt x="68" y="74"/>
                    <a:pt x="72" y="69"/>
                    <a:pt x="76" y="64"/>
                  </a:cubicBezTo>
                  <a:cubicBezTo>
                    <a:pt x="81" y="60"/>
                    <a:pt x="85" y="56"/>
                    <a:pt x="88" y="52"/>
                  </a:cubicBezTo>
                  <a:cubicBezTo>
                    <a:pt x="92" y="48"/>
                    <a:pt x="96" y="45"/>
                    <a:pt x="99" y="43"/>
                  </a:cubicBezTo>
                  <a:cubicBezTo>
                    <a:pt x="103" y="40"/>
                    <a:pt x="106" y="37"/>
                    <a:pt x="109" y="35"/>
                  </a:cubicBezTo>
                  <a:cubicBezTo>
                    <a:pt x="115" y="30"/>
                    <a:pt x="121" y="26"/>
                    <a:pt x="124" y="24"/>
                  </a:cubicBezTo>
                  <a:cubicBezTo>
                    <a:pt x="128" y="21"/>
                    <a:pt x="130" y="20"/>
                    <a:pt x="130" y="20"/>
                  </a:cubicBezTo>
                  <a:cubicBezTo>
                    <a:pt x="115" y="0"/>
                    <a:pt x="115" y="0"/>
                    <a:pt x="115" y="0"/>
                  </a:cubicBezTo>
                  <a:close/>
                  <a:moveTo>
                    <a:pt x="249" y="391"/>
                  </a:moveTo>
                  <a:cubicBezTo>
                    <a:pt x="249" y="391"/>
                    <a:pt x="249" y="391"/>
                    <a:pt x="249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MH_Entry_1">
            <a:extLst>
              <a:ext uri="{FF2B5EF4-FFF2-40B4-BE49-F238E27FC236}">
                <a16:creationId xmlns:a16="http://schemas.microsoft.com/office/drawing/2014/main" id="{98ACC8F7-B509-4CC3-A829-9476238597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教学工作总结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54" name="18">
            <a:extLst>
              <a:ext uri="{FF2B5EF4-FFF2-40B4-BE49-F238E27FC236}">
                <a16:creationId xmlns:a16="http://schemas.microsoft.com/office/drawing/2014/main" id="{A50DD9A1-B2CB-4D9A-A534-B96CEAB42A9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04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A95D176-EC7E-43AC-9368-0C1EEA4338A9}"/>
              </a:ext>
            </a:extLst>
          </p:cNvPr>
          <p:cNvGrpSpPr/>
          <p:nvPr/>
        </p:nvGrpSpPr>
        <p:grpSpPr>
          <a:xfrm>
            <a:off x="628008" y="3986338"/>
            <a:ext cx="3595383" cy="1273681"/>
            <a:chOff x="1458769" y="1662690"/>
            <a:chExt cx="3595383" cy="1273681"/>
          </a:xfrm>
        </p:grpSpPr>
        <p:sp>
          <p:nvSpPr>
            <p:cNvPr id="56" name="文本框 8">
              <a:extLst>
                <a:ext uri="{FF2B5EF4-FFF2-40B4-BE49-F238E27FC236}">
                  <a16:creationId xmlns:a16="http://schemas.microsoft.com/office/drawing/2014/main" id="{7E5BEEAD-ADF7-4830-BF5E-63CA40FDB56E}"/>
                </a:ext>
              </a:extLst>
            </p:cNvPr>
            <p:cNvSpPr txBox="1"/>
            <p:nvPr/>
          </p:nvSpPr>
          <p:spPr>
            <a:xfrm>
              <a:off x="2213244" y="2062800"/>
              <a:ext cx="2086432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7" name="TextBox 20">
              <a:extLst>
                <a:ext uri="{FF2B5EF4-FFF2-40B4-BE49-F238E27FC236}">
                  <a16:creationId xmlns:a16="http://schemas.microsoft.com/office/drawing/2014/main" id="{4F0DD524-C2E4-4C28-A8F2-C876BECE453E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DC4CC168-B996-4FA7-A13B-9D0AA55AD286}"/>
              </a:ext>
            </a:extLst>
          </p:cNvPr>
          <p:cNvGrpSpPr/>
          <p:nvPr/>
        </p:nvGrpSpPr>
        <p:grpSpPr>
          <a:xfrm>
            <a:off x="3066408" y="3986338"/>
            <a:ext cx="3595383" cy="1273681"/>
            <a:chOff x="1458769" y="1662690"/>
            <a:chExt cx="3595383" cy="1273681"/>
          </a:xfrm>
        </p:grpSpPr>
        <p:sp>
          <p:nvSpPr>
            <p:cNvPr id="59" name="文本框 8">
              <a:extLst>
                <a:ext uri="{FF2B5EF4-FFF2-40B4-BE49-F238E27FC236}">
                  <a16:creationId xmlns:a16="http://schemas.microsoft.com/office/drawing/2014/main" id="{AFC3BB91-E7A0-434C-99E3-F8AC4FB9D6B4}"/>
                </a:ext>
              </a:extLst>
            </p:cNvPr>
            <p:cNvSpPr txBox="1"/>
            <p:nvPr/>
          </p:nvSpPr>
          <p:spPr>
            <a:xfrm>
              <a:off x="2213244" y="2062800"/>
              <a:ext cx="2086432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60" name="TextBox 20">
              <a:extLst>
                <a:ext uri="{FF2B5EF4-FFF2-40B4-BE49-F238E27FC236}">
                  <a16:creationId xmlns:a16="http://schemas.microsoft.com/office/drawing/2014/main" id="{674042B3-3ECA-4A00-9CBF-95D6B923EA22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FDC9DE37-8764-400F-A385-52AFD8B5B67D}"/>
              </a:ext>
            </a:extLst>
          </p:cNvPr>
          <p:cNvGrpSpPr/>
          <p:nvPr/>
        </p:nvGrpSpPr>
        <p:grpSpPr>
          <a:xfrm>
            <a:off x="5504808" y="3986338"/>
            <a:ext cx="3595383" cy="1273681"/>
            <a:chOff x="1458769" y="1662690"/>
            <a:chExt cx="3595383" cy="1273681"/>
          </a:xfrm>
        </p:grpSpPr>
        <p:sp>
          <p:nvSpPr>
            <p:cNvPr id="62" name="文本框 8">
              <a:extLst>
                <a:ext uri="{FF2B5EF4-FFF2-40B4-BE49-F238E27FC236}">
                  <a16:creationId xmlns:a16="http://schemas.microsoft.com/office/drawing/2014/main" id="{2C463307-3179-49A5-9168-19FE23ADBF4B}"/>
                </a:ext>
              </a:extLst>
            </p:cNvPr>
            <p:cNvSpPr txBox="1"/>
            <p:nvPr/>
          </p:nvSpPr>
          <p:spPr>
            <a:xfrm>
              <a:off x="2213244" y="2062800"/>
              <a:ext cx="2086432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63" name="TextBox 20">
              <a:extLst>
                <a:ext uri="{FF2B5EF4-FFF2-40B4-BE49-F238E27FC236}">
                  <a16:creationId xmlns:a16="http://schemas.microsoft.com/office/drawing/2014/main" id="{021F2F3F-0DD4-4308-B1EE-617EB217AFD0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F7AF7973-3D7B-4089-B69A-8C0A29E318C9}"/>
              </a:ext>
            </a:extLst>
          </p:cNvPr>
          <p:cNvGrpSpPr/>
          <p:nvPr/>
        </p:nvGrpSpPr>
        <p:grpSpPr>
          <a:xfrm>
            <a:off x="8015427" y="3986338"/>
            <a:ext cx="3595383" cy="1273681"/>
            <a:chOff x="1458769" y="1662690"/>
            <a:chExt cx="3595383" cy="1273681"/>
          </a:xfrm>
        </p:grpSpPr>
        <p:sp>
          <p:nvSpPr>
            <p:cNvPr id="65" name="文本框 8">
              <a:extLst>
                <a:ext uri="{FF2B5EF4-FFF2-40B4-BE49-F238E27FC236}">
                  <a16:creationId xmlns:a16="http://schemas.microsoft.com/office/drawing/2014/main" id="{64C22B90-B1A7-458B-92DF-FFA994DF521E}"/>
                </a:ext>
              </a:extLst>
            </p:cNvPr>
            <p:cNvSpPr txBox="1"/>
            <p:nvPr/>
          </p:nvSpPr>
          <p:spPr>
            <a:xfrm>
              <a:off x="2213244" y="2062800"/>
              <a:ext cx="2086432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66" name="TextBox 20">
              <a:extLst>
                <a:ext uri="{FF2B5EF4-FFF2-40B4-BE49-F238E27FC236}">
                  <a16:creationId xmlns:a16="http://schemas.microsoft.com/office/drawing/2014/main" id="{5E5C5EF8-DC0A-43C2-AB4B-2F9423FF61D8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5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174C0B-D32A-424A-9733-D01AEDF49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2ABB0026-5541-4999-A368-3C778D99E967}"/>
              </a:ext>
            </a:extLst>
          </p:cNvPr>
          <p:cNvSpPr/>
          <p:nvPr/>
        </p:nvSpPr>
        <p:spPr>
          <a:xfrm>
            <a:off x="2686230" y="772462"/>
            <a:ext cx="6674743" cy="4412533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noFill/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4B14F46-1EF4-4655-BD4D-1C8BEFA3242B}"/>
              </a:ext>
            </a:extLst>
          </p:cNvPr>
          <p:cNvGrpSpPr/>
          <p:nvPr/>
        </p:nvGrpSpPr>
        <p:grpSpPr>
          <a:xfrm>
            <a:off x="2830226" y="1543128"/>
            <a:ext cx="7026881" cy="2410952"/>
            <a:chOff x="2362147" y="1337616"/>
            <a:chExt cx="7026881" cy="241095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C2211E49-584F-42AB-AC65-FDB1FE49D4D2}"/>
                </a:ext>
              </a:extLst>
            </p:cNvPr>
            <p:cNvGrpSpPr/>
            <p:nvPr/>
          </p:nvGrpSpPr>
          <p:grpSpPr>
            <a:xfrm>
              <a:off x="2362147" y="1754439"/>
              <a:ext cx="7026881" cy="1994129"/>
              <a:chOff x="3139569" y="1459385"/>
              <a:chExt cx="7026881" cy="1994129"/>
            </a:xfrm>
          </p:grpSpPr>
          <p:sp>
            <p:nvSpPr>
              <p:cNvPr id="10" name="18">
                <a:extLst>
                  <a:ext uri="{FF2B5EF4-FFF2-40B4-BE49-F238E27FC236}">
                    <a16:creationId xmlns:a16="http://schemas.microsoft.com/office/drawing/2014/main" id="{D5061EA5-2133-4A5A-98EB-958E5EA8504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4070710" y="2437851"/>
                <a:ext cx="6095740" cy="10156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6600" dirty="0">
                    <a:solidFill>
                      <a:srgbClr val="6DC1B5"/>
                    </a:solidFill>
                    <a:latin typeface="江城律动宋" panose="02020700000000000000" pitchFamily="18" charset="-122"/>
                    <a:ea typeface="江城律动宋" panose="02020700000000000000" pitchFamily="18" charset="-122"/>
                    <a:cs typeface="+mn-ea"/>
                    <a:sym typeface="+mn-lt"/>
                  </a:rPr>
                  <a:t>谢谢观看</a:t>
                </a:r>
                <a:endParaRPr lang="en-US" altLang="zh-CN" sz="6600" dirty="0">
                  <a:solidFill>
                    <a:srgbClr val="6DC1B5"/>
                  </a:soli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18">
                <a:extLst>
                  <a:ext uri="{FF2B5EF4-FFF2-40B4-BE49-F238E27FC236}">
                    <a16:creationId xmlns:a16="http://schemas.microsoft.com/office/drawing/2014/main" id="{C00BDD3A-E5E7-4FDD-8CB8-693727743E8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139569" y="1459385"/>
                <a:ext cx="4602606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6000" spc="300" dirty="0">
                    <a:solidFill>
                      <a:srgbClr val="6DC1B5"/>
                    </a:solidFill>
                    <a:latin typeface="江城律动宋" panose="02020700000000000000" pitchFamily="18" charset="-122"/>
                    <a:ea typeface="江城律动宋" panose="02020700000000000000" pitchFamily="18" charset="-122"/>
                    <a:cs typeface="+mn-ea"/>
                    <a:sym typeface="+mn-lt"/>
                  </a:rPr>
                  <a:t>儿童教育</a:t>
                </a:r>
                <a:endParaRPr lang="en-US" altLang="zh-CN" sz="6000" spc="300" dirty="0">
                  <a:solidFill>
                    <a:srgbClr val="6DC1B5"/>
                  </a:soli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AC74526-90C8-4C54-8ED0-CF6E529B1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1236" y="1337616"/>
              <a:ext cx="1572691" cy="1340153"/>
            </a:xfrm>
            <a:prstGeom prst="rect">
              <a:avLst/>
            </a:prstGeom>
          </p:spPr>
        </p:pic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87" y="3281517"/>
            <a:ext cx="1245167" cy="1303200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F890DF60-0B48-4EED-9B5C-E0DE4D356298}"/>
              </a:ext>
            </a:extLst>
          </p:cNvPr>
          <p:cNvSpPr txBox="1"/>
          <p:nvPr/>
        </p:nvSpPr>
        <p:spPr>
          <a:xfrm flipH="1">
            <a:off x="4381892" y="4097171"/>
            <a:ext cx="261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smtClean="0"/>
              <a:t>汇报人：</a:t>
            </a:r>
            <a:r>
              <a:rPr lang="en-US" altLang="zh-CN" i="1" smtClean="0"/>
              <a:t>PPT818</a:t>
            </a:r>
            <a:endParaRPr lang="zh-CN" altLang="en-US" i="1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937438C-F20E-4C72-A96F-462C3B2EB628}"/>
              </a:ext>
            </a:extLst>
          </p:cNvPr>
          <p:cNvSpPr txBox="1"/>
          <p:nvPr/>
        </p:nvSpPr>
        <p:spPr>
          <a:xfrm flipH="1">
            <a:off x="7081511" y="4114196"/>
            <a:ext cx="189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时间：</a:t>
            </a:r>
            <a:r>
              <a:rPr lang="en-US" altLang="zh-CN" i="1" dirty="0" smtClean="0"/>
              <a:t>20XX.02</a:t>
            </a:r>
            <a:endParaRPr lang="zh-CN" altLang="en-US" i="1" dirty="0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F830766-360C-44BB-A69C-31F16A1EF894}"/>
              </a:ext>
            </a:extLst>
          </p:cNvPr>
          <p:cNvSpPr/>
          <p:nvPr/>
        </p:nvSpPr>
        <p:spPr>
          <a:xfrm>
            <a:off x="8301051" y="912490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42F677A-2F34-46D4-BDAF-E850031136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84743F-08B6-46EB-9A81-B69E45B2A4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C4DAE03-8478-421D-879F-DEAEABE669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E16DF92-999B-40D0-B0A2-AE2A42A5D5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5CB2FBBE-D739-4D1D-A312-00FF72D1674E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7E780EA-70F6-44B0-A320-738D7ADB04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BEFE72C9-82E1-4D42-B2D3-E89D4E6639D8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EDAEFAFF-ED18-4D7F-93F1-F90803009C65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8A9D5C19-4433-44B1-B02D-F1BCEB32A1DF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177C55F6-DEF9-4F74-8B80-BE516A2859AE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53384A87-88BB-406F-B5FF-A66BD42C600A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288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FCFA054F-9F19-4404-824A-1D52CB31D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2ABB0026-5541-4999-A368-3C778D99E967}"/>
              </a:ext>
            </a:extLst>
          </p:cNvPr>
          <p:cNvSpPr/>
          <p:nvPr/>
        </p:nvSpPr>
        <p:spPr>
          <a:xfrm>
            <a:off x="4490809" y="1057842"/>
            <a:ext cx="3065586" cy="2026594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id="{C00BDD3A-E5E7-4FDD-8CB8-693727743E8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9819" y="1744673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01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35" y="2206338"/>
            <a:ext cx="821418" cy="859701"/>
          </a:xfrm>
          <a:prstGeom prst="rect">
            <a:avLst/>
          </a:prstGeom>
        </p:spPr>
      </p:pic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F830766-360C-44BB-A69C-31F16A1EF894}"/>
              </a:ext>
            </a:extLst>
          </p:cNvPr>
          <p:cNvSpPr/>
          <p:nvPr/>
        </p:nvSpPr>
        <p:spPr>
          <a:xfrm>
            <a:off x="7278591" y="689019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MH_Entry_1">
            <a:extLst>
              <a:ext uri="{FF2B5EF4-FFF2-40B4-BE49-F238E27FC236}">
                <a16:creationId xmlns:a16="http://schemas.microsoft.com/office/drawing/2014/main" id="{73071064-7A09-4CA1-AD38-310051EEEE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1615" y="3354834"/>
            <a:ext cx="4523878" cy="9233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000" b="1" noProof="1">
                <a:solidFill>
                  <a:srgbClr val="6DC1B5"/>
                </a:solidFill>
                <a:cs typeface="+mn-ea"/>
                <a:sym typeface="+mn-lt"/>
              </a:rPr>
              <a:t>教学分析概述</a:t>
            </a:r>
            <a:endParaRPr lang="en-US" altLang="zh-CN" sz="400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en-US" altLang="zh-CN" sz="2000" b="1" noProof="1">
                <a:solidFill>
                  <a:srgbClr val="6DC1B5"/>
                </a:solidFill>
                <a:cs typeface="+mn-ea"/>
                <a:sym typeface="+mn-lt"/>
              </a:rPr>
              <a:t>ANNUAL WORK SUMMARY</a:t>
            </a:r>
            <a:endParaRPr lang="zh-CN" altLang="en-US" sz="20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1B6957A-C5BB-43CF-873F-51B8EDC667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F1ED416-D8C4-44EC-AE36-E294F7230D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3023CE-EA67-49A6-A281-68A30E2046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2A7D551-6A13-46F2-9ADE-196F83ECFD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7819023-0DE2-450A-8D72-1421A922C0A6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2E7FE84-75CA-4C2D-B233-57354AF1892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175AE7-678C-44C4-B36B-CFFBA09CC4F2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2A528CF7-C718-4AF9-BC20-ADD7C7B6C71F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946FEC3F-79BC-4AF1-8D02-58416C989691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DCFC1F43-2489-4113-9A51-A5E0DFE5899C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A0C131D0-129C-43DC-BB84-AF3C5EC99B3B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1D8032A6-86E1-4E39-A89D-F3B93F61148B}"/>
              </a:ext>
            </a:extLst>
          </p:cNvPr>
          <p:cNvSpPr txBox="1"/>
          <p:nvPr/>
        </p:nvSpPr>
        <p:spPr>
          <a:xfrm>
            <a:off x="-783598" y="-9131816"/>
            <a:ext cx="680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0F0F0"/>
                </a:solidFill>
              </a:rPr>
              <a:t>51PPT</a:t>
            </a:r>
            <a:r>
              <a:rPr lang="zh-CN" altLang="en-US" dirty="0">
                <a:solidFill>
                  <a:srgbClr val="F0F0F0"/>
                </a:solidFill>
              </a:rPr>
              <a:t>模板网  </a:t>
            </a:r>
            <a:r>
              <a:rPr lang="en-US" altLang="zh-CN" dirty="0">
                <a:solidFill>
                  <a:srgbClr val="F0F0F0"/>
                </a:solidFill>
              </a:rPr>
              <a:t>www.51pptmoban.com</a:t>
            </a:r>
            <a:endParaRPr lang="zh-CN" altLang="en-US" dirty="0">
              <a:solidFill>
                <a:srgbClr val="F0F0F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80551" y="346229"/>
            <a:ext cx="1410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FFFFF"/>
                </a:solidFill>
              </a:rPr>
              <a:t>https://www.PPT818.com/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0">
            <a:extLst>
              <a:ext uri="{FF2B5EF4-FFF2-40B4-BE49-F238E27FC236}">
                <a16:creationId xmlns:a16="http://schemas.microsoft.com/office/drawing/2014/main" id="{A3857E58-9B51-46D0-B77E-74A1C9F9BD6F}"/>
              </a:ext>
            </a:extLst>
          </p:cNvPr>
          <p:cNvSpPr txBox="1"/>
          <p:nvPr/>
        </p:nvSpPr>
        <p:spPr>
          <a:xfrm>
            <a:off x="1458769" y="1534230"/>
            <a:ext cx="3595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添加标题文本</a:t>
            </a:r>
            <a:endParaRPr lang="en-US" altLang="zh-CN" sz="2000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64D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9" name="Oval 36">
            <a:extLst>
              <a:ext uri="{FF2B5EF4-FFF2-40B4-BE49-F238E27FC236}">
                <a16:creationId xmlns:a16="http://schemas.microsoft.com/office/drawing/2014/main" id="{13D1A07B-28BA-42AD-9810-CF291977C299}"/>
              </a:ext>
            </a:extLst>
          </p:cNvPr>
          <p:cNvSpPr/>
          <p:nvPr/>
        </p:nvSpPr>
        <p:spPr>
          <a:xfrm>
            <a:off x="1477986" y="3717828"/>
            <a:ext cx="392048" cy="392048"/>
          </a:xfrm>
          <a:prstGeom prst="ellipse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299BDA3F-FFBD-4659-B5E5-60A8A185E847}"/>
              </a:ext>
            </a:extLst>
          </p:cNvPr>
          <p:cNvSpPr txBox="1"/>
          <p:nvPr/>
        </p:nvSpPr>
        <p:spPr>
          <a:xfrm>
            <a:off x="2022528" y="3717828"/>
            <a:ext cx="3031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6" name="MH_Entry_1">
            <a:extLst>
              <a:ext uri="{FF2B5EF4-FFF2-40B4-BE49-F238E27FC236}">
                <a16:creationId xmlns:a16="http://schemas.microsoft.com/office/drawing/2014/main" id="{DBBB2866-8343-40DD-BBFA-D75E7ADAB1C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教学分析概述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29" name="18">
            <a:extLst>
              <a:ext uri="{FF2B5EF4-FFF2-40B4-BE49-F238E27FC236}">
                <a16:creationId xmlns:a16="http://schemas.microsoft.com/office/drawing/2014/main" id="{311A7848-25CA-4A4B-B096-746489D42CA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E233C1A-7E08-479F-824E-CEC24C5B8E04}"/>
              </a:ext>
            </a:extLst>
          </p:cNvPr>
          <p:cNvSpPr txBox="1"/>
          <p:nvPr/>
        </p:nvSpPr>
        <p:spPr>
          <a:xfrm>
            <a:off x="1458769" y="2167225"/>
            <a:ext cx="3461574" cy="117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0BDC363-AAB6-4B98-9E4B-9396300A66D3}"/>
              </a:ext>
            </a:extLst>
          </p:cNvPr>
          <p:cNvSpPr txBox="1"/>
          <p:nvPr/>
        </p:nvSpPr>
        <p:spPr>
          <a:xfrm>
            <a:off x="1458769" y="1838889"/>
            <a:ext cx="3113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</a:rPr>
              <a:t>Click here to add title text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99C26F-EFE2-42E3-B4ED-C781CC76D899}"/>
              </a:ext>
            </a:extLst>
          </p:cNvPr>
          <p:cNvSpPr/>
          <p:nvPr/>
        </p:nvSpPr>
        <p:spPr>
          <a:xfrm>
            <a:off x="1477986" y="4509751"/>
            <a:ext cx="392048" cy="392048"/>
          </a:xfrm>
          <a:prstGeom prst="ellipse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C602BEFD-28E2-4F61-B329-3DC0FCF9237E}"/>
              </a:ext>
            </a:extLst>
          </p:cNvPr>
          <p:cNvSpPr txBox="1"/>
          <p:nvPr/>
        </p:nvSpPr>
        <p:spPr>
          <a:xfrm>
            <a:off x="2022528" y="4509751"/>
            <a:ext cx="3031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40" name="Oval 36">
            <a:extLst>
              <a:ext uri="{FF2B5EF4-FFF2-40B4-BE49-F238E27FC236}">
                <a16:creationId xmlns:a16="http://schemas.microsoft.com/office/drawing/2014/main" id="{85EC4BD3-946F-47A3-BB61-BD6A45A105C3}"/>
              </a:ext>
            </a:extLst>
          </p:cNvPr>
          <p:cNvSpPr/>
          <p:nvPr/>
        </p:nvSpPr>
        <p:spPr>
          <a:xfrm>
            <a:off x="1477986" y="5301674"/>
            <a:ext cx="392048" cy="392048"/>
          </a:xfrm>
          <a:prstGeom prst="ellipse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1" name="TextBox 24">
            <a:extLst>
              <a:ext uri="{FF2B5EF4-FFF2-40B4-BE49-F238E27FC236}">
                <a16:creationId xmlns:a16="http://schemas.microsoft.com/office/drawing/2014/main" id="{1B0AB6CF-716C-4DC5-9BA6-428EBA627CEF}"/>
              </a:ext>
            </a:extLst>
          </p:cNvPr>
          <p:cNvSpPr txBox="1"/>
          <p:nvPr/>
        </p:nvSpPr>
        <p:spPr>
          <a:xfrm>
            <a:off x="2022528" y="5301674"/>
            <a:ext cx="3031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6597B2B1-5459-4E8A-A248-3B4F3010A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71" y="1051477"/>
            <a:ext cx="4754156" cy="4756633"/>
          </a:xfrm>
          <a:prstGeom prst="rect">
            <a:avLst/>
          </a:prstGeom>
        </p:spPr>
      </p:pic>
      <p:sp>
        <p:nvSpPr>
          <p:cNvPr id="43" name="TextBox 20">
            <a:extLst>
              <a:ext uri="{FF2B5EF4-FFF2-40B4-BE49-F238E27FC236}">
                <a16:creationId xmlns:a16="http://schemas.microsoft.com/office/drawing/2014/main" id="{B7B0DBA2-7AE3-47BD-A942-1BB67D813398}"/>
              </a:ext>
            </a:extLst>
          </p:cNvPr>
          <p:cNvSpPr txBox="1"/>
          <p:nvPr/>
        </p:nvSpPr>
        <p:spPr>
          <a:xfrm>
            <a:off x="7257705" y="2891184"/>
            <a:ext cx="2155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rPr>
              <a:t>添加</a:t>
            </a:r>
            <a:endParaRPr lang="en-US" altLang="zh-CN" sz="3200" b="1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64D2C2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32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rPr>
              <a:t>标题文本</a:t>
            </a:r>
            <a:endParaRPr lang="en-US" altLang="zh-CN" sz="3200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64D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8198D9E2-E04F-4AB2-B2AA-9CBE87F540AA}"/>
              </a:ext>
            </a:extLst>
          </p:cNvPr>
          <p:cNvGrpSpPr/>
          <p:nvPr/>
        </p:nvGrpSpPr>
        <p:grpSpPr>
          <a:xfrm>
            <a:off x="5831390" y="1821762"/>
            <a:ext cx="2620927" cy="1506495"/>
            <a:chOff x="4047817" y="1272381"/>
            <a:chExt cx="2252375" cy="891747"/>
          </a:xfrm>
        </p:grpSpPr>
        <p:sp>
          <p:nvSpPr>
            <p:cNvPr id="26" name="Rounded Rectangle 72">
              <a:extLst>
                <a:ext uri="{FF2B5EF4-FFF2-40B4-BE49-F238E27FC236}">
                  <a16:creationId xmlns:a16="http://schemas.microsoft.com/office/drawing/2014/main" id="{1F952082-0225-4FFD-8FB2-95672A3859FA}"/>
                </a:ext>
              </a:extLst>
            </p:cNvPr>
            <p:cNvSpPr/>
            <p:nvPr/>
          </p:nvSpPr>
          <p:spPr>
            <a:xfrm>
              <a:off x="4064000" y="1272381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6DC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添加标题文本</a:t>
              </a:r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8">
              <a:extLst>
                <a:ext uri="{FF2B5EF4-FFF2-40B4-BE49-F238E27FC236}">
                  <a16:creationId xmlns:a16="http://schemas.microsoft.com/office/drawing/2014/main" id="{0B5C3DFD-25E9-4B55-8CDD-A44825D38349}"/>
                </a:ext>
              </a:extLst>
            </p:cNvPr>
            <p:cNvSpPr txBox="1"/>
            <p:nvPr/>
          </p:nvSpPr>
          <p:spPr>
            <a:xfrm>
              <a:off x="4047817" y="1647031"/>
              <a:ext cx="2252375" cy="51709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E43A1B8-919D-4356-9711-5902E2F2C897}"/>
              </a:ext>
            </a:extLst>
          </p:cNvPr>
          <p:cNvGrpSpPr/>
          <p:nvPr/>
        </p:nvGrpSpPr>
        <p:grpSpPr>
          <a:xfrm>
            <a:off x="8611266" y="1766096"/>
            <a:ext cx="2620927" cy="1506495"/>
            <a:chOff x="6436790" y="1239430"/>
            <a:chExt cx="2252375" cy="891747"/>
          </a:xfrm>
        </p:grpSpPr>
        <p:sp>
          <p:nvSpPr>
            <p:cNvPr id="24" name="Rounded Rectangle 72">
              <a:extLst>
                <a:ext uri="{FF2B5EF4-FFF2-40B4-BE49-F238E27FC236}">
                  <a16:creationId xmlns:a16="http://schemas.microsoft.com/office/drawing/2014/main" id="{49953187-E670-437B-BCDB-DB002DB569FE}"/>
                </a:ext>
              </a:extLst>
            </p:cNvPr>
            <p:cNvSpPr/>
            <p:nvPr/>
          </p:nvSpPr>
          <p:spPr>
            <a:xfrm>
              <a:off x="6452973" y="1239430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6DC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添加标题文本</a:t>
              </a:r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8">
              <a:extLst>
                <a:ext uri="{FF2B5EF4-FFF2-40B4-BE49-F238E27FC236}">
                  <a16:creationId xmlns:a16="http://schemas.microsoft.com/office/drawing/2014/main" id="{712CC0BA-4CED-48CC-B8CA-F82DF0C07B57}"/>
                </a:ext>
              </a:extLst>
            </p:cNvPr>
            <p:cNvSpPr txBox="1"/>
            <p:nvPr/>
          </p:nvSpPr>
          <p:spPr>
            <a:xfrm>
              <a:off x="6436790" y="1614080"/>
              <a:ext cx="2252375" cy="51709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788C608-67A9-4E38-877E-48B102BDEA7C}"/>
              </a:ext>
            </a:extLst>
          </p:cNvPr>
          <p:cNvGrpSpPr/>
          <p:nvPr/>
        </p:nvGrpSpPr>
        <p:grpSpPr>
          <a:xfrm>
            <a:off x="5850560" y="3800637"/>
            <a:ext cx="2620927" cy="1506474"/>
            <a:chOff x="4064292" y="2264668"/>
            <a:chExt cx="2252375" cy="891731"/>
          </a:xfrm>
        </p:grpSpPr>
        <p:sp>
          <p:nvSpPr>
            <p:cNvPr id="22" name="Rounded Rectangle 72">
              <a:extLst>
                <a:ext uri="{FF2B5EF4-FFF2-40B4-BE49-F238E27FC236}">
                  <a16:creationId xmlns:a16="http://schemas.microsoft.com/office/drawing/2014/main" id="{5E3328F8-1F49-4666-B0F0-70E1618DE5F9}"/>
                </a:ext>
              </a:extLst>
            </p:cNvPr>
            <p:cNvSpPr/>
            <p:nvPr/>
          </p:nvSpPr>
          <p:spPr>
            <a:xfrm>
              <a:off x="4080475" y="2264668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6DC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添加标题文本</a:t>
              </a:r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8">
              <a:extLst>
                <a:ext uri="{FF2B5EF4-FFF2-40B4-BE49-F238E27FC236}">
                  <a16:creationId xmlns:a16="http://schemas.microsoft.com/office/drawing/2014/main" id="{EFA2310E-7118-469D-A8E9-20DA24117179}"/>
                </a:ext>
              </a:extLst>
            </p:cNvPr>
            <p:cNvSpPr txBox="1"/>
            <p:nvPr/>
          </p:nvSpPr>
          <p:spPr>
            <a:xfrm>
              <a:off x="4064292" y="2639303"/>
              <a:ext cx="2252375" cy="51709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25524DE-D98D-4C8B-9365-7CF38EFDF6C6}"/>
              </a:ext>
            </a:extLst>
          </p:cNvPr>
          <p:cNvGrpSpPr/>
          <p:nvPr/>
        </p:nvGrpSpPr>
        <p:grpSpPr>
          <a:xfrm>
            <a:off x="8630437" y="3744934"/>
            <a:ext cx="2620927" cy="1506498"/>
            <a:chOff x="6453265" y="2231708"/>
            <a:chExt cx="2252375" cy="891750"/>
          </a:xfrm>
        </p:grpSpPr>
        <p:sp>
          <p:nvSpPr>
            <p:cNvPr id="20" name="Rounded Rectangle 72">
              <a:extLst>
                <a:ext uri="{FF2B5EF4-FFF2-40B4-BE49-F238E27FC236}">
                  <a16:creationId xmlns:a16="http://schemas.microsoft.com/office/drawing/2014/main" id="{22B39F1F-3357-463A-9A35-F31942D8BCB2}"/>
                </a:ext>
              </a:extLst>
            </p:cNvPr>
            <p:cNvSpPr/>
            <p:nvPr/>
          </p:nvSpPr>
          <p:spPr>
            <a:xfrm>
              <a:off x="6469448" y="2231708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6DC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添加标题文本</a:t>
              </a:r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8">
              <a:extLst>
                <a:ext uri="{FF2B5EF4-FFF2-40B4-BE49-F238E27FC236}">
                  <a16:creationId xmlns:a16="http://schemas.microsoft.com/office/drawing/2014/main" id="{E4A22591-AD04-4E50-BAB0-A748DAD1AF7D}"/>
                </a:ext>
              </a:extLst>
            </p:cNvPr>
            <p:cNvSpPr txBox="1"/>
            <p:nvPr/>
          </p:nvSpPr>
          <p:spPr>
            <a:xfrm>
              <a:off x="6453265" y="2606360"/>
              <a:ext cx="2252375" cy="51709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A025D8E-65FF-4B5D-AB75-79FC809393FF}"/>
              </a:ext>
            </a:extLst>
          </p:cNvPr>
          <p:cNvGrpSpPr/>
          <p:nvPr/>
        </p:nvGrpSpPr>
        <p:grpSpPr>
          <a:xfrm>
            <a:off x="1135006" y="1943188"/>
            <a:ext cx="4243812" cy="2466408"/>
            <a:chOff x="400157" y="1492824"/>
            <a:chExt cx="5259272" cy="3056570"/>
          </a:xfrm>
          <a:solidFill>
            <a:srgbClr val="6DC1B5"/>
          </a:solidFill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FE66D7D-BB26-4987-8479-BB053B383908}"/>
                </a:ext>
              </a:extLst>
            </p:cNvPr>
            <p:cNvSpPr/>
            <p:nvPr/>
          </p:nvSpPr>
          <p:spPr>
            <a:xfrm>
              <a:off x="400157" y="2700229"/>
              <a:ext cx="1849165" cy="1849165"/>
            </a:xfrm>
            <a:custGeom>
              <a:avLst/>
              <a:gdLst>
                <a:gd name="connsiteX0" fmla="*/ 0 w 1849165"/>
                <a:gd name="connsiteY0" fmla="*/ 924583 h 1849165"/>
                <a:gd name="connsiteX1" fmla="*/ 924583 w 1849165"/>
                <a:gd name="connsiteY1" fmla="*/ 0 h 1849165"/>
                <a:gd name="connsiteX2" fmla="*/ 1849166 w 1849165"/>
                <a:gd name="connsiteY2" fmla="*/ 924583 h 1849165"/>
                <a:gd name="connsiteX3" fmla="*/ 924583 w 1849165"/>
                <a:gd name="connsiteY3" fmla="*/ 1849166 h 1849165"/>
                <a:gd name="connsiteX4" fmla="*/ 0 w 1849165"/>
                <a:gd name="connsiteY4" fmla="*/ 924583 h 184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165" h="1849165" fill="none" extrusionOk="0">
                  <a:moveTo>
                    <a:pt x="0" y="924583"/>
                  </a:moveTo>
                  <a:cubicBezTo>
                    <a:pt x="48328" y="419683"/>
                    <a:pt x="455971" y="-86478"/>
                    <a:pt x="924583" y="0"/>
                  </a:cubicBezTo>
                  <a:cubicBezTo>
                    <a:pt x="1382487" y="-8075"/>
                    <a:pt x="1783894" y="475403"/>
                    <a:pt x="1849166" y="924583"/>
                  </a:cubicBezTo>
                  <a:cubicBezTo>
                    <a:pt x="1840891" y="1356299"/>
                    <a:pt x="1389534" y="1912651"/>
                    <a:pt x="924583" y="1849166"/>
                  </a:cubicBezTo>
                  <a:cubicBezTo>
                    <a:pt x="439098" y="1863245"/>
                    <a:pt x="19339" y="1439866"/>
                    <a:pt x="0" y="924583"/>
                  </a:cubicBezTo>
                  <a:close/>
                </a:path>
                <a:path w="1849165" h="1849165" stroke="0" extrusionOk="0">
                  <a:moveTo>
                    <a:pt x="0" y="924583"/>
                  </a:moveTo>
                  <a:cubicBezTo>
                    <a:pt x="-70979" y="370168"/>
                    <a:pt x="327651" y="32390"/>
                    <a:pt x="924583" y="0"/>
                  </a:cubicBezTo>
                  <a:cubicBezTo>
                    <a:pt x="1530322" y="20022"/>
                    <a:pt x="1809648" y="415207"/>
                    <a:pt x="1849166" y="924583"/>
                  </a:cubicBezTo>
                  <a:cubicBezTo>
                    <a:pt x="1826192" y="1457651"/>
                    <a:pt x="1430849" y="1873303"/>
                    <a:pt x="924583" y="1849166"/>
                  </a:cubicBezTo>
                  <a:cubicBezTo>
                    <a:pt x="405207" y="1844382"/>
                    <a:pt x="90951" y="1478673"/>
                    <a:pt x="0" y="924583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030A590A-DC53-49AF-AAB3-A6C92B0D9C11}"/>
                </a:ext>
              </a:extLst>
            </p:cNvPr>
            <p:cNvSpPr/>
            <p:nvPr/>
          </p:nvSpPr>
          <p:spPr>
            <a:xfrm>
              <a:off x="3294446" y="2824382"/>
              <a:ext cx="1600858" cy="1600858"/>
            </a:xfrm>
            <a:custGeom>
              <a:avLst/>
              <a:gdLst>
                <a:gd name="connsiteX0" fmla="*/ 0 w 1600858"/>
                <a:gd name="connsiteY0" fmla="*/ 800429 h 1600858"/>
                <a:gd name="connsiteX1" fmla="*/ 800429 w 1600858"/>
                <a:gd name="connsiteY1" fmla="*/ 0 h 1600858"/>
                <a:gd name="connsiteX2" fmla="*/ 1600858 w 1600858"/>
                <a:gd name="connsiteY2" fmla="*/ 800429 h 1600858"/>
                <a:gd name="connsiteX3" fmla="*/ 800429 w 1600858"/>
                <a:gd name="connsiteY3" fmla="*/ 1600858 h 1600858"/>
                <a:gd name="connsiteX4" fmla="*/ 0 w 1600858"/>
                <a:gd name="connsiteY4" fmla="*/ 800429 h 160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858" h="1600858" fill="none" extrusionOk="0">
                  <a:moveTo>
                    <a:pt x="0" y="800429"/>
                  </a:moveTo>
                  <a:cubicBezTo>
                    <a:pt x="4925" y="353683"/>
                    <a:pt x="414605" y="3711"/>
                    <a:pt x="800429" y="0"/>
                  </a:cubicBezTo>
                  <a:cubicBezTo>
                    <a:pt x="1285701" y="73853"/>
                    <a:pt x="1564373" y="357580"/>
                    <a:pt x="1600858" y="800429"/>
                  </a:cubicBezTo>
                  <a:cubicBezTo>
                    <a:pt x="1659559" y="1251006"/>
                    <a:pt x="1235265" y="1597559"/>
                    <a:pt x="800429" y="1600858"/>
                  </a:cubicBezTo>
                  <a:cubicBezTo>
                    <a:pt x="347689" y="1604043"/>
                    <a:pt x="20661" y="1214486"/>
                    <a:pt x="0" y="800429"/>
                  </a:cubicBezTo>
                  <a:close/>
                </a:path>
                <a:path w="1600858" h="1600858" stroke="0" extrusionOk="0">
                  <a:moveTo>
                    <a:pt x="0" y="800429"/>
                  </a:moveTo>
                  <a:cubicBezTo>
                    <a:pt x="-32548" y="415467"/>
                    <a:pt x="343443" y="-6161"/>
                    <a:pt x="800429" y="0"/>
                  </a:cubicBezTo>
                  <a:cubicBezTo>
                    <a:pt x="1293698" y="-7559"/>
                    <a:pt x="1563440" y="426515"/>
                    <a:pt x="1600858" y="800429"/>
                  </a:cubicBezTo>
                  <a:cubicBezTo>
                    <a:pt x="1547404" y="1260360"/>
                    <a:pt x="1201551" y="1649274"/>
                    <a:pt x="800429" y="1600858"/>
                  </a:cubicBezTo>
                  <a:cubicBezTo>
                    <a:pt x="363661" y="1597430"/>
                    <a:pt x="-67556" y="1257990"/>
                    <a:pt x="0" y="80042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B1946BB-32EF-463E-85B3-23966BCCB6F3}"/>
                </a:ext>
              </a:extLst>
            </p:cNvPr>
            <p:cNvSpPr/>
            <p:nvPr/>
          </p:nvSpPr>
          <p:spPr>
            <a:xfrm>
              <a:off x="2263610" y="1492824"/>
              <a:ext cx="1408569" cy="1408569"/>
            </a:xfrm>
            <a:custGeom>
              <a:avLst/>
              <a:gdLst>
                <a:gd name="connsiteX0" fmla="*/ 0 w 1408569"/>
                <a:gd name="connsiteY0" fmla="*/ 704285 h 1408569"/>
                <a:gd name="connsiteX1" fmla="*/ 704285 w 1408569"/>
                <a:gd name="connsiteY1" fmla="*/ 0 h 1408569"/>
                <a:gd name="connsiteX2" fmla="*/ 1408570 w 1408569"/>
                <a:gd name="connsiteY2" fmla="*/ 704285 h 1408569"/>
                <a:gd name="connsiteX3" fmla="*/ 704285 w 1408569"/>
                <a:gd name="connsiteY3" fmla="*/ 1408570 h 1408569"/>
                <a:gd name="connsiteX4" fmla="*/ 0 w 1408569"/>
                <a:gd name="connsiteY4" fmla="*/ 704285 h 14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8569" h="1408569" fill="none" extrusionOk="0">
                  <a:moveTo>
                    <a:pt x="0" y="704285"/>
                  </a:moveTo>
                  <a:cubicBezTo>
                    <a:pt x="42139" y="320318"/>
                    <a:pt x="332930" y="-36243"/>
                    <a:pt x="704285" y="0"/>
                  </a:cubicBezTo>
                  <a:cubicBezTo>
                    <a:pt x="1022865" y="-10779"/>
                    <a:pt x="1371390" y="350323"/>
                    <a:pt x="1408570" y="704285"/>
                  </a:cubicBezTo>
                  <a:cubicBezTo>
                    <a:pt x="1401440" y="1025261"/>
                    <a:pt x="1079889" y="1427139"/>
                    <a:pt x="704285" y="1408570"/>
                  </a:cubicBezTo>
                  <a:cubicBezTo>
                    <a:pt x="371341" y="1439933"/>
                    <a:pt x="40015" y="1102872"/>
                    <a:pt x="0" y="704285"/>
                  </a:cubicBezTo>
                  <a:close/>
                </a:path>
                <a:path w="1408569" h="1408569" stroke="0" extrusionOk="0">
                  <a:moveTo>
                    <a:pt x="0" y="704285"/>
                  </a:moveTo>
                  <a:cubicBezTo>
                    <a:pt x="-36260" y="292953"/>
                    <a:pt x="281919" y="12535"/>
                    <a:pt x="704285" y="0"/>
                  </a:cubicBezTo>
                  <a:cubicBezTo>
                    <a:pt x="1118787" y="5376"/>
                    <a:pt x="1362515" y="316783"/>
                    <a:pt x="1408570" y="704285"/>
                  </a:cubicBezTo>
                  <a:cubicBezTo>
                    <a:pt x="1363775" y="1136996"/>
                    <a:pt x="1081662" y="1472628"/>
                    <a:pt x="704285" y="1408570"/>
                  </a:cubicBezTo>
                  <a:cubicBezTo>
                    <a:pt x="256297" y="1376278"/>
                    <a:pt x="51565" y="1117889"/>
                    <a:pt x="0" y="704285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6C4C703-C3BD-4419-8E50-863E6BEB6A8D}"/>
                </a:ext>
              </a:extLst>
            </p:cNvPr>
            <p:cNvSpPr/>
            <p:nvPr/>
          </p:nvSpPr>
          <p:spPr>
            <a:xfrm>
              <a:off x="4601999" y="1492824"/>
              <a:ext cx="1047750" cy="1047750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 fill="none" extrusionOk="0">
                  <a:moveTo>
                    <a:pt x="0" y="523875"/>
                  </a:moveTo>
                  <a:cubicBezTo>
                    <a:pt x="39730" y="267749"/>
                    <a:pt x="216303" y="-22879"/>
                    <a:pt x="523875" y="0"/>
                  </a:cubicBezTo>
                  <a:cubicBezTo>
                    <a:pt x="799023" y="890"/>
                    <a:pt x="1040517" y="263777"/>
                    <a:pt x="1047750" y="523875"/>
                  </a:cubicBezTo>
                  <a:cubicBezTo>
                    <a:pt x="1047795" y="799668"/>
                    <a:pt x="788704" y="1056134"/>
                    <a:pt x="523875" y="1047750"/>
                  </a:cubicBezTo>
                  <a:cubicBezTo>
                    <a:pt x="228785" y="1040295"/>
                    <a:pt x="17061" y="803634"/>
                    <a:pt x="0" y="523875"/>
                  </a:cubicBezTo>
                  <a:close/>
                </a:path>
                <a:path w="1047750" h="1047750" stroke="0" extrusionOk="0">
                  <a:moveTo>
                    <a:pt x="0" y="523875"/>
                  </a:moveTo>
                  <a:cubicBezTo>
                    <a:pt x="-2260" y="230380"/>
                    <a:pt x="264177" y="-13214"/>
                    <a:pt x="523875" y="0"/>
                  </a:cubicBezTo>
                  <a:cubicBezTo>
                    <a:pt x="821352" y="17275"/>
                    <a:pt x="1007788" y="253179"/>
                    <a:pt x="1047750" y="523875"/>
                  </a:cubicBezTo>
                  <a:cubicBezTo>
                    <a:pt x="1034340" y="801566"/>
                    <a:pt x="843778" y="1036386"/>
                    <a:pt x="523875" y="1047750"/>
                  </a:cubicBezTo>
                  <a:cubicBezTo>
                    <a:pt x="216071" y="1028493"/>
                    <a:pt x="23296" y="830855"/>
                    <a:pt x="0" y="523875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3978248048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21">
              <a:extLst>
                <a:ext uri="{FF2B5EF4-FFF2-40B4-BE49-F238E27FC236}">
                  <a16:creationId xmlns:a16="http://schemas.microsoft.com/office/drawing/2014/main" id="{421A9A24-4648-4535-9991-F9CBF8716212}"/>
                </a:ext>
              </a:extLst>
            </p:cNvPr>
            <p:cNvSpPr txBox="1"/>
            <p:nvPr/>
          </p:nvSpPr>
          <p:spPr>
            <a:xfrm>
              <a:off x="697129" y="3209312"/>
              <a:ext cx="1502244" cy="877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EFEFE"/>
                  </a:solidFill>
                  <a:cs typeface="+mn-ea"/>
                  <a:sym typeface="+mn-lt"/>
                </a:rPr>
                <a:t>35%</a:t>
              </a:r>
              <a:endParaRPr lang="zh-CN" altLang="en-US" sz="4000" dirty="0">
                <a:solidFill>
                  <a:srgbClr val="FEFEFE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22">
              <a:extLst>
                <a:ext uri="{FF2B5EF4-FFF2-40B4-BE49-F238E27FC236}">
                  <a16:creationId xmlns:a16="http://schemas.microsoft.com/office/drawing/2014/main" id="{573F3A45-7ED6-43F9-95B6-5CBE8E2DDEC0}"/>
                </a:ext>
              </a:extLst>
            </p:cNvPr>
            <p:cNvSpPr txBox="1"/>
            <p:nvPr/>
          </p:nvSpPr>
          <p:spPr>
            <a:xfrm>
              <a:off x="2287092" y="1865668"/>
              <a:ext cx="1345306" cy="648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1,359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23">
              <a:extLst>
                <a:ext uri="{FF2B5EF4-FFF2-40B4-BE49-F238E27FC236}">
                  <a16:creationId xmlns:a16="http://schemas.microsoft.com/office/drawing/2014/main" id="{B2588222-FDD0-432F-B06D-8C16E8B953F8}"/>
                </a:ext>
              </a:extLst>
            </p:cNvPr>
            <p:cNvSpPr txBox="1"/>
            <p:nvPr/>
          </p:nvSpPr>
          <p:spPr>
            <a:xfrm>
              <a:off x="3497114" y="3167127"/>
              <a:ext cx="1289682" cy="877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EFEFE"/>
                  </a:solidFill>
                  <a:cs typeface="+mn-ea"/>
                  <a:sym typeface="+mn-lt"/>
                </a:rPr>
                <a:t>267</a:t>
              </a:r>
              <a:endParaRPr lang="zh-CN" altLang="en-US" sz="4000" dirty="0">
                <a:solidFill>
                  <a:srgbClr val="FEFEFE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24">
              <a:extLst>
                <a:ext uri="{FF2B5EF4-FFF2-40B4-BE49-F238E27FC236}">
                  <a16:creationId xmlns:a16="http://schemas.microsoft.com/office/drawing/2014/main" id="{52C37338-0E03-4C1E-B53D-45778562C553}"/>
                </a:ext>
              </a:extLst>
            </p:cNvPr>
            <p:cNvSpPr txBox="1"/>
            <p:nvPr/>
          </p:nvSpPr>
          <p:spPr>
            <a:xfrm>
              <a:off x="4665746" y="1721180"/>
              <a:ext cx="993683" cy="572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78%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MH_Entry_1">
            <a:extLst>
              <a:ext uri="{FF2B5EF4-FFF2-40B4-BE49-F238E27FC236}">
                <a16:creationId xmlns:a16="http://schemas.microsoft.com/office/drawing/2014/main" id="{0550C272-3BF3-41E4-BAC4-46948C7EF62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教学分析概述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42" name="18">
            <a:extLst>
              <a:ext uri="{FF2B5EF4-FFF2-40B4-BE49-F238E27FC236}">
                <a16:creationId xmlns:a16="http://schemas.microsoft.com/office/drawing/2014/main" id="{A2589D6A-B6BB-450F-A585-08223EE24E0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71C183F-FF61-47DA-ADD5-E5CBF47BDED1}"/>
              </a:ext>
            </a:extLst>
          </p:cNvPr>
          <p:cNvSpPr/>
          <p:nvPr/>
        </p:nvSpPr>
        <p:spPr>
          <a:xfrm>
            <a:off x="1725852" y="4310743"/>
            <a:ext cx="204548" cy="1973943"/>
          </a:xfrm>
          <a:custGeom>
            <a:avLst/>
            <a:gdLst>
              <a:gd name="connsiteX0" fmla="*/ 131977 w 204548"/>
              <a:gd name="connsiteY0" fmla="*/ 0 h 1973943"/>
              <a:gd name="connsiteX1" fmla="*/ 1348 w 204548"/>
              <a:gd name="connsiteY1" fmla="*/ 682171 h 1973943"/>
              <a:gd name="connsiteX2" fmla="*/ 204548 w 204548"/>
              <a:gd name="connsiteY2" fmla="*/ 19739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548" h="1973943">
                <a:moveTo>
                  <a:pt x="131977" y="0"/>
                </a:moveTo>
                <a:cubicBezTo>
                  <a:pt x="60615" y="176590"/>
                  <a:pt x="-10747" y="353181"/>
                  <a:pt x="1348" y="682171"/>
                </a:cubicBezTo>
                <a:cubicBezTo>
                  <a:pt x="13443" y="1011161"/>
                  <a:pt x="108995" y="1492552"/>
                  <a:pt x="204548" y="1973943"/>
                </a:cubicBezTo>
              </a:path>
            </a:pathLst>
          </a:custGeom>
          <a:noFill/>
          <a:ln>
            <a:gradFill>
              <a:gsLst>
                <a:gs pos="0">
                  <a:srgbClr val="6DC1B5"/>
                </a:gs>
                <a:gs pos="100000">
                  <a:srgbClr val="64D2C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D489204-EC39-4689-8B32-685BE8401FDA}"/>
              </a:ext>
            </a:extLst>
          </p:cNvPr>
          <p:cNvSpPr/>
          <p:nvPr/>
        </p:nvSpPr>
        <p:spPr>
          <a:xfrm>
            <a:off x="2989241" y="3004457"/>
            <a:ext cx="233309" cy="3497943"/>
          </a:xfrm>
          <a:custGeom>
            <a:avLst/>
            <a:gdLst>
              <a:gd name="connsiteX0" fmla="*/ 174873 w 233309"/>
              <a:gd name="connsiteY0" fmla="*/ 0 h 3497943"/>
              <a:gd name="connsiteX1" fmla="*/ 702 w 233309"/>
              <a:gd name="connsiteY1" fmla="*/ 899886 h 3497943"/>
              <a:gd name="connsiteX2" fmla="*/ 232930 w 233309"/>
              <a:gd name="connsiteY2" fmla="*/ 2714172 h 3497943"/>
              <a:gd name="connsiteX3" fmla="*/ 44245 w 233309"/>
              <a:gd name="connsiteY3" fmla="*/ 3497943 h 349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09" h="3497943">
                <a:moveTo>
                  <a:pt x="174873" y="0"/>
                </a:moveTo>
                <a:cubicBezTo>
                  <a:pt x="82949" y="223762"/>
                  <a:pt x="-8974" y="447524"/>
                  <a:pt x="702" y="899886"/>
                </a:cubicBezTo>
                <a:cubicBezTo>
                  <a:pt x="10378" y="1352248"/>
                  <a:pt x="225673" y="2281163"/>
                  <a:pt x="232930" y="2714172"/>
                </a:cubicBezTo>
                <a:cubicBezTo>
                  <a:pt x="240187" y="3147181"/>
                  <a:pt x="142216" y="3322562"/>
                  <a:pt x="44245" y="3497943"/>
                </a:cubicBezTo>
              </a:path>
            </a:pathLst>
          </a:custGeom>
          <a:noFill/>
          <a:ln>
            <a:gradFill>
              <a:gsLst>
                <a:gs pos="0">
                  <a:srgbClr val="6DC1B5"/>
                </a:gs>
                <a:gs pos="100000">
                  <a:srgbClr val="64D2C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54FD37C9-F22F-4BD8-8A55-939739905A4D}"/>
              </a:ext>
            </a:extLst>
          </p:cNvPr>
          <p:cNvSpPr/>
          <p:nvPr/>
        </p:nvSpPr>
        <p:spPr>
          <a:xfrm>
            <a:off x="4064000" y="4180114"/>
            <a:ext cx="175812" cy="1944915"/>
          </a:xfrm>
          <a:custGeom>
            <a:avLst/>
            <a:gdLst>
              <a:gd name="connsiteX0" fmla="*/ 72571 w 175812"/>
              <a:gd name="connsiteY0" fmla="*/ 0 h 1944915"/>
              <a:gd name="connsiteX1" fmla="*/ 174171 w 175812"/>
              <a:gd name="connsiteY1" fmla="*/ 914400 h 1944915"/>
              <a:gd name="connsiteX2" fmla="*/ 0 w 175812"/>
              <a:gd name="connsiteY2" fmla="*/ 1944915 h 194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812" h="1944915">
                <a:moveTo>
                  <a:pt x="72571" y="0"/>
                </a:moveTo>
                <a:cubicBezTo>
                  <a:pt x="129418" y="295124"/>
                  <a:pt x="186266" y="590248"/>
                  <a:pt x="174171" y="914400"/>
                </a:cubicBezTo>
                <a:cubicBezTo>
                  <a:pt x="162076" y="1238552"/>
                  <a:pt x="81038" y="1591733"/>
                  <a:pt x="0" y="1944915"/>
                </a:cubicBezTo>
              </a:path>
            </a:pathLst>
          </a:custGeom>
          <a:noFill/>
          <a:ln>
            <a:gradFill>
              <a:gsLst>
                <a:gs pos="0">
                  <a:srgbClr val="64D2C2"/>
                </a:gs>
                <a:gs pos="100000">
                  <a:srgbClr val="6DC1B5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E75CCC9-252E-4A87-9574-3D8D9C9BD6D5}"/>
              </a:ext>
            </a:extLst>
          </p:cNvPr>
          <p:cNvSpPr/>
          <p:nvPr/>
        </p:nvSpPr>
        <p:spPr>
          <a:xfrm>
            <a:off x="4717143" y="2641600"/>
            <a:ext cx="378385" cy="3686629"/>
          </a:xfrm>
          <a:custGeom>
            <a:avLst/>
            <a:gdLst>
              <a:gd name="connsiteX0" fmla="*/ 275771 w 378385"/>
              <a:gd name="connsiteY0" fmla="*/ 0 h 3686629"/>
              <a:gd name="connsiteX1" fmla="*/ 116114 w 378385"/>
              <a:gd name="connsiteY1" fmla="*/ 1088571 h 3686629"/>
              <a:gd name="connsiteX2" fmla="*/ 377371 w 378385"/>
              <a:gd name="connsiteY2" fmla="*/ 2801257 h 3686629"/>
              <a:gd name="connsiteX3" fmla="*/ 0 w 378385"/>
              <a:gd name="connsiteY3" fmla="*/ 3686629 h 368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85" h="3686629">
                <a:moveTo>
                  <a:pt x="275771" y="0"/>
                </a:moveTo>
                <a:cubicBezTo>
                  <a:pt x="187476" y="310847"/>
                  <a:pt x="99181" y="621695"/>
                  <a:pt x="116114" y="1088571"/>
                </a:cubicBezTo>
                <a:cubicBezTo>
                  <a:pt x="133047" y="1555447"/>
                  <a:pt x="396723" y="2368247"/>
                  <a:pt x="377371" y="2801257"/>
                </a:cubicBezTo>
                <a:cubicBezTo>
                  <a:pt x="358019" y="3234267"/>
                  <a:pt x="179009" y="3460448"/>
                  <a:pt x="0" y="3686629"/>
                </a:cubicBezTo>
              </a:path>
            </a:pathLst>
          </a:custGeom>
          <a:noFill/>
          <a:ln>
            <a:gradFill>
              <a:gsLst>
                <a:gs pos="100000">
                  <a:srgbClr val="64D2C2">
                    <a:alpha val="0"/>
                  </a:srgbClr>
                </a:gs>
                <a:gs pos="0">
                  <a:srgbClr val="6DC1B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57D80BD5-4850-4BFD-93EC-DCDFA21F6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832661"/>
              </p:ext>
            </p:extLst>
          </p:nvPr>
        </p:nvGraphicFramePr>
        <p:xfrm>
          <a:off x="2881222" y="1287140"/>
          <a:ext cx="6427968" cy="428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" name="MH_Entry_1">
            <a:extLst>
              <a:ext uri="{FF2B5EF4-FFF2-40B4-BE49-F238E27FC236}">
                <a16:creationId xmlns:a16="http://schemas.microsoft.com/office/drawing/2014/main" id="{5EF6F165-A9C6-41EB-A733-6700638F781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教学分析概述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29" name="18">
            <a:extLst>
              <a:ext uri="{FF2B5EF4-FFF2-40B4-BE49-F238E27FC236}">
                <a16:creationId xmlns:a16="http://schemas.microsoft.com/office/drawing/2014/main" id="{CD69E49F-87D2-4271-B5BA-4B14147A695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01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9C5BD3B-F00B-4F7F-AA65-53F635B907DD}"/>
              </a:ext>
            </a:extLst>
          </p:cNvPr>
          <p:cNvGrpSpPr/>
          <p:nvPr/>
        </p:nvGrpSpPr>
        <p:grpSpPr>
          <a:xfrm>
            <a:off x="1458769" y="1662690"/>
            <a:ext cx="3595383" cy="1273681"/>
            <a:chOff x="1458769" y="1662690"/>
            <a:chExt cx="3595383" cy="1273681"/>
          </a:xfrm>
        </p:grpSpPr>
        <p:sp>
          <p:nvSpPr>
            <p:cNvPr id="30" name="文本框 8">
              <a:extLst>
                <a:ext uri="{FF2B5EF4-FFF2-40B4-BE49-F238E27FC236}">
                  <a16:creationId xmlns:a16="http://schemas.microsoft.com/office/drawing/2014/main" id="{FE2CECAA-10E4-486A-AE73-1B61EED868D0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B8EA736E-E0B8-4A56-B595-2BA4B6796432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975D963-3AE2-408F-BA64-7B0291491DA0}"/>
              </a:ext>
            </a:extLst>
          </p:cNvPr>
          <p:cNvGrpSpPr/>
          <p:nvPr/>
        </p:nvGrpSpPr>
        <p:grpSpPr>
          <a:xfrm>
            <a:off x="1458769" y="3912404"/>
            <a:ext cx="3595383" cy="1273681"/>
            <a:chOff x="1458769" y="1662690"/>
            <a:chExt cx="3595383" cy="1273681"/>
          </a:xfrm>
        </p:grpSpPr>
        <p:sp>
          <p:nvSpPr>
            <p:cNvPr id="33" name="文本框 8">
              <a:extLst>
                <a:ext uri="{FF2B5EF4-FFF2-40B4-BE49-F238E27FC236}">
                  <a16:creationId xmlns:a16="http://schemas.microsoft.com/office/drawing/2014/main" id="{D6A8FA1E-E6C3-4511-BA66-CD19FAF40136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83CD60E7-FD5C-487B-89E8-5A7E0FEEA4E6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6F04B98-BCA9-4658-AE8B-F88C4567AFB2}"/>
              </a:ext>
            </a:extLst>
          </p:cNvPr>
          <p:cNvGrpSpPr/>
          <p:nvPr/>
        </p:nvGrpSpPr>
        <p:grpSpPr>
          <a:xfrm>
            <a:off x="8367569" y="1662690"/>
            <a:ext cx="3595383" cy="1273681"/>
            <a:chOff x="1458769" y="1662690"/>
            <a:chExt cx="3595383" cy="1273681"/>
          </a:xfrm>
        </p:grpSpPr>
        <p:sp>
          <p:nvSpPr>
            <p:cNvPr id="36" name="文本框 8">
              <a:extLst>
                <a:ext uri="{FF2B5EF4-FFF2-40B4-BE49-F238E27FC236}">
                  <a16:creationId xmlns:a16="http://schemas.microsoft.com/office/drawing/2014/main" id="{545C021F-B448-4E58-8592-8EEF53DFBCF0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BA0F4DCC-67AC-4F48-9D8E-6F9372661119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AFB1E5B-2CDE-4C1B-B412-15919F79C37D}"/>
              </a:ext>
            </a:extLst>
          </p:cNvPr>
          <p:cNvGrpSpPr/>
          <p:nvPr/>
        </p:nvGrpSpPr>
        <p:grpSpPr>
          <a:xfrm>
            <a:off x="8367569" y="3912404"/>
            <a:ext cx="3595383" cy="1273681"/>
            <a:chOff x="1458769" y="1662690"/>
            <a:chExt cx="3595383" cy="1273681"/>
          </a:xfrm>
        </p:grpSpPr>
        <p:sp>
          <p:nvSpPr>
            <p:cNvPr id="39" name="文本框 8">
              <a:extLst>
                <a:ext uri="{FF2B5EF4-FFF2-40B4-BE49-F238E27FC236}">
                  <a16:creationId xmlns:a16="http://schemas.microsoft.com/office/drawing/2014/main" id="{1FF2C03E-992F-4A7B-ACBF-747CFA1FF4C9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40" name="TextBox 20">
              <a:extLst>
                <a:ext uri="{FF2B5EF4-FFF2-40B4-BE49-F238E27FC236}">
                  <a16:creationId xmlns:a16="http://schemas.microsoft.com/office/drawing/2014/main" id="{95F30557-85F6-47B4-AD22-E496D031D708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9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9205591-E3FB-418D-966F-75B90460E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2ABB0026-5541-4999-A368-3C778D99E967}"/>
              </a:ext>
            </a:extLst>
          </p:cNvPr>
          <p:cNvSpPr/>
          <p:nvPr/>
        </p:nvSpPr>
        <p:spPr>
          <a:xfrm>
            <a:off x="4490809" y="1057842"/>
            <a:ext cx="3065586" cy="2026594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id="{C00BDD3A-E5E7-4FDD-8CB8-693727743E8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9819" y="1744673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02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9AE60B7-57A6-4128-9D86-92265DF73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35" y="2206338"/>
            <a:ext cx="821418" cy="859701"/>
          </a:xfrm>
          <a:prstGeom prst="rect">
            <a:avLst/>
          </a:prstGeom>
        </p:spPr>
      </p:pic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F830766-360C-44BB-A69C-31F16A1EF894}"/>
              </a:ext>
            </a:extLst>
          </p:cNvPr>
          <p:cNvSpPr/>
          <p:nvPr/>
        </p:nvSpPr>
        <p:spPr>
          <a:xfrm>
            <a:off x="7278591" y="689019"/>
            <a:ext cx="870548" cy="575501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254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MH_Entry_1">
            <a:extLst>
              <a:ext uri="{FF2B5EF4-FFF2-40B4-BE49-F238E27FC236}">
                <a16:creationId xmlns:a16="http://schemas.microsoft.com/office/drawing/2014/main" id="{73071064-7A09-4CA1-AD38-310051EEEE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1615" y="3354834"/>
            <a:ext cx="4523878" cy="9233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4000" b="1" noProof="1">
                <a:solidFill>
                  <a:srgbClr val="6DC1B5"/>
                </a:solidFill>
                <a:cs typeface="+mn-ea"/>
                <a:sym typeface="+mn-lt"/>
              </a:rPr>
              <a:t>教学方案介绍</a:t>
            </a:r>
            <a:endParaRPr lang="en-US" altLang="zh-CN" sz="4000" b="1" noProof="1">
              <a:solidFill>
                <a:srgbClr val="6DC1B5"/>
              </a:solidFill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en-US" altLang="zh-CN" sz="2000" b="1" noProof="1">
                <a:solidFill>
                  <a:srgbClr val="6DC1B5"/>
                </a:solidFill>
                <a:cs typeface="+mn-ea"/>
                <a:sym typeface="+mn-lt"/>
              </a:rPr>
              <a:t>COMPLETION OF WORK</a:t>
            </a:r>
            <a:endParaRPr lang="zh-CN" altLang="en-US" sz="20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0E2C380-B38C-46D3-A144-B8D1EF6DA7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10881" r="16643" b="9054"/>
          <a:stretch/>
        </p:blipFill>
        <p:spPr>
          <a:xfrm>
            <a:off x="4847714" y="4968567"/>
            <a:ext cx="2232468" cy="18602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6D5031B-2B30-4457-BE2D-45C16C6C69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1" y="5214434"/>
            <a:ext cx="1834680" cy="13817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15F1ACF-6E23-4315-952C-EFC7FE0A7A0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8775" r="36860" b="9978"/>
          <a:stretch/>
        </p:blipFill>
        <p:spPr>
          <a:xfrm>
            <a:off x="9194590" y="1164337"/>
            <a:ext cx="2897236" cy="55731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0DC3B8F-59E8-4509-BB93-F26FAB7D13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5" y="5018325"/>
            <a:ext cx="1245168" cy="1629668"/>
          </a:xfrm>
          <a:prstGeom prst="rect">
            <a:avLst/>
          </a:prstGeom>
        </p:spPr>
      </p:pic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15104545-1F5F-4BD7-A89D-D72306D1BDD3}"/>
              </a:ext>
            </a:extLst>
          </p:cNvPr>
          <p:cNvSpPr/>
          <p:nvPr/>
        </p:nvSpPr>
        <p:spPr>
          <a:xfrm>
            <a:off x="571673" y="684433"/>
            <a:ext cx="2114557" cy="1607115"/>
          </a:xfrm>
          <a:custGeom>
            <a:avLst/>
            <a:gdLst>
              <a:gd name="connsiteX0" fmla="*/ 1382911 w 6674743"/>
              <a:gd name="connsiteY0" fmla="*/ 2326187 h 4412533"/>
              <a:gd name="connsiteX1" fmla="*/ 1384790 w 6674743"/>
              <a:gd name="connsiteY1" fmla="*/ 2329124 h 4412533"/>
              <a:gd name="connsiteX2" fmla="*/ 1387118 w 6674743"/>
              <a:gd name="connsiteY2" fmla="*/ 2327494 h 4412533"/>
              <a:gd name="connsiteX3" fmla="*/ 2922923 w 6674743"/>
              <a:gd name="connsiteY3" fmla="*/ 0 h 4412533"/>
              <a:gd name="connsiteX4" fmla="*/ 3531994 w 6674743"/>
              <a:gd name="connsiteY4" fmla="*/ 274748 h 4412533"/>
              <a:gd name="connsiteX5" fmla="*/ 3562618 w 6674743"/>
              <a:gd name="connsiteY5" fmla="*/ 322614 h 4412533"/>
              <a:gd name="connsiteX6" fmla="*/ 3622966 w 6674743"/>
              <a:gd name="connsiteY6" fmla="*/ 282385 h 4412533"/>
              <a:gd name="connsiteX7" fmla="*/ 4356209 w 6674743"/>
              <a:gd name="connsiteY7" fmla="*/ 92364 h 4412533"/>
              <a:gd name="connsiteX8" fmla="*/ 5608698 w 6674743"/>
              <a:gd name="connsiteY8" fmla="*/ 874138 h 4412533"/>
              <a:gd name="connsiteX9" fmla="*/ 5630926 w 6674743"/>
              <a:gd name="connsiteY9" fmla="*/ 947481 h 4412533"/>
              <a:gd name="connsiteX10" fmla="*/ 5647075 w 6674743"/>
              <a:gd name="connsiteY10" fmla="*/ 945390 h 4412533"/>
              <a:gd name="connsiteX11" fmla="*/ 5735556 w 6674743"/>
              <a:gd name="connsiteY11" fmla="*/ 941599 h 4412533"/>
              <a:gd name="connsiteX12" fmla="*/ 6600949 w 6674743"/>
              <a:gd name="connsiteY12" fmla="*/ 1675803 h 4412533"/>
              <a:gd name="connsiteX13" fmla="*/ 6347481 w 6674743"/>
              <a:gd name="connsiteY13" fmla="*/ 2194964 h 4412533"/>
              <a:gd name="connsiteX14" fmla="*/ 6283562 w 6674743"/>
              <a:gd name="connsiteY14" fmla="*/ 2239707 h 4412533"/>
              <a:gd name="connsiteX15" fmla="*/ 6343033 w 6674743"/>
              <a:gd name="connsiteY15" fmla="*/ 2295221 h 4412533"/>
              <a:gd name="connsiteX16" fmla="*/ 6674743 w 6674743"/>
              <a:gd name="connsiteY16" fmla="*/ 3079154 h 4412533"/>
              <a:gd name="connsiteX17" fmla="*/ 5222112 w 6674743"/>
              <a:gd name="connsiteY17" fmla="*/ 4311573 h 4412533"/>
              <a:gd name="connsiteX18" fmla="*/ 4298104 w 6674743"/>
              <a:gd name="connsiteY18" fmla="*/ 4030149 h 4412533"/>
              <a:gd name="connsiteX19" fmla="*/ 4284023 w 6674743"/>
              <a:gd name="connsiteY19" fmla="*/ 4019291 h 4412533"/>
              <a:gd name="connsiteX20" fmla="*/ 4254808 w 6674743"/>
              <a:gd name="connsiteY20" fmla="*/ 4039742 h 4412533"/>
              <a:gd name="connsiteX21" fmla="*/ 3704494 w 6674743"/>
              <a:gd name="connsiteY21" fmla="*/ 4182356 h 4412533"/>
              <a:gd name="connsiteX22" fmla="*/ 3604080 w 6674743"/>
              <a:gd name="connsiteY22" fmla="*/ 4178054 h 4412533"/>
              <a:gd name="connsiteX23" fmla="*/ 3472845 w 6674743"/>
              <a:gd name="connsiteY23" fmla="*/ 4269919 h 4412533"/>
              <a:gd name="connsiteX24" fmla="*/ 2922531 w 6674743"/>
              <a:gd name="connsiteY24" fmla="*/ 4412533 h 4412533"/>
              <a:gd name="connsiteX25" fmla="*/ 2015612 w 6674743"/>
              <a:gd name="connsiteY25" fmla="*/ 3902518 h 4412533"/>
              <a:gd name="connsiteX26" fmla="*/ 1991332 w 6674743"/>
              <a:gd name="connsiteY26" fmla="*/ 3846237 h 4412533"/>
              <a:gd name="connsiteX27" fmla="*/ 1947242 w 6674743"/>
              <a:gd name="connsiteY27" fmla="*/ 3848126 h 4412533"/>
              <a:gd name="connsiteX28" fmla="*/ 1007225 w 6674743"/>
              <a:gd name="connsiteY28" fmla="*/ 3261389 h 4412533"/>
              <a:gd name="connsiteX29" fmla="*/ 987415 w 6674743"/>
              <a:gd name="connsiteY29" fmla="*/ 3196026 h 4412533"/>
              <a:gd name="connsiteX30" fmla="*/ 882546 w 6674743"/>
              <a:gd name="connsiteY30" fmla="*/ 3223645 h 4412533"/>
              <a:gd name="connsiteX31" fmla="*/ 734515 w 6674743"/>
              <a:gd name="connsiteY31" fmla="*/ 3236305 h 4412533"/>
              <a:gd name="connsiteX32" fmla="*/ 0 w 6674743"/>
              <a:gd name="connsiteY32" fmla="*/ 2613139 h 4412533"/>
              <a:gd name="connsiteX33" fmla="*/ 734515 w 6674743"/>
              <a:gd name="connsiteY33" fmla="*/ 1989973 h 4412533"/>
              <a:gd name="connsiteX34" fmla="*/ 832929 w 6674743"/>
              <a:gd name="connsiteY34" fmla="*/ 1998390 h 4412533"/>
              <a:gd name="connsiteX35" fmla="*/ 781020 w 6674743"/>
              <a:gd name="connsiteY35" fmla="*/ 1939497 h 4412533"/>
              <a:gd name="connsiteX36" fmla="*/ 581203 w 6674743"/>
              <a:gd name="connsiteY36" fmla="*/ 1384507 h 4412533"/>
              <a:gd name="connsiteX37" fmla="*/ 1751201 w 6674743"/>
              <a:gd name="connsiteY37" fmla="*/ 391875 h 4412533"/>
              <a:gd name="connsiteX38" fmla="*/ 2180210 w 6674743"/>
              <a:gd name="connsiteY38" fmla="*/ 460728 h 4412533"/>
              <a:gd name="connsiteX39" fmla="*/ 2212182 w 6674743"/>
              <a:gd name="connsiteY39" fmla="*/ 473387 h 4412533"/>
              <a:gd name="connsiteX40" fmla="*/ 2246130 w 6674743"/>
              <a:gd name="connsiteY40" fmla="*/ 380602 h 4412533"/>
              <a:gd name="connsiteX41" fmla="*/ 2922923 w 6674743"/>
              <a:gd name="connsiteY41" fmla="*/ 0 h 44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74743" h="4412533">
                <a:moveTo>
                  <a:pt x="1382911" y="2326187"/>
                </a:moveTo>
                <a:lnTo>
                  <a:pt x="1384790" y="2329124"/>
                </a:lnTo>
                <a:lnTo>
                  <a:pt x="1387118" y="2327494"/>
                </a:lnTo>
                <a:close/>
                <a:moveTo>
                  <a:pt x="2922923" y="0"/>
                </a:moveTo>
                <a:cubicBezTo>
                  <a:pt x="3176461" y="0"/>
                  <a:pt x="3399997" y="108985"/>
                  <a:pt x="3531994" y="274748"/>
                </a:cubicBezTo>
                <a:lnTo>
                  <a:pt x="3562618" y="322614"/>
                </a:lnTo>
                <a:lnTo>
                  <a:pt x="3622966" y="282385"/>
                </a:lnTo>
                <a:cubicBezTo>
                  <a:pt x="3832274" y="162416"/>
                  <a:pt x="4084599" y="92364"/>
                  <a:pt x="4356209" y="92364"/>
                </a:cubicBezTo>
                <a:cubicBezTo>
                  <a:pt x="4944697" y="92364"/>
                  <a:pt x="5442654" y="421218"/>
                  <a:pt x="5608698" y="874138"/>
                </a:cubicBezTo>
                <a:lnTo>
                  <a:pt x="5630926" y="947481"/>
                </a:lnTo>
                <a:lnTo>
                  <a:pt x="5647075" y="945390"/>
                </a:lnTo>
                <a:cubicBezTo>
                  <a:pt x="5676167" y="942883"/>
                  <a:pt x="5705685" y="941599"/>
                  <a:pt x="5735556" y="941599"/>
                </a:cubicBezTo>
                <a:cubicBezTo>
                  <a:pt x="6213499" y="941599"/>
                  <a:pt x="6600949" y="1270313"/>
                  <a:pt x="6600949" y="1675803"/>
                </a:cubicBezTo>
                <a:cubicBezTo>
                  <a:pt x="6600949" y="1878548"/>
                  <a:pt x="6504087" y="2062099"/>
                  <a:pt x="6347481" y="2194964"/>
                </a:cubicBezTo>
                <a:lnTo>
                  <a:pt x="6283562" y="2239707"/>
                </a:lnTo>
                <a:lnTo>
                  <a:pt x="6343033" y="2295221"/>
                </a:lnTo>
                <a:cubicBezTo>
                  <a:pt x="6550259" y="2508256"/>
                  <a:pt x="6674743" y="2781372"/>
                  <a:pt x="6674743" y="3079154"/>
                </a:cubicBezTo>
                <a:cubicBezTo>
                  <a:pt x="6674743" y="3759800"/>
                  <a:pt x="6024378" y="4311573"/>
                  <a:pt x="5222112" y="4311573"/>
                </a:cubicBezTo>
                <a:cubicBezTo>
                  <a:pt x="4871121" y="4311573"/>
                  <a:pt x="4549204" y="4205960"/>
                  <a:pt x="4298104" y="4030149"/>
                </a:cubicBezTo>
                <a:lnTo>
                  <a:pt x="4284023" y="4019291"/>
                </a:lnTo>
                <a:lnTo>
                  <a:pt x="4254808" y="4039742"/>
                </a:lnTo>
                <a:cubicBezTo>
                  <a:pt x="4097718" y="4129781"/>
                  <a:pt x="3908343" y="4182356"/>
                  <a:pt x="3704494" y="4182356"/>
                </a:cubicBezTo>
                <a:lnTo>
                  <a:pt x="3604080" y="4178054"/>
                </a:lnTo>
                <a:lnTo>
                  <a:pt x="3472845" y="4269919"/>
                </a:lnTo>
                <a:cubicBezTo>
                  <a:pt x="3315755" y="4359958"/>
                  <a:pt x="3126380" y="4412533"/>
                  <a:pt x="2922531" y="4412533"/>
                </a:cubicBezTo>
                <a:cubicBezTo>
                  <a:pt x="2514834" y="4412533"/>
                  <a:pt x="2165032" y="4202233"/>
                  <a:pt x="2015612" y="3902518"/>
                </a:cubicBezTo>
                <a:lnTo>
                  <a:pt x="1991332" y="3846237"/>
                </a:lnTo>
                <a:lnTo>
                  <a:pt x="1947242" y="3848126"/>
                </a:lnTo>
                <a:cubicBezTo>
                  <a:pt x="1505570" y="3848126"/>
                  <a:pt x="1131845" y="3601315"/>
                  <a:pt x="1007225" y="3261389"/>
                </a:cubicBezTo>
                <a:lnTo>
                  <a:pt x="987415" y="3196026"/>
                </a:lnTo>
                <a:lnTo>
                  <a:pt x="882546" y="3223645"/>
                </a:lnTo>
                <a:cubicBezTo>
                  <a:pt x="834731" y="3231946"/>
                  <a:pt x="785223" y="3236305"/>
                  <a:pt x="734515" y="3236305"/>
                </a:cubicBezTo>
                <a:cubicBezTo>
                  <a:pt x="328854" y="3236305"/>
                  <a:pt x="0" y="2957304"/>
                  <a:pt x="0" y="2613139"/>
                </a:cubicBezTo>
                <a:cubicBezTo>
                  <a:pt x="0" y="2268974"/>
                  <a:pt x="328854" y="1989973"/>
                  <a:pt x="734515" y="1989973"/>
                </a:cubicBezTo>
                <a:lnTo>
                  <a:pt x="832929" y="1998390"/>
                </a:lnTo>
                <a:lnTo>
                  <a:pt x="781020" y="1939497"/>
                </a:lnTo>
                <a:cubicBezTo>
                  <a:pt x="654866" y="1781072"/>
                  <a:pt x="581203" y="1590088"/>
                  <a:pt x="581203" y="1384507"/>
                </a:cubicBezTo>
                <a:cubicBezTo>
                  <a:pt x="581203" y="836292"/>
                  <a:pt x="1105029" y="391875"/>
                  <a:pt x="1751201" y="391875"/>
                </a:cubicBezTo>
                <a:cubicBezTo>
                  <a:pt x="1902648" y="391875"/>
                  <a:pt x="2047374" y="416288"/>
                  <a:pt x="2180210" y="460728"/>
                </a:cubicBezTo>
                <a:lnTo>
                  <a:pt x="2212182" y="473387"/>
                </a:lnTo>
                <a:lnTo>
                  <a:pt x="2246130" y="380602"/>
                </a:lnTo>
                <a:cubicBezTo>
                  <a:pt x="2357636" y="156938"/>
                  <a:pt x="2618678" y="0"/>
                  <a:pt x="292292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rgbClr val="64D2C2"/>
              </a:gs>
            </a:gsLst>
            <a:lin ang="5400000" scaled="1"/>
          </a:gradFill>
          <a:ln w="12700"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BD9617C-0496-4FAB-9B40-586553A49A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3152331"/>
            <a:ext cx="2040938" cy="385993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9FD2F42C-0B0F-4B30-8883-4432917C9393}"/>
              </a:ext>
            </a:extLst>
          </p:cNvPr>
          <p:cNvGrpSpPr/>
          <p:nvPr/>
        </p:nvGrpSpPr>
        <p:grpSpPr>
          <a:xfrm>
            <a:off x="7106424" y="6199424"/>
            <a:ext cx="5783795" cy="2231401"/>
            <a:chOff x="7106424" y="6199424"/>
            <a:chExt cx="5783795" cy="2231401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1BDACDD0-A74A-4CE8-93E7-83C4117A6C87}"/>
                </a:ext>
              </a:extLst>
            </p:cNvPr>
            <p:cNvSpPr/>
            <p:nvPr/>
          </p:nvSpPr>
          <p:spPr>
            <a:xfrm>
              <a:off x="7106424" y="6416033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DB35035-840F-426B-B41A-7E95112525C8}"/>
                </a:ext>
              </a:extLst>
            </p:cNvPr>
            <p:cNvSpPr/>
            <p:nvPr/>
          </p:nvSpPr>
          <p:spPr>
            <a:xfrm>
              <a:off x="7908722" y="6431832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0CFED72C-5F33-474D-A94F-884D66221D53}"/>
                </a:ext>
              </a:extLst>
            </p:cNvPr>
            <p:cNvSpPr/>
            <p:nvPr/>
          </p:nvSpPr>
          <p:spPr>
            <a:xfrm rot="17278037">
              <a:off x="9905046" y="6426826"/>
              <a:ext cx="1341913" cy="887110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2675A26-6CE6-4713-A64C-30E229124D9A}"/>
                </a:ext>
              </a:extLst>
            </p:cNvPr>
            <p:cNvSpPr/>
            <p:nvPr/>
          </p:nvSpPr>
          <p:spPr>
            <a:xfrm rot="9530581">
              <a:off x="9866384" y="6287364"/>
              <a:ext cx="3023835" cy="1998993"/>
            </a:xfrm>
            <a:custGeom>
              <a:avLst/>
              <a:gdLst>
                <a:gd name="connsiteX0" fmla="*/ 1382911 w 6674743"/>
                <a:gd name="connsiteY0" fmla="*/ 2326187 h 4412533"/>
                <a:gd name="connsiteX1" fmla="*/ 1384790 w 6674743"/>
                <a:gd name="connsiteY1" fmla="*/ 2329124 h 4412533"/>
                <a:gd name="connsiteX2" fmla="*/ 1387118 w 6674743"/>
                <a:gd name="connsiteY2" fmla="*/ 2327494 h 4412533"/>
                <a:gd name="connsiteX3" fmla="*/ 2922923 w 6674743"/>
                <a:gd name="connsiteY3" fmla="*/ 0 h 4412533"/>
                <a:gd name="connsiteX4" fmla="*/ 3531994 w 6674743"/>
                <a:gd name="connsiteY4" fmla="*/ 274748 h 4412533"/>
                <a:gd name="connsiteX5" fmla="*/ 3562618 w 6674743"/>
                <a:gd name="connsiteY5" fmla="*/ 322614 h 4412533"/>
                <a:gd name="connsiteX6" fmla="*/ 3622966 w 6674743"/>
                <a:gd name="connsiteY6" fmla="*/ 282385 h 4412533"/>
                <a:gd name="connsiteX7" fmla="*/ 4356209 w 6674743"/>
                <a:gd name="connsiteY7" fmla="*/ 92364 h 4412533"/>
                <a:gd name="connsiteX8" fmla="*/ 5608698 w 6674743"/>
                <a:gd name="connsiteY8" fmla="*/ 874138 h 4412533"/>
                <a:gd name="connsiteX9" fmla="*/ 5630926 w 6674743"/>
                <a:gd name="connsiteY9" fmla="*/ 947481 h 4412533"/>
                <a:gd name="connsiteX10" fmla="*/ 5647075 w 6674743"/>
                <a:gd name="connsiteY10" fmla="*/ 945390 h 4412533"/>
                <a:gd name="connsiteX11" fmla="*/ 5735556 w 6674743"/>
                <a:gd name="connsiteY11" fmla="*/ 941599 h 4412533"/>
                <a:gd name="connsiteX12" fmla="*/ 6600949 w 6674743"/>
                <a:gd name="connsiteY12" fmla="*/ 1675803 h 4412533"/>
                <a:gd name="connsiteX13" fmla="*/ 6347481 w 6674743"/>
                <a:gd name="connsiteY13" fmla="*/ 2194964 h 4412533"/>
                <a:gd name="connsiteX14" fmla="*/ 6283562 w 6674743"/>
                <a:gd name="connsiteY14" fmla="*/ 2239707 h 4412533"/>
                <a:gd name="connsiteX15" fmla="*/ 6343033 w 6674743"/>
                <a:gd name="connsiteY15" fmla="*/ 2295221 h 4412533"/>
                <a:gd name="connsiteX16" fmla="*/ 6674743 w 6674743"/>
                <a:gd name="connsiteY16" fmla="*/ 3079154 h 4412533"/>
                <a:gd name="connsiteX17" fmla="*/ 5222112 w 6674743"/>
                <a:gd name="connsiteY17" fmla="*/ 4311573 h 4412533"/>
                <a:gd name="connsiteX18" fmla="*/ 4298104 w 6674743"/>
                <a:gd name="connsiteY18" fmla="*/ 4030149 h 4412533"/>
                <a:gd name="connsiteX19" fmla="*/ 4284023 w 6674743"/>
                <a:gd name="connsiteY19" fmla="*/ 4019291 h 4412533"/>
                <a:gd name="connsiteX20" fmla="*/ 4254808 w 6674743"/>
                <a:gd name="connsiteY20" fmla="*/ 4039742 h 4412533"/>
                <a:gd name="connsiteX21" fmla="*/ 3704494 w 6674743"/>
                <a:gd name="connsiteY21" fmla="*/ 4182356 h 4412533"/>
                <a:gd name="connsiteX22" fmla="*/ 3604080 w 6674743"/>
                <a:gd name="connsiteY22" fmla="*/ 4178054 h 4412533"/>
                <a:gd name="connsiteX23" fmla="*/ 3472845 w 6674743"/>
                <a:gd name="connsiteY23" fmla="*/ 4269919 h 4412533"/>
                <a:gd name="connsiteX24" fmla="*/ 2922531 w 6674743"/>
                <a:gd name="connsiteY24" fmla="*/ 4412533 h 4412533"/>
                <a:gd name="connsiteX25" fmla="*/ 2015612 w 6674743"/>
                <a:gd name="connsiteY25" fmla="*/ 3902518 h 4412533"/>
                <a:gd name="connsiteX26" fmla="*/ 1991332 w 6674743"/>
                <a:gd name="connsiteY26" fmla="*/ 3846237 h 4412533"/>
                <a:gd name="connsiteX27" fmla="*/ 1947242 w 6674743"/>
                <a:gd name="connsiteY27" fmla="*/ 3848126 h 4412533"/>
                <a:gd name="connsiteX28" fmla="*/ 1007225 w 6674743"/>
                <a:gd name="connsiteY28" fmla="*/ 3261389 h 4412533"/>
                <a:gd name="connsiteX29" fmla="*/ 987415 w 6674743"/>
                <a:gd name="connsiteY29" fmla="*/ 3196026 h 4412533"/>
                <a:gd name="connsiteX30" fmla="*/ 882546 w 6674743"/>
                <a:gd name="connsiteY30" fmla="*/ 3223645 h 4412533"/>
                <a:gd name="connsiteX31" fmla="*/ 734515 w 6674743"/>
                <a:gd name="connsiteY31" fmla="*/ 3236305 h 4412533"/>
                <a:gd name="connsiteX32" fmla="*/ 0 w 6674743"/>
                <a:gd name="connsiteY32" fmla="*/ 2613139 h 4412533"/>
                <a:gd name="connsiteX33" fmla="*/ 734515 w 6674743"/>
                <a:gd name="connsiteY33" fmla="*/ 1989973 h 4412533"/>
                <a:gd name="connsiteX34" fmla="*/ 832929 w 6674743"/>
                <a:gd name="connsiteY34" fmla="*/ 1998390 h 4412533"/>
                <a:gd name="connsiteX35" fmla="*/ 781020 w 6674743"/>
                <a:gd name="connsiteY35" fmla="*/ 1939497 h 4412533"/>
                <a:gd name="connsiteX36" fmla="*/ 581203 w 6674743"/>
                <a:gd name="connsiteY36" fmla="*/ 1384507 h 4412533"/>
                <a:gd name="connsiteX37" fmla="*/ 1751201 w 6674743"/>
                <a:gd name="connsiteY37" fmla="*/ 391875 h 4412533"/>
                <a:gd name="connsiteX38" fmla="*/ 2180210 w 6674743"/>
                <a:gd name="connsiteY38" fmla="*/ 460728 h 4412533"/>
                <a:gd name="connsiteX39" fmla="*/ 2212182 w 6674743"/>
                <a:gd name="connsiteY39" fmla="*/ 473387 h 4412533"/>
                <a:gd name="connsiteX40" fmla="*/ 2246130 w 6674743"/>
                <a:gd name="connsiteY40" fmla="*/ 380602 h 4412533"/>
                <a:gd name="connsiteX41" fmla="*/ 2922923 w 6674743"/>
                <a:gd name="connsiteY41" fmla="*/ 0 h 44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74743" h="4412533">
                  <a:moveTo>
                    <a:pt x="1382911" y="2326187"/>
                  </a:moveTo>
                  <a:lnTo>
                    <a:pt x="1384790" y="2329124"/>
                  </a:lnTo>
                  <a:lnTo>
                    <a:pt x="1387118" y="2327494"/>
                  </a:lnTo>
                  <a:close/>
                  <a:moveTo>
                    <a:pt x="2922923" y="0"/>
                  </a:moveTo>
                  <a:cubicBezTo>
                    <a:pt x="3176461" y="0"/>
                    <a:pt x="3399997" y="108985"/>
                    <a:pt x="3531994" y="274748"/>
                  </a:cubicBezTo>
                  <a:lnTo>
                    <a:pt x="3562618" y="322614"/>
                  </a:lnTo>
                  <a:lnTo>
                    <a:pt x="3622966" y="282385"/>
                  </a:lnTo>
                  <a:cubicBezTo>
                    <a:pt x="3832274" y="162416"/>
                    <a:pt x="4084599" y="92364"/>
                    <a:pt x="4356209" y="92364"/>
                  </a:cubicBezTo>
                  <a:cubicBezTo>
                    <a:pt x="4944697" y="92364"/>
                    <a:pt x="5442654" y="421218"/>
                    <a:pt x="5608698" y="874138"/>
                  </a:cubicBezTo>
                  <a:lnTo>
                    <a:pt x="5630926" y="947481"/>
                  </a:lnTo>
                  <a:lnTo>
                    <a:pt x="5647075" y="945390"/>
                  </a:lnTo>
                  <a:cubicBezTo>
                    <a:pt x="5676167" y="942883"/>
                    <a:pt x="5705685" y="941599"/>
                    <a:pt x="5735556" y="941599"/>
                  </a:cubicBezTo>
                  <a:cubicBezTo>
                    <a:pt x="6213499" y="941599"/>
                    <a:pt x="6600949" y="1270313"/>
                    <a:pt x="6600949" y="1675803"/>
                  </a:cubicBezTo>
                  <a:cubicBezTo>
                    <a:pt x="6600949" y="1878548"/>
                    <a:pt x="6504087" y="2062099"/>
                    <a:pt x="6347481" y="2194964"/>
                  </a:cubicBezTo>
                  <a:lnTo>
                    <a:pt x="6283562" y="2239707"/>
                  </a:lnTo>
                  <a:lnTo>
                    <a:pt x="6343033" y="2295221"/>
                  </a:lnTo>
                  <a:cubicBezTo>
                    <a:pt x="6550259" y="2508256"/>
                    <a:pt x="6674743" y="2781372"/>
                    <a:pt x="6674743" y="3079154"/>
                  </a:cubicBezTo>
                  <a:cubicBezTo>
                    <a:pt x="6674743" y="3759800"/>
                    <a:pt x="6024378" y="4311573"/>
                    <a:pt x="5222112" y="4311573"/>
                  </a:cubicBezTo>
                  <a:cubicBezTo>
                    <a:pt x="4871121" y="4311573"/>
                    <a:pt x="4549204" y="4205960"/>
                    <a:pt x="4298104" y="4030149"/>
                  </a:cubicBezTo>
                  <a:lnTo>
                    <a:pt x="4284023" y="4019291"/>
                  </a:lnTo>
                  <a:lnTo>
                    <a:pt x="4254808" y="4039742"/>
                  </a:lnTo>
                  <a:cubicBezTo>
                    <a:pt x="4097718" y="4129781"/>
                    <a:pt x="3908343" y="4182356"/>
                    <a:pt x="3704494" y="4182356"/>
                  </a:cubicBezTo>
                  <a:lnTo>
                    <a:pt x="3604080" y="4178054"/>
                  </a:lnTo>
                  <a:lnTo>
                    <a:pt x="3472845" y="4269919"/>
                  </a:lnTo>
                  <a:cubicBezTo>
                    <a:pt x="3315755" y="4359958"/>
                    <a:pt x="3126380" y="4412533"/>
                    <a:pt x="2922531" y="4412533"/>
                  </a:cubicBezTo>
                  <a:cubicBezTo>
                    <a:pt x="2514834" y="4412533"/>
                    <a:pt x="2165032" y="4202233"/>
                    <a:pt x="2015612" y="3902518"/>
                  </a:cubicBezTo>
                  <a:lnTo>
                    <a:pt x="1991332" y="3846237"/>
                  </a:lnTo>
                  <a:lnTo>
                    <a:pt x="1947242" y="3848126"/>
                  </a:lnTo>
                  <a:cubicBezTo>
                    <a:pt x="1505570" y="3848126"/>
                    <a:pt x="1131845" y="3601315"/>
                    <a:pt x="1007225" y="3261389"/>
                  </a:cubicBezTo>
                  <a:lnTo>
                    <a:pt x="987415" y="3196026"/>
                  </a:lnTo>
                  <a:lnTo>
                    <a:pt x="882546" y="3223645"/>
                  </a:lnTo>
                  <a:cubicBezTo>
                    <a:pt x="834731" y="3231946"/>
                    <a:pt x="785223" y="3236305"/>
                    <a:pt x="734515" y="3236305"/>
                  </a:cubicBezTo>
                  <a:cubicBezTo>
                    <a:pt x="328854" y="3236305"/>
                    <a:pt x="0" y="2957304"/>
                    <a:pt x="0" y="2613139"/>
                  </a:cubicBezTo>
                  <a:cubicBezTo>
                    <a:pt x="0" y="2268974"/>
                    <a:pt x="328854" y="1989973"/>
                    <a:pt x="734515" y="1989973"/>
                  </a:cubicBezTo>
                  <a:lnTo>
                    <a:pt x="832929" y="1998390"/>
                  </a:lnTo>
                  <a:lnTo>
                    <a:pt x="781020" y="1939497"/>
                  </a:lnTo>
                  <a:cubicBezTo>
                    <a:pt x="654866" y="1781072"/>
                    <a:pt x="581203" y="1590088"/>
                    <a:pt x="581203" y="1384507"/>
                  </a:cubicBezTo>
                  <a:cubicBezTo>
                    <a:pt x="581203" y="836292"/>
                    <a:pt x="1105029" y="391875"/>
                    <a:pt x="1751201" y="391875"/>
                  </a:cubicBezTo>
                  <a:cubicBezTo>
                    <a:pt x="1902648" y="391875"/>
                    <a:pt x="2047374" y="416288"/>
                    <a:pt x="2180210" y="460728"/>
                  </a:cubicBezTo>
                  <a:lnTo>
                    <a:pt x="2212182" y="473387"/>
                  </a:lnTo>
                  <a:lnTo>
                    <a:pt x="2246130" y="380602"/>
                  </a:lnTo>
                  <a:cubicBezTo>
                    <a:pt x="2357636" y="156938"/>
                    <a:pt x="2618678" y="0"/>
                    <a:pt x="2922923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34000">
                  <a:srgbClr val="64D2C2"/>
                </a:gs>
              </a:gsLst>
              <a:lin ang="5400000" scaled="1"/>
            </a:gradFill>
            <a:ln w="25400">
              <a:solidFill>
                <a:srgbClr val="6DC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403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1674D46-8D7D-4CA4-B745-561A9AF966D3}"/>
              </a:ext>
            </a:extLst>
          </p:cNvPr>
          <p:cNvGrpSpPr/>
          <p:nvPr/>
        </p:nvGrpSpPr>
        <p:grpSpPr>
          <a:xfrm>
            <a:off x="4227056" y="1511300"/>
            <a:ext cx="3835400" cy="3836987"/>
            <a:chOff x="4502150" y="2097088"/>
            <a:chExt cx="3835400" cy="3836987"/>
          </a:xfrm>
        </p:grpSpPr>
        <p:sp>
          <p:nvSpPr>
            <p:cNvPr id="12" name="Oval 2">
              <a:extLst>
                <a:ext uri="{FF2B5EF4-FFF2-40B4-BE49-F238E27FC236}">
                  <a16:creationId xmlns:a16="http://schemas.microsoft.com/office/drawing/2014/main" id="{222147D7-A3FF-4F61-80D5-EE686958D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100" y="2097088"/>
              <a:ext cx="1081088" cy="1077912"/>
            </a:xfrm>
            <a:prstGeom prst="ellipse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</a:pPr>
              <a:endParaRPr lang="zh-CN" altLang="en-US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3">
              <a:extLst>
                <a:ext uri="{FF2B5EF4-FFF2-40B4-BE49-F238E27FC236}">
                  <a16:creationId xmlns:a16="http://schemas.microsoft.com/office/drawing/2014/main" id="{849621DB-9A25-4AA1-9EB7-0A7377F44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563" y="3614738"/>
              <a:ext cx="809625" cy="80803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mpd="sng">
              <a:noFill/>
              <a:round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EB5FDE28-8BD2-4E65-8824-BE5BC8452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9638" y="3476625"/>
              <a:ext cx="1077912" cy="1077913"/>
            </a:xfrm>
            <a:prstGeom prst="ellipse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A6B77930-0FAA-4709-AB1E-9D3CC723B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0" y="3476625"/>
              <a:ext cx="1079500" cy="1077913"/>
            </a:xfrm>
            <a:prstGeom prst="ellipse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</a:pPr>
              <a:endParaRPr lang="zh-CN" altLang="en-US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36D70954-341A-4155-8B8F-DEC0D15BD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100" y="4854575"/>
              <a:ext cx="1081088" cy="1079500"/>
            </a:xfrm>
            <a:prstGeom prst="ellipse">
              <a:avLst/>
            </a:prstGeom>
            <a:gradFill>
              <a:gsLst>
                <a:gs pos="0">
                  <a:srgbClr val="64D2C2"/>
                </a:gs>
                <a:gs pos="100000">
                  <a:srgbClr val="6DC1B5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2670C46B-C571-4AD4-BEA5-5DDDEE705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975" y="3925888"/>
              <a:ext cx="95250" cy="192087"/>
            </a:xfrm>
            <a:custGeom>
              <a:avLst/>
              <a:gdLst>
                <a:gd name="T0" fmla="*/ 0 w 43"/>
                <a:gd name="T1" fmla="*/ 0 h 86"/>
                <a:gd name="T2" fmla="*/ 210989826 w 43"/>
                <a:gd name="T3" fmla="*/ 214520975 h 86"/>
                <a:gd name="T4" fmla="*/ 0 w 43"/>
                <a:gd name="T5" fmla="*/ 429039716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lnTo>
                    <a:pt x="43" y="43"/>
                  </a:lnTo>
                  <a:lnTo>
                    <a:pt x="0" y="86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6222517-7004-477A-AC5E-E65FE641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925888"/>
              <a:ext cx="96838" cy="192087"/>
            </a:xfrm>
            <a:custGeom>
              <a:avLst/>
              <a:gdLst>
                <a:gd name="T0" fmla="*/ 218083680 w 43"/>
                <a:gd name="T1" fmla="*/ 429039716 h 86"/>
                <a:gd name="T2" fmla="*/ 0 w 43"/>
                <a:gd name="T3" fmla="*/ 214520975 h 86"/>
                <a:gd name="T4" fmla="*/ 218083680 w 43"/>
                <a:gd name="T5" fmla="*/ 0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F8346E6-4B3C-4047-95DF-C42BEAE84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4640263"/>
              <a:ext cx="192088" cy="95250"/>
            </a:xfrm>
            <a:custGeom>
              <a:avLst/>
              <a:gdLst>
                <a:gd name="T0" fmla="*/ 429044183 w 86"/>
                <a:gd name="T1" fmla="*/ 0 h 43"/>
                <a:gd name="T2" fmla="*/ 214522092 w 86"/>
                <a:gd name="T3" fmla="*/ 210989826 h 43"/>
                <a:gd name="T4" fmla="*/ 0 w 86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3">
                  <a:moveTo>
                    <a:pt x="86" y="0"/>
                  </a:moveTo>
                  <a:lnTo>
                    <a:pt x="43" y="4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19CB6259-7C35-45AE-ABAB-2D84F2BCC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3306763"/>
              <a:ext cx="192088" cy="96837"/>
            </a:xfrm>
            <a:custGeom>
              <a:avLst/>
              <a:gdLst>
                <a:gd name="T0" fmla="*/ 0 w 86"/>
                <a:gd name="T1" fmla="*/ 218079176 h 43"/>
                <a:gd name="T2" fmla="*/ 214522092 w 86"/>
                <a:gd name="T3" fmla="*/ 0 h 43"/>
                <a:gd name="T4" fmla="*/ 429044183 w 86"/>
                <a:gd name="T5" fmla="*/ 218079176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3">
                  <a:moveTo>
                    <a:pt x="0" y="43"/>
                  </a:moveTo>
                  <a:lnTo>
                    <a:pt x="43" y="0"/>
                  </a:lnTo>
                  <a:lnTo>
                    <a:pt x="86" y="43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2D70117-A611-4C51-832E-5246E9F486E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238875" y="2447925"/>
              <a:ext cx="393700" cy="401638"/>
            </a:xfrm>
            <a:custGeom>
              <a:avLst/>
              <a:gdLst>
                <a:gd name="T0" fmla="*/ 1089422902 w 136"/>
                <a:gd name="T1" fmla="*/ 271599091 h 140"/>
                <a:gd name="T2" fmla="*/ 838016504 w 136"/>
                <a:gd name="T3" fmla="*/ 271599091 h 140"/>
                <a:gd name="T4" fmla="*/ 838016504 w 136"/>
                <a:gd name="T5" fmla="*/ 49381392 h 140"/>
                <a:gd name="T6" fmla="*/ 787735803 w 136"/>
                <a:gd name="T7" fmla="*/ 0 h 140"/>
                <a:gd name="T8" fmla="*/ 50280701 w 136"/>
                <a:gd name="T9" fmla="*/ 0 h 140"/>
                <a:gd name="T10" fmla="*/ 0 w 136"/>
                <a:gd name="T11" fmla="*/ 49381392 h 140"/>
                <a:gd name="T12" fmla="*/ 0 w 136"/>
                <a:gd name="T13" fmla="*/ 288060511 h 140"/>
                <a:gd name="T14" fmla="*/ 0 w 136"/>
                <a:gd name="T15" fmla="*/ 855947955 h 140"/>
                <a:gd name="T16" fmla="*/ 0 w 136"/>
                <a:gd name="T17" fmla="*/ 1102854915 h 140"/>
                <a:gd name="T18" fmla="*/ 50280701 w 136"/>
                <a:gd name="T19" fmla="*/ 1152236307 h 140"/>
                <a:gd name="T20" fmla="*/ 787735803 w 136"/>
                <a:gd name="T21" fmla="*/ 1152236307 h 140"/>
                <a:gd name="T22" fmla="*/ 1089422902 w 136"/>
                <a:gd name="T23" fmla="*/ 1152236307 h 140"/>
                <a:gd name="T24" fmla="*/ 1139703603 w 136"/>
                <a:gd name="T25" fmla="*/ 1102854915 h 140"/>
                <a:gd name="T26" fmla="*/ 1139703603 w 136"/>
                <a:gd name="T27" fmla="*/ 320980483 h 140"/>
                <a:gd name="T28" fmla="*/ 1089422902 w 136"/>
                <a:gd name="T29" fmla="*/ 271599091 h 140"/>
                <a:gd name="T30" fmla="*/ 737455102 w 136"/>
                <a:gd name="T31" fmla="*/ 1053473523 h 140"/>
                <a:gd name="T32" fmla="*/ 603371304 w 136"/>
                <a:gd name="T33" fmla="*/ 1053473523 h 140"/>
                <a:gd name="T34" fmla="*/ 603371304 w 136"/>
                <a:gd name="T35" fmla="*/ 905329347 h 140"/>
                <a:gd name="T36" fmla="*/ 737455102 w 136"/>
                <a:gd name="T37" fmla="*/ 905329347 h 140"/>
                <a:gd name="T38" fmla="*/ 737455102 w 136"/>
                <a:gd name="T39" fmla="*/ 1053473523 h 140"/>
                <a:gd name="T40" fmla="*/ 502809902 w 136"/>
                <a:gd name="T41" fmla="*/ 905329347 h 140"/>
                <a:gd name="T42" fmla="*/ 502809902 w 136"/>
                <a:gd name="T43" fmla="*/ 1053473523 h 140"/>
                <a:gd name="T44" fmla="*/ 326826002 w 136"/>
                <a:gd name="T45" fmla="*/ 1053473523 h 140"/>
                <a:gd name="T46" fmla="*/ 326826002 w 136"/>
                <a:gd name="T47" fmla="*/ 905329347 h 140"/>
                <a:gd name="T48" fmla="*/ 502809902 w 136"/>
                <a:gd name="T49" fmla="*/ 905329347 h 140"/>
                <a:gd name="T50" fmla="*/ 100561401 w 136"/>
                <a:gd name="T51" fmla="*/ 806566563 h 140"/>
                <a:gd name="T52" fmla="*/ 100561401 w 136"/>
                <a:gd name="T53" fmla="*/ 337441903 h 140"/>
                <a:gd name="T54" fmla="*/ 737455102 w 136"/>
                <a:gd name="T55" fmla="*/ 337441903 h 140"/>
                <a:gd name="T56" fmla="*/ 737455102 w 136"/>
                <a:gd name="T57" fmla="*/ 806566563 h 140"/>
                <a:gd name="T58" fmla="*/ 100561401 w 136"/>
                <a:gd name="T59" fmla="*/ 806566563 h 140"/>
                <a:gd name="T60" fmla="*/ 326826002 w 136"/>
                <a:gd name="T61" fmla="*/ 238676250 h 140"/>
                <a:gd name="T62" fmla="*/ 326826002 w 136"/>
                <a:gd name="T63" fmla="*/ 98762784 h 140"/>
                <a:gd name="T64" fmla="*/ 502809902 w 136"/>
                <a:gd name="T65" fmla="*/ 98762784 h 140"/>
                <a:gd name="T66" fmla="*/ 502809902 w 136"/>
                <a:gd name="T67" fmla="*/ 238676250 h 140"/>
                <a:gd name="T68" fmla="*/ 326826002 w 136"/>
                <a:gd name="T69" fmla="*/ 238676250 h 140"/>
                <a:gd name="T70" fmla="*/ 737455102 w 136"/>
                <a:gd name="T71" fmla="*/ 238676250 h 140"/>
                <a:gd name="T72" fmla="*/ 603371304 w 136"/>
                <a:gd name="T73" fmla="*/ 238676250 h 140"/>
                <a:gd name="T74" fmla="*/ 603371304 w 136"/>
                <a:gd name="T75" fmla="*/ 98762784 h 140"/>
                <a:gd name="T76" fmla="*/ 737455102 w 136"/>
                <a:gd name="T77" fmla="*/ 98762784 h 140"/>
                <a:gd name="T78" fmla="*/ 737455102 w 136"/>
                <a:gd name="T79" fmla="*/ 238676250 h 140"/>
                <a:gd name="T80" fmla="*/ 100561401 w 136"/>
                <a:gd name="T81" fmla="*/ 98762784 h 140"/>
                <a:gd name="T82" fmla="*/ 226264601 w 136"/>
                <a:gd name="T83" fmla="*/ 98762784 h 140"/>
                <a:gd name="T84" fmla="*/ 226264601 w 136"/>
                <a:gd name="T85" fmla="*/ 238676250 h 140"/>
                <a:gd name="T86" fmla="*/ 100561401 w 136"/>
                <a:gd name="T87" fmla="*/ 238676250 h 140"/>
                <a:gd name="T88" fmla="*/ 100561401 w 136"/>
                <a:gd name="T89" fmla="*/ 98762784 h 140"/>
                <a:gd name="T90" fmla="*/ 100561401 w 136"/>
                <a:gd name="T91" fmla="*/ 905329347 h 140"/>
                <a:gd name="T92" fmla="*/ 226264601 w 136"/>
                <a:gd name="T93" fmla="*/ 905329347 h 140"/>
                <a:gd name="T94" fmla="*/ 226264601 w 136"/>
                <a:gd name="T95" fmla="*/ 1053473523 h 140"/>
                <a:gd name="T96" fmla="*/ 100561401 w 136"/>
                <a:gd name="T97" fmla="*/ 1053473523 h 140"/>
                <a:gd name="T98" fmla="*/ 100561401 w 136"/>
                <a:gd name="T99" fmla="*/ 905329347 h 140"/>
                <a:gd name="T100" fmla="*/ 1039142201 w 136"/>
                <a:gd name="T101" fmla="*/ 1053473523 h 140"/>
                <a:gd name="T102" fmla="*/ 838016504 w 136"/>
                <a:gd name="T103" fmla="*/ 1053473523 h 140"/>
                <a:gd name="T104" fmla="*/ 838016504 w 136"/>
                <a:gd name="T105" fmla="*/ 855947955 h 140"/>
                <a:gd name="T106" fmla="*/ 838016504 w 136"/>
                <a:gd name="T107" fmla="*/ 370361875 h 140"/>
                <a:gd name="T108" fmla="*/ 1039142201 w 136"/>
                <a:gd name="T109" fmla="*/ 370361875 h 140"/>
                <a:gd name="T110" fmla="*/ 1039142201 w 136"/>
                <a:gd name="T111" fmla="*/ 1053473523 h 1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36" h="140">
                  <a:moveTo>
                    <a:pt x="13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2"/>
                    <a:pt x="97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2" y="140"/>
                    <a:pt x="6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4" y="140"/>
                    <a:pt x="136" y="137"/>
                    <a:pt x="136" y="134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6"/>
                    <a:pt x="134" y="33"/>
                    <a:pt x="130" y="33"/>
                  </a:cubicBezTo>
                  <a:close/>
                  <a:moveTo>
                    <a:pt x="88" y="128"/>
                  </a:moveTo>
                  <a:cubicBezTo>
                    <a:pt x="72" y="128"/>
                    <a:pt x="72" y="128"/>
                    <a:pt x="72" y="128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8" y="110"/>
                    <a:pt x="88" y="110"/>
                    <a:pt x="88" y="110"/>
                  </a:cubicBezTo>
                  <a:lnTo>
                    <a:pt x="88" y="128"/>
                  </a:lnTo>
                  <a:close/>
                  <a:moveTo>
                    <a:pt x="60" y="110"/>
                  </a:moveTo>
                  <a:cubicBezTo>
                    <a:pt x="60" y="128"/>
                    <a:pt x="60" y="128"/>
                    <a:pt x="60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0"/>
                    <a:pt x="39" y="110"/>
                    <a:pt x="39" y="110"/>
                  </a:cubicBezTo>
                  <a:lnTo>
                    <a:pt x="60" y="110"/>
                  </a:lnTo>
                  <a:close/>
                  <a:moveTo>
                    <a:pt x="12" y="98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98"/>
                    <a:pt x="88" y="98"/>
                    <a:pt x="88" y="98"/>
                  </a:cubicBezTo>
                  <a:lnTo>
                    <a:pt x="12" y="98"/>
                  </a:lnTo>
                  <a:close/>
                  <a:moveTo>
                    <a:pt x="39" y="29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39" y="29"/>
                  </a:lnTo>
                  <a:close/>
                  <a:moveTo>
                    <a:pt x="88" y="29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88" y="12"/>
                    <a:pt x="88" y="12"/>
                    <a:pt x="88" y="12"/>
                  </a:cubicBezTo>
                  <a:lnTo>
                    <a:pt x="88" y="29"/>
                  </a:lnTo>
                  <a:close/>
                  <a:moveTo>
                    <a:pt x="12" y="12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12" y="12"/>
                  </a:lnTo>
                  <a:close/>
                  <a:moveTo>
                    <a:pt x="12" y="110"/>
                  </a:moveTo>
                  <a:cubicBezTo>
                    <a:pt x="27" y="110"/>
                    <a:pt x="27" y="110"/>
                    <a:pt x="27" y="110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12" y="128"/>
                    <a:pt x="12" y="128"/>
                    <a:pt x="12" y="128"/>
                  </a:cubicBezTo>
                  <a:lnTo>
                    <a:pt x="12" y="110"/>
                  </a:lnTo>
                  <a:close/>
                  <a:moveTo>
                    <a:pt x="124" y="12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BA41D4AE-500E-4CC3-B775-A1E5672EE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4888" y="3778250"/>
              <a:ext cx="495300" cy="504825"/>
              <a:chOff x="0" y="0"/>
              <a:chExt cx="276" cy="281"/>
            </a:xfrm>
          </p:grpSpPr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3E9AF8B1-FC2F-4367-A8B7-5210E32AB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76" cy="203"/>
              </a:xfrm>
              <a:custGeom>
                <a:avLst/>
                <a:gdLst>
                  <a:gd name="T0" fmla="*/ 424 w 138"/>
                  <a:gd name="T1" fmla="*/ 149 h 101"/>
                  <a:gd name="T2" fmla="*/ 400 w 138"/>
                  <a:gd name="T3" fmla="*/ 153 h 101"/>
                  <a:gd name="T4" fmla="*/ 400 w 138"/>
                  <a:gd name="T5" fmla="*/ 141 h 101"/>
                  <a:gd name="T6" fmla="*/ 264 w 138"/>
                  <a:gd name="T7" fmla="*/ 0 h 101"/>
                  <a:gd name="T8" fmla="*/ 128 w 138"/>
                  <a:gd name="T9" fmla="*/ 117 h 101"/>
                  <a:gd name="T10" fmla="*/ 88 w 138"/>
                  <a:gd name="T11" fmla="*/ 121 h 101"/>
                  <a:gd name="T12" fmla="*/ 88 w 138"/>
                  <a:gd name="T13" fmla="*/ 121 h 101"/>
                  <a:gd name="T14" fmla="*/ 32 w 138"/>
                  <a:gd name="T15" fmla="*/ 207 h 101"/>
                  <a:gd name="T16" fmla="*/ 40 w 138"/>
                  <a:gd name="T17" fmla="*/ 243 h 101"/>
                  <a:gd name="T18" fmla="*/ 0 w 138"/>
                  <a:gd name="T19" fmla="*/ 320 h 101"/>
                  <a:gd name="T20" fmla="*/ 88 w 138"/>
                  <a:gd name="T21" fmla="*/ 408 h 101"/>
                  <a:gd name="T22" fmla="*/ 180 w 138"/>
                  <a:gd name="T23" fmla="*/ 408 h 101"/>
                  <a:gd name="T24" fmla="*/ 204 w 138"/>
                  <a:gd name="T25" fmla="*/ 384 h 101"/>
                  <a:gd name="T26" fmla="*/ 180 w 138"/>
                  <a:gd name="T27" fmla="*/ 360 h 101"/>
                  <a:gd name="T28" fmla="*/ 88 w 138"/>
                  <a:gd name="T29" fmla="*/ 360 h 101"/>
                  <a:gd name="T30" fmla="*/ 48 w 138"/>
                  <a:gd name="T31" fmla="*/ 320 h 101"/>
                  <a:gd name="T32" fmla="*/ 80 w 138"/>
                  <a:gd name="T33" fmla="*/ 279 h 101"/>
                  <a:gd name="T34" fmla="*/ 100 w 138"/>
                  <a:gd name="T35" fmla="*/ 263 h 101"/>
                  <a:gd name="T36" fmla="*/ 92 w 138"/>
                  <a:gd name="T37" fmla="*/ 235 h 101"/>
                  <a:gd name="T38" fmla="*/ 80 w 138"/>
                  <a:gd name="T39" fmla="*/ 207 h 101"/>
                  <a:gd name="T40" fmla="*/ 104 w 138"/>
                  <a:gd name="T41" fmla="*/ 165 h 101"/>
                  <a:gd name="T42" fmla="*/ 104 w 138"/>
                  <a:gd name="T43" fmla="*/ 165 h 101"/>
                  <a:gd name="T44" fmla="*/ 140 w 138"/>
                  <a:gd name="T45" fmla="*/ 169 h 101"/>
                  <a:gd name="T46" fmla="*/ 164 w 138"/>
                  <a:gd name="T47" fmla="*/ 169 h 101"/>
                  <a:gd name="T48" fmla="*/ 172 w 138"/>
                  <a:gd name="T49" fmla="*/ 145 h 101"/>
                  <a:gd name="T50" fmla="*/ 172 w 138"/>
                  <a:gd name="T51" fmla="*/ 141 h 101"/>
                  <a:gd name="T52" fmla="*/ 172 w 138"/>
                  <a:gd name="T53" fmla="*/ 141 h 101"/>
                  <a:gd name="T54" fmla="*/ 264 w 138"/>
                  <a:gd name="T55" fmla="*/ 48 h 101"/>
                  <a:gd name="T56" fmla="*/ 352 w 138"/>
                  <a:gd name="T57" fmla="*/ 141 h 101"/>
                  <a:gd name="T58" fmla="*/ 336 w 138"/>
                  <a:gd name="T59" fmla="*/ 185 h 101"/>
                  <a:gd name="T60" fmla="*/ 344 w 138"/>
                  <a:gd name="T61" fmla="*/ 219 h 101"/>
                  <a:gd name="T62" fmla="*/ 372 w 138"/>
                  <a:gd name="T63" fmla="*/ 219 h 101"/>
                  <a:gd name="T64" fmla="*/ 424 w 138"/>
                  <a:gd name="T65" fmla="*/ 197 h 101"/>
                  <a:gd name="T66" fmla="*/ 504 w 138"/>
                  <a:gd name="T67" fmla="*/ 279 h 101"/>
                  <a:gd name="T68" fmla="*/ 424 w 138"/>
                  <a:gd name="T69" fmla="*/ 360 h 101"/>
                  <a:gd name="T70" fmla="*/ 372 w 138"/>
                  <a:gd name="T71" fmla="*/ 360 h 101"/>
                  <a:gd name="T72" fmla="*/ 348 w 138"/>
                  <a:gd name="T73" fmla="*/ 384 h 101"/>
                  <a:gd name="T74" fmla="*/ 372 w 138"/>
                  <a:gd name="T75" fmla="*/ 408 h 101"/>
                  <a:gd name="T76" fmla="*/ 424 w 138"/>
                  <a:gd name="T77" fmla="*/ 408 h 101"/>
                  <a:gd name="T78" fmla="*/ 552 w 138"/>
                  <a:gd name="T79" fmla="*/ 279 h 101"/>
                  <a:gd name="T80" fmla="*/ 424 w 138"/>
                  <a:gd name="T81" fmla="*/ 149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8" h="101">
                    <a:moveTo>
                      <a:pt x="106" y="37"/>
                    </a:moveTo>
                    <a:cubicBezTo>
                      <a:pt x="104" y="37"/>
                      <a:pt x="102" y="37"/>
                      <a:pt x="100" y="38"/>
                    </a:cubicBezTo>
                    <a:cubicBezTo>
                      <a:pt x="100" y="37"/>
                      <a:pt x="100" y="36"/>
                      <a:pt x="100" y="35"/>
                    </a:cubicBezTo>
                    <a:cubicBezTo>
                      <a:pt x="100" y="16"/>
                      <a:pt x="84" y="0"/>
                      <a:pt x="66" y="0"/>
                    </a:cubicBezTo>
                    <a:cubicBezTo>
                      <a:pt x="49" y="0"/>
                      <a:pt x="35" y="13"/>
                      <a:pt x="32" y="29"/>
                    </a:cubicBezTo>
                    <a:cubicBezTo>
                      <a:pt x="28" y="28"/>
                      <a:pt x="25" y="29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13" y="33"/>
                      <a:pt x="8" y="42"/>
                      <a:pt x="8" y="51"/>
                    </a:cubicBezTo>
                    <a:cubicBezTo>
                      <a:pt x="8" y="54"/>
                      <a:pt x="8" y="57"/>
                      <a:pt x="10" y="60"/>
                    </a:cubicBezTo>
                    <a:cubicBezTo>
                      <a:pt x="4" y="64"/>
                      <a:pt x="0" y="71"/>
                      <a:pt x="0" y="79"/>
                    </a:cubicBezTo>
                    <a:cubicBezTo>
                      <a:pt x="0" y="91"/>
                      <a:pt x="10" y="101"/>
                      <a:pt x="22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8" y="101"/>
                      <a:pt x="51" y="98"/>
                      <a:pt x="51" y="95"/>
                    </a:cubicBezTo>
                    <a:cubicBezTo>
                      <a:pt x="51" y="92"/>
                      <a:pt x="48" y="89"/>
                      <a:pt x="45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16" y="89"/>
                      <a:pt x="12" y="84"/>
                      <a:pt x="12" y="79"/>
                    </a:cubicBezTo>
                    <a:cubicBezTo>
                      <a:pt x="12" y="74"/>
                      <a:pt x="16" y="70"/>
                      <a:pt x="20" y="69"/>
                    </a:cubicBezTo>
                    <a:cubicBezTo>
                      <a:pt x="23" y="69"/>
                      <a:pt x="25" y="67"/>
                      <a:pt x="25" y="65"/>
                    </a:cubicBezTo>
                    <a:cubicBezTo>
                      <a:pt x="26" y="62"/>
                      <a:pt x="25" y="60"/>
                      <a:pt x="23" y="58"/>
                    </a:cubicBezTo>
                    <a:cubicBezTo>
                      <a:pt x="21" y="57"/>
                      <a:pt x="20" y="54"/>
                      <a:pt x="20" y="51"/>
                    </a:cubicBezTo>
                    <a:cubicBezTo>
                      <a:pt x="20" y="47"/>
                      <a:pt x="22" y="43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40"/>
                      <a:pt x="32" y="40"/>
                      <a:pt x="35" y="42"/>
                    </a:cubicBezTo>
                    <a:cubicBezTo>
                      <a:pt x="36" y="43"/>
                      <a:pt x="39" y="43"/>
                      <a:pt x="41" y="42"/>
                    </a:cubicBezTo>
                    <a:cubicBezTo>
                      <a:pt x="43" y="41"/>
                      <a:pt x="44" y="39"/>
                      <a:pt x="43" y="36"/>
                    </a:cubicBezTo>
                    <a:cubicBezTo>
                      <a:pt x="43" y="36"/>
                      <a:pt x="43" y="36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22"/>
                      <a:pt x="53" y="12"/>
                      <a:pt x="66" y="12"/>
                    </a:cubicBezTo>
                    <a:cubicBezTo>
                      <a:pt x="78" y="12"/>
                      <a:pt x="88" y="22"/>
                      <a:pt x="88" y="35"/>
                    </a:cubicBezTo>
                    <a:cubicBezTo>
                      <a:pt x="88" y="39"/>
                      <a:pt x="87" y="43"/>
                      <a:pt x="84" y="46"/>
                    </a:cubicBezTo>
                    <a:cubicBezTo>
                      <a:pt x="83" y="49"/>
                      <a:pt x="83" y="52"/>
                      <a:pt x="86" y="54"/>
                    </a:cubicBezTo>
                    <a:cubicBezTo>
                      <a:pt x="88" y="56"/>
                      <a:pt x="91" y="56"/>
                      <a:pt x="93" y="54"/>
                    </a:cubicBezTo>
                    <a:cubicBezTo>
                      <a:pt x="96" y="52"/>
                      <a:pt x="100" y="49"/>
                      <a:pt x="106" y="49"/>
                    </a:cubicBezTo>
                    <a:cubicBezTo>
                      <a:pt x="117" y="49"/>
                      <a:pt x="126" y="58"/>
                      <a:pt x="126" y="69"/>
                    </a:cubicBezTo>
                    <a:cubicBezTo>
                      <a:pt x="126" y="80"/>
                      <a:pt x="117" y="89"/>
                      <a:pt x="106" y="89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90" y="89"/>
                      <a:pt x="87" y="92"/>
                      <a:pt x="87" y="95"/>
                    </a:cubicBezTo>
                    <a:cubicBezTo>
                      <a:pt x="87" y="98"/>
                      <a:pt x="90" y="101"/>
                      <a:pt x="93" y="101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24" y="101"/>
                      <a:pt x="138" y="87"/>
                      <a:pt x="138" y="69"/>
                    </a:cubicBezTo>
                    <a:cubicBezTo>
                      <a:pt x="138" y="51"/>
                      <a:pt x="124" y="37"/>
                      <a:pt x="10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F17B9375-9CAC-4868-96AB-B33CDC702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" y="115"/>
                <a:ext cx="108" cy="166"/>
              </a:xfrm>
              <a:custGeom>
                <a:avLst/>
                <a:gdLst>
                  <a:gd name="T0" fmla="*/ 172 w 54"/>
                  <a:gd name="T1" fmla="*/ 212 h 83"/>
                  <a:gd name="T2" fmla="*/ 132 w 54"/>
                  <a:gd name="T3" fmla="*/ 252 h 83"/>
                  <a:gd name="T4" fmla="*/ 132 w 54"/>
                  <a:gd name="T5" fmla="*/ 24 h 83"/>
                  <a:gd name="T6" fmla="*/ 108 w 54"/>
                  <a:gd name="T7" fmla="*/ 0 h 83"/>
                  <a:gd name="T8" fmla="*/ 84 w 54"/>
                  <a:gd name="T9" fmla="*/ 24 h 83"/>
                  <a:gd name="T10" fmla="*/ 84 w 54"/>
                  <a:gd name="T11" fmla="*/ 252 h 83"/>
                  <a:gd name="T12" fmla="*/ 44 w 54"/>
                  <a:gd name="T13" fmla="*/ 212 h 83"/>
                  <a:gd name="T14" fmla="*/ 8 w 54"/>
                  <a:gd name="T15" fmla="*/ 212 h 83"/>
                  <a:gd name="T16" fmla="*/ 8 w 54"/>
                  <a:gd name="T17" fmla="*/ 244 h 83"/>
                  <a:gd name="T18" fmla="*/ 92 w 54"/>
                  <a:gd name="T19" fmla="*/ 328 h 83"/>
                  <a:gd name="T20" fmla="*/ 108 w 54"/>
                  <a:gd name="T21" fmla="*/ 332 h 83"/>
                  <a:gd name="T22" fmla="*/ 124 w 54"/>
                  <a:gd name="T23" fmla="*/ 328 h 83"/>
                  <a:gd name="T24" fmla="*/ 208 w 54"/>
                  <a:gd name="T25" fmla="*/ 244 h 83"/>
                  <a:gd name="T26" fmla="*/ 208 w 54"/>
                  <a:gd name="T27" fmla="*/ 212 h 83"/>
                  <a:gd name="T28" fmla="*/ 172 w 54"/>
                  <a:gd name="T29" fmla="*/ 212 h 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" h="83">
                    <a:moveTo>
                      <a:pt x="43" y="53"/>
                    </a:move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2"/>
                      <a:pt x="30" y="0"/>
                      <a:pt x="27" y="0"/>
                    </a:cubicBezTo>
                    <a:cubicBezTo>
                      <a:pt x="24" y="0"/>
                      <a:pt x="21" y="2"/>
                      <a:pt x="21" y="6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8" y="50"/>
                      <a:pt x="5" y="50"/>
                      <a:pt x="2" y="53"/>
                    </a:cubicBezTo>
                    <a:cubicBezTo>
                      <a:pt x="0" y="55"/>
                      <a:pt x="0" y="59"/>
                      <a:pt x="2" y="61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4" y="83"/>
                      <a:pt x="25" y="83"/>
                      <a:pt x="27" y="83"/>
                    </a:cubicBezTo>
                    <a:cubicBezTo>
                      <a:pt x="28" y="83"/>
                      <a:pt x="30" y="83"/>
                      <a:pt x="31" y="82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4" y="59"/>
                      <a:pt x="54" y="55"/>
                      <a:pt x="52" y="53"/>
                    </a:cubicBezTo>
                    <a:cubicBezTo>
                      <a:pt x="49" y="50"/>
                      <a:pt x="45" y="50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B2F5788-582A-4E35-BCA5-6BDB202D822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210300" y="5181600"/>
              <a:ext cx="438150" cy="465138"/>
            </a:xfrm>
            <a:custGeom>
              <a:avLst/>
              <a:gdLst>
                <a:gd name="T0" fmla="*/ 1222982868 w 132"/>
                <a:gd name="T1" fmla="*/ 618151790 h 140"/>
                <a:gd name="T2" fmla="*/ 1134841693 w 132"/>
                <a:gd name="T3" fmla="*/ 618151790 h 140"/>
                <a:gd name="T4" fmla="*/ 1134841693 w 132"/>
                <a:gd name="T5" fmla="*/ 408421066 h 140"/>
                <a:gd name="T6" fmla="*/ 727179631 w 132"/>
                <a:gd name="T7" fmla="*/ 0 h 140"/>
                <a:gd name="T8" fmla="*/ 319517568 w 132"/>
                <a:gd name="T9" fmla="*/ 408421066 h 140"/>
                <a:gd name="T10" fmla="*/ 319517568 w 132"/>
                <a:gd name="T11" fmla="*/ 607114730 h 140"/>
                <a:gd name="T12" fmla="*/ 231376393 w 132"/>
                <a:gd name="T13" fmla="*/ 607114730 h 140"/>
                <a:gd name="T14" fmla="*/ 0 w 132"/>
                <a:gd name="T15" fmla="*/ 838919574 h 140"/>
                <a:gd name="T16" fmla="*/ 231376393 w 132"/>
                <a:gd name="T17" fmla="*/ 1070727742 h 140"/>
                <a:gd name="T18" fmla="*/ 451732650 w 132"/>
                <a:gd name="T19" fmla="*/ 1070727742 h 140"/>
                <a:gd name="T20" fmla="*/ 451732650 w 132"/>
                <a:gd name="T21" fmla="*/ 629192173 h 140"/>
                <a:gd name="T22" fmla="*/ 451732650 w 132"/>
                <a:gd name="T23" fmla="*/ 607114730 h 140"/>
                <a:gd name="T24" fmla="*/ 451732650 w 132"/>
                <a:gd name="T25" fmla="*/ 408421066 h 140"/>
                <a:gd name="T26" fmla="*/ 727179631 w 132"/>
                <a:gd name="T27" fmla="*/ 132461335 h 140"/>
                <a:gd name="T28" fmla="*/ 1002626611 w 132"/>
                <a:gd name="T29" fmla="*/ 408421066 h 140"/>
                <a:gd name="T30" fmla="*/ 1002626611 w 132"/>
                <a:gd name="T31" fmla="*/ 618151790 h 140"/>
                <a:gd name="T32" fmla="*/ 1002626611 w 132"/>
                <a:gd name="T33" fmla="*/ 651266293 h 140"/>
                <a:gd name="T34" fmla="*/ 1002626611 w 132"/>
                <a:gd name="T35" fmla="*/ 1015535795 h 140"/>
                <a:gd name="T36" fmla="*/ 1002626611 w 132"/>
                <a:gd name="T37" fmla="*/ 1081768124 h 140"/>
                <a:gd name="T38" fmla="*/ 1002626611 w 132"/>
                <a:gd name="T39" fmla="*/ 1203189077 h 140"/>
                <a:gd name="T40" fmla="*/ 892448483 w 132"/>
                <a:gd name="T41" fmla="*/ 1313572969 h 140"/>
                <a:gd name="T42" fmla="*/ 870411530 w 132"/>
                <a:gd name="T43" fmla="*/ 1313572969 h 140"/>
                <a:gd name="T44" fmla="*/ 727179631 w 132"/>
                <a:gd name="T45" fmla="*/ 1214229459 h 140"/>
                <a:gd name="T46" fmla="*/ 561910778 w 132"/>
                <a:gd name="T47" fmla="*/ 1379805298 h 140"/>
                <a:gd name="T48" fmla="*/ 727179631 w 132"/>
                <a:gd name="T49" fmla="*/ 1545381136 h 140"/>
                <a:gd name="T50" fmla="*/ 870411530 w 132"/>
                <a:gd name="T51" fmla="*/ 1446034304 h 140"/>
                <a:gd name="T52" fmla="*/ 892448483 w 132"/>
                <a:gd name="T53" fmla="*/ 1446034304 h 140"/>
                <a:gd name="T54" fmla="*/ 1134841693 w 132"/>
                <a:gd name="T55" fmla="*/ 1203189077 h 140"/>
                <a:gd name="T56" fmla="*/ 1134841693 w 132"/>
                <a:gd name="T57" fmla="*/ 1081768124 h 140"/>
                <a:gd name="T58" fmla="*/ 1222982868 w 132"/>
                <a:gd name="T59" fmla="*/ 1081768124 h 140"/>
                <a:gd name="T60" fmla="*/ 1454359261 w 132"/>
                <a:gd name="T61" fmla="*/ 849959957 h 140"/>
                <a:gd name="T62" fmla="*/ 1222982868 w 132"/>
                <a:gd name="T63" fmla="*/ 618151790 h 140"/>
                <a:gd name="T64" fmla="*/ 319517568 w 132"/>
                <a:gd name="T65" fmla="*/ 938266406 h 140"/>
                <a:gd name="T66" fmla="*/ 231376393 w 132"/>
                <a:gd name="T67" fmla="*/ 938266406 h 140"/>
                <a:gd name="T68" fmla="*/ 132215082 w 132"/>
                <a:gd name="T69" fmla="*/ 838919574 h 140"/>
                <a:gd name="T70" fmla="*/ 231376393 w 132"/>
                <a:gd name="T71" fmla="*/ 739576065 h 140"/>
                <a:gd name="T72" fmla="*/ 319517568 w 132"/>
                <a:gd name="T73" fmla="*/ 739576065 h 140"/>
                <a:gd name="T74" fmla="*/ 319517568 w 132"/>
                <a:gd name="T75" fmla="*/ 938266406 h 140"/>
                <a:gd name="T76" fmla="*/ 1222982868 w 132"/>
                <a:gd name="T77" fmla="*/ 949306789 h 140"/>
                <a:gd name="T78" fmla="*/ 1134841693 w 132"/>
                <a:gd name="T79" fmla="*/ 949306789 h 140"/>
                <a:gd name="T80" fmla="*/ 1134841693 w 132"/>
                <a:gd name="T81" fmla="*/ 750613125 h 140"/>
                <a:gd name="T82" fmla="*/ 1222982868 w 132"/>
                <a:gd name="T83" fmla="*/ 750613125 h 140"/>
                <a:gd name="T84" fmla="*/ 1322144180 w 132"/>
                <a:gd name="T85" fmla="*/ 849959957 h 140"/>
                <a:gd name="T86" fmla="*/ 1222982868 w 132"/>
                <a:gd name="T87" fmla="*/ 949306789 h 1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2" h="140">
                  <a:moveTo>
                    <a:pt x="111" y="56"/>
                  </a:moveTo>
                  <a:cubicBezTo>
                    <a:pt x="103" y="56"/>
                    <a:pt x="103" y="56"/>
                    <a:pt x="103" y="5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16"/>
                    <a:pt x="86" y="0"/>
                    <a:pt x="66" y="0"/>
                  </a:cubicBezTo>
                  <a:cubicBezTo>
                    <a:pt x="46" y="0"/>
                    <a:pt x="29" y="16"/>
                    <a:pt x="29" y="37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9" y="55"/>
                    <a:pt x="0" y="65"/>
                    <a:pt x="0" y="76"/>
                  </a:cubicBezTo>
                  <a:cubicBezTo>
                    <a:pt x="0" y="88"/>
                    <a:pt x="9" y="97"/>
                    <a:pt x="2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23"/>
                    <a:pt x="52" y="12"/>
                    <a:pt x="66" y="12"/>
                  </a:cubicBezTo>
                  <a:cubicBezTo>
                    <a:pt x="80" y="12"/>
                    <a:pt x="91" y="23"/>
                    <a:pt x="91" y="37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14"/>
                    <a:pt x="86" y="119"/>
                    <a:pt x="81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7" y="114"/>
                    <a:pt x="72" y="110"/>
                    <a:pt x="66" y="110"/>
                  </a:cubicBezTo>
                  <a:cubicBezTo>
                    <a:pt x="58" y="110"/>
                    <a:pt x="51" y="117"/>
                    <a:pt x="51" y="125"/>
                  </a:cubicBezTo>
                  <a:cubicBezTo>
                    <a:pt x="51" y="133"/>
                    <a:pt x="58" y="140"/>
                    <a:pt x="66" y="140"/>
                  </a:cubicBezTo>
                  <a:cubicBezTo>
                    <a:pt x="72" y="140"/>
                    <a:pt x="77" y="136"/>
                    <a:pt x="79" y="131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93" y="131"/>
                    <a:pt x="103" y="121"/>
                    <a:pt x="103" y="109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23" y="98"/>
                    <a:pt x="132" y="89"/>
                    <a:pt x="132" y="77"/>
                  </a:cubicBezTo>
                  <a:cubicBezTo>
                    <a:pt x="132" y="66"/>
                    <a:pt x="123" y="56"/>
                    <a:pt x="111" y="56"/>
                  </a:cubicBezTo>
                  <a:close/>
                  <a:moveTo>
                    <a:pt x="29" y="85"/>
                  </a:moveTo>
                  <a:cubicBezTo>
                    <a:pt x="21" y="85"/>
                    <a:pt x="21" y="85"/>
                    <a:pt x="21" y="85"/>
                  </a:cubicBezTo>
                  <a:cubicBezTo>
                    <a:pt x="16" y="85"/>
                    <a:pt x="12" y="81"/>
                    <a:pt x="12" y="76"/>
                  </a:cubicBezTo>
                  <a:cubicBezTo>
                    <a:pt x="12" y="71"/>
                    <a:pt x="16" y="67"/>
                    <a:pt x="21" y="67"/>
                  </a:cubicBezTo>
                  <a:cubicBezTo>
                    <a:pt x="29" y="67"/>
                    <a:pt x="29" y="67"/>
                    <a:pt x="29" y="67"/>
                  </a:cubicBezTo>
                  <a:lnTo>
                    <a:pt x="29" y="85"/>
                  </a:lnTo>
                  <a:close/>
                  <a:moveTo>
                    <a:pt x="111" y="86"/>
                  </a:moveTo>
                  <a:cubicBezTo>
                    <a:pt x="103" y="86"/>
                    <a:pt x="103" y="86"/>
                    <a:pt x="103" y="86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16" y="68"/>
                    <a:pt x="120" y="72"/>
                    <a:pt x="120" y="77"/>
                  </a:cubicBezTo>
                  <a:cubicBezTo>
                    <a:pt x="120" y="82"/>
                    <a:pt x="116" y="86"/>
                    <a:pt x="111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" name="Group 24">
              <a:extLst>
                <a:ext uri="{FF2B5EF4-FFF2-40B4-BE49-F238E27FC236}">
                  <a16:creationId xmlns:a16="http://schemas.microsoft.com/office/drawing/2014/main" id="{1BA5FB93-4CF9-49D3-9487-B041E77935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3013" y="3813175"/>
              <a:ext cx="431800" cy="371475"/>
              <a:chOff x="0" y="0"/>
              <a:chExt cx="280" cy="240"/>
            </a:xfrm>
          </p:grpSpPr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C25CAC7E-EB61-4ADE-B3DB-BBB1D9B562E0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80" cy="240"/>
              </a:xfrm>
              <a:custGeom>
                <a:avLst/>
                <a:gdLst>
                  <a:gd name="T0" fmla="*/ 488 w 140"/>
                  <a:gd name="T1" fmla="*/ 80 h 120"/>
                  <a:gd name="T2" fmla="*/ 400 w 140"/>
                  <a:gd name="T3" fmla="*/ 80 h 120"/>
                  <a:gd name="T4" fmla="*/ 400 w 140"/>
                  <a:gd name="T5" fmla="*/ 72 h 120"/>
                  <a:gd name="T6" fmla="*/ 400 w 140"/>
                  <a:gd name="T7" fmla="*/ 60 h 120"/>
                  <a:gd name="T8" fmla="*/ 340 w 140"/>
                  <a:gd name="T9" fmla="*/ 0 h 120"/>
                  <a:gd name="T10" fmla="*/ 280 w 140"/>
                  <a:gd name="T11" fmla="*/ 0 h 120"/>
                  <a:gd name="T12" fmla="*/ 224 w 140"/>
                  <a:gd name="T13" fmla="*/ 60 h 120"/>
                  <a:gd name="T14" fmla="*/ 224 w 140"/>
                  <a:gd name="T15" fmla="*/ 80 h 120"/>
                  <a:gd name="T16" fmla="*/ 72 w 140"/>
                  <a:gd name="T17" fmla="*/ 80 h 120"/>
                  <a:gd name="T18" fmla="*/ 0 w 140"/>
                  <a:gd name="T19" fmla="*/ 152 h 120"/>
                  <a:gd name="T20" fmla="*/ 0 w 140"/>
                  <a:gd name="T21" fmla="*/ 404 h 120"/>
                  <a:gd name="T22" fmla="*/ 72 w 140"/>
                  <a:gd name="T23" fmla="*/ 480 h 120"/>
                  <a:gd name="T24" fmla="*/ 488 w 140"/>
                  <a:gd name="T25" fmla="*/ 480 h 120"/>
                  <a:gd name="T26" fmla="*/ 560 w 140"/>
                  <a:gd name="T27" fmla="*/ 404 h 120"/>
                  <a:gd name="T28" fmla="*/ 560 w 140"/>
                  <a:gd name="T29" fmla="*/ 152 h 120"/>
                  <a:gd name="T30" fmla="*/ 488 w 140"/>
                  <a:gd name="T31" fmla="*/ 80 h 120"/>
                  <a:gd name="T32" fmla="*/ 48 w 140"/>
                  <a:gd name="T33" fmla="*/ 404 h 120"/>
                  <a:gd name="T34" fmla="*/ 48 w 140"/>
                  <a:gd name="T35" fmla="*/ 152 h 120"/>
                  <a:gd name="T36" fmla="*/ 72 w 140"/>
                  <a:gd name="T37" fmla="*/ 128 h 120"/>
                  <a:gd name="T38" fmla="*/ 132 w 140"/>
                  <a:gd name="T39" fmla="*/ 128 h 120"/>
                  <a:gd name="T40" fmla="*/ 132 w 140"/>
                  <a:gd name="T41" fmla="*/ 432 h 120"/>
                  <a:gd name="T42" fmla="*/ 72 w 140"/>
                  <a:gd name="T43" fmla="*/ 432 h 120"/>
                  <a:gd name="T44" fmla="*/ 48 w 140"/>
                  <a:gd name="T45" fmla="*/ 404 h 120"/>
                  <a:gd name="T46" fmla="*/ 512 w 140"/>
                  <a:gd name="T47" fmla="*/ 404 h 120"/>
                  <a:gd name="T48" fmla="*/ 488 w 140"/>
                  <a:gd name="T49" fmla="*/ 432 h 120"/>
                  <a:gd name="T50" fmla="*/ 180 w 140"/>
                  <a:gd name="T51" fmla="*/ 432 h 120"/>
                  <a:gd name="T52" fmla="*/ 180 w 140"/>
                  <a:gd name="T53" fmla="*/ 128 h 120"/>
                  <a:gd name="T54" fmla="*/ 224 w 140"/>
                  <a:gd name="T55" fmla="*/ 128 h 120"/>
                  <a:gd name="T56" fmla="*/ 396 w 140"/>
                  <a:gd name="T57" fmla="*/ 128 h 120"/>
                  <a:gd name="T58" fmla="*/ 488 w 140"/>
                  <a:gd name="T59" fmla="*/ 128 h 120"/>
                  <a:gd name="T60" fmla="*/ 512 w 140"/>
                  <a:gd name="T61" fmla="*/ 152 h 120"/>
                  <a:gd name="T62" fmla="*/ 512 w 140"/>
                  <a:gd name="T63" fmla="*/ 404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0" h="120">
                    <a:moveTo>
                      <a:pt x="122" y="20"/>
                    </a:move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6"/>
                      <a:pt x="93" y="0"/>
                      <a:pt x="85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2" y="0"/>
                      <a:pt x="56" y="6"/>
                      <a:pt x="56" y="15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8" y="20"/>
                      <a:pt x="0" y="28"/>
                      <a:pt x="0" y="38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2"/>
                      <a:pt x="8" y="120"/>
                      <a:pt x="18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32" y="120"/>
                      <a:pt x="140" y="111"/>
                      <a:pt x="140" y="101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40" y="28"/>
                      <a:pt x="132" y="20"/>
                      <a:pt x="122" y="20"/>
                    </a:cubicBezTo>
                    <a:close/>
                    <a:moveTo>
                      <a:pt x="12" y="101"/>
                    </a:move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4"/>
                      <a:pt x="15" y="32"/>
                      <a:pt x="18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18" y="108"/>
                      <a:pt x="18" y="108"/>
                      <a:pt x="18" y="108"/>
                    </a:cubicBezTo>
                    <a:cubicBezTo>
                      <a:pt x="14" y="108"/>
                      <a:pt x="12" y="105"/>
                      <a:pt x="12" y="101"/>
                    </a:cubicBezTo>
                    <a:close/>
                    <a:moveTo>
                      <a:pt x="128" y="101"/>
                    </a:moveTo>
                    <a:cubicBezTo>
                      <a:pt x="128" y="105"/>
                      <a:pt x="125" y="108"/>
                      <a:pt x="122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5" y="32"/>
                      <a:pt x="128" y="34"/>
                      <a:pt x="128" y="38"/>
                    </a:cubicBezTo>
                    <a:lnTo>
                      <a:pt x="128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0EDDD643-0331-405B-9DF1-F2E5E9A6955B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12" y="100"/>
                <a:ext cx="88" cy="88"/>
              </a:xfrm>
              <a:custGeom>
                <a:avLst/>
                <a:gdLst>
                  <a:gd name="T0" fmla="*/ 88 w 44"/>
                  <a:gd name="T1" fmla="*/ 0 h 44"/>
                  <a:gd name="T2" fmla="*/ 0 w 44"/>
                  <a:gd name="T3" fmla="*/ 88 h 44"/>
                  <a:gd name="T4" fmla="*/ 88 w 44"/>
                  <a:gd name="T5" fmla="*/ 176 h 44"/>
                  <a:gd name="T6" fmla="*/ 176 w 44"/>
                  <a:gd name="T7" fmla="*/ 88 h 44"/>
                  <a:gd name="T8" fmla="*/ 88 w 44"/>
                  <a:gd name="T9" fmla="*/ 0 h 44"/>
                  <a:gd name="T10" fmla="*/ 88 w 44"/>
                  <a:gd name="T11" fmla="*/ 128 h 44"/>
                  <a:gd name="T12" fmla="*/ 48 w 44"/>
                  <a:gd name="T13" fmla="*/ 88 h 44"/>
                  <a:gd name="T14" fmla="*/ 88 w 44"/>
                  <a:gd name="T15" fmla="*/ 48 h 44"/>
                  <a:gd name="T16" fmla="*/ 128 w 44"/>
                  <a:gd name="T17" fmla="*/ 88 h 44"/>
                  <a:gd name="T18" fmla="*/ 88 w 44"/>
                  <a:gd name="T19" fmla="*/ 128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2"/>
                    </a:moveTo>
                    <a:cubicBezTo>
                      <a:pt x="16" y="32"/>
                      <a:pt x="12" y="27"/>
                      <a:pt x="12" y="22"/>
                    </a:cubicBezTo>
                    <a:cubicBezTo>
                      <a:pt x="12" y="16"/>
                      <a:pt x="16" y="12"/>
                      <a:pt x="22" y="12"/>
                    </a:cubicBezTo>
                    <a:cubicBezTo>
                      <a:pt x="27" y="12"/>
                      <a:pt x="32" y="16"/>
                      <a:pt x="32" y="22"/>
                    </a:cubicBezTo>
                    <a:cubicBezTo>
                      <a:pt x="32" y="27"/>
                      <a:pt x="27" y="32"/>
                      <a:pt x="22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23CB626-002F-43FA-AEA7-A6CAF59FC6B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265863" y="3870325"/>
              <a:ext cx="327025" cy="303213"/>
            </a:xfrm>
            <a:custGeom>
              <a:avLst/>
              <a:gdLst>
                <a:gd name="T0" fmla="*/ 731921101 w 142"/>
                <a:gd name="T1" fmla="*/ 244280248 h 133"/>
                <a:gd name="T2" fmla="*/ 604630074 w 142"/>
                <a:gd name="T3" fmla="*/ 155924436 h 133"/>
                <a:gd name="T4" fmla="*/ 604630074 w 142"/>
                <a:gd name="T5" fmla="*/ 62370686 h 133"/>
                <a:gd name="T6" fmla="*/ 572807317 w 142"/>
                <a:gd name="T7" fmla="*/ 31185343 h 133"/>
                <a:gd name="T8" fmla="*/ 551592146 w 142"/>
                <a:gd name="T9" fmla="*/ 31185343 h 133"/>
                <a:gd name="T10" fmla="*/ 519769390 w 142"/>
                <a:gd name="T11" fmla="*/ 62370686 h 133"/>
                <a:gd name="T12" fmla="*/ 519769390 w 142"/>
                <a:gd name="T13" fmla="*/ 93553749 h 133"/>
                <a:gd name="T14" fmla="*/ 392478363 w 142"/>
                <a:gd name="T15" fmla="*/ 10395874 h 133"/>
                <a:gd name="T16" fmla="*/ 360657909 w 142"/>
                <a:gd name="T17" fmla="*/ 10395874 h 133"/>
                <a:gd name="T18" fmla="*/ 21215171 w 142"/>
                <a:gd name="T19" fmla="*/ 244280248 h 133"/>
                <a:gd name="T20" fmla="*/ 10607586 w 142"/>
                <a:gd name="T21" fmla="*/ 291059402 h 133"/>
                <a:gd name="T22" fmla="*/ 53037928 w 142"/>
                <a:gd name="T23" fmla="*/ 296255060 h 133"/>
                <a:gd name="T24" fmla="*/ 90164477 w 142"/>
                <a:gd name="T25" fmla="*/ 270267654 h 133"/>
                <a:gd name="T26" fmla="*/ 90164477 w 142"/>
                <a:gd name="T27" fmla="*/ 639289274 h 133"/>
                <a:gd name="T28" fmla="*/ 143202405 w 142"/>
                <a:gd name="T29" fmla="*/ 691264085 h 133"/>
                <a:gd name="T30" fmla="*/ 609933867 w 142"/>
                <a:gd name="T31" fmla="*/ 691264085 h 133"/>
                <a:gd name="T32" fmla="*/ 662971795 w 142"/>
                <a:gd name="T33" fmla="*/ 639289274 h 133"/>
                <a:gd name="T34" fmla="*/ 662971795 w 142"/>
                <a:gd name="T35" fmla="*/ 270267654 h 133"/>
                <a:gd name="T36" fmla="*/ 700098344 w 142"/>
                <a:gd name="T37" fmla="*/ 296255060 h 133"/>
                <a:gd name="T38" fmla="*/ 716009723 w 142"/>
                <a:gd name="T39" fmla="*/ 301452997 h 133"/>
                <a:gd name="T40" fmla="*/ 742528686 w 142"/>
                <a:gd name="T41" fmla="*/ 291059402 h 133"/>
                <a:gd name="T42" fmla="*/ 731921101 w 142"/>
                <a:gd name="T43" fmla="*/ 244280248 h 133"/>
                <a:gd name="T44" fmla="*/ 440212498 w 142"/>
                <a:gd name="T45" fmla="*/ 628893399 h 133"/>
                <a:gd name="T46" fmla="*/ 312923774 w 142"/>
                <a:gd name="T47" fmla="*/ 628893399 h 133"/>
                <a:gd name="T48" fmla="*/ 312923774 w 142"/>
                <a:gd name="T49" fmla="*/ 436587963 h 133"/>
                <a:gd name="T50" fmla="*/ 440212498 w 142"/>
                <a:gd name="T51" fmla="*/ 436587963 h 133"/>
                <a:gd name="T52" fmla="*/ 440212498 w 142"/>
                <a:gd name="T53" fmla="*/ 628893399 h 133"/>
                <a:gd name="T54" fmla="*/ 599326281 w 142"/>
                <a:gd name="T55" fmla="*/ 628893399 h 133"/>
                <a:gd name="T56" fmla="*/ 503858011 w 142"/>
                <a:gd name="T57" fmla="*/ 628893399 h 133"/>
                <a:gd name="T58" fmla="*/ 503858011 w 142"/>
                <a:gd name="T59" fmla="*/ 426192089 h 133"/>
                <a:gd name="T60" fmla="*/ 450820083 w 142"/>
                <a:gd name="T61" fmla="*/ 374217277 h 133"/>
                <a:gd name="T62" fmla="*/ 302316189 w 142"/>
                <a:gd name="T63" fmla="*/ 374217277 h 133"/>
                <a:gd name="T64" fmla="*/ 249278261 w 142"/>
                <a:gd name="T65" fmla="*/ 426192089 h 133"/>
                <a:gd name="T66" fmla="*/ 249278261 w 142"/>
                <a:gd name="T67" fmla="*/ 628893399 h 133"/>
                <a:gd name="T68" fmla="*/ 153809991 w 142"/>
                <a:gd name="T69" fmla="*/ 628893399 h 133"/>
                <a:gd name="T70" fmla="*/ 153809991 w 142"/>
                <a:gd name="T71" fmla="*/ 228688716 h 133"/>
                <a:gd name="T72" fmla="*/ 376569288 w 142"/>
                <a:gd name="T73" fmla="*/ 72764281 h 133"/>
                <a:gd name="T74" fmla="*/ 599326281 w 142"/>
                <a:gd name="T75" fmla="*/ 228688716 h 133"/>
                <a:gd name="T76" fmla="*/ 599326281 w 142"/>
                <a:gd name="T77" fmla="*/ 628893399 h 1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2" h="133">
                  <a:moveTo>
                    <a:pt x="138" y="47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9"/>
                    <a:pt x="111" y="6"/>
                    <a:pt x="108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0" y="6"/>
                    <a:pt x="98" y="9"/>
                    <a:pt x="98" y="12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1" y="49"/>
                    <a:pt x="0" y="53"/>
                    <a:pt x="2" y="56"/>
                  </a:cubicBezTo>
                  <a:cubicBezTo>
                    <a:pt x="4" y="58"/>
                    <a:pt x="8" y="59"/>
                    <a:pt x="10" y="57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9"/>
                    <a:pt x="21" y="133"/>
                    <a:pt x="27" y="133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21" y="133"/>
                    <a:pt x="125" y="129"/>
                    <a:pt x="125" y="123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3" y="58"/>
                    <a:pt x="134" y="58"/>
                    <a:pt x="135" y="58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2" y="53"/>
                    <a:pt x="141" y="49"/>
                    <a:pt x="138" y="47"/>
                  </a:cubicBezTo>
                  <a:close/>
                  <a:moveTo>
                    <a:pt x="83" y="121"/>
                  </a:moveTo>
                  <a:cubicBezTo>
                    <a:pt x="59" y="121"/>
                    <a:pt x="59" y="121"/>
                    <a:pt x="59" y="121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83" y="84"/>
                    <a:pt x="83" y="84"/>
                    <a:pt x="83" y="84"/>
                  </a:cubicBezTo>
                  <a:lnTo>
                    <a:pt x="83" y="121"/>
                  </a:lnTo>
                  <a:close/>
                  <a:moveTo>
                    <a:pt x="113" y="121"/>
                  </a:moveTo>
                  <a:cubicBezTo>
                    <a:pt x="95" y="121"/>
                    <a:pt x="95" y="121"/>
                    <a:pt x="95" y="12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76"/>
                    <a:pt x="90" y="72"/>
                    <a:pt x="85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2" y="72"/>
                    <a:pt x="47" y="76"/>
                    <a:pt x="47" y="82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113" y="44"/>
                    <a:pt x="113" y="44"/>
                    <a:pt x="113" y="44"/>
                  </a:cubicBezTo>
                  <a:lnTo>
                    <a:pt x="113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MH_Entry_1">
            <a:extLst>
              <a:ext uri="{FF2B5EF4-FFF2-40B4-BE49-F238E27FC236}">
                <a16:creationId xmlns:a16="http://schemas.microsoft.com/office/drawing/2014/main" id="{AFAA4756-4B63-4CCA-8C37-077F5CA9D34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教学分析概述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47" name="18">
            <a:extLst>
              <a:ext uri="{FF2B5EF4-FFF2-40B4-BE49-F238E27FC236}">
                <a16:creationId xmlns:a16="http://schemas.microsoft.com/office/drawing/2014/main" id="{8B539450-CBB8-40F8-AE25-A44FA232CD4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01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B6C12CF-1857-4779-83F4-BC7988ACF67A}"/>
              </a:ext>
            </a:extLst>
          </p:cNvPr>
          <p:cNvGrpSpPr/>
          <p:nvPr/>
        </p:nvGrpSpPr>
        <p:grpSpPr>
          <a:xfrm>
            <a:off x="2722411" y="1381412"/>
            <a:ext cx="3595383" cy="1273681"/>
            <a:chOff x="1458769" y="1662690"/>
            <a:chExt cx="3595383" cy="1273681"/>
          </a:xfrm>
        </p:grpSpPr>
        <p:sp>
          <p:nvSpPr>
            <p:cNvPr id="49" name="文本框 8">
              <a:extLst>
                <a:ext uri="{FF2B5EF4-FFF2-40B4-BE49-F238E27FC236}">
                  <a16:creationId xmlns:a16="http://schemas.microsoft.com/office/drawing/2014/main" id="{00497386-F33A-4685-BDE8-5346F0B5ED03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0" name="TextBox 20">
              <a:extLst>
                <a:ext uri="{FF2B5EF4-FFF2-40B4-BE49-F238E27FC236}">
                  <a16:creationId xmlns:a16="http://schemas.microsoft.com/office/drawing/2014/main" id="{71FD5BCE-737F-4FB9-83BC-B30AD5CD1B1D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ABE99D8-E7D4-46BB-B948-782D91C7E666}"/>
              </a:ext>
            </a:extLst>
          </p:cNvPr>
          <p:cNvGrpSpPr/>
          <p:nvPr/>
        </p:nvGrpSpPr>
        <p:grpSpPr>
          <a:xfrm>
            <a:off x="7046769" y="4305300"/>
            <a:ext cx="3595383" cy="1273681"/>
            <a:chOff x="1458769" y="1662690"/>
            <a:chExt cx="3595383" cy="1273681"/>
          </a:xfrm>
        </p:grpSpPr>
        <p:sp>
          <p:nvSpPr>
            <p:cNvPr id="52" name="文本框 8">
              <a:extLst>
                <a:ext uri="{FF2B5EF4-FFF2-40B4-BE49-F238E27FC236}">
                  <a16:creationId xmlns:a16="http://schemas.microsoft.com/office/drawing/2014/main" id="{5608BAE6-CE25-4BB8-8228-10FD98C9DBED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3" name="TextBox 20">
              <a:extLst>
                <a:ext uri="{FF2B5EF4-FFF2-40B4-BE49-F238E27FC236}">
                  <a16:creationId xmlns:a16="http://schemas.microsoft.com/office/drawing/2014/main" id="{DFAF9BEE-A4D1-4C2C-B1D5-779BC8AD5A43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66A9CBD4-91EB-488D-82C6-471E5BBAE949}"/>
              </a:ext>
            </a:extLst>
          </p:cNvPr>
          <p:cNvGrpSpPr/>
          <p:nvPr/>
        </p:nvGrpSpPr>
        <p:grpSpPr>
          <a:xfrm>
            <a:off x="8395831" y="2680720"/>
            <a:ext cx="3595383" cy="1273681"/>
            <a:chOff x="1458769" y="1662690"/>
            <a:chExt cx="3595383" cy="1273681"/>
          </a:xfrm>
        </p:grpSpPr>
        <p:sp>
          <p:nvSpPr>
            <p:cNvPr id="55" name="文本框 8">
              <a:extLst>
                <a:ext uri="{FF2B5EF4-FFF2-40B4-BE49-F238E27FC236}">
                  <a16:creationId xmlns:a16="http://schemas.microsoft.com/office/drawing/2014/main" id="{0D159127-2CFA-47C4-8371-2A0D87DB0BE8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6" name="TextBox 20">
              <a:extLst>
                <a:ext uri="{FF2B5EF4-FFF2-40B4-BE49-F238E27FC236}">
                  <a16:creationId xmlns:a16="http://schemas.microsoft.com/office/drawing/2014/main" id="{6C82E679-853B-4593-9115-9749F1890D3E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D6D29EA-D184-4C0A-875B-2D7A3D1D188E}"/>
              </a:ext>
            </a:extLst>
          </p:cNvPr>
          <p:cNvGrpSpPr/>
          <p:nvPr/>
        </p:nvGrpSpPr>
        <p:grpSpPr>
          <a:xfrm>
            <a:off x="1458769" y="2995106"/>
            <a:ext cx="3595383" cy="1273681"/>
            <a:chOff x="1458769" y="1662690"/>
            <a:chExt cx="3595383" cy="1273681"/>
          </a:xfrm>
        </p:grpSpPr>
        <p:sp>
          <p:nvSpPr>
            <p:cNvPr id="58" name="文本框 8">
              <a:extLst>
                <a:ext uri="{FF2B5EF4-FFF2-40B4-BE49-F238E27FC236}">
                  <a16:creationId xmlns:a16="http://schemas.microsoft.com/office/drawing/2014/main" id="{5EAF470E-EE0A-42CA-A908-AFB1ACA443BE}"/>
                </a:ext>
              </a:extLst>
            </p:cNvPr>
            <p:cNvSpPr txBox="1"/>
            <p:nvPr/>
          </p:nvSpPr>
          <p:spPr>
            <a:xfrm>
              <a:off x="1458769" y="2062800"/>
              <a:ext cx="2620927" cy="8735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</a:p>
          </p:txBody>
        </p:sp>
        <p:sp>
          <p:nvSpPr>
            <p:cNvPr id="59" name="TextBox 20">
              <a:extLst>
                <a:ext uri="{FF2B5EF4-FFF2-40B4-BE49-F238E27FC236}">
                  <a16:creationId xmlns:a16="http://schemas.microsoft.com/office/drawing/2014/main" id="{3C688970-60B8-4B69-9B4F-BF2377481FC9}"/>
                </a:ext>
              </a:extLst>
            </p:cNvPr>
            <p:cNvSpPr txBox="1"/>
            <p:nvPr/>
          </p:nvSpPr>
          <p:spPr>
            <a:xfrm>
              <a:off x="1458769" y="1662690"/>
              <a:ext cx="3595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rgbClr val="64D2C2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添加标题文本</a:t>
              </a:r>
              <a:endParaRPr lang="en-US" altLang="zh-CN" sz="20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4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DF03C77-9E35-4E61-9B98-52E249B394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04708" y="5834198"/>
            <a:ext cx="1467030" cy="11269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52CE8B-82BA-45FB-8513-5AE7E8B486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285" y="5651332"/>
            <a:ext cx="1030841" cy="1280827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1651160F-C242-475A-ACBC-49CF2EE52D38}"/>
              </a:ext>
            </a:extLst>
          </p:cNvPr>
          <p:cNvSpPr>
            <a:spLocks/>
          </p:cNvSpPr>
          <p:nvPr/>
        </p:nvSpPr>
        <p:spPr bwMode="auto">
          <a:xfrm rot="1855731">
            <a:off x="2295882" y="1932242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DC1B5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3EA0B8D-742D-4870-AF9D-4FF01A077E7C}"/>
              </a:ext>
            </a:extLst>
          </p:cNvPr>
          <p:cNvCxnSpPr/>
          <p:nvPr/>
        </p:nvCxnSpPr>
        <p:spPr>
          <a:xfrm>
            <a:off x="2472423" y="2945215"/>
            <a:ext cx="3428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503">
            <a:extLst>
              <a:ext uri="{FF2B5EF4-FFF2-40B4-BE49-F238E27FC236}">
                <a16:creationId xmlns:a16="http://schemas.microsoft.com/office/drawing/2014/main" id="{B90B0FA3-5B80-4DC2-B1F0-2D0E627E1FBA}"/>
              </a:ext>
            </a:extLst>
          </p:cNvPr>
          <p:cNvSpPr txBox="1"/>
          <p:nvPr/>
        </p:nvSpPr>
        <p:spPr>
          <a:xfrm>
            <a:off x="2347199" y="3035263"/>
            <a:ext cx="3731991" cy="63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EBA6174-7E09-4387-8730-BD2A4FDE6205}"/>
              </a:ext>
            </a:extLst>
          </p:cNvPr>
          <p:cNvSpPr>
            <a:spLocks/>
          </p:cNvSpPr>
          <p:nvPr/>
        </p:nvSpPr>
        <p:spPr bwMode="auto">
          <a:xfrm rot="1855731">
            <a:off x="2295882" y="4020474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DC1B5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7114ABC-C6B0-4844-9C38-D42D1FE17278}"/>
              </a:ext>
            </a:extLst>
          </p:cNvPr>
          <p:cNvCxnSpPr/>
          <p:nvPr/>
        </p:nvCxnSpPr>
        <p:spPr>
          <a:xfrm>
            <a:off x="2472423" y="5033447"/>
            <a:ext cx="3428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03">
            <a:extLst>
              <a:ext uri="{FF2B5EF4-FFF2-40B4-BE49-F238E27FC236}">
                <a16:creationId xmlns:a16="http://schemas.microsoft.com/office/drawing/2014/main" id="{F265019D-7AD7-4F07-B3C2-DF801EFEB216}"/>
              </a:ext>
            </a:extLst>
          </p:cNvPr>
          <p:cNvSpPr txBox="1"/>
          <p:nvPr/>
        </p:nvSpPr>
        <p:spPr>
          <a:xfrm>
            <a:off x="2347199" y="5123495"/>
            <a:ext cx="3731991" cy="63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81054ECE-EDBC-4B1B-9FB7-1B1684ECEA61}"/>
              </a:ext>
            </a:extLst>
          </p:cNvPr>
          <p:cNvSpPr>
            <a:spLocks/>
          </p:cNvSpPr>
          <p:nvPr/>
        </p:nvSpPr>
        <p:spPr bwMode="auto">
          <a:xfrm rot="1855731">
            <a:off x="6616362" y="1932242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DC1B5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DBF2501-E519-413A-882B-982E4856CFDA}"/>
              </a:ext>
            </a:extLst>
          </p:cNvPr>
          <p:cNvCxnSpPr/>
          <p:nvPr/>
        </p:nvCxnSpPr>
        <p:spPr>
          <a:xfrm>
            <a:off x="6792903" y="2945215"/>
            <a:ext cx="3428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503">
            <a:extLst>
              <a:ext uri="{FF2B5EF4-FFF2-40B4-BE49-F238E27FC236}">
                <a16:creationId xmlns:a16="http://schemas.microsoft.com/office/drawing/2014/main" id="{714B6B04-7154-4A4C-A0F0-C60180D33109}"/>
              </a:ext>
            </a:extLst>
          </p:cNvPr>
          <p:cNvSpPr txBox="1"/>
          <p:nvPr/>
        </p:nvSpPr>
        <p:spPr>
          <a:xfrm>
            <a:off x="6667679" y="3035263"/>
            <a:ext cx="3731991" cy="63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39321AF0-053F-4AFC-9C24-270FC518677C}"/>
              </a:ext>
            </a:extLst>
          </p:cNvPr>
          <p:cNvSpPr>
            <a:spLocks/>
          </p:cNvSpPr>
          <p:nvPr/>
        </p:nvSpPr>
        <p:spPr bwMode="auto">
          <a:xfrm rot="1855731">
            <a:off x="6616362" y="4020474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DC1B5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D8B05685-C925-4446-8D4D-4AA4F2406F87}"/>
              </a:ext>
            </a:extLst>
          </p:cNvPr>
          <p:cNvCxnSpPr/>
          <p:nvPr/>
        </p:nvCxnSpPr>
        <p:spPr>
          <a:xfrm>
            <a:off x="6792903" y="5033447"/>
            <a:ext cx="3428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503">
            <a:extLst>
              <a:ext uri="{FF2B5EF4-FFF2-40B4-BE49-F238E27FC236}">
                <a16:creationId xmlns:a16="http://schemas.microsoft.com/office/drawing/2014/main" id="{B42B94F5-E4CB-4292-A904-2E2F7041DB17}"/>
              </a:ext>
            </a:extLst>
          </p:cNvPr>
          <p:cNvSpPr txBox="1"/>
          <p:nvPr/>
        </p:nvSpPr>
        <p:spPr>
          <a:xfrm>
            <a:off x="6667679" y="5123495"/>
            <a:ext cx="3731991" cy="63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7329900C-A84C-436E-9D35-BF2BF648C390}"/>
              </a:ext>
            </a:extLst>
          </p:cNvPr>
          <p:cNvSpPr txBox="1"/>
          <p:nvPr/>
        </p:nvSpPr>
        <p:spPr>
          <a:xfrm>
            <a:off x="2554967" y="2003422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52E3CF10-00C1-4D3D-A1A8-B96780BC37B0}"/>
              </a:ext>
            </a:extLst>
          </p:cNvPr>
          <p:cNvSpPr txBox="1"/>
          <p:nvPr/>
        </p:nvSpPr>
        <p:spPr>
          <a:xfrm>
            <a:off x="2543745" y="4091654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34C9748E-98FA-4B9A-8A0F-BE9714994FEE}"/>
              </a:ext>
            </a:extLst>
          </p:cNvPr>
          <p:cNvSpPr txBox="1"/>
          <p:nvPr/>
        </p:nvSpPr>
        <p:spPr>
          <a:xfrm>
            <a:off x="6832016" y="4108090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E79787B9-11E2-46DB-9097-813AECD79FE1}"/>
              </a:ext>
            </a:extLst>
          </p:cNvPr>
          <p:cNvSpPr txBox="1"/>
          <p:nvPr/>
        </p:nvSpPr>
        <p:spPr>
          <a:xfrm>
            <a:off x="6861356" y="2003760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id="{CF2312F3-FEFE-4F0B-B366-F55B94B51107}"/>
              </a:ext>
            </a:extLst>
          </p:cNvPr>
          <p:cNvSpPr txBox="1"/>
          <p:nvPr/>
        </p:nvSpPr>
        <p:spPr>
          <a:xfrm>
            <a:off x="4330133" y="2465292"/>
            <a:ext cx="193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添加标题文本</a:t>
            </a:r>
            <a:endParaRPr lang="en-US" altLang="zh-CN" sz="2000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64D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0E536870-E92A-44BE-AB8A-2BB262EEC446}"/>
              </a:ext>
            </a:extLst>
          </p:cNvPr>
          <p:cNvSpPr txBox="1"/>
          <p:nvPr/>
        </p:nvSpPr>
        <p:spPr>
          <a:xfrm>
            <a:off x="8649786" y="2465292"/>
            <a:ext cx="193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添加标题文本</a:t>
            </a:r>
            <a:endParaRPr lang="en-US" altLang="zh-CN" sz="2000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64D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BD009B2B-3898-432E-AD6D-4FE5C0783085}"/>
              </a:ext>
            </a:extLst>
          </p:cNvPr>
          <p:cNvSpPr txBox="1"/>
          <p:nvPr/>
        </p:nvSpPr>
        <p:spPr>
          <a:xfrm>
            <a:off x="4330133" y="4585727"/>
            <a:ext cx="193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添加标题文本</a:t>
            </a:r>
            <a:endParaRPr lang="en-US" altLang="zh-CN" sz="2000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64D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DBC30F88-E4CF-4242-9247-AFCBA9D02EAD}"/>
              </a:ext>
            </a:extLst>
          </p:cNvPr>
          <p:cNvSpPr txBox="1"/>
          <p:nvPr/>
        </p:nvSpPr>
        <p:spPr>
          <a:xfrm>
            <a:off x="8649786" y="4585727"/>
            <a:ext cx="193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64D2C2"/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添加标题文本</a:t>
            </a:r>
            <a:endParaRPr lang="en-US" altLang="zh-CN" sz="2000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64D2C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9" name="MH_Entry_1">
            <a:extLst>
              <a:ext uri="{FF2B5EF4-FFF2-40B4-BE49-F238E27FC236}">
                <a16:creationId xmlns:a16="http://schemas.microsoft.com/office/drawing/2014/main" id="{B7FBF71A-B3D9-4549-ACA9-98C2A5D1818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8769" y="303482"/>
            <a:ext cx="3113231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noProof="1">
                <a:solidFill>
                  <a:srgbClr val="6DC1B5"/>
                </a:solidFill>
                <a:cs typeface="+mn-ea"/>
                <a:sym typeface="+mn-lt"/>
              </a:rPr>
              <a:t>教学分析概述</a:t>
            </a:r>
            <a:endParaRPr lang="en-US" altLang="zh-CN" sz="3200" b="1" noProof="1">
              <a:solidFill>
                <a:srgbClr val="6DC1B5"/>
              </a:solidFill>
              <a:cs typeface="+mn-ea"/>
              <a:sym typeface="+mn-lt"/>
            </a:endParaRPr>
          </a:p>
        </p:txBody>
      </p:sp>
      <p:sp>
        <p:nvSpPr>
          <p:cNvPr id="40" name="18">
            <a:extLst>
              <a:ext uri="{FF2B5EF4-FFF2-40B4-BE49-F238E27FC236}">
                <a16:creationId xmlns:a16="http://schemas.microsoft.com/office/drawing/2014/main" id="{C9734C98-F2D3-4FF7-A7FE-2F57074BDE3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16417" y="86762"/>
            <a:ext cx="178169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spc="300" dirty="0">
                <a:solidFill>
                  <a:srgbClr val="6DC1B5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755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51PPT模板网 ，www.51pptmob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2eddjmh">
      <a:majorFont>
        <a:latin typeface="Arial"/>
        <a:ea typeface="阿里巴巴普惠体 2.0 55 Regular"/>
        <a:cs typeface=""/>
      </a:majorFont>
      <a:minorFont>
        <a:latin typeface="Arial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5523</TotalTime>
  <Words>2034</Words>
  <Application>Microsoft Office PowerPoint</Application>
  <PresentationFormat>自定义</PresentationFormat>
  <Paragraphs>283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阿里巴巴普惠体 2.0 55 Regular</vt:lpstr>
      <vt:lpstr>等线</vt:lpstr>
      <vt:lpstr>江城律动宋</vt:lpstr>
      <vt:lpstr>Arial</vt:lpstr>
      <vt:lpstr>Wingdings</vt:lpstr>
      <vt:lpstr>51PPT模板网 ，www.51pptmoban.com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3293</cp:revision>
  <dcterms:created xsi:type="dcterms:W3CDTF">2015-12-01T09:06:39Z</dcterms:created>
  <dcterms:modified xsi:type="dcterms:W3CDTF">2023-04-17T05:44:44Z</dcterms:modified>
</cp:coreProperties>
</file>