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handoutMasterIdLst>
    <p:handoutMasterId r:id="rId33"/>
  </p:handoutMasterIdLst>
  <p:sldIdLst>
    <p:sldId id="256" r:id="rId3"/>
    <p:sldId id="257" r:id="rId4"/>
    <p:sldId id="258" r:id="rId5"/>
    <p:sldId id="259" r:id="rId6"/>
    <p:sldId id="260" r:id="rId7"/>
    <p:sldId id="261" r:id="rId8"/>
    <p:sldId id="265" r:id="rId9"/>
    <p:sldId id="271" r:id="rId10"/>
    <p:sldId id="272" r:id="rId11"/>
    <p:sldId id="273" r:id="rId12"/>
    <p:sldId id="262" r:id="rId13"/>
    <p:sldId id="266" r:id="rId14"/>
    <p:sldId id="274" r:id="rId15"/>
    <p:sldId id="275" r:id="rId16"/>
    <p:sldId id="283" r:id="rId17"/>
    <p:sldId id="276" r:id="rId18"/>
    <p:sldId id="284" r:id="rId19"/>
    <p:sldId id="263" r:id="rId20"/>
    <p:sldId id="277" r:id="rId21"/>
    <p:sldId id="267" r:id="rId22"/>
    <p:sldId id="278" r:id="rId23"/>
    <p:sldId id="279" r:id="rId24"/>
    <p:sldId id="285" r:id="rId25"/>
    <p:sldId id="264" r:id="rId26"/>
    <p:sldId id="282" r:id="rId27"/>
    <p:sldId id="268" r:id="rId28"/>
    <p:sldId id="281" r:id="rId29"/>
    <p:sldId id="280" r:id="rId30"/>
    <p:sldId id="27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56ABA7"/>
    <a:srgbClr val="6CABCA"/>
    <a:srgbClr val="5379B8"/>
    <a:srgbClr val="96C2D9"/>
    <a:srgbClr val="3AA3BD"/>
    <a:srgbClr val="15C3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showGuides="1">
      <p:cViewPr varScale="1">
        <p:scale>
          <a:sx n="108" d="100"/>
          <a:sy n="108" d="100"/>
        </p:scale>
        <p:origin x="654" y="114"/>
      </p:cViewPr>
      <p:guideLst>
        <p:guide orient="horz" pos="2160"/>
        <p:guide pos="3840"/>
      </p:guideLst>
    </p:cSldViewPr>
  </p:slideViewPr>
  <p:notesTextViewPr>
    <p:cViewPr>
      <p:scale>
        <a:sx n="1" d="1"/>
        <a:sy n="1" d="1"/>
      </p:scale>
      <p:origin x="0" y="0"/>
    </p:cViewPr>
  </p:notesTextViewPr>
  <p:sorterViewPr>
    <p:cViewPr>
      <p:scale>
        <a:sx n="100" d="100"/>
        <a:sy n="100" d="100"/>
      </p:scale>
      <p:origin x="0" y="-5025"/>
    </p:cViewPr>
  </p:sorter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B861B0-F94B-4A21-BEE9-CE2845180D6F}"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215C08-8A73-45C4-B13F-0DD9289B7493}" type="slidenum">
              <a:rPr lang="zh-CN" altLang="en-US" smtClean="0"/>
              <a:t>‹#›</a:t>
            </a:fld>
            <a:endParaRPr lang="zh-CN" altLang="en-US"/>
          </a:p>
        </p:txBody>
      </p:sp>
    </p:spTree>
    <p:extLst>
      <p:ext uri="{BB962C8B-B14F-4D97-AF65-F5344CB8AC3E}">
        <p14:creationId xmlns:p14="http://schemas.microsoft.com/office/powerpoint/2010/main" val="4186171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48A1D-013C-4C8C-82C0-ACB3F51FEEE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94147-5B6D-4836-A6F9-CA947ABAED88}" type="slidenum">
              <a:rPr lang="zh-CN" altLang="en-US" smtClean="0"/>
              <a:t>‹#›</a:t>
            </a:fld>
            <a:endParaRPr lang="zh-CN" altLang="en-US"/>
          </a:p>
        </p:txBody>
      </p:sp>
    </p:spTree>
    <p:extLst>
      <p:ext uri="{BB962C8B-B14F-4D97-AF65-F5344CB8AC3E}">
        <p14:creationId xmlns:p14="http://schemas.microsoft.com/office/powerpoint/2010/main" val="21589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2894147-5B6D-4836-A6F9-CA947ABAED88}" type="slidenum">
              <a:rPr lang="zh-CN" altLang="en-US" smtClean="0"/>
              <a:t>15</a:t>
            </a:fld>
            <a:endParaRPr lang="zh-CN" altLang="en-US"/>
          </a:p>
        </p:txBody>
      </p:sp>
    </p:spTree>
    <p:extLst>
      <p:ext uri="{BB962C8B-B14F-4D97-AF65-F5344CB8AC3E}">
        <p14:creationId xmlns:p14="http://schemas.microsoft.com/office/powerpoint/2010/main" val="3080722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210378A-20F6-40DA-8BDA-97ECD8C58A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1" y="2262"/>
            <a:ext cx="12178617" cy="6853476"/>
          </a:xfrm>
          <a:prstGeom prst="rect">
            <a:avLst/>
          </a:prstGeom>
        </p:spPr>
      </p:pic>
      <p:pic>
        <p:nvPicPr>
          <p:cNvPr id="10" name="图片 9">
            <a:extLst>
              <a:ext uri="{FF2B5EF4-FFF2-40B4-BE49-F238E27FC236}">
                <a16:creationId xmlns:a16="http://schemas.microsoft.com/office/drawing/2014/main" id="{F0EE61E4-82BB-457A-B97A-CE136BF7E04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14" y="2262"/>
            <a:ext cx="12181171" cy="6858000"/>
          </a:xfrm>
          <a:prstGeom prst="rect">
            <a:avLst/>
          </a:prstGeom>
        </p:spPr>
      </p:pic>
    </p:spTree>
    <p:extLst>
      <p:ext uri="{BB962C8B-B14F-4D97-AF65-F5344CB8AC3E}">
        <p14:creationId xmlns:p14="http://schemas.microsoft.com/office/powerpoint/2010/main" val="23795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9000"/>
                                        <p:tgtEl>
                                          <p:spTgt spid="10"/>
                                        </p:tgtEl>
                                      </p:cBhvr>
                                    </p:animEffect>
                                  </p:childTnLst>
                                </p:cTn>
                              </p:par>
                              <p:par>
                                <p:cTn id="8" presetID="10" presetClass="entr" presetSubtype="0" fill="hold" nodeType="withEffect">
                                  <p:stCondLst>
                                    <p:cond delay="2971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4DDDFF-FBAA-47B3-A2A1-4A8DC39DA4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7DB0593-00EA-40CE-9306-E20D4074DB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516B8A-28F8-4E83-8170-557CB1694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5806969-DF32-4453-AC7D-1F4CC1AEE424}"/>
              </a:ext>
            </a:extLst>
          </p:cNvPr>
          <p:cNvSpPr>
            <a:spLocks noGrp="1"/>
          </p:cNvSpPr>
          <p:nvPr>
            <p:ph type="dt" sz="half" idx="10"/>
          </p:nvPr>
        </p:nvSpPr>
        <p:spPr/>
        <p:txBody>
          <a:bodyPr/>
          <a:lstStyle/>
          <a:p>
            <a:fld id="{94D88852-C374-47C5-A844-D0624B239C6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DCA6F517-A368-4525-AEBF-CB7198A1AC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CDB2F5-AA55-4EE6-9FAB-343689B0347C}"/>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60744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954D57-EF4E-449A-BB5C-D66125C9683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5CDAEE-D8D1-4BB3-B0A6-62F7D9A5971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A5B903D-49C2-425C-ADDB-03306A5F6ACE}"/>
              </a:ext>
            </a:extLst>
          </p:cNvPr>
          <p:cNvSpPr>
            <a:spLocks noGrp="1"/>
          </p:cNvSpPr>
          <p:nvPr>
            <p:ph type="dt" sz="half" idx="10"/>
          </p:nvPr>
        </p:nvSpPr>
        <p:spPr/>
        <p:txBody>
          <a:bodyPr/>
          <a:lstStyle/>
          <a:p>
            <a:fld id="{94D88852-C374-47C5-A844-D0624B239C6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53D8EC6D-FA2A-4FD5-B54C-DFB497E6B2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4F8A9F-9F58-492F-A6AD-809DCE82EF6A}"/>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317362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96DC0E-8E59-4361-A7AE-BFEC54BC49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9F84B33-A3A1-406F-9AB0-9922F20CC1E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A78F17D-2AD3-44D4-A935-065972D6F5A9}"/>
              </a:ext>
            </a:extLst>
          </p:cNvPr>
          <p:cNvSpPr>
            <a:spLocks noGrp="1"/>
          </p:cNvSpPr>
          <p:nvPr>
            <p:ph type="dt" sz="half" idx="10"/>
          </p:nvPr>
        </p:nvSpPr>
        <p:spPr/>
        <p:txBody>
          <a:bodyPr/>
          <a:lstStyle/>
          <a:p>
            <a:fld id="{94D88852-C374-47C5-A844-D0624B239C6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41376F6-CE1B-4291-9C19-2EFB5804BA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774EE8-4BE4-465F-96B3-6FDB96FD5127}"/>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22199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2171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2859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50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E6E3C30-2DA8-4570-BC98-6E58A9346E8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181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D851191-B072-40EC-AA71-F64D330787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91786" y="281079"/>
            <a:ext cx="4134679" cy="2325757"/>
          </a:xfrm>
          <a:prstGeom prst="rect">
            <a:avLst/>
          </a:prstGeom>
        </p:spPr>
      </p:pic>
      <p:pic>
        <p:nvPicPr>
          <p:cNvPr id="7" name="图片 6">
            <a:extLst>
              <a:ext uri="{FF2B5EF4-FFF2-40B4-BE49-F238E27FC236}">
                <a16:creationId xmlns:a16="http://schemas.microsoft.com/office/drawing/2014/main" id="{503B4392-1F73-4240-ACA3-D5661AC563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815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3AAB6F-D1A1-4001-8F9F-FF4E1AEB64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03F2C3-202C-44B7-92AF-4B2E498A8D2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E868A91-5D2C-42D5-B2B2-D5036512DB9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DB4BD80-4CCD-49DB-8FD6-42B9F727CBE7}"/>
              </a:ext>
            </a:extLst>
          </p:cNvPr>
          <p:cNvSpPr>
            <a:spLocks noGrp="1"/>
          </p:cNvSpPr>
          <p:nvPr>
            <p:ph type="dt" sz="half" idx="10"/>
          </p:nvPr>
        </p:nvSpPr>
        <p:spPr/>
        <p:txBody>
          <a:bodyPr/>
          <a:lstStyle/>
          <a:p>
            <a:fld id="{94D88852-C374-47C5-A844-D0624B239C6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AD10B64A-C538-43DA-BA78-05C564DCCD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AB7E21-AB52-4387-A897-5CC993C7C361}"/>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172867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CD8F04-B182-47EC-B20B-EF87001BE5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EAD461F-43A1-4E0D-BABF-DD0A9BFE3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1186A03-61C6-45DC-8F1C-B31AB78116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D9173E4-A6FB-48E5-A43C-FD31E096C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D50032-2762-401D-A72C-5CE31FC9BEA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3D14DE7-07D9-4BC7-89EA-D91EA842908F}"/>
              </a:ext>
            </a:extLst>
          </p:cNvPr>
          <p:cNvSpPr>
            <a:spLocks noGrp="1"/>
          </p:cNvSpPr>
          <p:nvPr>
            <p:ph type="dt" sz="half" idx="10"/>
          </p:nvPr>
        </p:nvSpPr>
        <p:spPr/>
        <p:txBody>
          <a:bodyPr/>
          <a:lstStyle/>
          <a:p>
            <a:fld id="{94D88852-C374-47C5-A844-D0624B239C60}"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FC2D1731-61EB-4CDD-BB27-3F9369EDD16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E7307E-399A-45F0-AE88-4F4AAC7835C1}"/>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364089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CD8F04-B182-47EC-B20B-EF87001BE5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EAD461F-43A1-4E0D-BABF-DD0A9BFE3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1186A03-61C6-45DC-8F1C-B31AB78116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D9173E4-A6FB-48E5-A43C-FD31E096C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D50032-2762-401D-A72C-5CE31FC9BEA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3D14DE7-07D9-4BC7-89EA-D91EA842908F}"/>
              </a:ext>
            </a:extLst>
          </p:cNvPr>
          <p:cNvSpPr>
            <a:spLocks noGrp="1"/>
          </p:cNvSpPr>
          <p:nvPr>
            <p:ph type="dt" sz="half" idx="10"/>
          </p:nvPr>
        </p:nvSpPr>
        <p:spPr/>
        <p:txBody>
          <a:bodyPr/>
          <a:lstStyle/>
          <a:p>
            <a:fld id="{94D88852-C374-47C5-A844-D0624B239C60}"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FC2D1731-61EB-4CDD-BB27-3F9369EDD16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E7307E-399A-45F0-AE88-4F4AAC7835C1}"/>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
        <p:nvSpPr>
          <p:cNvPr id="11" name="TextBox 10"/>
          <p:cNvSpPr txBox="1"/>
          <p:nvPr userDrawn="1"/>
        </p:nvSpPr>
        <p:spPr>
          <a:xfrm>
            <a:off x="1007605" y="6721454"/>
            <a:ext cx="1800200" cy="123111"/>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www.ypppt.com/moban</a:t>
            </a:r>
            <a:r>
              <a:rPr lang="en-US" altLang="zh-CN" sz="100" dirty="0">
                <a:solidFill>
                  <a:prstClr val="black"/>
                </a:solidFill>
                <a:ea typeface="微软雅黑" panose="020B0503020204020204" pitchFamily="34" charset="-122"/>
              </a:rPr>
              <a:t>/</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364103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DFC97A-855D-4D60-B3DB-29F2F957E4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F08A6A9-639E-40D2-A8F5-8E957E7AE1F0}"/>
              </a:ext>
            </a:extLst>
          </p:cNvPr>
          <p:cNvSpPr>
            <a:spLocks noGrp="1"/>
          </p:cNvSpPr>
          <p:nvPr>
            <p:ph type="dt" sz="half" idx="10"/>
          </p:nvPr>
        </p:nvSpPr>
        <p:spPr/>
        <p:txBody>
          <a:bodyPr/>
          <a:lstStyle/>
          <a:p>
            <a:fld id="{94D88852-C374-47C5-A844-D0624B239C60}"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9CC75D06-F25E-403A-83AE-AC2A11A54D8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F94ECF4-2FB8-4583-A2F2-A2994BD34683}"/>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288897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AE7BAFB-2175-4631-AD13-46EB8B3EFBA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9" name="矩形 8">
            <a:extLst>
              <a:ext uri="{FF2B5EF4-FFF2-40B4-BE49-F238E27FC236}">
                <a16:creationId xmlns:a16="http://schemas.microsoft.com/office/drawing/2014/main" id="{C7CD5F1B-71F0-48C7-987D-0D18AF804895}"/>
              </a:ext>
            </a:extLst>
          </p:cNvPr>
          <p:cNvSpPr/>
          <p:nvPr userDrawn="1"/>
        </p:nvSpPr>
        <p:spPr>
          <a:xfrm>
            <a:off x="0" y="0"/>
            <a:ext cx="12192000" cy="6858000"/>
          </a:xfrm>
          <a:prstGeom prst="rect">
            <a:avLst/>
          </a:prstGeom>
          <a:gradFill flip="none" rotWithShape="1">
            <a:gsLst>
              <a:gs pos="71000">
                <a:schemeClr val="bg1"/>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392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E6683-FA1F-41F4-9885-B93E620BAF0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495E76F-1626-4DDC-88AA-2B17B13BD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D4EE13D-FAA0-41CA-93DF-430DE3DDD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4F5626B-A94D-41EB-89DD-703148138ABF}"/>
              </a:ext>
            </a:extLst>
          </p:cNvPr>
          <p:cNvSpPr>
            <a:spLocks noGrp="1"/>
          </p:cNvSpPr>
          <p:nvPr>
            <p:ph type="dt" sz="half" idx="10"/>
          </p:nvPr>
        </p:nvSpPr>
        <p:spPr/>
        <p:txBody>
          <a:bodyPr/>
          <a:lstStyle/>
          <a:p>
            <a:fld id="{94D88852-C374-47C5-A844-D0624B239C6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60A41139-84CE-4CDC-A535-8A2520EAB58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DDF9C8E-DE76-4E24-8C27-67630B3C18E2}"/>
              </a:ext>
            </a:extLst>
          </p:cNvPr>
          <p:cNvSpPr>
            <a:spLocks noGrp="1"/>
          </p:cNvSpPr>
          <p:nvPr>
            <p:ph type="sldNum" sz="quarter" idx="12"/>
          </p:nvPr>
        </p:nvSpPr>
        <p:spPr/>
        <p:txBody>
          <a:body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274305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AAB02C-5F77-4C88-BAC3-3A4697829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A0E7C6E-85A2-486D-A44B-C86CEC10E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C1A648-F97C-4CA4-9B57-D8F8822F8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88852-C374-47C5-A844-D0624B239C6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6995908F-63DA-4F39-A4FD-13AD0A57F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9F4EC4C-F3C1-42BD-935A-6462B2240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0E524-4852-4708-878F-F05E825B898C}" type="slidenum">
              <a:rPr lang="zh-CN" altLang="en-US" smtClean="0"/>
              <a:t>‹#›</a:t>
            </a:fld>
            <a:endParaRPr lang="zh-CN" altLang="en-US"/>
          </a:p>
        </p:txBody>
      </p:sp>
    </p:spTree>
    <p:extLst>
      <p:ext uri="{BB962C8B-B14F-4D97-AF65-F5344CB8AC3E}">
        <p14:creationId xmlns:p14="http://schemas.microsoft.com/office/powerpoint/2010/main" val="168924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8467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7.png"/><Relationship Id="rId4" Type="http://schemas.openxmlformats.org/officeDocument/2006/relationships/image" Target="../media/image47.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6944FB24-E021-40FB-81BF-5BFCC0C344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80611" y="3587596"/>
            <a:ext cx="3633695" cy="3210639"/>
          </a:xfrm>
          <a:prstGeom prst="rect">
            <a:avLst/>
          </a:prstGeom>
        </p:spPr>
      </p:pic>
      <p:sp>
        <p:nvSpPr>
          <p:cNvPr id="15" name="矩形 14">
            <a:extLst>
              <a:ext uri="{FF2B5EF4-FFF2-40B4-BE49-F238E27FC236}">
                <a16:creationId xmlns:a16="http://schemas.microsoft.com/office/drawing/2014/main" id="{0E278396-11FE-4B10-90CF-17E682D1F087}"/>
              </a:ext>
            </a:extLst>
          </p:cNvPr>
          <p:cNvSpPr/>
          <p:nvPr/>
        </p:nvSpPr>
        <p:spPr>
          <a:xfrm>
            <a:off x="526602" y="370885"/>
            <a:ext cx="923330" cy="2525629"/>
          </a:xfrm>
          <a:prstGeom prst="rect">
            <a:avLst/>
          </a:prstGeom>
        </p:spPr>
        <p:txBody>
          <a:bodyPr vert="eaVert" wrap="square">
            <a:spAutoFit/>
          </a:bodyPr>
          <a:lstStyle/>
          <a:p>
            <a:pPr>
              <a:defRPr/>
            </a:pPr>
            <a:r>
              <a:rPr lang="zh-CN" altLang="en-US" sz="2400" dirty="0">
                <a:cs typeface="+mn-ea"/>
                <a:sym typeface="+mn-lt"/>
              </a:rPr>
              <a:t>嘤其鸣矣，</a:t>
            </a:r>
          </a:p>
          <a:p>
            <a:pPr>
              <a:defRPr/>
            </a:pPr>
            <a:r>
              <a:rPr lang="zh-CN" altLang="en-US" sz="2400" dirty="0">
                <a:cs typeface="+mn-ea"/>
                <a:sym typeface="+mn-lt"/>
              </a:rPr>
              <a:t>      求其友声</a:t>
            </a:r>
          </a:p>
        </p:txBody>
      </p:sp>
      <p:sp>
        <p:nvSpPr>
          <p:cNvPr id="16" name="TextBox 7">
            <a:extLst>
              <a:ext uri="{FF2B5EF4-FFF2-40B4-BE49-F238E27FC236}">
                <a16:creationId xmlns:a16="http://schemas.microsoft.com/office/drawing/2014/main" id="{68686CEC-E53B-412B-8C50-71BB8188E92E}"/>
              </a:ext>
            </a:extLst>
          </p:cNvPr>
          <p:cNvSpPr txBox="1">
            <a:spLocks noChangeArrowheads="1"/>
          </p:cNvSpPr>
          <p:nvPr/>
        </p:nvSpPr>
        <p:spPr bwMode="auto">
          <a:xfrm>
            <a:off x="2940376" y="5555164"/>
            <a:ext cx="5749461" cy="6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8" tIns="60918" rIns="121838" bIns="60918">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defTabSz="1219032" eaLnBrk="1" fontAlgn="base" hangingPunct="1">
              <a:spcBef>
                <a:spcPct val="0"/>
              </a:spcBef>
              <a:spcAft>
                <a:spcPct val="0"/>
              </a:spcAft>
            </a:pPr>
            <a:r>
              <a:rPr lang="zh-CN" altLang="en-US" sz="3200" dirty="0">
                <a:latin typeface="+mn-lt"/>
                <a:ea typeface="+mn-ea"/>
                <a:cs typeface="+mn-ea"/>
                <a:sym typeface="+mn-lt"/>
              </a:rPr>
              <a:t>水墨古风中国传统文化讲座</a:t>
            </a:r>
          </a:p>
        </p:txBody>
      </p:sp>
      <p:sp>
        <p:nvSpPr>
          <p:cNvPr id="17" name="TextBox 19">
            <a:extLst>
              <a:ext uri="{FF2B5EF4-FFF2-40B4-BE49-F238E27FC236}">
                <a16:creationId xmlns:a16="http://schemas.microsoft.com/office/drawing/2014/main" id="{1AD1A5C1-E860-44BC-9538-1ACEF3AAA1C4}"/>
              </a:ext>
            </a:extLst>
          </p:cNvPr>
          <p:cNvSpPr txBox="1"/>
          <p:nvPr/>
        </p:nvSpPr>
        <p:spPr>
          <a:xfrm>
            <a:off x="4893639" y="6160857"/>
            <a:ext cx="2404723" cy="289611"/>
          </a:xfrm>
          <a:prstGeom prst="rect">
            <a:avLst/>
          </a:prstGeom>
          <a:noFill/>
        </p:spPr>
        <p:txBody>
          <a:bodyPr wrap="none" lIns="42970" tIns="21485" rIns="42970" bIns="21485" rtlCol="0">
            <a:spAutoFit/>
          </a:bodyPr>
          <a:lstStyle/>
          <a:p>
            <a:pPr algn="ctr"/>
            <a:r>
              <a:rPr lang="zh-CN" altLang="en-US" sz="1600" spc="600" smtClean="0">
                <a:cs typeface="+mn-ea"/>
                <a:sym typeface="+mn-lt"/>
              </a:rPr>
              <a:t>汇报人：</a:t>
            </a:r>
            <a:r>
              <a:rPr lang="en-US" altLang="zh-CN" sz="1600" spc="600" smtClean="0">
                <a:cs typeface="+mn-ea"/>
                <a:sym typeface="+mn-lt"/>
              </a:rPr>
              <a:t>PPT818</a:t>
            </a:r>
            <a:endParaRPr lang="en-US" altLang="zh-CN" sz="1600" spc="600" dirty="0">
              <a:cs typeface="+mn-ea"/>
              <a:sym typeface="+mn-lt"/>
            </a:endParaRPr>
          </a:p>
        </p:txBody>
      </p:sp>
      <p:pic>
        <p:nvPicPr>
          <p:cNvPr id="18" name="图片 1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94C6B23A-484F-46B5-8E41-59BC545B69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049" y="5811858"/>
            <a:ext cx="493819" cy="499915"/>
          </a:xfrm>
          <a:prstGeom prst="rect">
            <a:avLst/>
          </a:prstGeom>
        </p:spPr>
      </p:pic>
    </p:spTree>
    <p:extLst>
      <p:ext uri="{BB962C8B-B14F-4D97-AF65-F5344CB8AC3E}">
        <p14:creationId xmlns:p14="http://schemas.microsoft.com/office/powerpoint/2010/main" val="279090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400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249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590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26950"/>
                            </p:stCondLst>
                            <p:childTnLst>
                              <p:par>
                                <p:cTn id="23" presetID="23" presetClass="entr" presetSubtype="528" fill="hold" grpId="0" nodeType="afterEffect">
                                  <p:stCondLst>
                                    <p:cond delay="0"/>
                                  </p:stCondLst>
                                  <p:iterate type="lt">
                                    <p:tmPct val="5000"/>
                                  </p:iterate>
                                  <p:childTnLst>
                                    <p:set>
                                      <p:cBhvr>
                                        <p:cTn id="24" dur="1" fill="hold">
                                          <p:stCondLst>
                                            <p:cond delay="0"/>
                                          </p:stCondLst>
                                        </p:cTn>
                                        <p:tgtEl>
                                          <p:spTgt spid="17"/>
                                        </p:tgtEl>
                                        <p:attrNameLst>
                                          <p:attrName>style.visibility</p:attrName>
                                        </p:attrNameLst>
                                      </p:cBhvr>
                                      <p:to>
                                        <p:strVal val="visible"/>
                                      </p:to>
                                    </p:set>
                                    <p:anim to="" calcmode="lin" valueType="num">
                                      <p:cBhvr>
                                        <p:cTn id="25"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26"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27"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28"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par>
                          <p:cTn id="29" fill="hold">
                            <p:stCondLst>
                              <p:cond delay="28400"/>
                            </p:stCondLst>
                            <p:childTnLst>
                              <p:par>
                                <p:cTn id="30" presetID="6" presetClass="entr" presetSubtype="3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out)">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EAD6304-84E2-43E3-8455-EDEEB36AE1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1F006460-CA22-47D4-AFBB-1C36A42419F5}"/>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国学经典</a:t>
            </a:r>
          </a:p>
        </p:txBody>
      </p:sp>
      <p:pic>
        <p:nvPicPr>
          <p:cNvPr id="5" name="图片 4">
            <a:extLst>
              <a:ext uri="{FF2B5EF4-FFF2-40B4-BE49-F238E27FC236}">
                <a16:creationId xmlns:a16="http://schemas.microsoft.com/office/drawing/2014/main" id="{554A21DE-642E-45EC-BE62-9EFE109BD0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269831" y="1429534"/>
            <a:ext cx="5922169" cy="5428466"/>
          </a:xfrm>
          <a:prstGeom prst="rect">
            <a:avLst/>
          </a:prstGeom>
        </p:spPr>
      </p:pic>
      <p:grpSp>
        <p:nvGrpSpPr>
          <p:cNvPr id="6" name="组合 5">
            <a:extLst>
              <a:ext uri="{FF2B5EF4-FFF2-40B4-BE49-F238E27FC236}">
                <a16:creationId xmlns:a16="http://schemas.microsoft.com/office/drawing/2014/main" id="{C4A421AA-8507-4F5B-BF12-86A8ABC20CCB}"/>
              </a:ext>
            </a:extLst>
          </p:cNvPr>
          <p:cNvGrpSpPr/>
          <p:nvPr/>
        </p:nvGrpSpPr>
        <p:grpSpPr>
          <a:xfrm>
            <a:off x="1470249" y="1673528"/>
            <a:ext cx="2333070" cy="511464"/>
            <a:chOff x="2470489" y="1617865"/>
            <a:chExt cx="1361641" cy="298504"/>
          </a:xfrm>
          <a:solidFill>
            <a:srgbClr val="56ABA7"/>
          </a:solidFill>
          <a:effectLst/>
        </p:grpSpPr>
        <p:grpSp>
          <p:nvGrpSpPr>
            <p:cNvPr id="7" name="组合 6">
              <a:extLst>
                <a:ext uri="{FF2B5EF4-FFF2-40B4-BE49-F238E27FC236}">
                  <a16:creationId xmlns:a16="http://schemas.microsoft.com/office/drawing/2014/main" id="{6826BC04-CCBB-4562-B470-5A91A1B80E46}"/>
                </a:ext>
              </a:extLst>
            </p:cNvPr>
            <p:cNvGrpSpPr/>
            <p:nvPr/>
          </p:nvGrpSpPr>
          <p:grpSpPr>
            <a:xfrm>
              <a:off x="2470489" y="1617865"/>
              <a:ext cx="1361641" cy="298504"/>
              <a:chOff x="3071813" y="1292226"/>
              <a:chExt cx="2824163" cy="619124"/>
            </a:xfrm>
            <a:grpFill/>
          </p:grpSpPr>
          <p:sp>
            <p:nvSpPr>
              <p:cNvPr id="9" name="Freeform 5">
                <a:extLst>
                  <a:ext uri="{FF2B5EF4-FFF2-40B4-BE49-F238E27FC236}">
                    <a16:creationId xmlns:a16="http://schemas.microsoft.com/office/drawing/2014/main" id="{68C8FFC8-2898-4643-8FCF-88C578172E47}"/>
                  </a:ext>
                </a:extLst>
              </p:cNvPr>
              <p:cNvSpPr>
                <a:spLocks/>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0" name="Rectangle 6">
                <a:extLst>
                  <a:ext uri="{FF2B5EF4-FFF2-40B4-BE49-F238E27FC236}">
                    <a16:creationId xmlns:a16="http://schemas.microsoft.com/office/drawing/2014/main" id="{1176BA8B-C11F-46AE-8758-3F5510A6594F}"/>
                  </a:ext>
                </a:extLst>
              </p:cNvPr>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1" name="Freeform 7">
                <a:extLst>
                  <a:ext uri="{FF2B5EF4-FFF2-40B4-BE49-F238E27FC236}">
                    <a16:creationId xmlns:a16="http://schemas.microsoft.com/office/drawing/2014/main" id="{4EB59D63-835C-4B57-8EEA-8147BF7B7DC7}"/>
                  </a:ext>
                </a:extLst>
              </p:cNvPr>
              <p:cNvSpPr>
                <a:spLocks/>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2" name="Freeform 8">
                <a:extLst>
                  <a:ext uri="{FF2B5EF4-FFF2-40B4-BE49-F238E27FC236}">
                    <a16:creationId xmlns:a16="http://schemas.microsoft.com/office/drawing/2014/main" id="{06860C1B-CF02-4488-8585-544E0844A728}"/>
                  </a:ext>
                </a:extLst>
              </p:cNvPr>
              <p:cNvSpPr>
                <a:spLocks/>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3" name="Freeform 9">
                <a:extLst>
                  <a:ext uri="{FF2B5EF4-FFF2-40B4-BE49-F238E27FC236}">
                    <a16:creationId xmlns:a16="http://schemas.microsoft.com/office/drawing/2014/main" id="{4BF796A6-83ED-4ADF-A308-A13BA0FB20BE}"/>
                  </a:ext>
                </a:extLst>
              </p:cNvPr>
              <p:cNvSpPr>
                <a:spLocks/>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4" name="Freeform 10">
                <a:extLst>
                  <a:ext uri="{FF2B5EF4-FFF2-40B4-BE49-F238E27FC236}">
                    <a16:creationId xmlns:a16="http://schemas.microsoft.com/office/drawing/2014/main" id="{D8D909FC-5903-48A3-A690-E98FAD62D0E1}"/>
                  </a:ext>
                </a:extLst>
              </p:cNvPr>
              <p:cNvSpPr>
                <a:spLocks/>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5" name="Freeform 11">
                <a:extLst>
                  <a:ext uri="{FF2B5EF4-FFF2-40B4-BE49-F238E27FC236}">
                    <a16:creationId xmlns:a16="http://schemas.microsoft.com/office/drawing/2014/main" id="{4B7F8198-AE02-464C-90AC-743C07520EF3}"/>
                  </a:ext>
                </a:extLst>
              </p:cNvPr>
              <p:cNvSpPr>
                <a:spLocks/>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6" name="Freeform 12">
                <a:extLst>
                  <a:ext uri="{FF2B5EF4-FFF2-40B4-BE49-F238E27FC236}">
                    <a16:creationId xmlns:a16="http://schemas.microsoft.com/office/drawing/2014/main" id="{4E02BA94-9F03-41C9-A5D9-D50D0DE8CD7F}"/>
                  </a:ext>
                </a:extLst>
              </p:cNvPr>
              <p:cNvSpPr>
                <a:spLocks/>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7" name="Freeform 13">
                <a:extLst>
                  <a:ext uri="{FF2B5EF4-FFF2-40B4-BE49-F238E27FC236}">
                    <a16:creationId xmlns:a16="http://schemas.microsoft.com/office/drawing/2014/main" id="{15F6D467-07B7-4BD7-94C3-578B9CE2C4F9}"/>
                  </a:ext>
                </a:extLst>
              </p:cNvPr>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8" name="Freeform 14">
                <a:extLst>
                  <a:ext uri="{FF2B5EF4-FFF2-40B4-BE49-F238E27FC236}">
                    <a16:creationId xmlns:a16="http://schemas.microsoft.com/office/drawing/2014/main" id="{26DA3A7E-CB87-433A-8F02-1B77F7F110CB}"/>
                  </a:ext>
                </a:extLst>
              </p:cNvPr>
              <p:cNvSpPr>
                <a:spLocks/>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19" name="Rectangle 15">
                <a:extLst>
                  <a:ext uri="{FF2B5EF4-FFF2-40B4-BE49-F238E27FC236}">
                    <a16:creationId xmlns:a16="http://schemas.microsoft.com/office/drawing/2014/main" id="{843BCDD7-A043-4FF1-830E-91236F0DA4EA}"/>
                  </a:ext>
                </a:extLst>
              </p:cNvPr>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0" name="Rectangle 16">
                <a:extLst>
                  <a:ext uri="{FF2B5EF4-FFF2-40B4-BE49-F238E27FC236}">
                    <a16:creationId xmlns:a16="http://schemas.microsoft.com/office/drawing/2014/main" id="{A03E9ECF-5FEB-473D-B761-0957E0F69B60}"/>
                  </a:ext>
                </a:extLst>
              </p:cNvPr>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1" name="Freeform 17">
                <a:extLst>
                  <a:ext uri="{FF2B5EF4-FFF2-40B4-BE49-F238E27FC236}">
                    <a16:creationId xmlns:a16="http://schemas.microsoft.com/office/drawing/2014/main" id="{284EEF9C-C025-4BEC-A561-FC8030853DF3}"/>
                  </a:ext>
                </a:extLst>
              </p:cNvPr>
              <p:cNvSpPr>
                <a:spLocks/>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2" name="Rectangle 18">
                <a:extLst>
                  <a:ext uri="{FF2B5EF4-FFF2-40B4-BE49-F238E27FC236}">
                    <a16:creationId xmlns:a16="http://schemas.microsoft.com/office/drawing/2014/main" id="{DBE36CDC-4A8B-49B9-A417-2FF4EA0C599C}"/>
                  </a:ext>
                </a:extLst>
              </p:cNvPr>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3" name="Rectangle 19">
                <a:extLst>
                  <a:ext uri="{FF2B5EF4-FFF2-40B4-BE49-F238E27FC236}">
                    <a16:creationId xmlns:a16="http://schemas.microsoft.com/office/drawing/2014/main" id="{8A2FB50F-180E-4AF2-AB67-AE8FB7D88AC5}"/>
                  </a:ext>
                </a:extLst>
              </p:cNvPr>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4" name="Rectangle 20">
                <a:extLst>
                  <a:ext uri="{FF2B5EF4-FFF2-40B4-BE49-F238E27FC236}">
                    <a16:creationId xmlns:a16="http://schemas.microsoft.com/office/drawing/2014/main" id="{574CA147-6FD0-44AA-A3D5-D8D683B2C251}"/>
                  </a:ext>
                </a:extLst>
              </p:cNvPr>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5" name="Rectangle 21">
                <a:extLst>
                  <a:ext uri="{FF2B5EF4-FFF2-40B4-BE49-F238E27FC236}">
                    <a16:creationId xmlns:a16="http://schemas.microsoft.com/office/drawing/2014/main" id="{081CB8BA-C8DE-43D9-8676-B6B0FCD7EC74}"/>
                  </a:ext>
                </a:extLst>
              </p:cNvPr>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6" name="Rectangle 22">
                <a:extLst>
                  <a:ext uri="{FF2B5EF4-FFF2-40B4-BE49-F238E27FC236}">
                    <a16:creationId xmlns:a16="http://schemas.microsoft.com/office/drawing/2014/main" id="{C13C5EEE-0A8C-4322-9D41-6C5DC8A20AB2}"/>
                  </a:ext>
                </a:extLst>
              </p:cNvPr>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7" name="Freeform 23">
                <a:extLst>
                  <a:ext uri="{FF2B5EF4-FFF2-40B4-BE49-F238E27FC236}">
                    <a16:creationId xmlns:a16="http://schemas.microsoft.com/office/drawing/2014/main" id="{F78FF53C-DBBB-4125-9730-8FAC2BF5568A}"/>
                  </a:ext>
                </a:extLst>
              </p:cNvPr>
              <p:cNvSpPr>
                <a:spLocks/>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8" name="Freeform 24">
                <a:extLst>
                  <a:ext uri="{FF2B5EF4-FFF2-40B4-BE49-F238E27FC236}">
                    <a16:creationId xmlns:a16="http://schemas.microsoft.com/office/drawing/2014/main" id="{390BA052-844D-4E74-B11F-4F54EA6E6268}"/>
                  </a:ext>
                </a:extLst>
              </p:cNvPr>
              <p:cNvSpPr>
                <a:spLocks/>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29" name="Freeform 25">
                <a:extLst>
                  <a:ext uri="{FF2B5EF4-FFF2-40B4-BE49-F238E27FC236}">
                    <a16:creationId xmlns:a16="http://schemas.microsoft.com/office/drawing/2014/main" id="{00ED26CB-6CC8-4F97-A50A-DC89DAC4BFB1}"/>
                  </a:ext>
                </a:extLst>
              </p:cNvPr>
              <p:cNvSpPr>
                <a:spLocks/>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0" name="Freeform 26">
                <a:extLst>
                  <a:ext uri="{FF2B5EF4-FFF2-40B4-BE49-F238E27FC236}">
                    <a16:creationId xmlns:a16="http://schemas.microsoft.com/office/drawing/2014/main" id="{DBF96C18-6D03-4935-8C76-8A0ECD2D9C5C}"/>
                  </a:ext>
                </a:extLst>
              </p:cNvPr>
              <p:cNvSpPr>
                <a:spLocks/>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1" name="Freeform 27">
                <a:extLst>
                  <a:ext uri="{FF2B5EF4-FFF2-40B4-BE49-F238E27FC236}">
                    <a16:creationId xmlns:a16="http://schemas.microsoft.com/office/drawing/2014/main" id="{5C45F181-3000-4CA5-ACA0-A207FD171C65}"/>
                  </a:ext>
                </a:extLst>
              </p:cNvPr>
              <p:cNvSpPr>
                <a:spLocks/>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2" name="Freeform 28">
                <a:extLst>
                  <a:ext uri="{FF2B5EF4-FFF2-40B4-BE49-F238E27FC236}">
                    <a16:creationId xmlns:a16="http://schemas.microsoft.com/office/drawing/2014/main" id="{43437E9F-E79F-4F22-862B-FC5B900071F5}"/>
                  </a:ext>
                </a:extLst>
              </p:cNvPr>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grpSp>
        <p:sp>
          <p:nvSpPr>
            <p:cNvPr id="8" name="文本框 7">
              <a:extLst>
                <a:ext uri="{FF2B5EF4-FFF2-40B4-BE49-F238E27FC236}">
                  <a16:creationId xmlns:a16="http://schemas.microsoft.com/office/drawing/2014/main" id="{BB511E22-0A25-4CF6-8750-0644984CF2F3}"/>
                </a:ext>
              </a:extLst>
            </p:cNvPr>
            <p:cNvSpPr txBox="1"/>
            <p:nvPr/>
          </p:nvSpPr>
          <p:spPr>
            <a:xfrm>
              <a:off x="2716472" y="1670242"/>
              <a:ext cx="826282" cy="197589"/>
            </a:xfrm>
            <a:prstGeom prst="rect">
              <a:avLst/>
            </a:prstGeom>
            <a:grpFill/>
          </p:spPr>
          <p:txBody>
            <a:bodyPr wrap="none" rtlCol="0">
              <a:spAutoFit/>
            </a:bodyPr>
            <a:lstStyle>
              <a:defPPr>
                <a:defRPr lang="zh-CN"/>
              </a:defPPr>
              <a:lvl1pPr>
                <a:defRPr b="1">
                  <a:solidFill>
                    <a:schemeClr val="bg1"/>
                  </a:solidFill>
                  <a:latin typeface="微软雅黑" panose="020B0503020204020204" pitchFamily="34" charset="-122"/>
                  <a:ea typeface="微软雅黑" panose="020B0503020204020204" pitchFamily="34" charset="-122"/>
                </a:defRPr>
              </a:lvl1pPr>
            </a:lstStyle>
            <a:p>
              <a:r>
                <a:rPr lang="zh-CN" altLang="en-US" sz="1600" dirty="0">
                  <a:latin typeface="+mn-lt"/>
                  <a:ea typeface="+mn-ea"/>
                  <a:cs typeface="+mn-ea"/>
                  <a:sym typeface="+mn-lt"/>
                </a:rPr>
                <a:t>输入你的标题</a:t>
              </a:r>
            </a:p>
          </p:txBody>
        </p:sp>
      </p:grpSp>
      <p:grpSp>
        <p:nvGrpSpPr>
          <p:cNvPr id="33" name="组合 32">
            <a:extLst>
              <a:ext uri="{FF2B5EF4-FFF2-40B4-BE49-F238E27FC236}">
                <a16:creationId xmlns:a16="http://schemas.microsoft.com/office/drawing/2014/main" id="{561BB786-8B5B-4482-A5DC-38E3E5C2B3F7}"/>
              </a:ext>
            </a:extLst>
          </p:cNvPr>
          <p:cNvGrpSpPr/>
          <p:nvPr/>
        </p:nvGrpSpPr>
        <p:grpSpPr>
          <a:xfrm>
            <a:off x="1470249" y="3236483"/>
            <a:ext cx="2333070" cy="511464"/>
            <a:chOff x="2470489" y="1617865"/>
            <a:chExt cx="1361641" cy="298504"/>
          </a:xfrm>
          <a:solidFill>
            <a:srgbClr val="56ABA7"/>
          </a:solidFill>
          <a:effectLst/>
        </p:grpSpPr>
        <p:grpSp>
          <p:nvGrpSpPr>
            <p:cNvPr id="34" name="组合 33">
              <a:extLst>
                <a:ext uri="{FF2B5EF4-FFF2-40B4-BE49-F238E27FC236}">
                  <a16:creationId xmlns:a16="http://schemas.microsoft.com/office/drawing/2014/main" id="{00390F71-A559-40D6-8F20-C840E1C0E61B}"/>
                </a:ext>
              </a:extLst>
            </p:cNvPr>
            <p:cNvGrpSpPr/>
            <p:nvPr/>
          </p:nvGrpSpPr>
          <p:grpSpPr>
            <a:xfrm>
              <a:off x="2470489" y="1617865"/>
              <a:ext cx="1361641" cy="298504"/>
              <a:chOff x="3071813" y="1292226"/>
              <a:chExt cx="2824163" cy="619124"/>
            </a:xfrm>
            <a:grpFill/>
          </p:grpSpPr>
          <p:sp>
            <p:nvSpPr>
              <p:cNvPr id="36" name="Freeform 5">
                <a:extLst>
                  <a:ext uri="{FF2B5EF4-FFF2-40B4-BE49-F238E27FC236}">
                    <a16:creationId xmlns:a16="http://schemas.microsoft.com/office/drawing/2014/main" id="{9C91BBEC-BA59-4B61-8AF7-CFF1352D0B23}"/>
                  </a:ext>
                </a:extLst>
              </p:cNvPr>
              <p:cNvSpPr>
                <a:spLocks/>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7" name="Rectangle 6">
                <a:extLst>
                  <a:ext uri="{FF2B5EF4-FFF2-40B4-BE49-F238E27FC236}">
                    <a16:creationId xmlns:a16="http://schemas.microsoft.com/office/drawing/2014/main" id="{8FC99AC2-4A5A-4A51-BE30-0F146D6B28F7}"/>
                  </a:ext>
                </a:extLst>
              </p:cNvPr>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8" name="Freeform 7">
                <a:extLst>
                  <a:ext uri="{FF2B5EF4-FFF2-40B4-BE49-F238E27FC236}">
                    <a16:creationId xmlns:a16="http://schemas.microsoft.com/office/drawing/2014/main" id="{D876350A-F413-4A52-8B16-341F2D161218}"/>
                  </a:ext>
                </a:extLst>
              </p:cNvPr>
              <p:cNvSpPr>
                <a:spLocks/>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39" name="Freeform 8">
                <a:extLst>
                  <a:ext uri="{FF2B5EF4-FFF2-40B4-BE49-F238E27FC236}">
                    <a16:creationId xmlns:a16="http://schemas.microsoft.com/office/drawing/2014/main" id="{AB1789AC-6BD0-4B77-B971-6023A4A1CE04}"/>
                  </a:ext>
                </a:extLst>
              </p:cNvPr>
              <p:cNvSpPr>
                <a:spLocks/>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0" name="Freeform 9">
                <a:extLst>
                  <a:ext uri="{FF2B5EF4-FFF2-40B4-BE49-F238E27FC236}">
                    <a16:creationId xmlns:a16="http://schemas.microsoft.com/office/drawing/2014/main" id="{98D2E4C7-419C-434A-A0C2-EED8BEF898D3}"/>
                  </a:ext>
                </a:extLst>
              </p:cNvPr>
              <p:cNvSpPr>
                <a:spLocks/>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1" name="Freeform 10">
                <a:extLst>
                  <a:ext uri="{FF2B5EF4-FFF2-40B4-BE49-F238E27FC236}">
                    <a16:creationId xmlns:a16="http://schemas.microsoft.com/office/drawing/2014/main" id="{43B62961-5456-4C69-B5C4-CACDF6AA8CFB}"/>
                  </a:ext>
                </a:extLst>
              </p:cNvPr>
              <p:cNvSpPr>
                <a:spLocks/>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2" name="Freeform 11">
                <a:extLst>
                  <a:ext uri="{FF2B5EF4-FFF2-40B4-BE49-F238E27FC236}">
                    <a16:creationId xmlns:a16="http://schemas.microsoft.com/office/drawing/2014/main" id="{19768E06-D290-4482-96B6-085BFB7A65F7}"/>
                  </a:ext>
                </a:extLst>
              </p:cNvPr>
              <p:cNvSpPr>
                <a:spLocks/>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3" name="Freeform 12">
                <a:extLst>
                  <a:ext uri="{FF2B5EF4-FFF2-40B4-BE49-F238E27FC236}">
                    <a16:creationId xmlns:a16="http://schemas.microsoft.com/office/drawing/2014/main" id="{5B8C157C-FDC0-4BAE-BC0C-C9A42CA47D15}"/>
                  </a:ext>
                </a:extLst>
              </p:cNvPr>
              <p:cNvSpPr>
                <a:spLocks/>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4" name="Freeform 13">
                <a:extLst>
                  <a:ext uri="{FF2B5EF4-FFF2-40B4-BE49-F238E27FC236}">
                    <a16:creationId xmlns:a16="http://schemas.microsoft.com/office/drawing/2014/main" id="{7FDEE05D-EE5B-417A-BECC-CBE277E594FF}"/>
                  </a:ext>
                </a:extLst>
              </p:cNvPr>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5" name="Freeform 14">
                <a:extLst>
                  <a:ext uri="{FF2B5EF4-FFF2-40B4-BE49-F238E27FC236}">
                    <a16:creationId xmlns:a16="http://schemas.microsoft.com/office/drawing/2014/main" id="{56AA9C5B-CDF1-4FEB-AF87-0F589421F0C3}"/>
                  </a:ext>
                </a:extLst>
              </p:cNvPr>
              <p:cNvSpPr>
                <a:spLocks/>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6" name="Rectangle 15">
                <a:extLst>
                  <a:ext uri="{FF2B5EF4-FFF2-40B4-BE49-F238E27FC236}">
                    <a16:creationId xmlns:a16="http://schemas.microsoft.com/office/drawing/2014/main" id="{22D6D092-8AB4-44F8-8841-5E3D45403EFE}"/>
                  </a:ext>
                </a:extLst>
              </p:cNvPr>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7" name="Rectangle 16">
                <a:extLst>
                  <a:ext uri="{FF2B5EF4-FFF2-40B4-BE49-F238E27FC236}">
                    <a16:creationId xmlns:a16="http://schemas.microsoft.com/office/drawing/2014/main" id="{B688145E-5724-412F-A2E7-ABF17908313C}"/>
                  </a:ext>
                </a:extLst>
              </p:cNvPr>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8" name="Freeform 17">
                <a:extLst>
                  <a:ext uri="{FF2B5EF4-FFF2-40B4-BE49-F238E27FC236}">
                    <a16:creationId xmlns:a16="http://schemas.microsoft.com/office/drawing/2014/main" id="{A2E6697C-3B47-4A13-820A-0FFD8BA9D950}"/>
                  </a:ext>
                </a:extLst>
              </p:cNvPr>
              <p:cNvSpPr>
                <a:spLocks/>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49" name="Rectangle 18">
                <a:extLst>
                  <a:ext uri="{FF2B5EF4-FFF2-40B4-BE49-F238E27FC236}">
                    <a16:creationId xmlns:a16="http://schemas.microsoft.com/office/drawing/2014/main" id="{EAA632E6-B3FF-4305-9124-4DCEDCFA05A9}"/>
                  </a:ext>
                </a:extLst>
              </p:cNvPr>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0" name="Rectangle 19">
                <a:extLst>
                  <a:ext uri="{FF2B5EF4-FFF2-40B4-BE49-F238E27FC236}">
                    <a16:creationId xmlns:a16="http://schemas.microsoft.com/office/drawing/2014/main" id="{BD37B80E-D685-4E3E-987F-4456003AA731}"/>
                  </a:ext>
                </a:extLst>
              </p:cNvPr>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1" name="Rectangle 20">
                <a:extLst>
                  <a:ext uri="{FF2B5EF4-FFF2-40B4-BE49-F238E27FC236}">
                    <a16:creationId xmlns:a16="http://schemas.microsoft.com/office/drawing/2014/main" id="{59DB05C2-566D-46B5-A7BE-CFA27B84ED8C}"/>
                  </a:ext>
                </a:extLst>
              </p:cNvPr>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2" name="Rectangle 21">
                <a:extLst>
                  <a:ext uri="{FF2B5EF4-FFF2-40B4-BE49-F238E27FC236}">
                    <a16:creationId xmlns:a16="http://schemas.microsoft.com/office/drawing/2014/main" id="{F9E9C129-F85C-481D-8026-64B5B4037BF2}"/>
                  </a:ext>
                </a:extLst>
              </p:cNvPr>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3" name="Rectangle 22">
                <a:extLst>
                  <a:ext uri="{FF2B5EF4-FFF2-40B4-BE49-F238E27FC236}">
                    <a16:creationId xmlns:a16="http://schemas.microsoft.com/office/drawing/2014/main" id="{EAD2E547-7A33-4E2E-8B03-31E74DC3AF82}"/>
                  </a:ext>
                </a:extLst>
              </p:cNvPr>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4" name="Freeform 23">
                <a:extLst>
                  <a:ext uri="{FF2B5EF4-FFF2-40B4-BE49-F238E27FC236}">
                    <a16:creationId xmlns:a16="http://schemas.microsoft.com/office/drawing/2014/main" id="{D1FB0AE8-4F34-4373-8F93-23357540BBE9}"/>
                  </a:ext>
                </a:extLst>
              </p:cNvPr>
              <p:cNvSpPr>
                <a:spLocks/>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5" name="Freeform 24">
                <a:extLst>
                  <a:ext uri="{FF2B5EF4-FFF2-40B4-BE49-F238E27FC236}">
                    <a16:creationId xmlns:a16="http://schemas.microsoft.com/office/drawing/2014/main" id="{7DFF061E-0B0F-406A-9E55-9CC48FA1ADF3}"/>
                  </a:ext>
                </a:extLst>
              </p:cNvPr>
              <p:cNvSpPr>
                <a:spLocks/>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6" name="Freeform 25">
                <a:extLst>
                  <a:ext uri="{FF2B5EF4-FFF2-40B4-BE49-F238E27FC236}">
                    <a16:creationId xmlns:a16="http://schemas.microsoft.com/office/drawing/2014/main" id="{C1377814-C766-4A72-BF70-9D77EB115626}"/>
                  </a:ext>
                </a:extLst>
              </p:cNvPr>
              <p:cNvSpPr>
                <a:spLocks/>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7" name="Freeform 26">
                <a:extLst>
                  <a:ext uri="{FF2B5EF4-FFF2-40B4-BE49-F238E27FC236}">
                    <a16:creationId xmlns:a16="http://schemas.microsoft.com/office/drawing/2014/main" id="{B90E8BD7-47D1-4783-B903-EAEDCCD0E521}"/>
                  </a:ext>
                </a:extLst>
              </p:cNvPr>
              <p:cNvSpPr>
                <a:spLocks/>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8" name="Freeform 27">
                <a:extLst>
                  <a:ext uri="{FF2B5EF4-FFF2-40B4-BE49-F238E27FC236}">
                    <a16:creationId xmlns:a16="http://schemas.microsoft.com/office/drawing/2014/main" id="{5A69000E-FAAE-46DA-B822-034AD324105F}"/>
                  </a:ext>
                </a:extLst>
              </p:cNvPr>
              <p:cNvSpPr>
                <a:spLocks/>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59" name="Freeform 28">
                <a:extLst>
                  <a:ext uri="{FF2B5EF4-FFF2-40B4-BE49-F238E27FC236}">
                    <a16:creationId xmlns:a16="http://schemas.microsoft.com/office/drawing/2014/main" id="{0DEB6158-4A30-47A4-A96E-2792F7590CAD}"/>
                  </a:ext>
                </a:extLst>
              </p:cNvPr>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grpSp>
        <p:sp>
          <p:nvSpPr>
            <p:cNvPr id="35" name="文本框 34">
              <a:extLst>
                <a:ext uri="{FF2B5EF4-FFF2-40B4-BE49-F238E27FC236}">
                  <a16:creationId xmlns:a16="http://schemas.microsoft.com/office/drawing/2014/main" id="{D3A83823-A5EC-4EF7-883D-003A44A4CF17}"/>
                </a:ext>
              </a:extLst>
            </p:cNvPr>
            <p:cNvSpPr txBox="1"/>
            <p:nvPr/>
          </p:nvSpPr>
          <p:spPr>
            <a:xfrm>
              <a:off x="2716472" y="1670242"/>
              <a:ext cx="826282" cy="197589"/>
            </a:xfrm>
            <a:prstGeom prst="rect">
              <a:avLst/>
            </a:prstGeom>
            <a:grpFill/>
          </p:spPr>
          <p:txBody>
            <a:bodyPr wrap="none" rtlCol="0">
              <a:spAutoFit/>
            </a:bodyPr>
            <a:lstStyle>
              <a:defPPr>
                <a:defRPr lang="zh-CN"/>
              </a:defPPr>
              <a:lvl1pPr>
                <a:defRPr b="1">
                  <a:solidFill>
                    <a:schemeClr val="bg1"/>
                  </a:solidFill>
                  <a:latin typeface="微软雅黑" panose="020B0503020204020204" pitchFamily="34" charset="-122"/>
                  <a:ea typeface="微软雅黑" panose="020B0503020204020204" pitchFamily="34" charset="-122"/>
                </a:defRPr>
              </a:lvl1pPr>
            </a:lstStyle>
            <a:p>
              <a:r>
                <a:rPr lang="zh-CN" altLang="en-US" sz="1600" dirty="0">
                  <a:latin typeface="+mn-lt"/>
                  <a:ea typeface="+mn-ea"/>
                  <a:cs typeface="+mn-ea"/>
                  <a:sym typeface="+mn-lt"/>
                </a:rPr>
                <a:t>输入你的标题</a:t>
              </a:r>
            </a:p>
          </p:txBody>
        </p:sp>
      </p:grpSp>
      <p:grpSp>
        <p:nvGrpSpPr>
          <p:cNvPr id="60" name="组合 59">
            <a:extLst>
              <a:ext uri="{FF2B5EF4-FFF2-40B4-BE49-F238E27FC236}">
                <a16:creationId xmlns:a16="http://schemas.microsoft.com/office/drawing/2014/main" id="{E8CCF4F1-E211-4BCB-8033-9FD45D6455D9}"/>
              </a:ext>
            </a:extLst>
          </p:cNvPr>
          <p:cNvGrpSpPr/>
          <p:nvPr/>
        </p:nvGrpSpPr>
        <p:grpSpPr>
          <a:xfrm>
            <a:off x="1470249" y="4799437"/>
            <a:ext cx="2333070" cy="511464"/>
            <a:chOff x="2470489" y="1617865"/>
            <a:chExt cx="1361641" cy="298504"/>
          </a:xfrm>
          <a:solidFill>
            <a:srgbClr val="56ABA7"/>
          </a:solidFill>
          <a:effectLst/>
        </p:grpSpPr>
        <p:grpSp>
          <p:nvGrpSpPr>
            <p:cNvPr id="61" name="组合 60">
              <a:extLst>
                <a:ext uri="{FF2B5EF4-FFF2-40B4-BE49-F238E27FC236}">
                  <a16:creationId xmlns:a16="http://schemas.microsoft.com/office/drawing/2014/main" id="{FB463AF0-66FB-4BA6-88EF-E1CD3CD111ED}"/>
                </a:ext>
              </a:extLst>
            </p:cNvPr>
            <p:cNvGrpSpPr/>
            <p:nvPr/>
          </p:nvGrpSpPr>
          <p:grpSpPr>
            <a:xfrm>
              <a:off x="2470489" y="1617865"/>
              <a:ext cx="1361641" cy="298504"/>
              <a:chOff x="3071813" y="1292226"/>
              <a:chExt cx="2824163" cy="619124"/>
            </a:xfrm>
            <a:grpFill/>
          </p:grpSpPr>
          <p:sp>
            <p:nvSpPr>
              <p:cNvPr id="63" name="Freeform 5">
                <a:extLst>
                  <a:ext uri="{FF2B5EF4-FFF2-40B4-BE49-F238E27FC236}">
                    <a16:creationId xmlns:a16="http://schemas.microsoft.com/office/drawing/2014/main" id="{15586A82-15F1-405E-B614-00388CBA90EE}"/>
                  </a:ext>
                </a:extLst>
              </p:cNvPr>
              <p:cNvSpPr>
                <a:spLocks/>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4" name="Rectangle 6">
                <a:extLst>
                  <a:ext uri="{FF2B5EF4-FFF2-40B4-BE49-F238E27FC236}">
                    <a16:creationId xmlns:a16="http://schemas.microsoft.com/office/drawing/2014/main" id="{ADBDDCB9-B0EB-445E-A4E6-B355AA81228C}"/>
                  </a:ext>
                </a:extLst>
              </p:cNvPr>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5" name="Freeform 7">
                <a:extLst>
                  <a:ext uri="{FF2B5EF4-FFF2-40B4-BE49-F238E27FC236}">
                    <a16:creationId xmlns:a16="http://schemas.microsoft.com/office/drawing/2014/main" id="{A8C277C5-4020-4559-83B3-7688792D0250}"/>
                  </a:ext>
                </a:extLst>
              </p:cNvPr>
              <p:cNvSpPr>
                <a:spLocks/>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6" name="Freeform 8">
                <a:extLst>
                  <a:ext uri="{FF2B5EF4-FFF2-40B4-BE49-F238E27FC236}">
                    <a16:creationId xmlns:a16="http://schemas.microsoft.com/office/drawing/2014/main" id="{D602E258-1BAA-4A05-9155-C867D476F3FB}"/>
                  </a:ext>
                </a:extLst>
              </p:cNvPr>
              <p:cNvSpPr>
                <a:spLocks/>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7" name="Freeform 9">
                <a:extLst>
                  <a:ext uri="{FF2B5EF4-FFF2-40B4-BE49-F238E27FC236}">
                    <a16:creationId xmlns:a16="http://schemas.microsoft.com/office/drawing/2014/main" id="{7EDD44E7-AF0B-4AAE-AAD7-D408244FD2AB}"/>
                  </a:ext>
                </a:extLst>
              </p:cNvPr>
              <p:cNvSpPr>
                <a:spLocks/>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8" name="Freeform 10">
                <a:extLst>
                  <a:ext uri="{FF2B5EF4-FFF2-40B4-BE49-F238E27FC236}">
                    <a16:creationId xmlns:a16="http://schemas.microsoft.com/office/drawing/2014/main" id="{3940FF91-3315-47EC-9ABC-7D17252264D6}"/>
                  </a:ext>
                </a:extLst>
              </p:cNvPr>
              <p:cNvSpPr>
                <a:spLocks/>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69" name="Freeform 11">
                <a:extLst>
                  <a:ext uri="{FF2B5EF4-FFF2-40B4-BE49-F238E27FC236}">
                    <a16:creationId xmlns:a16="http://schemas.microsoft.com/office/drawing/2014/main" id="{AE907F50-F673-4BCB-B1A6-21EC0E3D1669}"/>
                  </a:ext>
                </a:extLst>
              </p:cNvPr>
              <p:cNvSpPr>
                <a:spLocks/>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0" name="Freeform 12">
                <a:extLst>
                  <a:ext uri="{FF2B5EF4-FFF2-40B4-BE49-F238E27FC236}">
                    <a16:creationId xmlns:a16="http://schemas.microsoft.com/office/drawing/2014/main" id="{FBD44631-2561-46DC-84CB-B1E2BA130EC8}"/>
                  </a:ext>
                </a:extLst>
              </p:cNvPr>
              <p:cNvSpPr>
                <a:spLocks/>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1" name="Freeform 13">
                <a:extLst>
                  <a:ext uri="{FF2B5EF4-FFF2-40B4-BE49-F238E27FC236}">
                    <a16:creationId xmlns:a16="http://schemas.microsoft.com/office/drawing/2014/main" id="{214B0D1C-B2D4-43E1-A03A-EA674F447EC0}"/>
                  </a:ext>
                </a:extLst>
              </p:cNvPr>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2" name="Freeform 14">
                <a:extLst>
                  <a:ext uri="{FF2B5EF4-FFF2-40B4-BE49-F238E27FC236}">
                    <a16:creationId xmlns:a16="http://schemas.microsoft.com/office/drawing/2014/main" id="{388CB4C8-9FEA-4BCB-9926-A65C57D72A06}"/>
                  </a:ext>
                </a:extLst>
              </p:cNvPr>
              <p:cNvSpPr>
                <a:spLocks/>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3" name="Rectangle 15">
                <a:extLst>
                  <a:ext uri="{FF2B5EF4-FFF2-40B4-BE49-F238E27FC236}">
                    <a16:creationId xmlns:a16="http://schemas.microsoft.com/office/drawing/2014/main" id="{A61C0681-2BF9-4939-A011-542DAD691120}"/>
                  </a:ext>
                </a:extLst>
              </p:cNvPr>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4" name="Rectangle 16">
                <a:extLst>
                  <a:ext uri="{FF2B5EF4-FFF2-40B4-BE49-F238E27FC236}">
                    <a16:creationId xmlns:a16="http://schemas.microsoft.com/office/drawing/2014/main" id="{041EF793-17D3-4213-A021-2BA82D1BBF70}"/>
                  </a:ext>
                </a:extLst>
              </p:cNvPr>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5" name="Freeform 17">
                <a:extLst>
                  <a:ext uri="{FF2B5EF4-FFF2-40B4-BE49-F238E27FC236}">
                    <a16:creationId xmlns:a16="http://schemas.microsoft.com/office/drawing/2014/main" id="{CFFD0E08-C82B-4D40-9D25-665D441B9016}"/>
                  </a:ext>
                </a:extLst>
              </p:cNvPr>
              <p:cNvSpPr>
                <a:spLocks/>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6" name="Rectangle 18">
                <a:extLst>
                  <a:ext uri="{FF2B5EF4-FFF2-40B4-BE49-F238E27FC236}">
                    <a16:creationId xmlns:a16="http://schemas.microsoft.com/office/drawing/2014/main" id="{67496166-70DB-4F07-9D31-BDDBA49E566D}"/>
                  </a:ext>
                </a:extLst>
              </p:cNvPr>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7" name="Rectangle 19">
                <a:extLst>
                  <a:ext uri="{FF2B5EF4-FFF2-40B4-BE49-F238E27FC236}">
                    <a16:creationId xmlns:a16="http://schemas.microsoft.com/office/drawing/2014/main" id="{96CDA149-D6A3-48E1-9C62-231CBB71AAF3}"/>
                  </a:ext>
                </a:extLst>
              </p:cNvPr>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8" name="Rectangle 20">
                <a:extLst>
                  <a:ext uri="{FF2B5EF4-FFF2-40B4-BE49-F238E27FC236}">
                    <a16:creationId xmlns:a16="http://schemas.microsoft.com/office/drawing/2014/main" id="{051C19A4-B62E-48B1-9BCA-D6CD3D8B3697}"/>
                  </a:ext>
                </a:extLst>
              </p:cNvPr>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79" name="Rectangle 21">
                <a:extLst>
                  <a:ext uri="{FF2B5EF4-FFF2-40B4-BE49-F238E27FC236}">
                    <a16:creationId xmlns:a16="http://schemas.microsoft.com/office/drawing/2014/main" id="{38D56497-AE5D-40B8-BA65-F20CF7A9AB12}"/>
                  </a:ext>
                </a:extLst>
              </p:cNvPr>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0" name="Rectangle 22">
                <a:extLst>
                  <a:ext uri="{FF2B5EF4-FFF2-40B4-BE49-F238E27FC236}">
                    <a16:creationId xmlns:a16="http://schemas.microsoft.com/office/drawing/2014/main" id="{AA2C3B75-CEA8-4B9F-A012-2F745D82BCB8}"/>
                  </a:ext>
                </a:extLst>
              </p:cNvPr>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1" name="Freeform 23">
                <a:extLst>
                  <a:ext uri="{FF2B5EF4-FFF2-40B4-BE49-F238E27FC236}">
                    <a16:creationId xmlns:a16="http://schemas.microsoft.com/office/drawing/2014/main" id="{B06B0562-5CA5-4576-8334-6288AB61F1C9}"/>
                  </a:ext>
                </a:extLst>
              </p:cNvPr>
              <p:cNvSpPr>
                <a:spLocks/>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2" name="Freeform 24">
                <a:extLst>
                  <a:ext uri="{FF2B5EF4-FFF2-40B4-BE49-F238E27FC236}">
                    <a16:creationId xmlns:a16="http://schemas.microsoft.com/office/drawing/2014/main" id="{E25F263E-1588-4664-8686-A8B68956CB57}"/>
                  </a:ext>
                </a:extLst>
              </p:cNvPr>
              <p:cNvSpPr>
                <a:spLocks/>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3" name="Freeform 25">
                <a:extLst>
                  <a:ext uri="{FF2B5EF4-FFF2-40B4-BE49-F238E27FC236}">
                    <a16:creationId xmlns:a16="http://schemas.microsoft.com/office/drawing/2014/main" id="{18A2676F-9253-4278-84FC-46240548D597}"/>
                  </a:ext>
                </a:extLst>
              </p:cNvPr>
              <p:cNvSpPr>
                <a:spLocks/>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4" name="Freeform 26">
                <a:extLst>
                  <a:ext uri="{FF2B5EF4-FFF2-40B4-BE49-F238E27FC236}">
                    <a16:creationId xmlns:a16="http://schemas.microsoft.com/office/drawing/2014/main" id="{D3A17453-45AC-4E02-8A18-122EDF06684A}"/>
                  </a:ext>
                </a:extLst>
              </p:cNvPr>
              <p:cNvSpPr>
                <a:spLocks/>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5" name="Freeform 27">
                <a:extLst>
                  <a:ext uri="{FF2B5EF4-FFF2-40B4-BE49-F238E27FC236}">
                    <a16:creationId xmlns:a16="http://schemas.microsoft.com/office/drawing/2014/main" id="{E035AFE2-F6B8-4C70-94B4-CFF166237457}"/>
                  </a:ext>
                </a:extLst>
              </p:cNvPr>
              <p:cNvSpPr>
                <a:spLocks/>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sp>
            <p:nvSpPr>
              <p:cNvPr id="86" name="Freeform 28">
                <a:extLst>
                  <a:ext uri="{FF2B5EF4-FFF2-40B4-BE49-F238E27FC236}">
                    <a16:creationId xmlns:a16="http://schemas.microsoft.com/office/drawing/2014/main" id="{E05E1D2A-C7D5-4A9E-BF8F-7876022DB9D9}"/>
                  </a:ext>
                </a:extLst>
              </p:cNvPr>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000">
                  <a:cs typeface="+mn-ea"/>
                  <a:sym typeface="+mn-lt"/>
                </a:endParaRPr>
              </a:p>
            </p:txBody>
          </p:sp>
        </p:grpSp>
        <p:sp>
          <p:nvSpPr>
            <p:cNvPr id="62" name="文本框 61">
              <a:extLst>
                <a:ext uri="{FF2B5EF4-FFF2-40B4-BE49-F238E27FC236}">
                  <a16:creationId xmlns:a16="http://schemas.microsoft.com/office/drawing/2014/main" id="{9F5A3DA8-0FD2-49B4-92EC-DA414BBC2BC9}"/>
                </a:ext>
              </a:extLst>
            </p:cNvPr>
            <p:cNvSpPr txBox="1"/>
            <p:nvPr/>
          </p:nvSpPr>
          <p:spPr>
            <a:xfrm>
              <a:off x="2716472" y="1670242"/>
              <a:ext cx="826282" cy="197589"/>
            </a:xfrm>
            <a:prstGeom prst="rect">
              <a:avLst/>
            </a:prstGeom>
            <a:grpFill/>
          </p:spPr>
          <p:txBody>
            <a:bodyPr wrap="none" rtlCol="0">
              <a:spAutoFit/>
            </a:bodyPr>
            <a:lstStyle>
              <a:defPPr>
                <a:defRPr lang="zh-CN"/>
              </a:defPPr>
              <a:lvl1pPr>
                <a:defRPr b="1">
                  <a:solidFill>
                    <a:schemeClr val="bg1"/>
                  </a:solidFill>
                  <a:latin typeface="微软雅黑" panose="020B0503020204020204" pitchFamily="34" charset="-122"/>
                  <a:ea typeface="微软雅黑" panose="020B0503020204020204" pitchFamily="34" charset="-122"/>
                </a:defRPr>
              </a:lvl1pPr>
            </a:lstStyle>
            <a:p>
              <a:r>
                <a:rPr lang="zh-CN" altLang="en-US" sz="1600" dirty="0">
                  <a:latin typeface="+mn-lt"/>
                  <a:ea typeface="+mn-ea"/>
                  <a:cs typeface="+mn-ea"/>
                  <a:sym typeface="+mn-lt"/>
                </a:rPr>
                <a:t>输入你的标题</a:t>
              </a:r>
            </a:p>
          </p:txBody>
        </p:sp>
      </p:grpSp>
      <p:sp>
        <p:nvSpPr>
          <p:cNvPr id="87" name="矩形 86">
            <a:extLst>
              <a:ext uri="{FF2B5EF4-FFF2-40B4-BE49-F238E27FC236}">
                <a16:creationId xmlns:a16="http://schemas.microsoft.com/office/drawing/2014/main" id="{55A99828-62B3-4825-98BD-CFCC8401A28A}"/>
              </a:ext>
            </a:extLst>
          </p:cNvPr>
          <p:cNvSpPr/>
          <p:nvPr/>
        </p:nvSpPr>
        <p:spPr>
          <a:xfrm>
            <a:off x="1869448" y="2243501"/>
            <a:ext cx="4598586"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a:t>
            </a:r>
          </a:p>
        </p:txBody>
      </p:sp>
      <p:sp>
        <p:nvSpPr>
          <p:cNvPr id="88" name="矩形 87">
            <a:extLst>
              <a:ext uri="{FF2B5EF4-FFF2-40B4-BE49-F238E27FC236}">
                <a16:creationId xmlns:a16="http://schemas.microsoft.com/office/drawing/2014/main" id="{C4D6E00A-75A6-427E-B56F-313A6DCBE686}"/>
              </a:ext>
            </a:extLst>
          </p:cNvPr>
          <p:cNvSpPr/>
          <p:nvPr/>
        </p:nvSpPr>
        <p:spPr>
          <a:xfrm>
            <a:off x="1869448" y="3826452"/>
            <a:ext cx="4598586"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a:t>
            </a:r>
          </a:p>
        </p:txBody>
      </p:sp>
      <p:sp>
        <p:nvSpPr>
          <p:cNvPr id="89" name="矩形 88">
            <a:extLst>
              <a:ext uri="{FF2B5EF4-FFF2-40B4-BE49-F238E27FC236}">
                <a16:creationId xmlns:a16="http://schemas.microsoft.com/office/drawing/2014/main" id="{07906517-0C69-498D-8342-DA74D36CCFA4}"/>
              </a:ext>
            </a:extLst>
          </p:cNvPr>
          <p:cNvSpPr/>
          <p:nvPr/>
        </p:nvSpPr>
        <p:spPr>
          <a:xfrm>
            <a:off x="1869448" y="5409402"/>
            <a:ext cx="4598586"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a:t>
            </a:r>
          </a:p>
        </p:txBody>
      </p:sp>
      <p:pic>
        <p:nvPicPr>
          <p:cNvPr id="90" name="图片 89"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3B79455D-69EE-4344-857D-B2FA24E940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6152" y="2372961"/>
            <a:ext cx="493819" cy="499915"/>
          </a:xfrm>
          <a:prstGeom prst="rect">
            <a:avLst/>
          </a:prstGeom>
        </p:spPr>
      </p:pic>
    </p:spTree>
    <p:extLst>
      <p:ext uri="{BB962C8B-B14F-4D97-AF65-F5344CB8AC3E}">
        <p14:creationId xmlns:p14="http://schemas.microsoft.com/office/powerpoint/2010/main" val="40462238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animEffect transition="in" filter="fade">
                                      <p:cBhvr>
                                        <p:cTn id="25" dur="500"/>
                                        <p:tgtEl>
                                          <p:spTgt spid="90"/>
                                        </p:tgtEl>
                                      </p:cBhvr>
                                    </p:animEffect>
                                  </p:childTnLst>
                                </p:cTn>
                              </p:par>
                            </p:childTnLst>
                          </p:cTn>
                        </p:par>
                        <p:par>
                          <p:cTn id="26" fill="hold">
                            <p:stCondLst>
                              <p:cond delay="265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150"/>
                            </p:stCondLst>
                            <p:childTnLst>
                              <p:par>
                                <p:cTn id="33" presetID="53" presetClass="entr" presetSubtype="16"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365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par>
                          <p:cTn id="44" fill="hold">
                            <p:stCondLst>
                              <p:cond delay="4150"/>
                            </p:stCondLst>
                            <p:childTnLst>
                              <p:par>
                                <p:cTn id="45" presetID="14" presetClass="entr" presetSubtype="1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randombar(horizontal)">
                                      <p:cBhvr>
                                        <p:cTn id="47" dur="500"/>
                                        <p:tgtEl>
                                          <p:spTgt spid="87"/>
                                        </p:tgtEl>
                                      </p:cBhvr>
                                    </p:animEffect>
                                  </p:childTnLst>
                                </p:cTn>
                              </p:par>
                            </p:childTnLst>
                          </p:cTn>
                        </p:par>
                        <p:par>
                          <p:cTn id="48" fill="hold">
                            <p:stCondLst>
                              <p:cond delay="4650"/>
                            </p:stCondLst>
                            <p:childTnLst>
                              <p:par>
                                <p:cTn id="49" presetID="14" presetClass="entr" presetSubtype="10"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randombar(horizontal)">
                                      <p:cBhvr>
                                        <p:cTn id="51" dur="500"/>
                                        <p:tgtEl>
                                          <p:spTgt spid="88"/>
                                        </p:tgtEl>
                                      </p:cBhvr>
                                    </p:animEffect>
                                  </p:childTnLst>
                                </p:cTn>
                              </p:par>
                            </p:childTnLst>
                          </p:cTn>
                        </p:par>
                        <p:par>
                          <p:cTn id="52" fill="hold">
                            <p:stCondLst>
                              <p:cond delay="5150"/>
                            </p:stCondLst>
                            <p:childTnLst>
                              <p:par>
                                <p:cTn id="53" presetID="14" presetClass="entr" presetSubtype="1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randombar(horizontal)">
                                      <p:cBhvr>
                                        <p:cTn id="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33E25BED-0889-4D00-BD8F-DD08E11680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85269" y="1284941"/>
            <a:ext cx="6094090" cy="5384581"/>
          </a:xfrm>
          <a:prstGeom prst="rect">
            <a:avLst/>
          </a:prstGeom>
        </p:spPr>
      </p:pic>
      <p:sp>
        <p:nvSpPr>
          <p:cNvPr id="47" name="TextBox 7">
            <a:extLst>
              <a:ext uri="{FF2B5EF4-FFF2-40B4-BE49-F238E27FC236}">
                <a16:creationId xmlns:a16="http://schemas.microsoft.com/office/drawing/2014/main" id="{9C09A015-A47D-489D-9A58-3DA24F7BCC0C}"/>
              </a:ext>
            </a:extLst>
          </p:cNvPr>
          <p:cNvSpPr txBox="1">
            <a:spLocks noChangeArrowheads="1"/>
          </p:cNvSpPr>
          <p:nvPr/>
        </p:nvSpPr>
        <p:spPr bwMode="auto">
          <a:xfrm>
            <a:off x="7200476" y="3026735"/>
            <a:ext cx="3851347"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6000" spc="300" dirty="0">
                <a:latin typeface="+mn-lt"/>
                <a:ea typeface="+mn-ea"/>
                <a:cs typeface="+mn-ea"/>
                <a:sym typeface="+mn-lt"/>
              </a:rPr>
              <a:t>琴棋书画</a:t>
            </a:r>
          </a:p>
        </p:txBody>
      </p:sp>
      <p:sp>
        <p:nvSpPr>
          <p:cNvPr id="48" name="TextBox 19">
            <a:extLst>
              <a:ext uri="{FF2B5EF4-FFF2-40B4-BE49-F238E27FC236}">
                <a16:creationId xmlns:a16="http://schemas.microsoft.com/office/drawing/2014/main" id="{2AE477EF-38AA-4A4C-8D33-7C9BBA218483}"/>
              </a:ext>
            </a:extLst>
          </p:cNvPr>
          <p:cNvSpPr txBox="1"/>
          <p:nvPr/>
        </p:nvSpPr>
        <p:spPr>
          <a:xfrm>
            <a:off x="7487346" y="4126108"/>
            <a:ext cx="2514367" cy="289611"/>
          </a:xfrm>
          <a:prstGeom prst="rect">
            <a:avLst/>
          </a:prstGeom>
          <a:noFill/>
        </p:spPr>
        <p:txBody>
          <a:bodyPr wrap="none" lIns="42970" tIns="21485" rIns="42970" bIns="21485" rtlCol="0">
            <a:spAutoFit/>
          </a:bodyPr>
          <a:lstStyle/>
          <a:p>
            <a:r>
              <a:rPr lang="en-US" altLang="zh-CN" sz="1600" spc="600" dirty="0">
                <a:solidFill>
                  <a:srgbClr val="5379B8"/>
                </a:solidFill>
                <a:cs typeface="+mn-ea"/>
                <a:sym typeface="+mn-lt"/>
              </a:rPr>
              <a:t>THE PART TWO</a:t>
            </a:r>
          </a:p>
        </p:txBody>
      </p:sp>
      <p:pic>
        <p:nvPicPr>
          <p:cNvPr id="7" name="图片 6">
            <a:extLst>
              <a:ext uri="{FF2B5EF4-FFF2-40B4-BE49-F238E27FC236}">
                <a16:creationId xmlns:a16="http://schemas.microsoft.com/office/drawing/2014/main" id="{234AE8DF-9BF6-445B-9577-A97970DDCF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6699" y="2539626"/>
            <a:ext cx="1136650" cy="2311400"/>
          </a:xfrm>
          <a:prstGeom prst="rect">
            <a:avLst/>
          </a:prstGeom>
        </p:spPr>
      </p:pic>
      <p:pic>
        <p:nvPicPr>
          <p:cNvPr id="8" name="图片 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B72AF38C-55E3-440D-8F70-8EB2C25E33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59963" y="4644533"/>
            <a:ext cx="493819" cy="499915"/>
          </a:xfrm>
          <a:prstGeom prst="rect">
            <a:avLst/>
          </a:prstGeom>
        </p:spPr>
      </p:pic>
    </p:spTree>
    <p:extLst>
      <p:ext uri="{BB962C8B-B14F-4D97-AF65-F5344CB8AC3E}">
        <p14:creationId xmlns:p14="http://schemas.microsoft.com/office/powerpoint/2010/main" val="79842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1+#ppt_w/2"/>
                                          </p:val>
                                        </p:tav>
                                        <p:tav tm="100000">
                                          <p:val>
                                            <p:strVal val="#ppt_x"/>
                                          </p:val>
                                        </p:tav>
                                      </p:tavLst>
                                    </p:anim>
                                    <p:anim calcmode="lin" valueType="num">
                                      <p:cBhvr additive="base">
                                        <p:cTn id="14" dur="1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315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48"/>
                                        </p:tgtEl>
                                        <p:attrNameLst>
                                          <p:attrName>style.visibility</p:attrName>
                                        </p:attrNameLst>
                                      </p:cBhvr>
                                      <p:to>
                                        <p:strVal val="visible"/>
                                      </p:to>
                                    </p:set>
                                    <p:anim to="" calcmode="lin" valueType="num">
                                      <p:cBhvr>
                                        <p:cTn id="2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46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5" name="图片 4">
            <a:extLst>
              <a:ext uri="{FF2B5EF4-FFF2-40B4-BE49-F238E27FC236}">
                <a16:creationId xmlns:a16="http://schemas.microsoft.com/office/drawing/2014/main" id="{0C9EF898-2213-4FF6-AFA1-F512B8CE83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002495" y="1004047"/>
            <a:ext cx="4189505" cy="5946588"/>
          </a:xfrm>
          <a:prstGeom prst="rect">
            <a:avLst/>
          </a:prstGeom>
        </p:spPr>
      </p:pic>
      <p:pic>
        <p:nvPicPr>
          <p:cNvPr id="30" name="图片 29">
            <a:extLst>
              <a:ext uri="{FF2B5EF4-FFF2-40B4-BE49-F238E27FC236}">
                <a16:creationId xmlns:a16="http://schemas.microsoft.com/office/drawing/2014/main" id="{0B630DB5-A889-4CDD-8D18-28818D0E0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98373">
            <a:off x="3051667" y="1872008"/>
            <a:ext cx="2520280" cy="2381217"/>
          </a:xfrm>
          <a:prstGeom prst="rect">
            <a:avLst/>
          </a:prstGeom>
        </p:spPr>
      </p:pic>
      <p:pic>
        <p:nvPicPr>
          <p:cNvPr id="31" name="图片 30">
            <a:extLst>
              <a:ext uri="{FF2B5EF4-FFF2-40B4-BE49-F238E27FC236}">
                <a16:creationId xmlns:a16="http://schemas.microsoft.com/office/drawing/2014/main" id="{B3168367-CBFB-414E-A93E-FA1A696B69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090250">
            <a:off x="4336492" y="1602987"/>
            <a:ext cx="2520280" cy="2381217"/>
          </a:xfrm>
          <a:prstGeom prst="rect">
            <a:avLst/>
          </a:prstGeom>
        </p:spPr>
      </p:pic>
      <p:pic>
        <p:nvPicPr>
          <p:cNvPr id="32" name="图片 31">
            <a:extLst>
              <a:ext uri="{FF2B5EF4-FFF2-40B4-BE49-F238E27FC236}">
                <a16:creationId xmlns:a16="http://schemas.microsoft.com/office/drawing/2014/main" id="{7BF03CF2-EBC3-4FD1-BF1F-01DF688587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644275">
            <a:off x="4092084" y="2773241"/>
            <a:ext cx="2520280" cy="2381217"/>
          </a:xfrm>
          <a:prstGeom prst="rect">
            <a:avLst/>
          </a:prstGeom>
        </p:spPr>
      </p:pic>
      <p:sp>
        <p:nvSpPr>
          <p:cNvPr id="33" name="Rectangle 22">
            <a:extLst>
              <a:ext uri="{FF2B5EF4-FFF2-40B4-BE49-F238E27FC236}">
                <a16:creationId xmlns:a16="http://schemas.microsoft.com/office/drawing/2014/main" id="{5B5A070C-DAEC-4C20-B192-87D135FDEEB4}"/>
              </a:ext>
            </a:extLst>
          </p:cNvPr>
          <p:cNvSpPr>
            <a:spLocks noChangeArrowheads="1"/>
          </p:cNvSpPr>
          <p:nvPr/>
        </p:nvSpPr>
        <p:spPr bwMode="auto">
          <a:xfrm>
            <a:off x="7136455" y="2076262"/>
            <a:ext cx="185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dirty="0">
                <a:solidFill>
                  <a:srgbClr val="080808"/>
                </a:solidFill>
                <a:cs typeface="+mn-ea"/>
                <a:sym typeface="+mn-lt"/>
              </a:rPr>
              <a:t> </a:t>
            </a:r>
            <a:r>
              <a:rPr lang="zh-CN" altLang="en-US" sz="1600" b="1" dirty="0">
                <a:solidFill>
                  <a:srgbClr val="080808"/>
                </a:solidFill>
                <a:cs typeface="+mn-ea"/>
                <a:sym typeface="+mn-lt"/>
              </a:rPr>
              <a:t>点击添加文字</a:t>
            </a:r>
          </a:p>
        </p:txBody>
      </p:sp>
      <p:sp>
        <p:nvSpPr>
          <p:cNvPr id="34" name="Line 11">
            <a:extLst>
              <a:ext uri="{FF2B5EF4-FFF2-40B4-BE49-F238E27FC236}">
                <a16:creationId xmlns:a16="http://schemas.microsoft.com/office/drawing/2014/main" id="{52FD9A5A-7CE4-47B2-9B12-E55D0616634F}"/>
              </a:ext>
            </a:extLst>
          </p:cNvPr>
          <p:cNvSpPr>
            <a:spLocks noChangeShapeType="1"/>
          </p:cNvSpPr>
          <p:nvPr/>
        </p:nvSpPr>
        <p:spPr bwMode="auto">
          <a:xfrm rot="10800000">
            <a:off x="7136455" y="2581953"/>
            <a:ext cx="2108200" cy="0"/>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cs typeface="+mn-ea"/>
              <a:sym typeface="+mn-lt"/>
            </a:endParaRPr>
          </a:p>
        </p:txBody>
      </p:sp>
      <p:sp>
        <p:nvSpPr>
          <p:cNvPr id="35" name="Line 11">
            <a:extLst>
              <a:ext uri="{FF2B5EF4-FFF2-40B4-BE49-F238E27FC236}">
                <a16:creationId xmlns:a16="http://schemas.microsoft.com/office/drawing/2014/main" id="{C8142CD0-8ED0-4A97-A7DF-ED1D00665DFE}"/>
              </a:ext>
            </a:extLst>
          </p:cNvPr>
          <p:cNvSpPr>
            <a:spLocks noChangeShapeType="1"/>
          </p:cNvSpPr>
          <p:nvPr/>
        </p:nvSpPr>
        <p:spPr bwMode="auto">
          <a:xfrm rot="10800000" flipH="1">
            <a:off x="726974" y="2514194"/>
            <a:ext cx="2088232" cy="2"/>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cs typeface="+mn-ea"/>
              <a:sym typeface="+mn-lt"/>
            </a:endParaRPr>
          </a:p>
        </p:txBody>
      </p:sp>
      <p:sp>
        <p:nvSpPr>
          <p:cNvPr id="36" name="Rectangle 22">
            <a:extLst>
              <a:ext uri="{FF2B5EF4-FFF2-40B4-BE49-F238E27FC236}">
                <a16:creationId xmlns:a16="http://schemas.microsoft.com/office/drawing/2014/main" id="{11F88FD7-2F30-4391-A142-F643506AD634}"/>
              </a:ext>
            </a:extLst>
          </p:cNvPr>
          <p:cNvSpPr>
            <a:spLocks noChangeArrowheads="1"/>
          </p:cNvSpPr>
          <p:nvPr/>
        </p:nvSpPr>
        <p:spPr bwMode="auto">
          <a:xfrm>
            <a:off x="1078499" y="2008503"/>
            <a:ext cx="185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b="1" dirty="0">
                <a:solidFill>
                  <a:srgbClr val="080808"/>
                </a:solidFill>
                <a:cs typeface="+mn-ea"/>
                <a:sym typeface="+mn-lt"/>
              </a:rPr>
              <a:t> </a:t>
            </a:r>
            <a:r>
              <a:rPr lang="zh-CN" altLang="en-US" sz="1600" b="1" dirty="0">
                <a:solidFill>
                  <a:srgbClr val="080808"/>
                </a:solidFill>
                <a:cs typeface="+mn-ea"/>
                <a:sym typeface="+mn-lt"/>
              </a:rPr>
              <a:t>点击添加文字</a:t>
            </a:r>
          </a:p>
        </p:txBody>
      </p:sp>
      <p:sp>
        <p:nvSpPr>
          <p:cNvPr id="37" name="TextBox 10">
            <a:extLst>
              <a:ext uri="{FF2B5EF4-FFF2-40B4-BE49-F238E27FC236}">
                <a16:creationId xmlns:a16="http://schemas.microsoft.com/office/drawing/2014/main" id="{445069EA-DDE2-42EA-9F0B-BFD203254D60}"/>
              </a:ext>
            </a:extLst>
          </p:cNvPr>
          <p:cNvSpPr txBox="1"/>
          <p:nvPr/>
        </p:nvSpPr>
        <p:spPr>
          <a:xfrm>
            <a:off x="3514691" y="2782343"/>
            <a:ext cx="829073" cy="477054"/>
          </a:xfrm>
          <a:prstGeom prst="rect">
            <a:avLst/>
          </a:prstGeom>
          <a:noFill/>
        </p:spPr>
        <p:txBody>
          <a:bodyPr wrap="none" rtlCol="0">
            <a:spAutoFit/>
          </a:bodyPr>
          <a:lstStyle/>
          <a:p>
            <a:r>
              <a:rPr lang="zh-CN" altLang="en-US" sz="2500" dirty="0">
                <a:cs typeface="+mn-ea"/>
                <a:sym typeface="+mn-lt"/>
              </a:rPr>
              <a:t>文本</a:t>
            </a:r>
          </a:p>
        </p:txBody>
      </p:sp>
      <p:sp>
        <p:nvSpPr>
          <p:cNvPr id="38" name="TextBox 11">
            <a:extLst>
              <a:ext uri="{FF2B5EF4-FFF2-40B4-BE49-F238E27FC236}">
                <a16:creationId xmlns:a16="http://schemas.microsoft.com/office/drawing/2014/main" id="{EC18D684-063F-4586-9919-06C56E47DEF2}"/>
              </a:ext>
            </a:extLst>
          </p:cNvPr>
          <p:cNvSpPr txBox="1"/>
          <p:nvPr/>
        </p:nvSpPr>
        <p:spPr>
          <a:xfrm>
            <a:off x="5445016" y="2260315"/>
            <a:ext cx="829073" cy="477054"/>
          </a:xfrm>
          <a:prstGeom prst="rect">
            <a:avLst/>
          </a:prstGeom>
          <a:noFill/>
        </p:spPr>
        <p:txBody>
          <a:bodyPr wrap="none" rtlCol="0">
            <a:spAutoFit/>
          </a:bodyPr>
          <a:lstStyle/>
          <a:p>
            <a:r>
              <a:rPr lang="zh-CN" altLang="en-US" sz="2500" dirty="0">
                <a:cs typeface="+mn-ea"/>
                <a:sym typeface="+mn-lt"/>
              </a:rPr>
              <a:t>文本</a:t>
            </a:r>
          </a:p>
        </p:txBody>
      </p:sp>
      <p:sp>
        <p:nvSpPr>
          <p:cNvPr id="39" name="TextBox 12">
            <a:extLst>
              <a:ext uri="{FF2B5EF4-FFF2-40B4-BE49-F238E27FC236}">
                <a16:creationId xmlns:a16="http://schemas.microsoft.com/office/drawing/2014/main" id="{E34AF89F-64BB-4ACE-92F4-EA74B7476BC6}"/>
              </a:ext>
            </a:extLst>
          </p:cNvPr>
          <p:cNvSpPr txBox="1"/>
          <p:nvPr/>
        </p:nvSpPr>
        <p:spPr>
          <a:xfrm>
            <a:off x="5021703" y="4145150"/>
            <a:ext cx="829073" cy="477054"/>
          </a:xfrm>
          <a:prstGeom prst="rect">
            <a:avLst/>
          </a:prstGeom>
          <a:noFill/>
        </p:spPr>
        <p:txBody>
          <a:bodyPr wrap="none" rtlCol="0">
            <a:spAutoFit/>
          </a:bodyPr>
          <a:lstStyle/>
          <a:p>
            <a:r>
              <a:rPr lang="zh-CN" altLang="en-US" sz="2500" dirty="0">
                <a:cs typeface="+mn-ea"/>
                <a:sym typeface="+mn-lt"/>
              </a:rPr>
              <a:t>文本</a:t>
            </a:r>
          </a:p>
        </p:txBody>
      </p:sp>
      <p:sp>
        <p:nvSpPr>
          <p:cNvPr id="40" name="Line 11">
            <a:extLst>
              <a:ext uri="{FF2B5EF4-FFF2-40B4-BE49-F238E27FC236}">
                <a16:creationId xmlns:a16="http://schemas.microsoft.com/office/drawing/2014/main" id="{19D7BB77-E758-45FE-9FE3-5D30B549CB01}"/>
              </a:ext>
            </a:extLst>
          </p:cNvPr>
          <p:cNvSpPr>
            <a:spLocks noChangeShapeType="1"/>
          </p:cNvSpPr>
          <p:nvPr/>
        </p:nvSpPr>
        <p:spPr bwMode="auto">
          <a:xfrm rot="10800000" flipH="1">
            <a:off x="1887942" y="4924210"/>
            <a:ext cx="2088232" cy="2"/>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cs typeface="+mn-ea"/>
              <a:sym typeface="+mn-lt"/>
            </a:endParaRPr>
          </a:p>
        </p:txBody>
      </p:sp>
      <p:sp>
        <p:nvSpPr>
          <p:cNvPr id="41" name="Rectangle 22">
            <a:extLst>
              <a:ext uri="{FF2B5EF4-FFF2-40B4-BE49-F238E27FC236}">
                <a16:creationId xmlns:a16="http://schemas.microsoft.com/office/drawing/2014/main" id="{CC625831-0EAF-4C83-A4A7-53CE6220D280}"/>
              </a:ext>
            </a:extLst>
          </p:cNvPr>
          <p:cNvSpPr>
            <a:spLocks noChangeArrowheads="1"/>
          </p:cNvSpPr>
          <p:nvPr/>
        </p:nvSpPr>
        <p:spPr bwMode="auto">
          <a:xfrm>
            <a:off x="2245061" y="4487511"/>
            <a:ext cx="185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b="1" dirty="0">
                <a:solidFill>
                  <a:srgbClr val="080808"/>
                </a:solidFill>
                <a:cs typeface="+mn-ea"/>
                <a:sym typeface="+mn-lt"/>
              </a:rPr>
              <a:t> </a:t>
            </a:r>
            <a:r>
              <a:rPr lang="zh-CN" altLang="en-US" sz="1600" b="1" dirty="0">
                <a:solidFill>
                  <a:srgbClr val="080808"/>
                </a:solidFill>
                <a:cs typeface="+mn-ea"/>
                <a:sym typeface="+mn-lt"/>
              </a:rPr>
              <a:t>点击添加文字</a:t>
            </a:r>
          </a:p>
        </p:txBody>
      </p:sp>
      <p:sp>
        <p:nvSpPr>
          <p:cNvPr id="42" name="TextBox 45">
            <a:extLst>
              <a:ext uri="{FF2B5EF4-FFF2-40B4-BE49-F238E27FC236}">
                <a16:creationId xmlns:a16="http://schemas.microsoft.com/office/drawing/2014/main" id="{9AD03544-D7D8-40F7-B182-CCB93AB100E4}"/>
              </a:ext>
            </a:extLst>
          </p:cNvPr>
          <p:cNvSpPr txBox="1"/>
          <p:nvPr/>
        </p:nvSpPr>
        <p:spPr>
          <a:xfrm>
            <a:off x="709620" y="2596317"/>
            <a:ext cx="2267033" cy="923330"/>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a:t>
            </a:r>
          </a:p>
        </p:txBody>
      </p:sp>
      <p:sp>
        <p:nvSpPr>
          <p:cNvPr id="43" name="TextBox 45">
            <a:extLst>
              <a:ext uri="{FF2B5EF4-FFF2-40B4-BE49-F238E27FC236}">
                <a16:creationId xmlns:a16="http://schemas.microsoft.com/office/drawing/2014/main" id="{DAEFB6FC-8C18-4EF0-AA93-8063F0ECDD8C}"/>
              </a:ext>
            </a:extLst>
          </p:cNvPr>
          <p:cNvSpPr txBox="1"/>
          <p:nvPr/>
        </p:nvSpPr>
        <p:spPr>
          <a:xfrm>
            <a:off x="1887941" y="5063214"/>
            <a:ext cx="2267033" cy="923330"/>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a:t>
            </a:r>
          </a:p>
        </p:txBody>
      </p:sp>
      <p:sp>
        <p:nvSpPr>
          <p:cNvPr id="44" name="TextBox 45">
            <a:extLst>
              <a:ext uri="{FF2B5EF4-FFF2-40B4-BE49-F238E27FC236}">
                <a16:creationId xmlns:a16="http://schemas.microsoft.com/office/drawing/2014/main" id="{29FA2E99-AAEA-40D2-8679-868CEB925910}"/>
              </a:ext>
            </a:extLst>
          </p:cNvPr>
          <p:cNvSpPr txBox="1"/>
          <p:nvPr/>
        </p:nvSpPr>
        <p:spPr>
          <a:xfrm>
            <a:off x="7136455" y="2664076"/>
            <a:ext cx="2258296"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a:t>
            </a:r>
          </a:p>
        </p:txBody>
      </p:sp>
      <p:pic>
        <p:nvPicPr>
          <p:cNvPr id="46" name="图片 45"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05732ACA-3DD3-401E-B98E-B4F603AB0CA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26505" y="5181902"/>
            <a:ext cx="493819" cy="499915"/>
          </a:xfrm>
          <a:prstGeom prst="rect">
            <a:avLst/>
          </a:prstGeom>
        </p:spPr>
      </p:pic>
      <p:sp>
        <p:nvSpPr>
          <p:cNvPr id="47" name="矩形 46">
            <a:extLst>
              <a:ext uri="{FF2B5EF4-FFF2-40B4-BE49-F238E27FC236}">
                <a16:creationId xmlns:a16="http://schemas.microsoft.com/office/drawing/2014/main" id="{DFD29C37-106B-46BC-9EDC-BAA987E35AA4}"/>
              </a:ext>
            </a:extLst>
          </p:cNvPr>
          <p:cNvSpPr/>
          <p:nvPr/>
        </p:nvSpPr>
        <p:spPr>
          <a:xfrm>
            <a:off x="9753193" y="353102"/>
            <a:ext cx="1313180" cy="1446550"/>
          </a:xfrm>
          <a:prstGeom prst="rect">
            <a:avLst/>
          </a:prstGeom>
        </p:spPr>
        <p:txBody>
          <a:bodyPr vert="horz" wrap="none">
            <a:spAutoFit/>
          </a:bodyPr>
          <a:lstStyle/>
          <a:p>
            <a:pPr algn="ctr"/>
            <a:r>
              <a:rPr lang="zh-CN" altLang="en-US" sz="8800" dirty="0">
                <a:cs typeface="+mn-ea"/>
                <a:sym typeface="+mn-lt"/>
              </a:rPr>
              <a:t>琴</a:t>
            </a:r>
          </a:p>
        </p:txBody>
      </p:sp>
      <p:sp>
        <p:nvSpPr>
          <p:cNvPr id="23" name="TextBox 22"/>
          <p:cNvSpPr txBox="1"/>
          <p:nvPr/>
        </p:nvSpPr>
        <p:spPr>
          <a:xfrm>
            <a:off x="87741" y="6590169"/>
            <a:ext cx="1800200" cy="123111"/>
          </a:xfrm>
          <a:prstGeom prst="rect">
            <a:avLst/>
          </a:prstGeom>
          <a:noFill/>
        </p:spPr>
        <p:txBody>
          <a:bodyPr wrap="square" rtlCol="0">
            <a:spAutoFit/>
          </a:bodyPr>
          <a:lstStyle/>
          <a:p>
            <a:pPr>
              <a:lnSpc>
                <a:spcPct val="200000"/>
              </a:lnSpc>
            </a:pP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http://www.PPT818.com/moban/ </a:t>
            </a:r>
            <a:endParaRPr lang="en-US" altLang="zh-CN" sz="100" dirty="0" smtClean="0">
              <a:solidFill>
                <a:schemeClr val="bg1"/>
              </a:solidFill>
              <a:ea typeface="微软雅黑" panose="020B0503020204020204" pitchFamily="34" charset="-122"/>
            </a:endParaRPr>
          </a:p>
        </p:txBody>
      </p:sp>
    </p:spTree>
    <p:extLst>
      <p:ext uri="{BB962C8B-B14F-4D97-AF65-F5344CB8AC3E}">
        <p14:creationId xmlns:p14="http://schemas.microsoft.com/office/powerpoint/2010/main" val="85150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childTnLst>
                          </p:cTn>
                        </p:par>
                        <p:par>
                          <p:cTn id="26" fill="hold">
                            <p:stCondLst>
                              <p:cond delay="2650"/>
                            </p:stCondLst>
                            <p:childTnLst>
                              <p:par>
                                <p:cTn id="27" presetID="31"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 calcmode="lin" valueType="num">
                                      <p:cBhvr>
                                        <p:cTn id="31" dur="1000" fill="hold"/>
                                        <p:tgtEl>
                                          <p:spTgt spid="30"/>
                                        </p:tgtEl>
                                        <p:attrNameLst>
                                          <p:attrName>style.rotation</p:attrName>
                                        </p:attrNameLst>
                                      </p:cBhvr>
                                      <p:tavLst>
                                        <p:tav tm="0">
                                          <p:val>
                                            <p:fltVal val="90"/>
                                          </p:val>
                                        </p:tav>
                                        <p:tav tm="100000">
                                          <p:val>
                                            <p:fltVal val="0"/>
                                          </p:val>
                                        </p:tav>
                                      </p:tavLst>
                                    </p:anim>
                                    <p:animEffect transition="in" filter="fade">
                                      <p:cBhvr>
                                        <p:cTn id="32" dur="1000"/>
                                        <p:tgtEl>
                                          <p:spTgt spid="30"/>
                                        </p:tgtEl>
                                      </p:cBhvr>
                                    </p:animEffect>
                                  </p:childTnLst>
                                </p:cTn>
                              </p:par>
                            </p:childTnLst>
                          </p:cTn>
                        </p:par>
                        <p:par>
                          <p:cTn id="33" fill="hold">
                            <p:stCondLst>
                              <p:cond delay="3650"/>
                            </p:stCondLst>
                            <p:childTnLst>
                              <p:par>
                                <p:cTn id="34" presetID="31"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ppt_w</p:attrName>
                                        </p:attrNameLst>
                                      </p:cBhvr>
                                      <p:tavLst>
                                        <p:tav tm="0">
                                          <p:val>
                                            <p:fltVal val="0"/>
                                          </p:val>
                                        </p:tav>
                                        <p:tav tm="100000">
                                          <p:val>
                                            <p:strVal val="#ppt_w"/>
                                          </p:val>
                                        </p:tav>
                                      </p:tavLst>
                                    </p:anim>
                                    <p:anim calcmode="lin" valueType="num">
                                      <p:cBhvr>
                                        <p:cTn id="37" dur="1000" fill="hold"/>
                                        <p:tgtEl>
                                          <p:spTgt spid="31"/>
                                        </p:tgtEl>
                                        <p:attrNameLst>
                                          <p:attrName>ppt_h</p:attrName>
                                        </p:attrNameLst>
                                      </p:cBhvr>
                                      <p:tavLst>
                                        <p:tav tm="0">
                                          <p:val>
                                            <p:fltVal val="0"/>
                                          </p:val>
                                        </p:tav>
                                        <p:tav tm="100000">
                                          <p:val>
                                            <p:strVal val="#ppt_h"/>
                                          </p:val>
                                        </p:tav>
                                      </p:tavLst>
                                    </p:anim>
                                    <p:anim calcmode="lin" valueType="num">
                                      <p:cBhvr>
                                        <p:cTn id="38" dur="1000" fill="hold"/>
                                        <p:tgtEl>
                                          <p:spTgt spid="31"/>
                                        </p:tgtEl>
                                        <p:attrNameLst>
                                          <p:attrName>style.rotation</p:attrName>
                                        </p:attrNameLst>
                                      </p:cBhvr>
                                      <p:tavLst>
                                        <p:tav tm="0">
                                          <p:val>
                                            <p:fltVal val="90"/>
                                          </p:val>
                                        </p:tav>
                                        <p:tav tm="100000">
                                          <p:val>
                                            <p:fltVal val="0"/>
                                          </p:val>
                                        </p:tav>
                                      </p:tavLst>
                                    </p:anim>
                                    <p:animEffect transition="in" filter="fade">
                                      <p:cBhvr>
                                        <p:cTn id="39" dur="1000"/>
                                        <p:tgtEl>
                                          <p:spTgt spid="31"/>
                                        </p:tgtEl>
                                      </p:cBhvr>
                                    </p:animEffect>
                                  </p:childTnLst>
                                </p:cTn>
                              </p:par>
                            </p:childTnLst>
                          </p:cTn>
                        </p:par>
                        <p:par>
                          <p:cTn id="40" fill="hold">
                            <p:stCondLst>
                              <p:cond delay="4650"/>
                            </p:stCondLst>
                            <p:childTnLst>
                              <p:par>
                                <p:cTn id="41" presetID="31"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childTnLst>
                          </p:cTn>
                        </p:par>
                        <p:par>
                          <p:cTn id="47" fill="hold">
                            <p:stCondLst>
                              <p:cond delay="5650"/>
                            </p:stCondLst>
                            <p:childTnLst>
                              <p:par>
                                <p:cTn id="48" presetID="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0-#ppt_w/2"/>
                                          </p:val>
                                        </p:tav>
                                        <p:tav tm="100000">
                                          <p:val>
                                            <p:strVal val="#ppt_x"/>
                                          </p:val>
                                        </p:tav>
                                      </p:tavLst>
                                    </p:anim>
                                    <p:anim calcmode="lin" valueType="num">
                                      <p:cBhvr additive="base">
                                        <p:cTn id="51" dur="500" fill="hold"/>
                                        <p:tgtEl>
                                          <p:spTgt spid="3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2" presetClass="entr" presetSubtype="3"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0-#ppt_h/2"/>
                                          </p:val>
                                        </p:tav>
                                        <p:tav tm="100000">
                                          <p:val>
                                            <p:strVal val="#ppt_y"/>
                                          </p:val>
                                        </p:tav>
                                      </p:tavLst>
                                    </p:anim>
                                  </p:childTnLst>
                                </p:cTn>
                              </p:par>
                            </p:childTnLst>
                          </p:cTn>
                        </p:par>
                        <p:par>
                          <p:cTn id="57" fill="hold">
                            <p:stCondLst>
                              <p:cond delay="6650"/>
                            </p:stCondLst>
                            <p:childTnLst>
                              <p:par>
                                <p:cTn id="58" presetID="2" presetClass="entr" presetSubtype="12"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fill="hold"/>
                                        <p:tgtEl>
                                          <p:spTgt spid="39"/>
                                        </p:tgtEl>
                                        <p:attrNameLst>
                                          <p:attrName>ppt_x</p:attrName>
                                        </p:attrNameLst>
                                      </p:cBhvr>
                                      <p:tavLst>
                                        <p:tav tm="0">
                                          <p:val>
                                            <p:strVal val="0-#ppt_w/2"/>
                                          </p:val>
                                        </p:tav>
                                        <p:tav tm="100000">
                                          <p:val>
                                            <p:strVal val="#ppt_x"/>
                                          </p:val>
                                        </p:tav>
                                      </p:tavLst>
                                    </p:anim>
                                    <p:anim calcmode="lin" valueType="num">
                                      <p:cBhvr additive="base">
                                        <p:cTn id="61" dur="500" fill="hold"/>
                                        <p:tgtEl>
                                          <p:spTgt spid="39"/>
                                        </p:tgtEl>
                                        <p:attrNameLst>
                                          <p:attrName>ppt_y</p:attrName>
                                        </p:attrNameLst>
                                      </p:cBhvr>
                                      <p:tavLst>
                                        <p:tav tm="0">
                                          <p:val>
                                            <p:strVal val="1+#ppt_h/2"/>
                                          </p:val>
                                        </p:tav>
                                        <p:tav tm="100000">
                                          <p:val>
                                            <p:strVal val="#ppt_y"/>
                                          </p:val>
                                        </p:tav>
                                      </p:tavLst>
                                    </p:anim>
                                  </p:childTnLst>
                                </p:cTn>
                              </p:par>
                            </p:childTnLst>
                          </p:cTn>
                        </p:par>
                        <p:par>
                          <p:cTn id="62" fill="hold">
                            <p:stCondLst>
                              <p:cond delay="7150"/>
                            </p:stCondLst>
                            <p:childTnLst>
                              <p:par>
                                <p:cTn id="63" presetID="22"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par>
                          <p:cTn id="66" fill="hold">
                            <p:stCondLst>
                              <p:cond delay="7650"/>
                            </p:stCondLst>
                            <p:childTnLst>
                              <p:par>
                                <p:cTn id="67" presetID="1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slide(fromLeft)">
                                      <p:cBhvr>
                                        <p:cTn id="69" dur="1000"/>
                                        <p:tgtEl>
                                          <p:spTgt spid="34"/>
                                        </p:tgtEl>
                                      </p:cBhvr>
                                    </p:animEffect>
                                  </p:childTnLst>
                                </p:cTn>
                              </p:par>
                            </p:childTnLst>
                          </p:cTn>
                        </p:par>
                        <p:par>
                          <p:cTn id="70" fill="hold">
                            <p:stCondLst>
                              <p:cond delay="8650"/>
                            </p:stCondLst>
                            <p:childTnLst>
                              <p:par>
                                <p:cTn id="71" presetID="22" presetClass="entr" presetSubtype="2"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par>
                          <p:cTn id="74" fill="hold">
                            <p:stCondLst>
                              <p:cond delay="9150"/>
                            </p:stCondLst>
                            <p:childTnLst>
                              <p:par>
                                <p:cTn id="75" presetID="12" presetClass="entr" presetSubtype="8"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slide(fromLeft)">
                                      <p:cBhvr>
                                        <p:cTn id="77" dur="1000"/>
                                        <p:tgtEl>
                                          <p:spTgt spid="35"/>
                                        </p:tgtEl>
                                      </p:cBhvr>
                                    </p:animEffect>
                                  </p:childTnLst>
                                </p:cTn>
                              </p:par>
                            </p:childTnLst>
                          </p:cTn>
                        </p:par>
                        <p:par>
                          <p:cTn id="78" fill="hold">
                            <p:stCondLst>
                              <p:cond delay="10150"/>
                            </p:stCondLst>
                            <p:childTnLst>
                              <p:par>
                                <p:cTn id="79" presetID="22" presetClass="entr" presetSubtype="2"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childTnLst>
                          </p:cTn>
                        </p:par>
                        <p:par>
                          <p:cTn id="82" fill="hold">
                            <p:stCondLst>
                              <p:cond delay="10650"/>
                            </p:stCondLst>
                            <p:childTnLst>
                              <p:par>
                                <p:cTn id="83" presetID="12" presetClass="entr" presetSubtype="8"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slide(fromLeft)">
                                      <p:cBhvr>
                                        <p:cTn id="85" dur="1000"/>
                                        <p:tgtEl>
                                          <p:spTgt spid="40"/>
                                        </p:tgtEl>
                                      </p:cBhvr>
                                    </p:animEffect>
                                  </p:childTnLst>
                                </p:cTn>
                              </p:par>
                            </p:childTnLst>
                          </p:cTn>
                        </p:par>
                        <p:par>
                          <p:cTn id="86" fill="hold">
                            <p:stCondLst>
                              <p:cond delay="11650"/>
                            </p:stCondLst>
                            <p:childTnLst>
                              <p:par>
                                <p:cTn id="87" presetID="14" presetClass="entr" presetSubtype="1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randombar(horizontal)">
                                      <p:cBhvr>
                                        <p:cTn id="89" dur="500"/>
                                        <p:tgtEl>
                                          <p:spTgt spid="42"/>
                                        </p:tgtEl>
                                      </p:cBhvr>
                                    </p:animEffect>
                                  </p:childTnLst>
                                </p:cTn>
                              </p:par>
                            </p:childTnLst>
                          </p:cTn>
                        </p:par>
                        <p:par>
                          <p:cTn id="90" fill="hold">
                            <p:stCondLst>
                              <p:cond delay="12150"/>
                            </p:stCondLst>
                            <p:childTnLst>
                              <p:par>
                                <p:cTn id="91" presetID="14" presetClass="entr" presetSubtype="10"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randombar(horizontal)">
                                      <p:cBhvr>
                                        <p:cTn id="93" dur="500"/>
                                        <p:tgtEl>
                                          <p:spTgt spid="43"/>
                                        </p:tgtEl>
                                      </p:cBhvr>
                                    </p:animEffect>
                                  </p:childTnLst>
                                </p:cTn>
                              </p:par>
                            </p:childTnLst>
                          </p:cTn>
                        </p:par>
                        <p:par>
                          <p:cTn id="94" fill="hold">
                            <p:stCondLst>
                              <p:cond delay="12650"/>
                            </p:stCondLst>
                            <p:childTnLst>
                              <p:par>
                                <p:cTn id="95" presetID="14" presetClass="entr" presetSubtype="10"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randombar(horizontal)">
                                      <p:cBhvr>
                                        <p:cTn id="97" dur="500"/>
                                        <p:tgtEl>
                                          <p:spTgt spid="44"/>
                                        </p:tgtEl>
                                      </p:cBhvr>
                                    </p:animEffect>
                                  </p:childTnLst>
                                </p:cTn>
                              </p:par>
                            </p:childTnLst>
                          </p:cTn>
                        </p:par>
                        <p:par>
                          <p:cTn id="98" fill="hold">
                            <p:stCondLst>
                              <p:cond delay="13150"/>
                            </p:stCondLst>
                            <p:childTnLst>
                              <p:par>
                                <p:cTn id="99" presetID="53" presetClass="entr" presetSubtype="16"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animBg="1"/>
      <p:bldP spid="35" grpId="0" animBg="1"/>
      <p:bldP spid="36" grpId="0"/>
      <p:bldP spid="37" grpId="0"/>
      <p:bldP spid="38" grpId="0"/>
      <p:bldP spid="39" grpId="0"/>
      <p:bldP spid="40" grpId="0" animBg="1"/>
      <p:bldP spid="41" grpId="0"/>
      <p:bldP spid="42" grpId="0"/>
      <p:bldP spid="43" grpId="0"/>
      <p:bldP spid="44"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5" name="图片 4">
            <a:extLst>
              <a:ext uri="{FF2B5EF4-FFF2-40B4-BE49-F238E27FC236}">
                <a16:creationId xmlns:a16="http://schemas.microsoft.com/office/drawing/2014/main" id="{522DF9B7-6CA5-4E61-B0C9-E242F837CB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6465" y="829234"/>
            <a:ext cx="6028765" cy="6028765"/>
          </a:xfrm>
          <a:prstGeom prst="rect">
            <a:avLst/>
          </a:prstGeom>
        </p:spPr>
      </p:pic>
      <p:grpSp>
        <p:nvGrpSpPr>
          <p:cNvPr id="6" name="组合 5">
            <a:extLst>
              <a:ext uri="{FF2B5EF4-FFF2-40B4-BE49-F238E27FC236}">
                <a16:creationId xmlns:a16="http://schemas.microsoft.com/office/drawing/2014/main" id="{CC73457B-5CB9-4A3C-8B46-A6B615E65877}"/>
              </a:ext>
            </a:extLst>
          </p:cNvPr>
          <p:cNvGrpSpPr/>
          <p:nvPr/>
        </p:nvGrpSpPr>
        <p:grpSpPr>
          <a:xfrm>
            <a:off x="874533" y="1847814"/>
            <a:ext cx="1930400" cy="1553781"/>
            <a:chOff x="639061" y="3607161"/>
            <a:chExt cx="1930400" cy="1553781"/>
          </a:xfrm>
        </p:grpSpPr>
        <p:grpSp>
          <p:nvGrpSpPr>
            <p:cNvPr id="7" name="组合 6">
              <a:extLst>
                <a:ext uri="{FF2B5EF4-FFF2-40B4-BE49-F238E27FC236}">
                  <a16:creationId xmlns:a16="http://schemas.microsoft.com/office/drawing/2014/main" id="{229330FB-1900-4BCB-A316-1E0C08E95E21}"/>
                </a:ext>
              </a:extLst>
            </p:cNvPr>
            <p:cNvGrpSpPr/>
            <p:nvPr/>
          </p:nvGrpSpPr>
          <p:grpSpPr>
            <a:xfrm>
              <a:off x="1169484" y="4145572"/>
              <a:ext cx="882505" cy="253069"/>
              <a:chOff x="1169484" y="4145572"/>
              <a:chExt cx="882505" cy="253069"/>
            </a:xfrm>
          </p:grpSpPr>
          <p:sp>
            <p:nvSpPr>
              <p:cNvPr id="13" name="1332">
                <a:extLst>
                  <a:ext uri="{FF2B5EF4-FFF2-40B4-BE49-F238E27FC236}">
                    <a16:creationId xmlns:a16="http://schemas.microsoft.com/office/drawing/2014/main" id="{F8036483-EA03-488F-9864-67B2B9176B39}"/>
                  </a:ext>
                </a:extLst>
              </p:cNvPr>
              <p:cNvSpPr>
                <a:spLocks noEditPoints="1"/>
              </p:cNvSpPr>
              <p:nvPr/>
            </p:nvSpPr>
            <p:spPr bwMode="auto">
              <a:xfrm flipV="1">
                <a:off x="1750793" y="4159631"/>
                <a:ext cx="301196" cy="224950"/>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4" name="1333">
                <a:extLst>
                  <a:ext uri="{FF2B5EF4-FFF2-40B4-BE49-F238E27FC236}">
                    <a16:creationId xmlns:a16="http://schemas.microsoft.com/office/drawing/2014/main" id="{18A9BD9A-DAB0-49C9-A3C7-29BAA630DF0D}"/>
                  </a:ext>
                </a:extLst>
              </p:cNvPr>
              <p:cNvSpPr>
                <a:spLocks noEditPoints="1"/>
              </p:cNvSpPr>
              <p:nvPr/>
            </p:nvSpPr>
            <p:spPr bwMode="auto">
              <a:xfrm flipV="1">
                <a:off x="1169484" y="4159631"/>
                <a:ext cx="301196" cy="224950"/>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5" name="1334">
                <a:extLst>
                  <a:ext uri="{FF2B5EF4-FFF2-40B4-BE49-F238E27FC236}">
                    <a16:creationId xmlns:a16="http://schemas.microsoft.com/office/drawing/2014/main" id="{31E0E9D1-180C-454F-B2A3-F58EAA462322}"/>
                  </a:ext>
                </a:extLst>
              </p:cNvPr>
              <p:cNvSpPr>
                <a:spLocks/>
              </p:cNvSpPr>
              <p:nvPr/>
            </p:nvSpPr>
            <p:spPr bwMode="auto">
              <a:xfrm flipV="1">
                <a:off x="1358234" y="4145572"/>
                <a:ext cx="231922" cy="140594"/>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6" name="1335">
                <a:extLst>
                  <a:ext uri="{FF2B5EF4-FFF2-40B4-BE49-F238E27FC236}">
                    <a16:creationId xmlns:a16="http://schemas.microsoft.com/office/drawing/2014/main" id="{15B7F660-B855-4B75-B712-7D1ECD883F00}"/>
                  </a:ext>
                </a:extLst>
              </p:cNvPr>
              <p:cNvSpPr>
                <a:spLocks/>
              </p:cNvSpPr>
              <p:nvPr/>
            </p:nvSpPr>
            <p:spPr bwMode="auto">
              <a:xfrm flipV="1">
                <a:off x="1625294" y="4145572"/>
                <a:ext cx="230917" cy="140594"/>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7" name="1336">
                <a:extLst>
                  <a:ext uri="{FF2B5EF4-FFF2-40B4-BE49-F238E27FC236}">
                    <a16:creationId xmlns:a16="http://schemas.microsoft.com/office/drawing/2014/main" id="{759FE992-1668-4D2B-AB45-B394C4C99A67}"/>
                  </a:ext>
                </a:extLst>
              </p:cNvPr>
              <p:cNvSpPr>
                <a:spLocks noEditPoints="1"/>
              </p:cNvSpPr>
              <p:nvPr/>
            </p:nvSpPr>
            <p:spPr bwMode="auto">
              <a:xfrm flipV="1">
                <a:off x="1526904" y="4236958"/>
                <a:ext cx="153610" cy="161683"/>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8" name="15">
              <a:extLst>
                <a:ext uri="{FF2B5EF4-FFF2-40B4-BE49-F238E27FC236}">
                  <a16:creationId xmlns:a16="http://schemas.microsoft.com/office/drawing/2014/main" id="{A316155A-D2A0-489C-8F8C-187586BF88AE}"/>
                </a:ext>
              </a:extLst>
            </p:cNvPr>
            <p:cNvCxnSpPr>
              <a:cxnSpLocks noChangeShapeType="1"/>
            </p:cNvCxnSpPr>
            <p:nvPr/>
          </p:nvCxnSpPr>
          <p:spPr bwMode="auto">
            <a:xfrm>
              <a:off x="670811" y="4115161"/>
              <a:ext cx="187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9" name="组合 8">
              <a:extLst>
                <a:ext uri="{FF2B5EF4-FFF2-40B4-BE49-F238E27FC236}">
                  <a16:creationId xmlns:a16="http://schemas.microsoft.com/office/drawing/2014/main" id="{141797DF-B350-4FE0-B290-6EA2EBD0D0EF}"/>
                </a:ext>
              </a:extLst>
            </p:cNvPr>
            <p:cNvGrpSpPr/>
            <p:nvPr/>
          </p:nvGrpSpPr>
          <p:grpSpPr>
            <a:xfrm>
              <a:off x="639061" y="3607161"/>
              <a:ext cx="1930400" cy="1553781"/>
              <a:chOff x="639061" y="3607161"/>
              <a:chExt cx="1930400" cy="1553781"/>
            </a:xfrm>
          </p:grpSpPr>
          <p:sp>
            <p:nvSpPr>
              <p:cNvPr id="10" name="19">
                <a:extLst>
                  <a:ext uri="{FF2B5EF4-FFF2-40B4-BE49-F238E27FC236}">
                    <a16:creationId xmlns:a16="http://schemas.microsoft.com/office/drawing/2014/main" id="{C0B646F1-CB5B-4931-9DA2-87736FA2CED0}"/>
                  </a:ext>
                </a:extLst>
              </p:cNvPr>
              <p:cNvSpPr txBox="1">
                <a:spLocks noChangeArrowheads="1"/>
              </p:cNvSpPr>
              <p:nvPr/>
            </p:nvSpPr>
            <p:spPr bwMode="auto">
              <a:xfrm>
                <a:off x="1094674" y="369923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mn-lt"/>
                    <a:ea typeface="+mn-ea"/>
                    <a:cs typeface="+mn-ea"/>
                    <a:sym typeface="+mn-lt"/>
                  </a:rPr>
                  <a:t>添加文字</a:t>
                </a:r>
              </a:p>
            </p:txBody>
          </p:sp>
          <p:sp>
            <p:nvSpPr>
              <p:cNvPr id="11" name="50">
                <a:extLst>
                  <a:ext uri="{FF2B5EF4-FFF2-40B4-BE49-F238E27FC236}">
                    <a16:creationId xmlns:a16="http://schemas.microsoft.com/office/drawing/2014/main" id="{CE9A4F83-4DFF-40B0-8F23-23D27255C181}"/>
                  </a:ext>
                </a:extLst>
              </p:cNvPr>
              <p:cNvSpPr txBox="1">
                <a:spLocks noChangeArrowheads="1"/>
              </p:cNvSpPr>
              <p:nvPr/>
            </p:nvSpPr>
            <p:spPr bwMode="auto">
              <a:xfrm>
                <a:off x="639061" y="3607161"/>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mn-lt"/>
                    <a:ea typeface="+mn-ea"/>
                    <a:cs typeface="+mn-ea"/>
                    <a:sym typeface="+mn-lt"/>
                  </a:rPr>
                  <a:t>01</a:t>
                </a:r>
                <a:endParaRPr lang="zh-CN" altLang="en-US" sz="3200" dirty="0">
                  <a:latin typeface="+mn-lt"/>
                  <a:ea typeface="+mn-ea"/>
                  <a:cs typeface="+mn-ea"/>
                  <a:sym typeface="+mn-lt"/>
                </a:endParaRPr>
              </a:p>
            </p:txBody>
          </p:sp>
          <p:sp>
            <p:nvSpPr>
              <p:cNvPr id="12" name="87">
                <a:extLst>
                  <a:ext uri="{FF2B5EF4-FFF2-40B4-BE49-F238E27FC236}">
                    <a16:creationId xmlns:a16="http://schemas.microsoft.com/office/drawing/2014/main" id="{1F9A924A-52B2-4230-8E94-C4E5D88DC0E5}"/>
                  </a:ext>
                </a:extLst>
              </p:cNvPr>
              <p:cNvSpPr>
                <a:spLocks noChangeArrowheads="1"/>
              </p:cNvSpPr>
              <p:nvPr/>
            </p:nvSpPr>
            <p:spPr bwMode="auto">
              <a:xfrm>
                <a:off x="651761" y="4445361"/>
                <a:ext cx="19177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mn-lt"/>
                    <a:ea typeface="+mn-ea"/>
                    <a:cs typeface="+mn-ea"/>
                    <a:sym typeface="+mn-lt"/>
                  </a:rPr>
                  <a:t>这里输入简单的文字概述里输入简单文字概述输入简单的文字概述里输入输入里这里输入</a:t>
                </a:r>
              </a:p>
            </p:txBody>
          </p:sp>
        </p:grpSp>
      </p:grpSp>
      <p:grpSp>
        <p:nvGrpSpPr>
          <p:cNvPr id="18" name="组合 17">
            <a:extLst>
              <a:ext uri="{FF2B5EF4-FFF2-40B4-BE49-F238E27FC236}">
                <a16:creationId xmlns:a16="http://schemas.microsoft.com/office/drawing/2014/main" id="{87A99954-CA26-4795-8342-4FC64F7F5792}"/>
              </a:ext>
            </a:extLst>
          </p:cNvPr>
          <p:cNvGrpSpPr/>
          <p:nvPr/>
        </p:nvGrpSpPr>
        <p:grpSpPr>
          <a:xfrm>
            <a:off x="880089" y="4368141"/>
            <a:ext cx="1919288" cy="1553781"/>
            <a:chOff x="3753736" y="3607161"/>
            <a:chExt cx="1919288" cy="1553781"/>
          </a:xfrm>
        </p:grpSpPr>
        <p:grpSp>
          <p:nvGrpSpPr>
            <p:cNvPr id="19" name="组合 18">
              <a:extLst>
                <a:ext uri="{FF2B5EF4-FFF2-40B4-BE49-F238E27FC236}">
                  <a16:creationId xmlns:a16="http://schemas.microsoft.com/office/drawing/2014/main" id="{F3030DE9-3299-4177-B48C-7B7885EB60C7}"/>
                </a:ext>
              </a:extLst>
            </p:cNvPr>
            <p:cNvGrpSpPr/>
            <p:nvPr/>
          </p:nvGrpSpPr>
          <p:grpSpPr>
            <a:xfrm>
              <a:off x="4291291" y="4145287"/>
              <a:ext cx="883267" cy="253354"/>
              <a:chOff x="4291291" y="4145287"/>
              <a:chExt cx="883267" cy="253354"/>
            </a:xfrm>
          </p:grpSpPr>
          <p:sp>
            <p:nvSpPr>
              <p:cNvPr id="25" name="1332">
                <a:extLst>
                  <a:ext uri="{FF2B5EF4-FFF2-40B4-BE49-F238E27FC236}">
                    <a16:creationId xmlns:a16="http://schemas.microsoft.com/office/drawing/2014/main" id="{0162663D-573B-42B3-BE7F-3A81EAA0505A}"/>
                  </a:ext>
                </a:extLst>
              </p:cNvPr>
              <p:cNvSpPr>
                <a:spLocks noEditPoints="1"/>
              </p:cNvSpPr>
              <p:nvPr/>
            </p:nvSpPr>
            <p:spPr bwMode="auto">
              <a:xfrm flipV="1">
                <a:off x="4873101" y="4159362"/>
                <a:ext cx="301457" cy="225204"/>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6" name="1333">
                <a:extLst>
                  <a:ext uri="{FF2B5EF4-FFF2-40B4-BE49-F238E27FC236}">
                    <a16:creationId xmlns:a16="http://schemas.microsoft.com/office/drawing/2014/main" id="{69A696DC-DA61-4663-9CAF-796F2D45D78F}"/>
                  </a:ext>
                </a:extLst>
              </p:cNvPr>
              <p:cNvSpPr>
                <a:spLocks noEditPoints="1"/>
              </p:cNvSpPr>
              <p:nvPr/>
            </p:nvSpPr>
            <p:spPr bwMode="auto">
              <a:xfrm flipV="1">
                <a:off x="4291291" y="4159362"/>
                <a:ext cx="301457" cy="225204"/>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7" name="1334">
                <a:extLst>
                  <a:ext uri="{FF2B5EF4-FFF2-40B4-BE49-F238E27FC236}">
                    <a16:creationId xmlns:a16="http://schemas.microsoft.com/office/drawing/2014/main" id="{FAC627EC-847D-472A-AD17-9DF60A6B364F}"/>
                  </a:ext>
                </a:extLst>
              </p:cNvPr>
              <p:cNvSpPr>
                <a:spLocks/>
              </p:cNvSpPr>
              <p:nvPr/>
            </p:nvSpPr>
            <p:spPr bwMode="auto">
              <a:xfrm flipV="1">
                <a:off x="4480204" y="4145287"/>
                <a:ext cx="232122" cy="140753"/>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8" name="1335">
                <a:extLst>
                  <a:ext uri="{FF2B5EF4-FFF2-40B4-BE49-F238E27FC236}">
                    <a16:creationId xmlns:a16="http://schemas.microsoft.com/office/drawing/2014/main" id="{6A4591E4-AAF5-4577-98E0-CB935C60A2FE}"/>
                  </a:ext>
                </a:extLst>
              </p:cNvPr>
              <p:cNvSpPr>
                <a:spLocks/>
              </p:cNvSpPr>
              <p:nvPr/>
            </p:nvSpPr>
            <p:spPr bwMode="auto">
              <a:xfrm flipV="1">
                <a:off x="4747496" y="4145287"/>
                <a:ext cx="231117" cy="140753"/>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9" name="1336">
                <a:extLst>
                  <a:ext uri="{FF2B5EF4-FFF2-40B4-BE49-F238E27FC236}">
                    <a16:creationId xmlns:a16="http://schemas.microsoft.com/office/drawing/2014/main" id="{A9A85A3C-7935-413E-833B-4BABC1327670}"/>
                  </a:ext>
                </a:extLst>
              </p:cNvPr>
              <p:cNvSpPr>
                <a:spLocks noEditPoints="1"/>
              </p:cNvSpPr>
              <p:nvPr/>
            </p:nvSpPr>
            <p:spPr bwMode="auto">
              <a:xfrm flipV="1">
                <a:off x="4649021" y="4236776"/>
                <a:ext cx="153744" cy="161865"/>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20" name="54">
              <a:extLst>
                <a:ext uri="{FF2B5EF4-FFF2-40B4-BE49-F238E27FC236}">
                  <a16:creationId xmlns:a16="http://schemas.microsoft.com/office/drawing/2014/main" id="{92B74363-003A-4CE3-A7B4-61A58E0A2C31}"/>
                </a:ext>
              </a:extLst>
            </p:cNvPr>
            <p:cNvCxnSpPr>
              <a:cxnSpLocks noChangeShapeType="1"/>
            </p:cNvCxnSpPr>
            <p:nvPr/>
          </p:nvCxnSpPr>
          <p:spPr bwMode="auto">
            <a:xfrm>
              <a:off x="3793125" y="4114842"/>
              <a:ext cx="1879899"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21" name="组合 20">
              <a:extLst>
                <a:ext uri="{FF2B5EF4-FFF2-40B4-BE49-F238E27FC236}">
                  <a16:creationId xmlns:a16="http://schemas.microsoft.com/office/drawing/2014/main" id="{E13099C8-0023-4AC7-BA55-A4929CACED9B}"/>
                </a:ext>
              </a:extLst>
            </p:cNvPr>
            <p:cNvGrpSpPr/>
            <p:nvPr/>
          </p:nvGrpSpPr>
          <p:grpSpPr>
            <a:xfrm>
              <a:off x="3753736" y="3607161"/>
              <a:ext cx="1919288" cy="1553781"/>
              <a:chOff x="3753736" y="3607161"/>
              <a:chExt cx="1919288" cy="1553781"/>
            </a:xfrm>
          </p:grpSpPr>
          <p:sp>
            <p:nvSpPr>
              <p:cNvPr id="22" name="51">
                <a:extLst>
                  <a:ext uri="{FF2B5EF4-FFF2-40B4-BE49-F238E27FC236}">
                    <a16:creationId xmlns:a16="http://schemas.microsoft.com/office/drawing/2014/main" id="{08077F24-2107-460D-AB18-780C52F530A6}"/>
                  </a:ext>
                </a:extLst>
              </p:cNvPr>
              <p:cNvSpPr txBox="1">
                <a:spLocks noChangeArrowheads="1"/>
              </p:cNvSpPr>
              <p:nvPr/>
            </p:nvSpPr>
            <p:spPr bwMode="auto">
              <a:xfrm>
                <a:off x="4247449" y="3699236"/>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mn-lt"/>
                    <a:ea typeface="+mn-ea"/>
                    <a:cs typeface="+mn-ea"/>
                    <a:sym typeface="+mn-lt"/>
                  </a:rPr>
                  <a:t>添加文字</a:t>
                </a:r>
              </a:p>
            </p:txBody>
          </p:sp>
          <p:sp>
            <p:nvSpPr>
              <p:cNvPr id="23" name="60">
                <a:extLst>
                  <a:ext uri="{FF2B5EF4-FFF2-40B4-BE49-F238E27FC236}">
                    <a16:creationId xmlns:a16="http://schemas.microsoft.com/office/drawing/2014/main" id="{D080E338-FD0F-4282-97B5-4F7D1640E57F}"/>
                  </a:ext>
                </a:extLst>
              </p:cNvPr>
              <p:cNvSpPr txBox="1">
                <a:spLocks noChangeArrowheads="1"/>
              </p:cNvSpPr>
              <p:nvPr/>
            </p:nvSpPr>
            <p:spPr bwMode="auto">
              <a:xfrm>
                <a:off x="3792324" y="3607161"/>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latin typeface="+mn-lt"/>
                    <a:ea typeface="+mn-ea"/>
                    <a:cs typeface="+mn-ea"/>
                    <a:sym typeface="+mn-lt"/>
                  </a:rPr>
                  <a:t>02</a:t>
                </a:r>
                <a:endParaRPr lang="zh-CN" altLang="en-US" sz="3200">
                  <a:latin typeface="+mn-lt"/>
                  <a:ea typeface="+mn-ea"/>
                  <a:cs typeface="+mn-ea"/>
                  <a:sym typeface="+mn-lt"/>
                </a:endParaRPr>
              </a:p>
            </p:txBody>
          </p:sp>
          <p:sp>
            <p:nvSpPr>
              <p:cNvPr id="24" name="88">
                <a:extLst>
                  <a:ext uri="{FF2B5EF4-FFF2-40B4-BE49-F238E27FC236}">
                    <a16:creationId xmlns:a16="http://schemas.microsoft.com/office/drawing/2014/main" id="{939BCDC3-10F5-4FD9-8720-A7F1CB6AB5B4}"/>
                  </a:ext>
                </a:extLst>
              </p:cNvPr>
              <p:cNvSpPr>
                <a:spLocks noChangeArrowheads="1"/>
              </p:cNvSpPr>
              <p:nvPr/>
            </p:nvSpPr>
            <p:spPr bwMode="auto">
              <a:xfrm>
                <a:off x="3753736" y="4445361"/>
                <a:ext cx="191928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mn-lt"/>
                    <a:ea typeface="+mn-ea"/>
                    <a:cs typeface="+mn-ea"/>
                    <a:sym typeface="+mn-lt"/>
                  </a:rPr>
                  <a:t>这里输入简单的文字概述里输入简单文字概述输入简单的文字概述里输入输入里这里输入</a:t>
                </a:r>
              </a:p>
            </p:txBody>
          </p:sp>
        </p:grpSp>
      </p:grpSp>
      <p:grpSp>
        <p:nvGrpSpPr>
          <p:cNvPr id="30" name="组合 29">
            <a:extLst>
              <a:ext uri="{FF2B5EF4-FFF2-40B4-BE49-F238E27FC236}">
                <a16:creationId xmlns:a16="http://schemas.microsoft.com/office/drawing/2014/main" id="{206CE04E-03D8-4CA9-BEDA-526F597FB1EE}"/>
              </a:ext>
            </a:extLst>
          </p:cNvPr>
          <p:cNvGrpSpPr/>
          <p:nvPr/>
        </p:nvGrpSpPr>
        <p:grpSpPr>
          <a:xfrm>
            <a:off x="8833119" y="1847814"/>
            <a:ext cx="1882775" cy="1553781"/>
            <a:chOff x="6558849" y="3607161"/>
            <a:chExt cx="1882775" cy="1553781"/>
          </a:xfrm>
        </p:grpSpPr>
        <p:grpSp>
          <p:nvGrpSpPr>
            <p:cNvPr id="31" name="组合 30">
              <a:extLst>
                <a:ext uri="{FF2B5EF4-FFF2-40B4-BE49-F238E27FC236}">
                  <a16:creationId xmlns:a16="http://schemas.microsoft.com/office/drawing/2014/main" id="{68D5F052-7200-4842-AD88-8D57BBE60496}"/>
                </a:ext>
              </a:extLst>
            </p:cNvPr>
            <p:cNvGrpSpPr/>
            <p:nvPr/>
          </p:nvGrpSpPr>
          <p:grpSpPr>
            <a:xfrm>
              <a:off x="7059370" y="4145896"/>
              <a:ext cx="883601" cy="253220"/>
              <a:chOff x="7059370" y="4145896"/>
              <a:chExt cx="883601" cy="253220"/>
            </a:xfrm>
          </p:grpSpPr>
          <p:sp>
            <p:nvSpPr>
              <p:cNvPr id="37" name="1332">
                <a:extLst>
                  <a:ext uri="{FF2B5EF4-FFF2-40B4-BE49-F238E27FC236}">
                    <a16:creationId xmlns:a16="http://schemas.microsoft.com/office/drawing/2014/main" id="{F5F270D1-EDBA-4DA1-940B-6485187A3623}"/>
                  </a:ext>
                </a:extLst>
              </p:cNvPr>
              <p:cNvSpPr>
                <a:spLocks noEditPoints="1"/>
              </p:cNvSpPr>
              <p:nvPr/>
            </p:nvSpPr>
            <p:spPr bwMode="auto">
              <a:xfrm flipV="1">
                <a:off x="7641401" y="4159964"/>
                <a:ext cx="301570" cy="225084"/>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38" name="1333">
                <a:extLst>
                  <a:ext uri="{FF2B5EF4-FFF2-40B4-BE49-F238E27FC236}">
                    <a16:creationId xmlns:a16="http://schemas.microsoft.com/office/drawing/2014/main" id="{DD9B0B9E-4B06-4C20-A4BE-C7FC6BC4B43D}"/>
                  </a:ext>
                </a:extLst>
              </p:cNvPr>
              <p:cNvSpPr>
                <a:spLocks noEditPoints="1"/>
              </p:cNvSpPr>
              <p:nvPr/>
            </p:nvSpPr>
            <p:spPr bwMode="auto">
              <a:xfrm flipV="1">
                <a:off x="7059370" y="4159964"/>
                <a:ext cx="301570" cy="225084"/>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39" name="1334">
                <a:extLst>
                  <a:ext uri="{FF2B5EF4-FFF2-40B4-BE49-F238E27FC236}">
                    <a16:creationId xmlns:a16="http://schemas.microsoft.com/office/drawing/2014/main" id="{3F9A32DD-D0FB-484E-A884-BDA803C52099}"/>
                  </a:ext>
                </a:extLst>
              </p:cNvPr>
              <p:cNvSpPr>
                <a:spLocks/>
              </p:cNvSpPr>
              <p:nvPr/>
            </p:nvSpPr>
            <p:spPr bwMode="auto">
              <a:xfrm flipV="1">
                <a:off x="7248354" y="4145896"/>
                <a:ext cx="232210" cy="140678"/>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40" name="1335">
                <a:extLst>
                  <a:ext uri="{FF2B5EF4-FFF2-40B4-BE49-F238E27FC236}">
                    <a16:creationId xmlns:a16="http://schemas.microsoft.com/office/drawing/2014/main" id="{29B751FF-3A40-48EE-86C1-0F3AC7F2D8C1}"/>
                  </a:ext>
                </a:extLst>
              </p:cNvPr>
              <p:cNvSpPr>
                <a:spLocks/>
              </p:cNvSpPr>
              <p:nvPr/>
            </p:nvSpPr>
            <p:spPr bwMode="auto">
              <a:xfrm flipV="1">
                <a:off x="7515747" y="4145896"/>
                <a:ext cx="231204" cy="140678"/>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41" name="1336">
                <a:extLst>
                  <a:ext uri="{FF2B5EF4-FFF2-40B4-BE49-F238E27FC236}">
                    <a16:creationId xmlns:a16="http://schemas.microsoft.com/office/drawing/2014/main" id="{2CFD5A08-DEF5-405D-8EFD-74AAAD0B08A5}"/>
                  </a:ext>
                </a:extLst>
              </p:cNvPr>
              <p:cNvSpPr>
                <a:spLocks noEditPoints="1"/>
              </p:cNvSpPr>
              <p:nvPr/>
            </p:nvSpPr>
            <p:spPr bwMode="auto">
              <a:xfrm flipV="1">
                <a:off x="7417234" y="4237336"/>
                <a:ext cx="153801" cy="161780"/>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32" name="64">
              <a:extLst>
                <a:ext uri="{FF2B5EF4-FFF2-40B4-BE49-F238E27FC236}">
                  <a16:creationId xmlns:a16="http://schemas.microsoft.com/office/drawing/2014/main" id="{8090B90E-E2CC-40A4-9BD8-E785F79E040A}"/>
                </a:ext>
              </a:extLst>
            </p:cNvPr>
            <p:cNvCxnSpPr>
              <a:cxnSpLocks noChangeShapeType="1"/>
            </p:cNvCxnSpPr>
            <p:nvPr/>
          </p:nvCxnSpPr>
          <p:spPr bwMode="auto">
            <a:xfrm>
              <a:off x="6560436" y="4115161"/>
              <a:ext cx="188118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33" name="组合 32">
              <a:extLst>
                <a:ext uri="{FF2B5EF4-FFF2-40B4-BE49-F238E27FC236}">
                  <a16:creationId xmlns:a16="http://schemas.microsoft.com/office/drawing/2014/main" id="{87EDBA46-4E7B-4D12-9252-2CAE7FBC1462}"/>
                </a:ext>
              </a:extLst>
            </p:cNvPr>
            <p:cNvGrpSpPr/>
            <p:nvPr/>
          </p:nvGrpSpPr>
          <p:grpSpPr>
            <a:xfrm>
              <a:off x="6558849" y="3607161"/>
              <a:ext cx="1882774" cy="1553781"/>
              <a:chOff x="6558849" y="3607161"/>
              <a:chExt cx="1882774" cy="1553781"/>
            </a:xfrm>
          </p:grpSpPr>
          <p:sp>
            <p:nvSpPr>
              <p:cNvPr id="34" name="61">
                <a:extLst>
                  <a:ext uri="{FF2B5EF4-FFF2-40B4-BE49-F238E27FC236}">
                    <a16:creationId xmlns:a16="http://schemas.microsoft.com/office/drawing/2014/main" id="{AE4A350A-3AB8-42A4-A6BB-8C3E2DE22CFF}"/>
                  </a:ext>
                </a:extLst>
              </p:cNvPr>
              <p:cNvSpPr txBox="1">
                <a:spLocks noChangeArrowheads="1"/>
              </p:cNvSpPr>
              <p:nvPr/>
            </p:nvSpPr>
            <p:spPr bwMode="auto">
              <a:xfrm>
                <a:off x="7014461" y="369923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mn-lt"/>
                    <a:ea typeface="+mn-ea"/>
                    <a:cs typeface="+mn-ea"/>
                    <a:sym typeface="+mn-lt"/>
                  </a:rPr>
                  <a:t>添加文字</a:t>
                </a:r>
              </a:p>
            </p:txBody>
          </p:sp>
          <p:sp>
            <p:nvSpPr>
              <p:cNvPr id="35" name="70">
                <a:extLst>
                  <a:ext uri="{FF2B5EF4-FFF2-40B4-BE49-F238E27FC236}">
                    <a16:creationId xmlns:a16="http://schemas.microsoft.com/office/drawing/2014/main" id="{31B78FA7-1B5A-4ADC-AF08-4CD79C04BD9D}"/>
                  </a:ext>
                </a:extLst>
              </p:cNvPr>
              <p:cNvSpPr txBox="1">
                <a:spLocks noChangeArrowheads="1"/>
              </p:cNvSpPr>
              <p:nvPr/>
            </p:nvSpPr>
            <p:spPr bwMode="auto">
              <a:xfrm>
                <a:off x="6558849" y="3607161"/>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latin typeface="+mn-lt"/>
                    <a:ea typeface="+mn-ea"/>
                    <a:cs typeface="+mn-ea"/>
                    <a:sym typeface="+mn-lt"/>
                  </a:rPr>
                  <a:t>03</a:t>
                </a:r>
                <a:endParaRPr lang="zh-CN" altLang="en-US" sz="3200">
                  <a:latin typeface="+mn-lt"/>
                  <a:ea typeface="+mn-ea"/>
                  <a:cs typeface="+mn-ea"/>
                  <a:sym typeface="+mn-lt"/>
                </a:endParaRPr>
              </a:p>
            </p:txBody>
          </p:sp>
          <p:sp>
            <p:nvSpPr>
              <p:cNvPr id="36" name="89">
                <a:extLst>
                  <a:ext uri="{FF2B5EF4-FFF2-40B4-BE49-F238E27FC236}">
                    <a16:creationId xmlns:a16="http://schemas.microsoft.com/office/drawing/2014/main" id="{3573B310-61B5-44E9-A52D-0EBFE6120947}"/>
                  </a:ext>
                </a:extLst>
              </p:cNvPr>
              <p:cNvSpPr>
                <a:spLocks noChangeArrowheads="1"/>
              </p:cNvSpPr>
              <p:nvPr/>
            </p:nvSpPr>
            <p:spPr bwMode="auto">
              <a:xfrm>
                <a:off x="6570914" y="4445361"/>
                <a:ext cx="187070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mn-lt"/>
                    <a:ea typeface="+mn-ea"/>
                    <a:cs typeface="+mn-ea"/>
                    <a:sym typeface="+mn-lt"/>
                  </a:rPr>
                  <a:t>这里输入简单的文字概述里输入简单文字概述输入简单的文字概述里输入输入里这里输入</a:t>
                </a:r>
              </a:p>
            </p:txBody>
          </p:sp>
        </p:grpSp>
      </p:grpSp>
      <p:grpSp>
        <p:nvGrpSpPr>
          <p:cNvPr id="42" name="组合 41">
            <a:extLst>
              <a:ext uri="{FF2B5EF4-FFF2-40B4-BE49-F238E27FC236}">
                <a16:creationId xmlns:a16="http://schemas.microsoft.com/office/drawing/2014/main" id="{AA381A22-FEFE-4EF9-B080-12B480063C6D}"/>
              </a:ext>
            </a:extLst>
          </p:cNvPr>
          <p:cNvGrpSpPr/>
          <p:nvPr/>
        </p:nvGrpSpPr>
        <p:grpSpPr>
          <a:xfrm>
            <a:off x="8833119" y="4368141"/>
            <a:ext cx="1882775" cy="1553781"/>
            <a:chOff x="6558849" y="3607161"/>
            <a:chExt cx="1882775" cy="1553781"/>
          </a:xfrm>
        </p:grpSpPr>
        <p:grpSp>
          <p:nvGrpSpPr>
            <p:cNvPr id="43" name="组合 42">
              <a:extLst>
                <a:ext uri="{FF2B5EF4-FFF2-40B4-BE49-F238E27FC236}">
                  <a16:creationId xmlns:a16="http://schemas.microsoft.com/office/drawing/2014/main" id="{36D207C1-5DDD-4F07-A82E-652994DA2A7F}"/>
                </a:ext>
              </a:extLst>
            </p:cNvPr>
            <p:cNvGrpSpPr/>
            <p:nvPr/>
          </p:nvGrpSpPr>
          <p:grpSpPr>
            <a:xfrm>
              <a:off x="7059370" y="4145896"/>
              <a:ext cx="883601" cy="253220"/>
              <a:chOff x="7059370" y="4145896"/>
              <a:chExt cx="883601" cy="253220"/>
            </a:xfrm>
          </p:grpSpPr>
          <p:sp>
            <p:nvSpPr>
              <p:cNvPr id="49" name="1332">
                <a:extLst>
                  <a:ext uri="{FF2B5EF4-FFF2-40B4-BE49-F238E27FC236}">
                    <a16:creationId xmlns:a16="http://schemas.microsoft.com/office/drawing/2014/main" id="{DFFFC5A5-AE35-4BAC-A142-75EA6873ED9C}"/>
                  </a:ext>
                </a:extLst>
              </p:cNvPr>
              <p:cNvSpPr>
                <a:spLocks noEditPoints="1"/>
              </p:cNvSpPr>
              <p:nvPr/>
            </p:nvSpPr>
            <p:spPr bwMode="auto">
              <a:xfrm flipV="1">
                <a:off x="7641401" y="4159964"/>
                <a:ext cx="301570" cy="225084"/>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0" name="1333">
                <a:extLst>
                  <a:ext uri="{FF2B5EF4-FFF2-40B4-BE49-F238E27FC236}">
                    <a16:creationId xmlns:a16="http://schemas.microsoft.com/office/drawing/2014/main" id="{E028A10B-53C6-4B0A-A6EE-1C969FB127A2}"/>
                  </a:ext>
                </a:extLst>
              </p:cNvPr>
              <p:cNvSpPr>
                <a:spLocks noEditPoints="1"/>
              </p:cNvSpPr>
              <p:nvPr/>
            </p:nvSpPr>
            <p:spPr bwMode="auto">
              <a:xfrm flipV="1">
                <a:off x="7059370" y="4159964"/>
                <a:ext cx="301570" cy="225084"/>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1" name="1334">
                <a:extLst>
                  <a:ext uri="{FF2B5EF4-FFF2-40B4-BE49-F238E27FC236}">
                    <a16:creationId xmlns:a16="http://schemas.microsoft.com/office/drawing/2014/main" id="{19CA4B92-9852-40C6-813D-18CC6832FDAA}"/>
                  </a:ext>
                </a:extLst>
              </p:cNvPr>
              <p:cNvSpPr>
                <a:spLocks/>
              </p:cNvSpPr>
              <p:nvPr/>
            </p:nvSpPr>
            <p:spPr bwMode="auto">
              <a:xfrm flipV="1">
                <a:off x="7248354" y="4145896"/>
                <a:ext cx="232210" cy="140678"/>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2" name="1335">
                <a:extLst>
                  <a:ext uri="{FF2B5EF4-FFF2-40B4-BE49-F238E27FC236}">
                    <a16:creationId xmlns:a16="http://schemas.microsoft.com/office/drawing/2014/main" id="{056AFAEF-1FAE-4B0D-909E-221C0AE85BD2}"/>
                  </a:ext>
                </a:extLst>
              </p:cNvPr>
              <p:cNvSpPr>
                <a:spLocks/>
              </p:cNvSpPr>
              <p:nvPr/>
            </p:nvSpPr>
            <p:spPr bwMode="auto">
              <a:xfrm flipV="1">
                <a:off x="7515747" y="4145896"/>
                <a:ext cx="231204" cy="140678"/>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3" name="1336">
                <a:extLst>
                  <a:ext uri="{FF2B5EF4-FFF2-40B4-BE49-F238E27FC236}">
                    <a16:creationId xmlns:a16="http://schemas.microsoft.com/office/drawing/2014/main" id="{9332C084-84E8-4558-BE3A-0FEB29E95019}"/>
                  </a:ext>
                </a:extLst>
              </p:cNvPr>
              <p:cNvSpPr>
                <a:spLocks noEditPoints="1"/>
              </p:cNvSpPr>
              <p:nvPr/>
            </p:nvSpPr>
            <p:spPr bwMode="auto">
              <a:xfrm flipV="1">
                <a:off x="7417234" y="4237336"/>
                <a:ext cx="153801" cy="161780"/>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44" name="64">
              <a:extLst>
                <a:ext uri="{FF2B5EF4-FFF2-40B4-BE49-F238E27FC236}">
                  <a16:creationId xmlns:a16="http://schemas.microsoft.com/office/drawing/2014/main" id="{0562CBE2-B967-4E0F-8097-A6945FC75B7D}"/>
                </a:ext>
              </a:extLst>
            </p:cNvPr>
            <p:cNvCxnSpPr>
              <a:cxnSpLocks noChangeShapeType="1"/>
            </p:cNvCxnSpPr>
            <p:nvPr/>
          </p:nvCxnSpPr>
          <p:spPr bwMode="auto">
            <a:xfrm>
              <a:off x="6560436" y="4115161"/>
              <a:ext cx="188118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45" name="组合 44">
              <a:extLst>
                <a:ext uri="{FF2B5EF4-FFF2-40B4-BE49-F238E27FC236}">
                  <a16:creationId xmlns:a16="http://schemas.microsoft.com/office/drawing/2014/main" id="{46F524CF-0063-4BF4-BF4F-60AB33C87D7F}"/>
                </a:ext>
              </a:extLst>
            </p:cNvPr>
            <p:cNvGrpSpPr/>
            <p:nvPr/>
          </p:nvGrpSpPr>
          <p:grpSpPr>
            <a:xfrm>
              <a:off x="6558849" y="3607161"/>
              <a:ext cx="1882774" cy="1553781"/>
              <a:chOff x="6558849" y="3607161"/>
              <a:chExt cx="1882774" cy="1553781"/>
            </a:xfrm>
          </p:grpSpPr>
          <p:sp>
            <p:nvSpPr>
              <p:cNvPr id="46" name="61">
                <a:extLst>
                  <a:ext uri="{FF2B5EF4-FFF2-40B4-BE49-F238E27FC236}">
                    <a16:creationId xmlns:a16="http://schemas.microsoft.com/office/drawing/2014/main" id="{214631A5-1B84-4BAD-B5C8-A31E91EC1760}"/>
                  </a:ext>
                </a:extLst>
              </p:cNvPr>
              <p:cNvSpPr txBox="1">
                <a:spLocks noChangeArrowheads="1"/>
              </p:cNvSpPr>
              <p:nvPr/>
            </p:nvSpPr>
            <p:spPr bwMode="auto">
              <a:xfrm>
                <a:off x="7014461" y="369923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mn-lt"/>
                    <a:ea typeface="+mn-ea"/>
                    <a:cs typeface="+mn-ea"/>
                    <a:sym typeface="+mn-lt"/>
                  </a:rPr>
                  <a:t>添加文字</a:t>
                </a:r>
              </a:p>
            </p:txBody>
          </p:sp>
          <p:sp>
            <p:nvSpPr>
              <p:cNvPr id="47" name="70">
                <a:extLst>
                  <a:ext uri="{FF2B5EF4-FFF2-40B4-BE49-F238E27FC236}">
                    <a16:creationId xmlns:a16="http://schemas.microsoft.com/office/drawing/2014/main" id="{A534D76A-63C1-4FE3-B921-E7022EAE072E}"/>
                  </a:ext>
                </a:extLst>
              </p:cNvPr>
              <p:cNvSpPr txBox="1">
                <a:spLocks noChangeArrowheads="1"/>
              </p:cNvSpPr>
              <p:nvPr/>
            </p:nvSpPr>
            <p:spPr bwMode="auto">
              <a:xfrm>
                <a:off x="6558849" y="3607161"/>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mn-lt"/>
                    <a:ea typeface="+mn-ea"/>
                    <a:cs typeface="+mn-ea"/>
                    <a:sym typeface="+mn-lt"/>
                  </a:rPr>
                  <a:t>04</a:t>
                </a:r>
                <a:endParaRPr lang="zh-CN" altLang="en-US" sz="3200" dirty="0">
                  <a:latin typeface="+mn-lt"/>
                  <a:ea typeface="+mn-ea"/>
                  <a:cs typeface="+mn-ea"/>
                  <a:sym typeface="+mn-lt"/>
                </a:endParaRPr>
              </a:p>
            </p:txBody>
          </p:sp>
          <p:sp>
            <p:nvSpPr>
              <p:cNvPr id="48" name="89">
                <a:extLst>
                  <a:ext uri="{FF2B5EF4-FFF2-40B4-BE49-F238E27FC236}">
                    <a16:creationId xmlns:a16="http://schemas.microsoft.com/office/drawing/2014/main" id="{2DB86B06-11EC-47FB-863A-6778931B3D20}"/>
                  </a:ext>
                </a:extLst>
              </p:cNvPr>
              <p:cNvSpPr>
                <a:spLocks noChangeArrowheads="1"/>
              </p:cNvSpPr>
              <p:nvPr/>
            </p:nvSpPr>
            <p:spPr bwMode="auto">
              <a:xfrm>
                <a:off x="6570914" y="4445361"/>
                <a:ext cx="187070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mn-lt"/>
                    <a:ea typeface="+mn-ea"/>
                    <a:cs typeface="+mn-ea"/>
                    <a:sym typeface="+mn-lt"/>
                  </a:rPr>
                  <a:t>这里输入简单的文字概述里输入简单文字概述输入简单的文字概述里输入输入里这里输入</a:t>
                </a:r>
              </a:p>
            </p:txBody>
          </p:sp>
        </p:grpSp>
      </p:grpSp>
      <p:pic>
        <p:nvPicPr>
          <p:cNvPr id="54" name="图片 53"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E6595307-65A6-4042-B60F-1867704BB4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44293" y="5809431"/>
            <a:ext cx="493819" cy="499915"/>
          </a:xfrm>
          <a:prstGeom prst="rect">
            <a:avLst/>
          </a:prstGeom>
        </p:spPr>
      </p:pic>
    </p:spTree>
    <p:extLst>
      <p:ext uri="{BB962C8B-B14F-4D97-AF65-F5344CB8AC3E}">
        <p14:creationId xmlns:p14="http://schemas.microsoft.com/office/powerpoint/2010/main" val="31206333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8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3950"/>
                            </p:stCondLst>
                            <p:childTnLst>
                              <p:par>
                                <p:cTn id="42" presetID="53" presetClass="entr" presetSubtype="16"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4" name="图片 3">
            <a:extLst>
              <a:ext uri="{FF2B5EF4-FFF2-40B4-BE49-F238E27FC236}">
                <a16:creationId xmlns:a16="http://schemas.microsoft.com/office/drawing/2014/main" id="{E614B1E0-F8A8-4AB2-BB42-6E4B731D0E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7505" y="2078832"/>
            <a:ext cx="6264496" cy="4729162"/>
          </a:xfrm>
          <a:prstGeom prst="rect">
            <a:avLst/>
          </a:prstGeom>
        </p:spPr>
      </p:pic>
      <p:sp>
        <p:nvSpPr>
          <p:cNvPr id="5" name="矩形 4">
            <a:extLst>
              <a:ext uri="{FF2B5EF4-FFF2-40B4-BE49-F238E27FC236}">
                <a16:creationId xmlns:a16="http://schemas.microsoft.com/office/drawing/2014/main" id="{4784BD65-6CB2-4448-BD88-B4DB9E42D37F}"/>
              </a:ext>
            </a:extLst>
          </p:cNvPr>
          <p:cNvSpPr/>
          <p:nvPr/>
        </p:nvSpPr>
        <p:spPr>
          <a:xfrm>
            <a:off x="9974649" y="953177"/>
            <a:ext cx="1313180" cy="1446550"/>
          </a:xfrm>
          <a:prstGeom prst="rect">
            <a:avLst/>
          </a:prstGeom>
        </p:spPr>
        <p:txBody>
          <a:bodyPr vert="horz" wrap="none">
            <a:spAutoFit/>
          </a:bodyPr>
          <a:lstStyle/>
          <a:p>
            <a:pPr algn="ctr"/>
            <a:r>
              <a:rPr lang="zh-CN" altLang="en-US" sz="8800" dirty="0">
                <a:cs typeface="+mn-ea"/>
                <a:sym typeface="+mn-lt"/>
              </a:rPr>
              <a:t>棋</a:t>
            </a:r>
          </a:p>
        </p:txBody>
      </p:sp>
      <p:grpSp>
        <p:nvGrpSpPr>
          <p:cNvPr id="7" name="组合 6">
            <a:extLst>
              <a:ext uri="{FF2B5EF4-FFF2-40B4-BE49-F238E27FC236}">
                <a16:creationId xmlns:a16="http://schemas.microsoft.com/office/drawing/2014/main" id="{26848AF9-6C80-43E3-8D66-F418DD7576E3}"/>
              </a:ext>
            </a:extLst>
          </p:cNvPr>
          <p:cNvGrpSpPr/>
          <p:nvPr/>
        </p:nvGrpSpPr>
        <p:grpSpPr>
          <a:xfrm>
            <a:off x="963269" y="1797921"/>
            <a:ext cx="1001288" cy="1024238"/>
            <a:chOff x="4722832" y="1085503"/>
            <a:chExt cx="1095906" cy="1119458"/>
          </a:xfrm>
        </p:grpSpPr>
        <p:pic>
          <p:nvPicPr>
            <p:cNvPr id="8" name="图片 7">
              <a:extLst>
                <a:ext uri="{FF2B5EF4-FFF2-40B4-BE49-F238E27FC236}">
                  <a16:creationId xmlns:a16="http://schemas.microsoft.com/office/drawing/2014/main" id="{6C09592D-C531-4B1C-A901-888B9EA8A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2832" y="1085503"/>
              <a:ext cx="1095906" cy="1119458"/>
            </a:xfrm>
            <a:prstGeom prst="rect">
              <a:avLst/>
            </a:prstGeom>
          </p:spPr>
        </p:pic>
        <p:sp>
          <p:nvSpPr>
            <p:cNvPr id="9" name="TextBox 20">
              <a:extLst>
                <a:ext uri="{FF2B5EF4-FFF2-40B4-BE49-F238E27FC236}">
                  <a16:creationId xmlns:a16="http://schemas.microsoft.com/office/drawing/2014/main" id="{262E363E-1971-416E-9136-FBF41C0427D3}"/>
                </a:ext>
              </a:extLst>
            </p:cNvPr>
            <p:cNvSpPr txBox="1"/>
            <p:nvPr/>
          </p:nvSpPr>
          <p:spPr>
            <a:xfrm>
              <a:off x="4788023" y="1310351"/>
              <a:ext cx="864096" cy="639140"/>
            </a:xfrm>
            <a:prstGeom prst="rect">
              <a:avLst/>
            </a:prstGeom>
            <a:noFill/>
          </p:spPr>
          <p:txBody>
            <a:bodyPr wrap="square" rtlCol="0">
              <a:spAutoFit/>
            </a:bodyPr>
            <a:lstStyle/>
            <a:p>
              <a:pPr algn="ctr"/>
              <a:r>
                <a:rPr lang="zh-CN" altLang="en-US" sz="3200" dirty="0">
                  <a:solidFill>
                    <a:schemeClr val="bg1"/>
                  </a:solidFill>
                  <a:cs typeface="+mn-ea"/>
                  <a:sym typeface="+mn-lt"/>
                </a:rPr>
                <a:t>壹</a:t>
              </a:r>
            </a:p>
          </p:txBody>
        </p:sp>
      </p:grpSp>
      <p:grpSp>
        <p:nvGrpSpPr>
          <p:cNvPr id="10" name="组合 9">
            <a:extLst>
              <a:ext uri="{FF2B5EF4-FFF2-40B4-BE49-F238E27FC236}">
                <a16:creationId xmlns:a16="http://schemas.microsoft.com/office/drawing/2014/main" id="{143F7F05-AEFC-4EA2-B2B0-F022B5D859AF}"/>
              </a:ext>
            </a:extLst>
          </p:cNvPr>
          <p:cNvGrpSpPr/>
          <p:nvPr/>
        </p:nvGrpSpPr>
        <p:grpSpPr>
          <a:xfrm>
            <a:off x="963270" y="3285914"/>
            <a:ext cx="1001287" cy="1061295"/>
            <a:chOff x="4638968" y="2349926"/>
            <a:chExt cx="1179771" cy="1205126"/>
          </a:xfrm>
        </p:grpSpPr>
        <p:pic>
          <p:nvPicPr>
            <p:cNvPr id="11" name="图片 10">
              <a:extLst>
                <a:ext uri="{FF2B5EF4-FFF2-40B4-BE49-F238E27FC236}">
                  <a16:creationId xmlns:a16="http://schemas.microsoft.com/office/drawing/2014/main" id="{C2BBBDF1-B2CD-4F48-A29A-C1DC1ACCF5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8968" y="2349926"/>
              <a:ext cx="1179771" cy="1205126"/>
            </a:xfrm>
            <a:prstGeom prst="rect">
              <a:avLst/>
            </a:prstGeom>
          </p:spPr>
        </p:pic>
        <p:sp>
          <p:nvSpPr>
            <p:cNvPr id="12" name="TextBox 24">
              <a:extLst>
                <a:ext uri="{FF2B5EF4-FFF2-40B4-BE49-F238E27FC236}">
                  <a16:creationId xmlns:a16="http://schemas.microsoft.com/office/drawing/2014/main" id="{64481525-CCB0-411D-8E1E-A280C8B154C2}"/>
                </a:ext>
              </a:extLst>
            </p:cNvPr>
            <p:cNvSpPr txBox="1"/>
            <p:nvPr/>
          </p:nvSpPr>
          <p:spPr>
            <a:xfrm>
              <a:off x="4796806" y="2575878"/>
              <a:ext cx="864095" cy="664026"/>
            </a:xfrm>
            <a:prstGeom prst="rect">
              <a:avLst/>
            </a:prstGeom>
            <a:noFill/>
          </p:spPr>
          <p:txBody>
            <a:bodyPr wrap="square" rtlCol="0">
              <a:spAutoFit/>
            </a:bodyPr>
            <a:lstStyle/>
            <a:p>
              <a:pPr algn="ctr"/>
              <a:r>
                <a:rPr lang="zh-CN" altLang="en-US" sz="3200" dirty="0">
                  <a:solidFill>
                    <a:schemeClr val="bg1"/>
                  </a:solidFill>
                  <a:cs typeface="+mn-ea"/>
                  <a:sym typeface="+mn-lt"/>
                </a:rPr>
                <a:t>贰</a:t>
              </a:r>
            </a:p>
          </p:txBody>
        </p:sp>
      </p:grpSp>
      <p:grpSp>
        <p:nvGrpSpPr>
          <p:cNvPr id="13" name="组合 12">
            <a:extLst>
              <a:ext uri="{FF2B5EF4-FFF2-40B4-BE49-F238E27FC236}">
                <a16:creationId xmlns:a16="http://schemas.microsoft.com/office/drawing/2014/main" id="{21CD738C-C340-4AE0-AC0D-75A054EECF4C}"/>
              </a:ext>
            </a:extLst>
          </p:cNvPr>
          <p:cNvGrpSpPr/>
          <p:nvPr/>
        </p:nvGrpSpPr>
        <p:grpSpPr>
          <a:xfrm>
            <a:off x="927233" y="4803334"/>
            <a:ext cx="1073360" cy="1023247"/>
            <a:chOff x="4638967" y="3598872"/>
            <a:chExt cx="1179771" cy="1205126"/>
          </a:xfrm>
        </p:grpSpPr>
        <p:pic>
          <p:nvPicPr>
            <p:cNvPr id="14" name="图片 13">
              <a:extLst>
                <a:ext uri="{FF2B5EF4-FFF2-40B4-BE49-F238E27FC236}">
                  <a16:creationId xmlns:a16="http://schemas.microsoft.com/office/drawing/2014/main" id="{F5F0DD02-F1A0-4F8F-B03E-705C0BB020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8967" y="3598872"/>
              <a:ext cx="1179771" cy="1205126"/>
            </a:xfrm>
            <a:prstGeom prst="rect">
              <a:avLst/>
            </a:prstGeom>
          </p:spPr>
        </p:pic>
        <p:sp>
          <p:nvSpPr>
            <p:cNvPr id="15" name="TextBox 27">
              <a:extLst>
                <a:ext uri="{FF2B5EF4-FFF2-40B4-BE49-F238E27FC236}">
                  <a16:creationId xmlns:a16="http://schemas.microsoft.com/office/drawing/2014/main" id="{0DAA0026-C8BB-4501-97FB-F1A41812DCFE}"/>
                </a:ext>
              </a:extLst>
            </p:cNvPr>
            <p:cNvSpPr txBox="1"/>
            <p:nvPr/>
          </p:nvSpPr>
          <p:spPr>
            <a:xfrm>
              <a:off x="4788024" y="3856816"/>
              <a:ext cx="864096" cy="688717"/>
            </a:xfrm>
            <a:prstGeom prst="rect">
              <a:avLst/>
            </a:prstGeom>
            <a:noFill/>
          </p:spPr>
          <p:txBody>
            <a:bodyPr wrap="square" rtlCol="0">
              <a:spAutoFit/>
            </a:bodyPr>
            <a:lstStyle/>
            <a:p>
              <a:pPr algn="ctr"/>
              <a:r>
                <a:rPr lang="zh-CN" altLang="en-US" sz="3200" dirty="0">
                  <a:solidFill>
                    <a:schemeClr val="bg1"/>
                  </a:solidFill>
                  <a:cs typeface="+mn-ea"/>
                  <a:sym typeface="+mn-lt"/>
                </a:rPr>
                <a:t>叁</a:t>
              </a:r>
            </a:p>
          </p:txBody>
        </p:sp>
      </p:grpSp>
      <p:sp>
        <p:nvSpPr>
          <p:cNvPr id="16" name="文本框 8">
            <a:extLst>
              <a:ext uri="{FF2B5EF4-FFF2-40B4-BE49-F238E27FC236}">
                <a16:creationId xmlns:a16="http://schemas.microsoft.com/office/drawing/2014/main" id="{458857C6-BE88-45D4-B345-9D249066BFCF}"/>
              </a:ext>
            </a:extLst>
          </p:cNvPr>
          <p:cNvSpPr txBox="1"/>
          <p:nvPr/>
        </p:nvSpPr>
        <p:spPr>
          <a:xfrm>
            <a:off x="2148547" y="1834327"/>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17" name="矩形 16">
            <a:extLst>
              <a:ext uri="{FF2B5EF4-FFF2-40B4-BE49-F238E27FC236}">
                <a16:creationId xmlns:a16="http://schemas.microsoft.com/office/drawing/2014/main" id="{61D394F0-315B-4C4B-85F9-4E11861216B0}"/>
              </a:ext>
            </a:extLst>
          </p:cNvPr>
          <p:cNvSpPr/>
          <p:nvPr/>
        </p:nvSpPr>
        <p:spPr>
          <a:xfrm>
            <a:off x="2148548" y="2206996"/>
            <a:ext cx="3709327" cy="867930"/>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8" name="文本框 8">
            <a:extLst>
              <a:ext uri="{FF2B5EF4-FFF2-40B4-BE49-F238E27FC236}">
                <a16:creationId xmlns:a16="http://schemas.microsoft.com/office/drawing/2014/main" id="{B8DF6F90-784A-4878-950E-020E96CAA183}"/>
              </a:ext>
            </a:extLst>
          </p:cNvPr>
          <p:cNvSpPr txBox="1"/>
          <p:nvPr/>
        </p:nvSpPr>
        <p:spPr>
          <a:xfrm>
            <a:off x="2148547" y="3382511"/>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19" name="矩形 18">
            <a:extLst>
              <a:ext uri="{FF2B5EF4-FFF2-40B4-BE49-F238E27FC236}">
                <a16:creationId xmlns:a16="http://schemas.microsoft.com/office/drawing/2014/main" id="{D6FB5DFB-9694-4A6A-ACEE-D92E8B1A863A}"/>
              </a:ext>
            </a:extLst>
          </p:cNvPr>
          <p:cNvSpPr/>
          <p:nvPr/>
        </p:nvSpPr>
        <p:spPr>
          <a:xfrm>
            <a:off x="2148548" y="3755180"/>
            <a:ext cx="3709327" cy="867930"/>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20" name="文本框 8">
            <a:extLst>
              <a:ext uri="{FF2B5EF4-FFF2-40B4-BE49-F238E27FC236}">
                <a16:creationId xmlns:a16="http://schemas.microsoft.com/office/drawing/2014/main" id="{0B46872C-B5C0-47B0-9CDF-1D02F19B8C5C}"/>
              </a:ext>
            </a:extLst>
          </p:cNvPr>
          <p:cNvSpPr txBox="1"/>
          <p:nvPr/>
        </p:nvSpPr>
        <p:spPr>
          <a:xfrm>
            <a:off x="2148547" y="4862448"/>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21" name="矩形 20">
            <a:extLst>
              <a:ext uri="{FF2B5EF4-FFF2-40B4-BE49-F238E27FC236}">
                <a16:creationId xmlns:a16="http://schemas.microsoft.com/office/drawing/2014/main" id="{57A0B59D-73E3-46DB-BDF4-8E26329F2059}"/>
              </a:ext>
            </a:extLst>
          </p:cNvPr>
          <p:cNvSpPr/>
          <p:nvPr/>
        </p:nvSpPr>
        <p:spPr>
          <a:xfrm>
            <a:off x="2148548" y="5201081"/>
            <a:ext cx="3709327" cy="867930"/>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pic>
        <p:nvPicPr>
          <p:cNvPr id="22" name="图片 21"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4DB87932-0FC1-47FF-AD69-33390BA8F8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265212" y="5330799"/>
            <a:ext cx="493819" cy="499915"/>
          </a:xfrm>
          <a:prstGeom prst="rect">
            <a:avLst/>
          </a:prstGeom>
        </p:spPr>
      </p:pic>
    </p:spTree>
    <p:extLst>
      <p:ext uri="{BB962C8B-B14F-4D97-AF65-F5344CB8AC3E}">
        <p14:creationId xmlns:p14="http://schemas.microsoft.com/office/powerpoint/2010/main" val="38478769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650"/>
                            </p:stCondLst>
                            <p:childTnLst>
                              <p:par>
                                <p:cTn id="27" presetID="55"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par>
                          <p:cTn id="32" fill="hold">
                            <p:stCondLst>
                              <p:cond delay="3650"/>
                            </p:stCondLst>
                            <p:childTnLst>
                              <p:par>
                                <p:cTn id="33" presetID="55"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par>
                          <p:cTn id="38" fill="hold">
                            <p:stCondLst>
                              <p:cond delay="4650"/>
                            </p:stCondLst>
                            <p:childTnLst>
                              <p:par>
                                <p:cTn id="39" presetID="55"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par>
                          <p:cTn id="44" fill="hold">
                            <p:stCondLst>
                              <p:cond delay="565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615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715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765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p:stCondLst>
                              <p:cond delay="865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915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childTnLst>
                          </p:cTn>
                        </p:par>
                        <p:par>
                          <p:cTn id="68" fill="hold">
                            <p:stCondLst>
                              <p:cond delay="10150"/>
                            </p:stCondLst>
                            <p:childTnLst>
                              <p:par>
                                <p:cTn id="69" presetID="53" presetClass="entr" presetSubtype="16"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611647-C84D-4D22-B98B-6A1659C88B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5" name="图片 4">
            <a:extLst>
              <a:ext uri="{FF2B5EF4-FFF2-40B4-BE49-F238E27FC236}">
                <a16:creationId xmlns:a16="http://schemas.microsoft.com/office/drawing/2014/main" id="{B706F579-0860-4BE0-9972-A64DEE89F5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00974" y="940378"/>
            <a:ext cx="4391026" cy="6046210"/>
          </a:xfrm>
          <a:prstGeom prst="rect">
            <a:avLst/>
          </a:prstGeom>
        </p:spPr>
      </p:pic>
      <p:sp>
        <p:nvSpPr>
          <p:cNvPr id="6" name="矩形 5">
            <a:extLst>
              <a:ext uri="{FF2B5EF4-FFF2-40B4-BE49-F238E27FC236}">
                <a16:creationId xmlns:a16="http://schemas.microsoft.com/office/drawing/2014/main" id="{E9C7D7E5-076F-43A1-AED6-2393B3FF3E47}"/>
              </a:ext>
            </a:extLst>
          </p:cNvPr>
          <p:cNvSpPr/>
          <p:nvPr/>
        </p:nvSpPr>
        <p:spPr>
          <a:xfrm>
            <a:off x="10303261" y="531696"/>
            <a:ext cx="1313181" cy="1446550"/>
          </a:xfrm>
          <a:prstGeom prst="rect">
            <a:avLst/>
          </a:prstGeom>
        </p:spPr>
        <p:txBody>
          <a:bodyPr vert="horz" wrap="none">
            <a:spAutoFit/>
          </a:bodyPr>
          <a:lstStyle/>
          <a:p>
            <a:pPr algn="ctr"/>
            <a:r>
              <a:rPr lang="zh-CN" altLang="en-US" sz="8800" dirty="0">
                <a:cs typeface="+mn-ea"/>
                <a:sym typeface="+mn-lt"/>
              </a:rPr>
              <a:t>书</a:t>
            </a:r>
          </a:p>
        </p:txBody>
      </p:sp>
      <p:sp>
        <p:nvSpPr>
          <p:cNvPr id="7" name="Arc 21">
            <a:extLst>
              <a:ext uri="{FF2B5EF4-FFF2-40B4-BE49-F238E27FC236}">
                <a16:creationId xmlns:a16="http://schemas.microsoft.com/office/drawing/2014/main" id="{1A100299-E277-4EF6-92E0-ABC36B176387}"/>
              </a:ext>
            </a:extLst>
          </p:cNvPr>
          <p:cNvSpPr/>
          <p:nvPr/>
        </p:nvSpPr>
        <p:spPr>
          <a:xfrm>
            <a:off x="3408096" y="2193151"/>
            <a:ext cx="1545336" cy="1545336"/>
          </a:xfrm>
          <a:prstGeom prst="arc">
            <a:avLst>
              <a:gd name="adj1" fmla="val 17379292"/>
              <a:gd name="adj2" fmla="val 8825709"/>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cs typeface="+mn-ea"/>
              <a:sym typeface="+mn-lt"/>
            </a:endParaRPr>
          </a:p>
        </p:txBody>
      </p:sp>
      <p:sp>
        <p:nvSpPr>
          <p:cNvPr id="8" name="Arc 22">
            <a:extLst>
              <a:ext uri="{FF2B5EF4-FFF2-40B4-BE49-F238E27FC236}">
                <a16:creationId xmlns:a16="http://schemas.microsoft.com/office/drawing/2014/main" id="{CEB29E1C-02D4-46B6-9C08-837CD9FAA1AD}"/>
              </a:ext>
            </a:extLst>
          </p:cNvPr>
          <p:cNvSpPr/>
          <p:nvPr/>
        </p:nvSpPr>
        <p:spPr>
          <a:xfrm>
            <a:off x="5834431" y="2193151"/>
            <a:ext cx="1545336" cy="1545336"/>
          </a:xfrm>
          <a:prstGeom prst="arc">
            <a:avLst>
              <a:gd name="adj1" fmla="val 14283035"/>
              <a:gd name="adj2" fmla="val 8268073"/>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cs typeface="+mn-ea"/>
              <a:sym typeface="+mn-lt"/>
            </a:endParaRPr>
          </a:p>
        </p:txBody>
      </p:sp>
      <p:grpSp>
        <p:nvGrpSpPr>
          <p:cNvPr id="9" name="组合 8">
            <a:extLst>
              <a:ext uri="{FF2B5EF4-FFF2-40B4-BE49-F238E27FC236}">
                <a16:creationId xmlns:a16="http://schemas.microsoft.com/office/drawing/2014/main" id="{DF64D588-8146-402E-B272-E14316F763A8}"/>
              </a:ext>
            </a:extLst>
          </p:cNvPr>
          <p:cNvGrpSpPr/>
          <p:nvPr/>
        </p:nvGrpSpPr>
        <p:grpSpPr>
          <a:xfrm>
            <a:off x="3598595" y="2383650"/>
            <a:ext cx="1167713" cy="1167713"/>
            <a:chOff x="7207504" y="1943533"/>
            <a:chExt cx="1167713" cy="1167713"/>
          </a:xfrm>
        </p:grpSpPr>
        <p:sp>
          <p:nvSpPr>
            <p:cNvPr id="10" name="Oval 17">
              <a:extLst>
                <a:ext uri="{FF2B5EF4-FFF2-40B4-BE49-F238E27FC236}">
                  <a16:creationId xmlns:a16="http://schemas.microsoft.com/office/drawing/2014/main" id="{CD3D9FA3-3C42-40DD-B045-5CDDF57E26C5}"/>
                </a:ext>
              </a:extLst>
            </p:cNvPr>
            <p:cNvSpPr/>
            <p:nvPr/>
          </p:nvSpPr>
          <p:spPr>
            <a:xfrm>
              <a:off x="7207504"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1" name="TextBox 27">
              <a:extLst>
                <a:ext uri="{FF2B5EF4-FFF2-40B4-BE49-F238E27FC236}">
                  <a16:creationId xmlns:a16="http://schemas.microsoft.com/office/drawing/2014/main" id="{99D8F4A1-3592-4711-8D43-16C5E4CA45D7}"/>
                </a:ext>
              </a:extLst>
            </p:cNvPr>
            <p:cNvSpPr txBox="1"/>
            <p:nvPr/>
          </p:nvSpPr>
          <p:spPr>
            <a:xfrm>
              <a:off x="7455895" y="2296557"/>
              <a:ext cx="821059" cy="461665"/>
            </a:xfrm>
            <a:prstGeom prst="rect">
              <a:avLst/>
            </a:prstGeom>
            <a:noFill/>
          </p:spPr>
          <p:txBody>
            <a:bodyPr wrap="none" rtlCol="0">
              <a:spAutoFit/>
            </a:bodyPr>
            <a:lstStyle/>
            <a:p>
              <a:r>
                <a:rPr lang="en-US" sz="2400" dirty="0">
                  <a:solidFill>
                    <a:schemeClr val="tx1">
                      <a:lumMod val="75000"/>
                      <a:lumOff val="25000"/>
                    </a:schemeClr>
                  </a:solidFill>
                  <a:cs typeface="+mn-ea"/>
                  <a:sym typeface="+mn-lt"/>
                </a:rPr>
                <a:t>73%</a:t>
              </a:r>
            </a:p>
          </p:txBody>
        </p:sp>
      </p:grpSp>
      <p:grpSp>
        <p:nvGrpSpPr>
          <p:cNvPr id="12" name="组合 11">
            <a:extLst>
              <a:ext uri="{FF2B5EF4-FFF2-40B4-BE49-F238E27FC236}">
                <a16:creationId xmlns:a16="http://schemas.microsoft.com/office/drawing/2014/main" id="{F500C75D-9B43-4397-A103-E38FA5CB57DC}"/>
              </a:ext>
            </a:extLst>
          </p:cNvPr>
          <p:cNvGrpSpPr/>
          <p:nvPr/>
        </p:nvGrpSpPr>
        <p:grpSpPr>
          <a:xfrm>
            <a:off x="6028307" y="2383650"/>
            <a:ext cx="1167713" cy="1167713"/>
            <a:chOff x="9930109" y="1943533"/>
            <a:chExt cx="1167713" cy="1167713"/>
          </a:xfrm>
        </p:grpSpPr>
        <p:sp>
          <p:nvSpPr>
            <p:cNvPr id="13" name="Oval 18">
              <a:extLst>
                <a:ext uri="{FF2B5EF4-FFF2-40B4-BE49-F238E27FC236}">
                  <a16:creationId xmlns:a16="http://schemas.microsoft.com/office/drawing/2014/main" id="{E767A3E5-DFFD-4226-880E-A68FD9B7F088}"/>
                </a:ext>
              </a:extLst>
            </p:cNvPr>
            <p:cNvSpPr/>
            <p:nvPr/>
          </p:nvSpPr>
          <p:spPr>
            <a:xfrm>
              <a:off x="9930109"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4" name="TextBox 28">
              <a:extLst>
                <a:ext uri="{FF2B5EF4-FFF2-40B4-BE49-F238E27FC236}">
                  <a16:creationId xmlns:a16="http://schemas.microsoft.com/office/drawing/2014/main" id="{CB7D7ECC-D44E-42A1-BD5B-9519047592A3}"/>
                </a:ext>
              </a:extLst>
            </p:cNvPr>
            <p:cNvSpPr txBox="1"/>
            <p:nvPr/>
          </p:nvSpPr>
          <p:spPr>
            <a:xfrm>
              <a:off x="10175123" y="2298443"/>
              <a:ext cx="821059" cy="461665"/>
            </a:xfrm>
            <a:prstGeom prst="rect">
              <a:avLst/>
            </a:prstGeom>
            <a:noFill/>
          </p:spPr>
          <p:txBody>
            <a:bodyPr wrap="none" rtlCol="0">
              <a:spAutoFit/>
            </a:bodyPr>
            <a:lstStyle/>
            <a:p>
              <a:r>
                <a:rPr lang="en-US" sz="2400" dirty="0">
                  <a:solidFill>
                    <a:schemeClr val="tx1">
                      <a:lumMod val="75000"/>
                      <a:lumOff val="25000"/>
                    </a:schemeClr>
                  </a:solidFill>
                  <a:cs typeface="+mn-ea"/>
                  <a:sym typeface="+mn-lt"/>
                </a:rPr>
                <a:t>78%</a:t>
              </a:r>
            </a:p>
          </p:txBody>
        </p:sp>
      </p:grpSp>
      <p:sp>
        <p:nvSpPr>
          <p:cNvPr id="15" name="椭圆 14">
            <a:extLst>
              <a:ext uri="{FF2B5EF4-FFF2-40B4-BE49-F238E27FC236}">
                <a16:creationId xmlns:a16="http://schemas.microsoft.com/office/drawing/2014/main" id="{2994B566-1D1E-4CA3-9FA9-6776EA214F3B}"/>
              </a:ext>
            </a:extLst>
          </p:cNvPr>
          <p:cNvSpPr/>
          <p:nvPr/>
        </p:nvSpPr>
        <p:spPr>
          <a:xfrm>
            <a:off x="7415048" y="3408919"/>
            <a:ext cx="190691" cy="19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cs typeface="+mn-ea"/>
                <a:sym typeface="+mn-lt"/>
              </a:rPr>
              <a:t>1</a:t>
            </a:r>
            <a:endParaRPr lang="zh-CN" altLang="en-US" sz="1600" b="1" dirty="0">
              <a:solidFill>
                <a:schemeClr val="bg1"/>
              </a:solidFill>
              <a:cs typeface="+mn-ea"/>
              <a:sym typeface="+mn-lt"/>
            </a:endParaRPr>
          </a:p>
        </p:txBody>
      </p:sp>
      <p:sp>
        <p:nvSpPr>
          <p:cNvPr id="16" name="椭圆 15">
            <a:extLst>
              <a:ext uri="{FF2B5EF4-FFF2-40B4-BE49-F238E27FC236}">
                <a16:creationId xmlns:a16="http://schemas.microsoft.com/office/drawing/2014/main" id="{43C7B5B0-B0A6-4721-89C5-C24169EE4695}"/>
              </a:ext>
            </a:extLst>
          </p:cNvPr>
          <p:cNvSpPr/>
          <p:nvPr/>
        </p:nvSpPr>
        <p:spPr>
          <a:xfrm>
            <a:off x="4926114" y="3436343"/>
            <a:ext cx="190691" cy="19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cs typeface="+mn-ea"/>
                <a:sym typeface="+mn-lt"/>
              </a:rPr>
              <a:t>2</a:t>
            </a:r>
            <a:endParaRPr lang="zh-CN" altLang="en-US" sz="1600" b="1" dirty="0">
              <a:solidFill>
                <a:schemeClr val="bg1"/>
              </a:solidFill>
              <a:cs typeface="+mn-ea"/>
              <a:sym typeface="+mn-lt"/>
            </a:endParaRPr>
          </a:p>
        </p:txBody>
      </p:sp>
      <p:sp>
        <p:nvSpPr>
          <p:cNvPr id="17" name="矩形 16">
            <a:extLst>
              <a:ext uri="{FF2B5EF4-FFF2-40B4-BE49-F238E27FC236}">
                <a16:creationId xmlns:a16="http://schemas.microsoft.com/office/drawing/2014/main" id="{426C04FD-E455-44E0-A49B-9368E6729734}"/>
              </a:ext>
            </a:extLst>
          </p:cNvPr>
          <p:cNvSpPr/>
          <p:nvPr/>
        </p:nvSpPr>
        <p:spPr>
          <a:xfrm>
            <a:off x="3598595" y="4045006"/>
            <a:ext cx="954105" cy="1545337"/>
          </a:xfrm>
          <a:prstGeom prst="rect">
            <a:avLst/>
          </a:prstGeom>
          <a:ln w="12700">
            <a:miter lim="400000"/>
          </a:ln>
        </p:spPr>
        <p:txBody>
          <a:bodyPr vert="eaVert" wrap="square" lIns="45719" rIns="45719" anchor="ctr">
            <a:spAutoFit/>
          </a:bodyPr>
          <a:lstStyle/>
          <a:p>
            <a:pPr lvl="0" algn="l">
              <a:defRPr/>
            </a:pPr>
            <a:r>
              <a:rPr lang="zh-CN" altLang="en-US" sz="1400" dirty="0">
                <a:solidFill>
                  <a:schemeClr val="tx1">
                    <a:lumMod val="75000"/>
                    <a:lumOff val="25000"/>
                  </a:schemeClr>
                </a:solidFill>
                <a:cs typeface="+mn-ea"/>
                <a:sym typeface="+mn-lt"/>
              </a:rPr>
              <a:t>桃花帘外春意暖， 桃花帘内晨妆懒。</a:t>
            </a:r>
          </a:p>
          <a:p>
            <a:pPr lvl="0" algn="l">
              <a:defRPr/>
            </a:pPr>
            <a:r>
              <a:rPr lang="zh-CN" altLang="en-US" sz="1400" dirty="0">
                <a:solidFill>
                  <a:schemeClr val="tx1">
                    <a:lumMod val="75000"/>
                    <a:lumOff val="25000"/>
                  </a:schemeClr>
                </a:solidFill>
                <a:cs typeface="+mn-ea"/>
                <a:sym typeface="+mn-lt"/>
              </a:rPr>
              <a:t>帘外桃花帘内人， 人与桃花隔不远</a:t>
            </a:r>
            <a:endParaRPr lang="zh-CN" altLang="en-US" sz="1400" spc="600" dirty="0">
              <a:solidFill>
                <a:schemeClr val="tx1">
                  <a:lumMod val="75000"/>
                  <a:lumOff val="25000"/>
                </a:schemeClr>
              </a:solidFill>
              <a:cs typeface="+mn-ea"/>
              <a:sym typeface="+mn-lt"/>
            </a:endParaRPr>
          </a:p>
        </p:txBody>
      </p:sp>
      <p:sp>
        <p:nvSpPr>
          <p:cNvPr id="18" name="矩形 17">
            <a:extLst>
              <a:ext uri="{FF2B5EF4-FFF2-40B4-BE49-F238E27FC236}">
                <a16:creationId xmlns:a16="http://schemas.microsoft.com/office/drawing/2014/main" id="{CBFF1D82-DCA1-4CB3-8507-D1F45CC56C04}"/>
              </a:ext>
            </a:extLst>
          </p:cNvPr>
          <p:cNvSpPr/>
          <p:nvPr/>
        </p:nvSpPr>
        <p:spPr>
          <a:xfrm>
            <a:off x="5974420" y="4045006"/>
            <a:ext cx="954105" cy="1547526"/>
          </a:xfrm>
          <a:prstGeom prst="rect">
            <a:avLst/>
          </a:prstGeom>
          <a:ln w="12700">
            <a:miter lim="400000"/>
          </a:ln>
        </p:spPr>
        <p:txBody>
          <a:bodyPr vert="eaVert" wrap="square" lIns="45719" rIns="45719" anchor="ctr">
            <a:spAutoFit/>
          </a:bodyPr>
          <a:lstStyle/>
          <a:p>
            <a:pPr algn="l"/>
            <a:r>
              <a:rPr sz="1400" dirty="0" err="1">
                <a:solidFill>
                  <a:schemeClr val="tx1">
                    <a:lumMod val="75000"/>
                    <a:lumOff val="25000"/>
                  </a:schemeClr>
                </a:solidFill>
                <a:cs typeface="+mn-ea"/>
                <a:sym typeface="+mn-lt"/>
              </a:rPr>
              <a:t>小桃西望那人家，出树香梢几树花</a:t>
            </a:r>
            <a:r>
              <a:rPr sz="1400" dirty="0">
                <a:solidFill>
                  <a:schemeClr val="tx1">
                    <a:lumMod val="75000"/>
                    <a:lumOff val="25000"/>
                  </a:schemeClr>
                </a:solidFill>
                <a:cs typeface="+mn-ea"/>
                <a:sym typeface="+mn-lt"/>
              </a:rPr>
              <a:t>。</a:t>
            </a:r>
          </a:p>
          <a:p>
            <a:pPr marL="0" marR="0" lvl="0" algn="l" defTabSz="914400" rtl="0" eaLnBrk="1" latinLnBrk="0" hangingPunct="1">
              <a:spcBef>
                <a:spcPts val="0"/>
              </a:spcBef>
              <a:spcAft>
                <a:spcPts val="0"/>
              </a:spcAft>
              <a:buClrTx/>
              <a:buSzTx/>
              <a:buFontTx/>
              <a:buNone/>
              <a:defRPr/>
            </a:pPr>
            <a:r>
              <a:rPr sz="1400" dirty="0" err="1">
                <a:solidFill>
                  <a:schemeClr val="tx1">
                    <a:lumMod val="75000"/>
                    <a:lumOff val="25000"/>
                  </a:schemeClr>
                </a:solidFill>
                <a:cs typeface="+mn-ea"/>
                <a:sym typeface="+mn-lt"/>
              </a:rPr>
              <a:t>只恐东风能作恶，乱红如雨坠窗纱</a:t>
            </a:r>
            <a:r>
              <a:rPr sz="1400" dirty="0">
                <a:solidFill>
                  <a:schemeClr val="tx1">
                    <a:lumMod val="75000"/>
                    <a:lumOff val="25000"/>
                  </a:schemeClr>
                </a:solidFill>
                <a:cs typeface="+mn-ea"/>
                <a:sym typeface="+mn-lt"/>
              </a:rPr>
              <a:t>。</a:t>
            </a:r>
            <a:endParaRPr lang="en-US" altLang="zh-CN" sz="1400" spc="600" dirty="0">
              <a:solidFill>
                <a:schemeClr val="tx1">
                  <a:lumMod val="75000"/>
                  <a:lumOff val="25000"/>
                </a:schemeClr>
              </a:solidFill>
              <a:cs typeface="+mn-ea"/>
              <a:sym typeface="+mn-lt"/>
            </a:endParaRPr>
          </a:p>
        </p:txBody>
      </p:sp>
      <p:sp>
        <p:nvSpPr>
          <p:cNvPr id="19" name="矩形 18">
            <a:extLst>
              <a:ext uri="{FF2B5EF4-FFF2-40B4-BE49-F238E27FC236}">
                <a16:creationId xmlns:a16="http://schemas.microsoft.com/office/drawing/2014/main" id="{4E6B2E8D-8AF5-4D8E-90FA-A7D1BCB8A011}"/>
              </a:ext>
            </a:extLst>
          </p:cNvPr>
          <p:cNvSpPr/>
          <p:nvPr/>
        </p:nvSpPr>
        <p:spPr>
          <a:xfrm>
            <a:off x="6734012" y="3803267"/>
            <a:ext cx="864339" cy="1015663"/>
          </a:xfrm>
          <a:prstGeom prst="rect">
            <a:avLst/>
          </a:prstGeom>
        </p:spPr>
        <p:txBody>
          <a:bodyPr vert="eaVert" wrap="none">
            <a:spAutoFit/>
          </a:bodyPr>
          <a:lstStyle/>
          <a:p>
            <a:pPr algn="ctr">
              <a:spcBef>
                <a:spcPts val="500"/>
              </a:spcBef>
              <a:spcAft>
                <a:spcPts val="0"/>
              </a:spcAft>
              <a:defRPr/>
            </a:pPr>
            <a:r>
              <a:rPr lang="zh-CN" altLang="en-US" sz="2000" dirty="0">
                <a:solidFill>
                  <a:schemeClr val="tx1">
                    <a:lumMod val="75000"/>
                    <a:lumOff val="25000"/>
                  </a:schemeClr>
                </a:solidFill>
                <a:cs typeface="+mn-ea"/>
                <a:sym typeface="+mn-lt"/>
              </a:rPr>
              <a:t>文章标题</a:t>
            </a:r>
          </a:p>
          <a:p>
            <a:pPr algn="ctr">
              <a:spcBef>
                <a:spcPts val="500"/>
              </a:spcBef>
              <a:spcAft>
                <a:spcPts val="0"/>
              </a:spcAft>
              <a:defRPr/>
            </a:pPr>
            <a:endParaRPr lang="zh-CN" altLang="en-US" sz="2000" b="1" kern="100" spc="600" dirty="0">
              <a:solidFill>
                <a:schemeClr val="tx1">
                  <a:lumMod val="75000"/>
                  <a:lumOff val="25000"/>
                </a:schemeClr>
              </a:solidFill>
              <a:cs typeface="+mn-ea"/>
              <a:sym typeface="+mn-lt"/>
            </a:endParaRPr>
          </a:p>
        </p:txBody>
      </p:sp>
      <p:sp>
        <p:nvSpPr>
          <p:cNvPr id="20" name="矩形 19">
            <a:extLst>
              <a:ext uri="{FF2B5EF4-FFF2-40B4-BE49-F238E27FC236}">
                <a16:creationId xmlns:a16="http://schemas.microsoft.com/office/drawing/2014/main" id="{1D7C5A8B-AEE6-41F1-A5D7-97C13743FD58}"/>
              </a:ext>
            </a:extLst>
          </p:cNvPr>
          <p:cNvSpPr/>
          <p:nvPr/>
        </p:nvSpPr>
        <p:spPr>
          <a:xfrm>
            <a:off x="4241843" y="3798822"/>
            <a:ext cx="864339" cy="1015663"/>
          </a:xfrm>
          <a:prstGeom prst="rect">
            <a:avLst/>
          </a:prstGeom>
        </p:spPr>
        <p:txBody>
          <a:bodyPr vert="eaVert" wrap="none">
            <a:spAutoFit/>
          </a:bodyPr>
          <a:lstStyle/>
          <a:p>
            <a:pPr algn="ctr">
              <a:spcBef>
                <a:spcPts val="500"/>
              </a:spcBef>
              <a:spcAft>
                <a:spcPts val="0"/>
              </a:spcAft>
              <a:defRPr/>
            </a:pPr>
            <a:r>
              <a:rPr lang="zh-CN" altLang="en-US" sz="2000" dirty="0">
                <a:solidFill>
                  <a:schemeClr val="tx1">
                    <a:lumMod val="75000"/>
                    <a:lumOff val="25000"/>
                  </a:schemeClr>
                </a:solidFill>
                <a:cs typeface="+mn-ea"/>
                <a:sym typeface="+mn-lt"/>
              </a:rPr>
              <a:t>文章标题</a:t>
            </a:r>
          </a:p>
          <a:p>
            <a:pPr algn="ctr">
              <a:spcBef>
                <a:spcPts val="500"/>
              </a:spcBef>
              <a:spcAft>
                <a:spcPts val="0"/>
              </a:spcAft>
              <a:defRPr/>
            </a:pPr>
            <a:endParaRPr lang="zh-CN" altLang="en-US" sz="2000" b="1" kern="100" spc="600" dirty="0">
              <a:solidFill>
                <a:schemeClr val="tx1">
                  <a:lumMod val="75000"/>
                  <a:lumOff val="25000"/>
                </a:schemeClr>
              </a:solidFill>
              <a:cs typeface="+mn-ea"/>
              <a:sym typeface="+mn-lt"/>
            </a:endParaRPr>
          </a:p>
        </p:txBody>
      </p:sp>
      <p:sp>
        <p:nvSpPr>
          <p:cNvPr id="21" name="Arc 22">
            <a:extLst>
              <a:ext uri="{FF2B5EF4-FFF2-40B4-BE49-F238E27FC236}">
                <a16:creationId xmlns:a16="http://schemas.microsoft.com/office/drawing/2014/main" id="{C25C79D8-1B95-4C04-87B0-7B4EBED053AA}"/>
              </a:ext>
            </a:extLst>
          </p:cNvPr>
          <p:cNvSpPr/>
          <p:nvPr/>
        </p:nvSpPr>
        <p:spPr>
          <a:xfrm>
            <a:off x="776862" y="2212276"/>
            <a:ext cx="1545336" cy="1545336"/>
          </a:xfrm>
          <a:prstGeom prst="arc">
            <a:avLst>
              <a:gd name="adj1" fmla="val 14283035"/>
              <a:gd name="adj2" fmla="val 8268073"/>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cs typeface="+mn-ea"/>
              <a:sym typeface="+mn-lt"/>
            </a:endParaRPr>
          </a:p>
        </p:txBody>
      </p:sp>
      <p:grpSp>
        <p:nvGrpSpPr>
          <p:cNvPr id="22" name="组合 21">
            <a:extLst>
              <a:ext uri="{FF2B5EF4-FFF2-40B4-BE49-F238E27FC236}">
                <a16:creationId xmlns:a16="http://schemas.microsoft.com/office/drawing/2014/main" id="{16B1FBF3-6F67-4DD5-B761-56C3020BD360}"/>
              </a:ext>
            </a:extLst>
          </p:cNvPr>
          <p:cNvGrpSpPr/>
          <p:nvPr/>
        </p:nvGrpSpPr>
        <p:grpSpPr>
          <a:xfrm>
            <a:off x="970738" y="2402775"/>
            <a:ext cx="1167713" cy="1167713"/>
            <a:chOff x="9930109" y="1943533"/>
            <a:chExt cx="1167713" cy="1167713"/>
          </a:xfrm>
        </p:grpSpPr>
        <p:sp>
          <p:nvSpPr>
            <p:cNvPr id="23" name="Oval 18">
              <a:extLst>
                <a:ext uri="{FF2B5EF4-FFF2-40B4-BE49-F238E27FC236}">
                  <a16:creationId xmlns:a16="http://schemas.microsoft.com/office/drawing/2014/main" id="{1A0140D8-373F-49A8-8BDE-69ACD3A5B708}"/>
                </a:ext>
              </a:extLst>
            </p:cNvPr>
            <p:cNvSpPr/>
            <p:nvPr/>
          </p:nvSpPr>
          <p:spPr>
            <a:xfrm>
              <a:off x="9930109"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4" name="TextBox 28">
              <a:extLst>
                <a:ext uri="{FF2B5EF4-FFF2-40B4-BE49-F238E27FC236}">
                  <a16:creationId xmlns:a16="http://schemas.microsoft.com/office/drawing/2014/main" id="{033809F2-FE72-460F-915A-D2B414422DBE}"/>
                </a:ext>
              </a:extLst>
            </p:cNvPr>
            <p:cNvSpPr txBox="1"/>
            <p:nvPr/>
          </p:nvSpPr>
          <p:spPr>
            <a:xfrm>
              <a:off x="10175123" y="2298443"/>
              <a:ext cx="821059" cy="461665"/>
            </a:xfrm>
            <a:prstGeom prst="rect">
              <a:avLst/>
            </a:prstGeom>
            <a:noFill/>
          </p:spPr>
          <p:txBody>
            <a:bodyPr wrap="none" rtlCol="0">
              <a:spAutoFit/>
            </a:bodyPr>
            <a:lstStyle/>
            <a:p>
              <a:r>
                <a:rPr lang="en-US" sz="2400" dirty="0">
                  <a:solidFill>
                    <a:schemeClr val="tx1">
                      <a:lumMod val="75000"/>
                      <a:lumOff val="25000"/>
                    </a:schemeClr>
                  </a:solidFill>
                  <a:cs typeface="+mn-ea"/>
                  <a:sym typeface="+mn-lt"/>
                </a:rPr>
                <a:t>89%</a:t>
              </a:r>
            </a:p>
          </p:txBody>
        </p:sp>
      </p:grpSp>
      <p:sp>
        <p:nvSpPr>
          <p:cNvPr id="25" name="椭圆 24">
            <a:extLst>
              <a:ext uri="{FF2B5EF4-FFF2-40B4-BE49-F238E27FC236}">
                <a16:creationId xmlns:a16="http://schemas.microsoft.com/office/drawing/2014/main" id="{51BB686F-0AE2-4B64-9798-6722F291CF4B}"/>
              </a:ext>
            </a:extLst>
          </p:cNvPr>
          <p:cNvSpPr/>
          <p:nvPr/>
        </p:nvSpPr>
        <p:spPr>
          <a:xfrm>
            <a:off x="2357674" y="3456017"/>
            <a:ext cx="190691" cy="19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cs typeface="+mn-ea"/>
                <a:sym typeface="+mn-lt"/>
              </a:rPr>
              <a:t>3</a:t>
            </a:r>
            <a:endParaRPr lang="zh-CN" altLang="en-US" sz="1600" b="1" dirty="0">
              <a:solidFill>
                <a:schemeClr val="bg1"/>
              </a:solidFill>
              <a:cs typeface="+mn-ea"/>
              <a:sym typeface="+mn-lt"/>
            </a:endParaRPr>
          </a:p>
        </p:txBody>
      </p:sp>
      <p:sp>
        <p:nvSpPr>
          <p:cNvPr id="26" name="矩形 25">
            <a:extLst>
              <a:ext uri="{FF2B5EF4-FFF2-40B4-BE49-F238E27FC236}">
                <a16:creationId xmlns:a16="http://schemas.microsoft.com/office/drawing/2014/main" id="{6B79656B-E173-44A6-8BF6-DDAE3C7C2894}"/>
              </a:ext>
            </a:extLst>
          </p:cNvPr>
          <p:cNvSpPr/>
          <p:nvPr/>
        </p:nvSpPr>
        <p:spPr>
          <a:xfrm>
            <a:off x="916851" y="4064131"/>
            <a:ext cx="954105" cy="1547526"/>
          </a:xfrm>
          <a:prstGeom prst="rect">
            <a:avLst/>
          </a:prstGeom>
          <a:ln w="12700">
            <a:miter lim="400000"/>
          </a:ln>
        </p:spPr>
        <p:txBody>
          <a:bodyPr vert="eaVert" wrap="square" lIns="45719" rIns="45719" anchor="ctr">
            <a:spAutoFit/>
          </a:bodyPr>
          <a:lstStyle/>
          <a:p>
            <a:pPr algn="l"/>
            <a:r>
              <a:rPr sz="1400" dirty="0" err="1">
                <a:solidFill>
                  <a:schemeClr val="tx1">
                    <a:lumMod val="75000"/>
                    <a:lumOff val="25000"/>
                  </a:schemeClr>
                </a:solidFill>
                <a:cs typeface="+mn-ea"/>
                <a:sym typeface="+mn-lt"/>
              </a:rPr>
              <a:t>小桃西望那人家，出树香梢几树花</a:t>
            </a:r>
            <a:r>
              <a:rPr sz="1400" dirty="0">
                <a:solidFill>
                  <a:schemeClr val="tx1">
                    <a:lumMod val="75000"/>
                    <a:lumOff val="25000"/>
                  </a:schemeClr>
                </a:solidFill>
                <a:cs typeface="+mn-ea"/>
                <a:sym typeface="+mn-lt"/>
              </a:rPr>
              <a:t>。</a:t>
            </a:r>
          </a:p>
          <a:p>
            <a:pPr marL="0" marR="0" lvl="0" algn="l" defTabSz="914400" rtl="0" eaLnBrk="1" latinLnBrk="0" hangingPunct="1">
              <a:spcBef>
                <a:spcPts val="0"/>
              </a:spcBef>
              <a:spcAft>
                <a:spcPts val="0"/>
              </a:spcAft>
              <a:buClrTx/>
              <a:buSzTx/>
              <a:buFontTx/>
              <a:buNone/>
              <a:defRPr/>
            </a:pPr>
            <a:r>
              <a:rPr sz="1400" dirty="0" err="1">
                <a:solidFill>
                  <a:schemeClr val="tx1">
                    <a:lumMod val="75000"/>
                    <a:lumOff val="25000"/>
                  </a:schemeClr>
                </a:solidFill>
                <a:cs typeface="+mn-ea"/>
                <a:sym typeface="+mn-lt"/>
              </a:rPr>
              <a:t>只恐东风能作恶，乱红如雨坠窗纱</a:t>
            </a:r>
            <a:r>
              <a:rPr sz="1400" dirty="0">
                <a:solidFill>
                  <a:schemeClr val="tx1">
                    <a:lumMod val="75000"/>
                    <a:lumOff val="25000"/>
                  </a:schemeClr>
                </a:solidFill>
                <a:cs typeface="+mn-ea"/>
                <a:sym typeface="+mn-lt"/>
              </a:rPr>
              <a:t>。</a:t>
            </a:r>
            <a:endParaRPr lang="en-US" altLang="zh-CN" sz="1400" spc="600" dirty="0">
              <a:solidFill>
                <a:schemeClr val="tx1">
                  <a:lumMod val="75000"/>
                  <a:lumOff val="25000"/>
                </a:schemeClr>
              </a:solidFill>
              <a:cs typeface="+mn-ea"/>
              <a:sym typeface="+mn-lt"/>
            </a:endParaRPr>
          </a:p>
        </p:txBody>
      </p:sp>
      <p:sp>
        <p:nvSpPr>
          <p:cNvPr id="27" name="矩形 26">
            <a:extLst>
              <a:ext uri="{FF2B5EF4-FFF2-40B4-BE49-F238E27FC236}">
                <a16:creationId xmlns:a16="http://schemas.microsoft.com/office/drawing/2014/main" id="{CB0237A5-9492-443B-8705-9CC6A50E144A}"/>
              </a:ext>
            </a:extLst>
          </p:cNvPr>
          <p:cNvSpPr/>
          <p:nvPr/>
        </p:nvSpPr>
        <p:spPr>
          <a:xfrm>
            <a:off x="1676443" y="3822392"/>
            <a:ext cx="864339" cy="1015663"/>
          </a:xfrm>
          <a:prstGeom prst="rect">
            <a:avLst/>
          </a:prstGeom>
        </p:spPr>
        <p:txBody>
          <a:bodyPr vert="eaVert" wrap="none">
            <a:spAutoFit/>
          </a:bodyPr>
          <a:lstStyle/>
          <a:p>
            <a:pPr algn="ctr">
              <a:spcBef>
                <a:spcPts val="500"/>
              </a:spcBef>
              <a:spcAft>
                <a:spcPts val="0"/>
              </a:spcAft>
              <a:defRPr/>
            </a:pPr>
            <a:r>
              <a:rPr lang="zh-CN" altLang="en-US" sz="2000" dirty="0">
                <a:solidFill>
                  <a:schemeClr val="tx1">
                    <a:lumMod val="75000"/>
                    <a:lumOff val="25000"/>
                  </a:schemeClr>
                </a:solidFill>
                <a:cs typeface="+mn-ea"/>
                <a:sym typeface="+mn-lt"/>
              </a:rPr>
              <a:t>文章标题</a:t>
            </a:r>
          </a:p>
          <a:p>
            <a:pPr algn="ctr">
              <a:spcBef>
                <a:spcPts val="500"/>
              </a:spcBef>
              <a:spcAft>
                <a:spcPts val="0"/>
              </a:spcAft>
              <a:defRPr/>
            </a:pPr>
            <a:endParaRPr lang="zh-CN" altLang="en-US" sz="2000" b="1" kern="100" spc="600" dirty="0">
              <a:solidFill>
                <a:schemeClr val="tx1">
                  <a:lumMod val="75000"/>
                  <a:lumOff val="25000"/>
                </a:schemeClr>
              </a:solidFill>
              <a:cs typeface="+mn-ea"/>
              <a:sym typeface="+mn-lt"/>
            </a:endParaRPr>
          </a:p>
        </p:txBody>
      </p:sp>
      <p:pic>
        <p:nvPicPr>
          <p:cNvPr id="28" name="图片 2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50DE0DB6-20F3-48F5-AEE8-51855071A56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272856" y="5687986"/>
            <a:ext cx="493819" cy="499915"/>
          </a:xfrm>
          <a:prstGeom prst="rect">
            <a:avLst/>
          </a:prstGeom>
        </p:spPr>
      </p:pic>
    </p:spTree>
    <p:extLst>
      <p:ext uri="{BB962C8B-B14F-4D97-AF65-F5344CB8AC3E}">
        <p14:creationId xmlns:p14="http://schemas.microsoft.com/office/powerpoint/2010/main" val="34539023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2650"/>
                            </p:stCondLst>
                            <p:childTnLst>
                              <p:par>
                                <p:cTn id="27" presetID="55"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par>
                          <p:cTn id="32" fill="hold">
                            <p:stCondLst>
                              <p:cond delay="3650"/>
                            </p:stCondLst>
                            <p:childTnLst>
                              <p:par>
                                <p:cTn id="33" presetID="21"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500"/>
                                        <p:tgtEl>
                                          <p:spTgt spid="8"/>
                                        </p:tgtEl>
                                      </p:cBhvr>
                                    </p:animEffect>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22" presetClass="entr" presetSubtype="1" fill="hold" grpId="0" nodeType="with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50" presetClass="entr" presetSubtype="0" decel="100000" fill="hold" grpId="0"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strVal val="#ppt_w+.3"/>
                                          </p:val>
                                        </p:tav>
                                        <p:tav tm="100000">
                                          <p:val>
                                            <p:strVal val="#ppt_w"/>
                                          </p:val>
                                        </p:tav>
                                      </p:tavLst>
                                    </p:anim>
                                    <p:anim calcmode="lin" valueType="num">
                                      <p:cBhvr>
                                        <p:cTn id="47" dur="1000" fill="hold"/>
                                        <p:tgtEl>
                                          <p:spTgt spid="18"/>
                                        </p:tgtEl>
                                        <p:attrNameLst>
                                          <p:attrName>ppt_h</p:attrName>
                                        </p:attrNameLst>
                                      </p:cBhvr>
                                      <p:tavLst>
                                        <p:tav tm="0">
                                          <p:val>
                                            <p:strVal val="#ppt_h"/>
                                          </p:val>
                                        </p:tav>
                                        <p:tav tm="100000">
                                          <p:val>
                                            <p:strVal val="#ppt_h"/>
                                          </p:val>
                                        </p:tav>
                                      </p:tavLst>
                                    </p:anim>
                                    <p:animEffect transition="in" filter="fade">
                                      <p:cBhvr>
                                        <p:cTn id="48" dur="1000"/>
                                        <p:tgtEl>
                                          <p:spTgt spid="18"/>
                                        </p:tgtEl>
                                      </p:cBhvr>
                                    </p:animEffect>
                                  </p:childTnLst>
                                </p:cTn>
                              </p:par>
                            </p:childTnLst>
                          </p:cTn>
                        </p:par>
                        <p:par>
                          <p:cTn id="49" fill="hold">
                            <p:stCondLst>
                              <p:cond delay="5150"/>
                            </p:stCondLst>
                            <p:childTnLst>
                              <p:par>
                                <p:cTn id="50" presetID="55"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strVal val="#ppt_w*0.70"/>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Effect transition="in" filter="fade">
                                      <p:cBhvr>
                                        <p:cTn id="54" dur="1000"/>
                                        <p:tgtEl>
                                          <p:spTgt spid="9"/>
                                        </p:tgtEl>
                                      </p:cBhvr>
                                    </p:animEffect>
                                  </p:childTnLst>
                                </p:cTn>
                              </p:par>
                            </p:childTnLst>
                          </p:cTn>
                        </p:par>
                        <p:par>
                          <p:cTn id="55" fill="hold">
                            <p:stCondLst>
                              <p:cond delay="6150"/>
                            </p:stCondLst>
                            <p:childTnLst>
                              <p:par>
                                <p:cTn id="56" presetID="21" presetClass="entr" presetSubtype="1"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heel(1)">
                                      <p:cBhvr>
                                        <p:cTn id="58" dur="500"/>
                                        <p:tgtEl>
                                          <p:spTgt spid="7"/>
                                        </p:tgtEl>
                                      </p:cBhvr>
                                    </p:animEffect>
                                  </p:childTnLst>
                                </p:cTn>
                              </p:par>
                            </p:childTnLst>
                          </p:cTn>
                        </p:par>
                        <p:par>
                          <p:cTn id="59" fill="hold">
                            <p:stCondLst>
                              <p:cond delay="6650"/>
                            </p:stCondLst>
                            <p:childTnLst>
                              <p:par>
                                <p:cTn id="60" presetID="47"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22" presetClass="entr" presetSubtype="1" fill="hold" grpId="0" nodeType="withEffect">
                                  <p:stCondLst>
                                    <p:cond delay="25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par>
                                <p:cTn id="68" presetID="50" presetClass="entr" presetSubtype="0" decel="100000" fill="hold" grpId="0" nodeType="withEffect">
                                  <p:stCondLst>
                                    <p:cond delay="5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strVal val="#ppt_w+.3"/>
                                          </p:val>
                                        </p:tav>
                                        <p:tav tm="100000">
                                          <p:val>
                                            <p:strVal val="#ppt_w"/>
                                          </p:val>
                                        </p:tav>
                                      </p:tavLst>
                                    </p:anim>
                                    <p:anim calcmode="lin" valueType="num">
                                      <p:cBhvr>
                                        <p:cTn id="71" dur="1000" fill="hold"/>
                                        <p:tgtEl>
                                          <p:spTgt spid="17"/>
                                        </p:tgtEl>
                                        <p:attrNameLst>
                                          <p:attrName>ppt_h</p:attrName>
                                        </p:attrNameLst>
                                      </p:cBhvr>
                                      <p:tavLst>
                                        <p:tav tm="0">
                                          <p:val>
                                            <p:strVal val="#ppt_h"/>
                                          </p:val>
                                        </p:tav>
                                        <p:tav tm="100000">
                                          <p:val>
                                            <p:strVal val="#ppt_h"/>
                                          </p:val>
                                        </p:tav>
                                      </p:tavLst>
                                    </p:anim>
                                    <p:animEffect transition="in" filter="fade">
                                      <p:cBhvr>
                                        <p:cTn id="72" dur="1000"/>
                                        <p:tgtEl>
                                          <p:spTgt spid="17"/>
                                        </p:tgtEl>
                                      </p:cBhvr>
                                    </p:animEffect>
                                  </p:childTnLst>
                                </p:cTn>
                              </p:par>
                            </p:childTnLst>
                          </p:cTn>
                        </p:par>
                        <p:par>
                          <p:cTn id="73" fill="hold">
                            <p:stCondLst>
                              <p:cond delay="8150"/>
                            </p:stCondLst>
                            <p:childTnLst>
                              <p:par>
                                <p:cTn id="74" presetID="55" presetClass="entr" presetSubtype="0"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1000" fill="hold"/>
                                        <p:tgtEl>
                                          <p:spTgt spid="22"/>
                                        </p:tgtEl>
                                        <p:attrNameLst>
                                          <p:attrName>ppt_w</p:attrName>
                                        </p:attrNameLst>
                                      </p:cBhvr>
                                      <p:tavLst>
                                        <p:tav tm="0">
                                          <p:val>
                                            <p:strVal val="#ppt_w*0.70"/>
                                          </p:val>
                                        </p:tav>
                                        <p:tav tm="100000">
                                          <p:val>
                                            <p:strVal val="#ppt_w"/>
                                          </p:val>
                                        </p:tav>
                                      </p:tavLst>
                                    </p:anim>
                                    <p:anim calcmode="lin" valueType="num">
                                      <p:cBhvr>
                                        <p:cTn id="77" dur="1000" fill="hold"/>
                                        <p:tgtEl>
                                          <p:spTgt spid="22"/>
                                        </p:tgtEl>
                                        <p:attrNameLst>
                                          <p:attrName>ppt_h</p:attrName>
                                        </p:attrNameLst>
                                      </p:cBhvr>
                                      <p:tavLst>
                                        <p:tav tm="0">
                                          <p:val>
                                            <p:strVal val="#ppt_h"/>
                                          </p:val>
                                        </p:tav>
                                        <p:tav tm="100000">
                                          <p:val>
                                            <p:strVal val="#ppt_h"/>
                                          </p:val>
                                        </p:tav>
                                      </p:tavLst>
                                    </p:anim>
                                    <p:animEffect transition="in" filter="fade">
                                      <p:cBhvr>
                                        <p:cTn id="78" dur="1000"/>
                                        <p:tgtEl>
                                          <p:spTgt spid="22"/>
                                        </p:tgtEl>
                                      </p:cBhvr>
                                    </p:animEffect>
                                  </p:childTnLst>
                                </p:cTn>
                              </p:par>
                            </p:childTnLst>
                          </p:cTn>
                        </p:par>
                        <p:par>
                          <p:cTn id="79" fill="hold">
                            <p:stCondLst>
                              <p:cond delay="9150"/>
                            </p:stCondLst>
                            <p:childTnLst>
                              <p:par>
                                <p:cTn id="80" presetID="21" presetClass="entr" presetSubtype="1"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heel(1)">
                                      <p:cBhvr>
                                        <p:cTn id="82" dur="500"/>
                                        <p:tgtEl>
                                          <p:spTgt spid="21"/>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anim calcmode="lin" valueType="num">
                                      <p:cBhvr>
                                        <p:cTn id="86" dur="500" fill="hold"/>
                                        <p:tgtEl>
                                          <p:spTgt spid="25"/>
                                        </p:tgtEl>
                                        <p:attrNameLst>
                                          <p:attrName>ppt_x</p:attrName>
                                        </p:attrNameLst>
                                      </p:cBhvr>
                                      <p:tavLst>
                                        <p:tav tm="0">
                                          <p:val>
                                            <p:strVal val="#ppt_x"/>
                                          </p:val>
                                        </p:tav>
                                        <p:tav tm="100000">
                                          <p:val>
                                            <p:strVal val="#ppt_x"/>
                                          </p:val>
                                        </p:tav>
                                      </p:tavLst>
                                    </p:anim>
                                    <p:anim calcmode="lin" valueType="num">
                                      <p:cBhvr>
                                        <p:cTn id="87" dur="500" fill="hold"/>
                                        <p:tgtEl>
                                          <p:spTgt spid="25"/>
                                        </p:tgtEl>
                                        <p:attrNameLst>
                                          <p:attrName>ppt_y</p:attrName>
                                        </p:attrNameLst>
                                      </p:cBhvr>
                                      <p:tavLst>
                                        <p:tav tm="0">
                                          <p:val>
                                            <p:strVal val="#ppt_y-.1"/>
                                          </p:val>
                                        </p:tav>
                                        <p:tav tm="100000">
                                          <p:val>
                                            <p:strVal val="#ppt_y"/>
                                          </p:val>
                                        </p:tav>
                                      </p:tavLst>
                                    </p:anim>
                                  </p:childTnLst>
                                </p:cTn>
                              </p:par>
                              <p:par>
                                <p:cTn id="88" presetID="22" presetClass="entr" presetSubtype="1" fill="hold" grpId="0" nodeType="withEffect">
                                  <p:stCondLst>
                                    <p:cond delay="250"/>
                                  </p:stCondLst>
                                  <p:childTnLst>
                                    <p:set>
                                      <p:cBhvr>
                                        <p:cTn id="89" dur="1" fill="hold">
                                          <p:stCondLst>
                                            <p:cond delay="0"/>
                                          </p:stCondLst>
                                        </p:cTn>
                                        <p:tgtEl>
                                          <p:spTgt spid="27"/>
                                        </p:tgtEl>
                                        <p:attrNameLst>
                                          <p:attrName>style.visibility</p:attrName>
                                        </p:attrNameLst>
                                      </p:cBhvr>
                                      <p:to>
                                        <p:strVal val="visible"/>
                                      </p:to>
                                    </p:set>
                                    <p:animEffect transition="in" filter="wipe(up)">
                                      <p:cBhvr>
                                        <p:cTn id="90" dur="500"/>
                                        <p:tgtEl>
                                          <p:spTgt spid="27"/>
                                        </p:tgtEl>
                                      </p:cBhvr>
                                    </p:animEffect>
                                  </p:childTnLst>
                                </p:cTn>
                              </p:par>
                              <p:par>
                                <p:cTn id="91" presetID="50" presetClass="entr" presetSubtype="0" decel="100000" fill="hold" grpId="0" nodeType="withEffect">
                                  <p:stCondLst>
                                    <p:cond delay="500"/>
                                  </p:stCondLst>
                                  <p:childTnLst>
                                    <p:set>
                                      <p:cBhvr>
                                        <p:cTn id="92" dur="1" fill="hold">
                                          <p:stCondLst>
                                            <p:cond delay="0"/>
                                          </p:stCondLst>
                                        </p:cTn>
                                        <p:tgtEl>
                                          <p:spTgt spid="26"/>
                                        </p:tgtEl>
                                        <p:attrNameLst>
                                          <p:attrName>style.visibility</p:attrName>
                                        </p:attrNameLst>
                                      </p:cBhvr>
                                      <p:to>
                                        <p:strVal val="visible"/>
                                      </p:to>
                                    </p:set>
                                    <p:anim calcmode="lin" valueType="num">
                                      <p:cBhvr>
                                        <p:cTn id="93" dur="1000" fill="hold"/>
                                        <p:tgtEl>
                                          <p:spTgt spid="26"/>
                                        </p:tgtEl>
                                        <p:attrNameLst>
                                          <p:attrName>ppt_w</p:attrName>
                                        </p:attrNameLst>
                                      </p:cBhvr>
                                      <p:tavLst>
                                        <p:tav tm="0">
                                          <p:val>
                                            <p:strVal val="#ppt_w+.3"/>
                                          </p:val>
                                        </p:tav>
                                        <p:tav tm="100000">
                                          <p:val>
                                            <p:strVal val="#ppt_w"/>
                                          </p:val>
                                        </p:tav>
                                      </p:tavLst>
                                    </p:anim>
                                    <p:anim calcmode="lin" valueType="num">
                                      <p:cBhvr>
                                        <p:cTn id="94" dur="1000" fill="hold"/>
                                        <p:tgtEl>
                                          <p:spTgt spid="26"/>
                                        </p:tgtEl>
                                        <p:attrNameLst>
                                          <p:attrName>ppt_h</p:attrName>
                                        </p:attrNameLst>
                                      </p:cBhvr>
                                      <p:tavLst>
                                        <p:tav tm="0">
                                          <p:val>
                                            <p:strVal val="#ppt_h"/>
                                          </p:val>
                                        </p:tav>
                                        <p:tav tm="100000">
                                          <p:val>
                                            <p:strVal val="#ppt_h"/>
                                          </p:val>
                                        </p:tav>
                                      </p:tavLst>
                                    </p:anim>
                                    <p:animEffect transition="in" filter="fade">
                                      <p:cBhvr>
                                        <p:cTn id="95" dur="1000"/>
                                        <p:tgtEl>
                                          <p:spTgt spid="26"/>
                                        </p:tgtEl>
                                      </p:cBhvr>
                                    </p:animEffect>
                                  </p:childTnLst>
                                </p:cTn>
                              </p:par>
                            </p:childTnLst>
                          </p:cTn>
                        </p:par>
                        <p:par>
                          <p:cTn id="96" fill="hold">
                            <p:stCondLst>
                              <p:cond delay="10650"/>
                            </p:stCondLst>
                            <p:childTnLst>
                              <p:par>
                                <p:cTn id="97" presetID="53" presetClass="entr" presetSubtype="16"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animBg="1"/>
      <p:bldP spid="15" grpId="0" bldLvl="0" animBg="1"/>
      <p:bldP spid="16" grpId="0" bldLvl="0" animBg="1"/>
      <p:bldP spid="17" grpId="0" animBg="1"/>
      <p:bldP spid="18" grpId="0" animBg="1"/>
      <p:bldP spid="19" grpId="0"/>
      <p:bldP spid="20" grpId="0"/>
      <p:bldP spid="21" grpId="0" animBg="1"/>
      <p:bldP spid="25" grpId="0" bldLvl="0" animBg="1"/>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5" name="图片 4">
            <a:extLst>
              <a:ext uri="{FF2B5EF4-FFF2-40B4-BE49-F238E27FC236}">
                <a16:creationId xmlns:a16="http://schemas.microsoft.com/office/drawing/2014/main" id="{2F25D731-858D-4F19-A5D2-EC5817EC8F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608" y="1593055"/>
            <a:ext cx="4604856" cy="4864895"/>
          </a:xfrm>
          <a:prstGeom prst="rect">
            <a:avLst/>
          </a:prstGeom>
        </p:spPr>
      </p:pic>
      <p:sp>
        <p:nvSpPr>
          <p:cNvPr id="7" name="Text Placeholder 32">
            <a:extLst>
              <a:ext uri="{FF2B5EF4-FFF2-40B4-BE49-F238E27FC236}">
                <a16:creationId xmlns:a16="http://schemas.microsoft.com/office/drawing/2014/main" id="{75A0027F-5A78-4371-B6BF-A32F83DDFB57}"/>
              </a:ext>
            </a:extLst>
          </p:cNvPr>
          <p:cNvSpPr txBox="1">
            <a:spLocks/>
          </p:cNvSpPr>
          <p:nvPr/>
        </p:nvSpPr>
        <p:spPr>
          <a:xfrm>
            <a:off x="7491219" y="3946120"/>
            <a:ext cx="1704690" cy="121187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8" name="Text Placeholder 33">
            <a:extLst>
              <a:ext uri="{FF2B5EF4-FFF2-40B4-BE49-F238E27FC236}">
                <a16:creationId xmlns:a16="http://schemas.microsoft.com/office/drawing/2014/main" id="{86EC1E02-0BD0-4304-B617-9AB2C140DFED}"/>
              </a:ext>
            </a:extLst>
          </p:cNvPr>
          <p:cNvSpPr txBox="1">
            <a:spLocks/>
          </p:cNvSpPr>
          <p:nvPr/>
        </p:nvSpPr>
        <p:spPr>
          <a:xfrm>
            <a:off x="7491219" y="3545980"/>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9" name="Freeform 5">
            <a:extLst>
              <a:ext uri="{FF2B5EF4-FFF2-40B4-BE49-F238E27FC236}">
                <a16:creationId xmlns:a16="http://schemas.microsoft.com/office/drawing/2014/main" id="{FFF04CDA-AB3F-450C-A252-332E1D049A0A}"/>
              </a:ext>
            </a:extLst>
          </p:cNvPr>
          <p:cNvSpPr>
            <a:spLocks noEditPoints="1"/>
          </p:cNvSpPr>
          <p:nvPr/>
        </p:nvSpPr>
        <p:spPr bwMode="auto">
          <a:xfrm>
            <a:off x="7841176" y="2264576"/>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10" name="Text Placeholder 32">
            <a:extLst>
              <a:ext uri="{FF2B5EF4-FFF2-40B4-BE49-F238E27FC236}">
                <a16:creationId xmlns:a16="http://schemas.microsoft.com/office/drawing/2014/main" id="{A9825BBF-BDD4-45C5-8C48-D791AB1F385D}"/>
              </a:ext>
            </a:extLst>
          </p:cNvPr>
          <p:cNvSpPr txBox="1">
            <a:spLocks/>
          </p:cNvSpPr>
          <p:nvPr/>
        </p:nvSpPr>
        <p:spPr>
          <a:xfrm>
            <a:off x="5343105" y="3946120"/>
            <a:ext cx="1704690" cy="121187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1" name="Text Placeholder 33">
            <a:extLst>
              <a:ext uri="{FF2B5EF4-FFF2-40B4-BE49-F238E27FC236}">
                <a16:creationId xmlns:a16="http://schemas.microsoft.com/office/drawing/2014/main" id="{9FE53790-896D-4531-A1E4-056F48CE651E}"/>
              </a:ext>
            </a:extLst>
          </p:cNvPr>
          <p:cNvSpPr txBox="1">
            <a:spLocks/>
          </p:cNvSpPr>
          <p:nvPr/>
        </p:nvSpPr>
        <p:spPr>
          <a:xfrm>
            <a:off x="5343105" y="3545980"/>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2" name="Freeform 5">
            <a:extLst>
              <a:ext uri="{FF2B5EF4-FFF2-40B4-BE49-F238E27FC236}">
                <a16:creationId xmlns:a16="http://schemas.microsoft.com/office/drawing/2014/main" id="{0C4CFA0E-4FF1-4249-A66C-4EEED9A8255D}"/>
              </a:ext>
            </a:extLst>
          </p:cNvPr>
          <p:cNvSpPr>
            <a:spLocks noEditPoints="1"/>
          </p:cNvSpPr>
          <p:nvPr/>
        </p:nvSpPr>
        <p:spPr bwMode="auto">
          <a:xfrm>
            <a:off x="5693062" y="2264576"/>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13" name="Text Placeholder 32">
            <a:extLst>
              <a:ext uri="{FF2B5EF4-FFF2-40B4-BE49-F238E27FC236}">
                <a16:creationId xmlns:a16="http://schemas.microsoft.com/office/drawing/2014/main" id="{BEFE23AB-8822-4604-B001-1E2AF4B6D446}"/>
              </a:ext>
            </a:extLst>
          </p:cNvPr>
          <p:cNvSpPr txBox="1">
            <a:spLocks/>
          </p:cNvSpPr>
          <p:nvPr/>
        </p:nvSpPr>
        <p:spPr>
          <a:xfrm>
            <a:off x="9555650" y="3965039"/>
            <a:ext cx="1704690" cy="121187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4" name="Text Placeholder 33">
            <a:extLst>
              <a:ext uri="{FF2B5EF4-FFF2-40B4-BE49-F238E27FC236}">
                <a16:creationId xmlns:a16="http://schemas.microsoft.com/office/drawing/2014/main" id="{598AB523-FB27-42EE-8C9A-C9FFAD68B217}"/>
              </a:ext>
            </a:extLst>
          </p:cNvPr>
          <p:cNvSpPr txBox="1">
            <a:spLocks/>
          </p:cNvSpPr>
          <p:nvPr/>
        </p:nvSpPr>
        <p:spPr>
          <a:xfrm>
            <a:off x="9555650" y="3564899"/>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5" name="Freeform 5">
            <a:extLst>
              <a:ext uri="{FF2B5EF4-FFF2-40B4-BE49-F238E27FC236}">
                <a16:creationId xmlns:a16="http://schemas.microsoft.com/office/drawing/2014/main" id="{F90B01C3-621A-4896-9673-E7FA7E1E1D6A}"/>
              </a:ext>
            </a:extLst>
          </p:cNvPr>
          <p:cNvSpPr>
            <a:spLocks noEditPoints="1"/>
          </p:cNvSpPr>
          <p:nvPr/>
        </p:nvSpPr>
        <p:spPr bwMode="auto">
          <a:xfrm>
            <a:off x="9905607" y="2283495"/>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pic>
        <p:nvPicPr>
          <p:cNvPr id="16" name="图片 15"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0C457413-9059-4CB6-ADBC-76C1C04A81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87143" y="5659411"/>
            <a:ext cx="493819" cy="499915"/>
          </a:xfrm>
          <a:prstGeom prst="rect">
            <a:avLst/>
          </a:prstGeom>
        </p:spPr>
      </p:pic>
    </p:spTree>
    <p:extLst>
      <p:ext uri="{BB962C8B-B14F-4D97-AF65-F5344CB8AC3E}">
        <p14:creationId xmlns:p14="http://schemas.microsoft.com/office/powerpoint/2010/main" val="3632998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49" presetClass="entr" presetSubtype="0" de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360"/>
                                          </p:val>
                                        </p:tav>
                                        <p:tav tm="100000">
                                          <p:val>
                                            <p:fltVal val="0"/>
                                          </p:val>
                                        </p:tav>
                                      </p:tavLst>
                                    </p:anim>
                                    <p:animEffect transition="in" filter="fade">
                                      <p:cBhvr>
                                        <p:cTn id="26" dur="1000"/>
                                        <p:tgtEl>
                                          <p:spTgt spid="9"/>
                                        </p:tgtEl>
                                      </p:cBhvr>
                                    </p:animEffect>
                                  </p:childTnLst>
                                </p:cTn>
                              </p:par>
                            </p:childTnLst>
                          </p:cTn>
                        </p:par>
                        <p:par>
                          <p:cTn id="27" fill="hold">
                            <p:stCondLst>
                              <p:cond delay="3150"/>
                            </p:stCondLst>
                            <p:childTnLst>
                              <p:par>
                                <p:cTn id="28" presetID="18" presetClass="entr" presetSubtype="1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Left)">
                                      <p:cBhvr>
                                        <p:cTn id="30" dur="500"/>
                                        <p:tgtEl>
                                          <p:spTgt spid="7"/>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par>
                          <p:cTn id="36" fill="hold">
                            <p:stCondLst>
                              <p:cond delay="4150"/>
                            </p:stCondLst>
                            <p:childTnLst>
                              <p:par>
                                <p:cTn id="37" presetID="49" presetClass="entr" presetSubtype="0" decel="10000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360"/>
                                          </p:val>
                                        </p:tav>
                                        <p:tav tm="100000">
                                          <p:val>
                                            <p:fltVal val="0"/>
                                          </p:val>
                                        </p:tav>
                                      </p:tavLst>
                                    </p:anim>
                                    <p:animEffect transition="in" filter="fade">
                                      <p:cBhvr>
                                        <p:cTn id="42" dur="1000"/>
                                        <p:tgtEl>
                                          <p:spTgt spid="12"/>
                                        </p:tgtEl>
                                      </p:cBhvr>
                                    </p:animEffect>
                                  </p:childTnLst>
                                </p:cTn>
                              </p:par>
                            </p:childTnLst>
                          </p:cTn>
                        </p:par>
                        <p:par>
                          <p:cTn id="43" fill="hold">
                            <p:stCondLst>
                              <p:cond delay="5150"/>
                            </p:stCondLst>
                            <p:childTnLst>
                              <p:par>
                                <p:cTn id="44" presetID="18" presetClass="entr" presetSubtype="1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Left)">
                                      <p:cBhvr>
                                        <p:cTn id="46" dur="500"/>
                                        <p:tgtEl>
                                          <p:spTgt spid="10"/>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par>
                          <p:cTn id="52" fill="hold">
                            <p:stCondLst>
                              <p:cond delay="6150"/>
                            </p:stCondLst>
                            <p:childTnLst>
                              <p:par>
                                <p:cTn id="53" presetID="49" presetClass="entr" presetSubtype="0" decel="10000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360"/>
                                          </p:val>
                                        </p:tav>
                                        <p:tav tm="100000">
                                          <p:val>
                                            <p:fltVal val="0"/>
                                          </p:val>
                                        </p:tav>
                                      </p:tavLst>
                                    </p:anim>
                                    <p:animEffect transition="in" filter="fade">
                                      <p:cBhvr>
                                        <p:cTn id="58" dur="1000"/>
                                        <p:tgtEl>
                                          <p:spTgt spid="15"/>
                                        </p:tgtEl>
                                      </p:cBhvr>
                                    </p:animEffect>
                                  </p:childTnLst>
                                </p:cTn>
                              </p:par>
                            </p:childTnLst>
                          </p:cTn>
                        </p:par>
                        <p:par>
                          <p:cTn id="59" fill="hold">
                            <p:stCondLst>
                              <p:cond delay="7150"/>
                            </p:stCondLst>
                            <p:childTnLst>
                              <p:par>
                                <p:cTn id="60" presetID="18" presetClass="entr" presetSubtype="12"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strips(downLeft)">
                                      <p:cBhvr>
                                        <p:cTn id="62" dur="500"/>
                                        <p:tgtEl>
                                          <p:spTgt spid="13"/>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strVal val="#ppt_w*0.70"/>
                                          </p:val>
                                        </p:tav>
                                        <p:tav tm="100000">
                                          <p:val>
                                            <p:strVal val="#ppt_w"/>
                                          </p:val>
                                        </p:tav>
                                      </p:tavLst>
                                    </p:anim>
                                    <p:anim calcmode="lin" valueType="num">
                                      <p:cBhvr>
                                        <p:cTn id="66" dur="1000" fill="hold"/>
                                        <p:tgtEl>
                                          <p:spTgt spid="14"/>
                                        </p:tgtEl>
                                        <p:attrNameLst>
                                          <p:attrName>ppt_h</p:attrName>
                                        </p:attrNameLst>
                                      </p:cBhvr>
                                      <p:tavLst>
                                        <p:tav tm="0">
                                          <p:val>
                                            <p:strVal val="#ppt_h"/>
                                          </p:val>
                                        </p:tav>
                                        <p:tav tm="100000">
                                          <p:val>
                                            <p:strVal val="#ppt_h"/>
                                          </p:val>
                                        </p:tav>
                                      </p:tavLst>
                                    </p:anim>
                                    <p:animEffect transition="in" filter="fade">
                                      <p:cBhvr>
                                        <p:cTn id="67" dur="1000"/>
                                        <p:tgtEl>
                                          <p:spTgt spid="14"/>
                                        </p:tgtEl>
                                      </p:cBhvr>
                                    </p:animEffect>
                                  </p:childTnLst>
                                </p:cTn>
                              </p:par>
                            </p:childTnLst>
                          </p:cTn>
                        </p:par>
                        <p:par>
                          <p:cTn id="68" fill="hold">
                            <p:stCondLst>
                              <p:cond delay="815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animBg="1"/>
      <p:bldP spid="10" grpId="0"/>
      <p:bldP spid="11" grpId="0"/>
      <p:bldP spid="12" grpId="0" animBg="1"/>
      <p:bldP spid="13"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611647-C84D-4D22-B98B-6A1659C88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A2F1BAB6-D317-4421-AA21-990894F5EEEA}"/>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琴棋书画</a:t>
            </a:r>
          </a:p>
        </p:txBody>
      </p:sp>
      <p:pic>
        <p:nvPicPr>
          <p:cNvPr id="7" name="图片 6">
            <a:extLst>
              <a:ext uri="{FF2B5EF4-FFF2-40B4-BE49-F238E27FC236}">
                <a16:creationId xmlns:a16="http://schemas.microsoft.com/office/drawing/2014/main" id="{A3F42138-4061-43D0-85BF-2356E78671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69673" y="1564481"/>
            <a:ext cx="4922327" cy="4664870"/>
          </a:xfrm>
          <a:custGeom>
            <a:avLst/>
            <a:gdLst>
              <a:gd name="connsiteX0" fmla="*/ 0 w 5736432"/>
              <a:gd name="connsiteY0" fmla="*/ 0 h 5436394"/>
              <a:gd name="connsiteX1" fmla="*/ 5314950 w 5736432"/>
              <a:gd name="connsiteY1" fmla="*/ 0 h 5436394"/>
              <a:gd name="connsiteX2" fmla="*/ 5314950 w 5736432"/>
              <a:gd name="connsiteY2" fmla="*/ 1285875 h 5436394"/>
              <a:gd name="connsiteX3" fmla="*/ 5736432 w 5736432"/>
              <a:gd name="connsiteY3" fmla="*/ 1285875 h 5436394"/>
              <a:gd name="connsiteX4" fmla="*/ 5736432 w 5736432"/>
              <a:gd name="connsiteY4" fmla="*/ 5436394 h 5436394"/>
              <a:gd name="connsiteX5" fmla="*/ 0 w 5736432"/>
              <a:gd name="connsiteY5" fmla="*/ 5436394 h 543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6432" h="5436394">
                <a:moveTo>
                  <a:pt x="0" y="0"/>
                </a:moveTo>
                <a:lnTo>
                  <a:pt x="5314950" y="0"/>
                </a:lnTo>
                <a:lnTo>
                  <a:pt x="5314950" y="1285875"/>
                </a:lnTo>
                <a:lnTo>
                  <a:pt x="5736432" y="1285875"/>
                </a:lnTo>
                <a:lnTo>
                  <a:pt x="5736432" y="5436394"/>
                </a:lnTo>
                <a:lnTo>
                  <a:pt x="0" y="5436394"/>
                </a:lnTo>
                <a:close/>
              </a:path>
            </a:pathLst>
          </a:custGeom>
        </p:spPr>
      </p:pic>
      <p:sp>
        <p:nvSpPr>
          <p:cNvPr id="9" name="矩形 8">
            <a:extLst>
              <a:ext uri="{FF2B5EF4-FFF2-40B4-BE49-F238E27FC236}">
                <a16:creationId xmlns:a16="http://schemas.microsoft.com/office/drawing/2014/main" id="{8365663D-391F-499C-A9BB-17A2FDF71779}"/>
              </a:ext>
            </a:extLst>
          </p:cNvPr>
          <p:cNvSpPr/>
          <p:nvPr/>
        </p:nvSpPr>
        <p:spPr>
          <a:xfrm>
            <a:off x="8617337" y="510265"/>
            <a:ext cx="1313181" cy="1446550"/>
          </a:xfrm>
          <a:prstGeom prst="rect">
            <a:avLst/>
          </a:prstGeom>
        </p:spPr>
        <p:txBody>
          <a:bodyPr vert="horz" wrap="none">
            <a:spAutoFit/>
          </a:bodyPr>
          <a:lstStyle/>
          <a:p>
            <a:pPr algn="ctr"/>
            <a:r>
              <a:rPr lang="zh-CN" altLang="en-US" sz="8800" dirty="0">
                <a:cs typeface="+mn-ea"/>
                <a:sym typeface="+mn-lt"/>
              </a:rPr>
              <a:t>画</a:t>
            </a:r>
          </a:p>
        </p:txBody>
      </p:sp>
      <p:pic>
        <p:nvPicPr>
          <p:cNvPr id="10" name="图片 9"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B5020BE6-6F72-4892-8F7A-053A3F63B6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85893" y="5145062"/>
            <a:ext cx="493819" cy="499915"/>
          </a:xfrm>
          <a:prstGeom prst="rect">
            <a:avLst/>
          </a:prstGeom>
        </p:spPr>
      </p:pic>
      <p:pic>
        <p:nvPicPr>
          <p:cNvPr id="11" name="Picture 2" descr="C:\Users\Thinkpad\Desktop\PNG\1_0008_图层-16-副本.png">
            <a:extLst>
              <a:ext uri="{FF2B5EF4-FFF2-40B4-BE49-F238E27FC236}">
                <a16:creationId xmlns:a16="http://schemas.microsoft.com/office/drawing/2014/main" id="{1C2CF537-73DC-43E6-88EA-4F010FD225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529517" y="2815755"/>
            <a:ext cx="1310269"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Thinkpad\Desktop\PNG\1_0008_图层-16-副本.png">
            <a:extLst>
              <a:ext uri="{FF2B5EF4-FFF2-40B4-BE49-F238E27FC236}">
                <a16:creationId xmlns:a16="http://schemas.microsoft.com/office/drawing/2014/main" id="{FBE19E4E-DA72-46F9-B381-46C4B678D3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688029">
            <a:off x="4307223" y="1767348"/>
            <a:ext cx="1310269"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hinkpad\Desktop\PNG\1_0008_图层-16-副本.png">
            <a:extLst>
              <a:ext uri="{FF2B5EF4-FFF2-40B4-BE49-F238E27FC236}">
                <a16:creationId xmlns:a16="http://schemas.microsoft.com/office/drawing/2014/main" id="{595D3145-DDFA-4AC8-8702-E28BDD7A99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734486">
            <a:off x="2935767" y="1620479"/>
            <a:ext cx="1310269" cy="288032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8">
            <a:extLst>
              <a:ext uri="{FF2B5EF4-FFF2-40B4-BE49-F238E27FC236}">
                <a16:creationId xmlns:a16="http://schemas.microsoft.com/office/drawing/2014/main" id="{8616AF74-BDAB-42D2-B95C-723B81BA7667}"/>
              </a:ext>
            </a:extLst>
          </p:cNvPr>
          <p:cNvSpPr txBox="1"/>
          <p:nvPr/>
        </p:nvSpPr>
        <p:spPr>
          <a:xfrm>
            <a:off x="504516" y="2033890"/>
            <a:ext cx="2072978" cy="338633"/>
          </a:xfrm>
          <a:prstGeom prst="rect">
            <a:avLst/>
          </a:prstGeom>
          <a:noFill/>
        </p:spPr>
        <p:txBody>
          <a:bodyPr wrap="square" rtlCol="0">
            <a:spAutoFit/>
          </a:bodyPr>
          <a:lstStyle/>
          <a:p>
            <a:pPr algn="r" fontAlgn="auto">
              <a:spcBef>
                <a:spcPts val="0"/>
              </a:spcBef>
              <a:spcAft>
                <a:spcPts val="0"/>
              </a:spcAft>
            </a:pPr>
            <a:r>
              <a:rPr lang="zh-CN" altLang="en-US" sz="1600" b="1" dirty="0">
                <a:cs typeface="+mn-ea"/>
                <a:sym typeface="+mn-lt"/>
              </a:rPr>
              <a:t>填写段落标题</a:t>
            </a:r>
          </a:p>
        </p:txBody>
      </p:sp>
      <p:sp>
        <p:nvSpPr>
          <p:cNvPr id="15" name="矩形 14">
            <a:extLst>
              <a:ext uri="{FF2B5EF4-FFF2-40B4-BE49-F238E27FC236}">
                <a16:creationId xmlns:a16="http://schemas.microsoft.com/office/drawing/2014/main" id="{874DE819-AA4B-4D4D-AFE8-6CBCC39A0AB0}"/>
              </a:ext>
            </a:extLst>
          </p:cNvPr>
          <p:cNvSpPr/>
          <p:nvPr/>
        </p:nvSpPr>
        <p:spPr>
          <a:xfrm>
            <a:off x="369252" y="2338487"/>
            <a:ext cx="2208241" cy="978729"/>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6" name="文本框 8">
            <a:extLst>
              <a:ext uri="{FF2B5EF4-FFF2-40B4-BE49-F238E27FC236}">
                <a16:creationId xmlns:a16="http://schemas.microsoft.com/office/drawing/2014/main" id="{F1499794-C529-4285-A56E-660968A07FA6}"/>
              </a:ext>
            </a:extLst>
          </p:cNvPr>
          <p:cNvSpPr txBox="1"/>
          <p:nvPr/>
        </p:nvSpPr>
        <p:spPr>
          <a:xfrm>
            <a:off x="3127075" y="4945173"/>
            <a:ext cx="2072978" cy="338633"/>
          </a:xfrm>
          <a:prstGeom prst="rect">
            <a:avLst/>
          </a:prstGeom>
          <a:noFill/>
        </p:spPr>
        <p:txBody>
          <a:bodyPr wrap="square" rtlCol="0">
            <a:spAutoFit/>
          </a:bodyPr>
          <a:lstStyle/>
          <a:p>
            <a:pPr algn="ctr" fontAlgn="auto">
              <a:spcBef>
                <a:spcPts val="0"/>
              </a:spcBef>
              <a:spcAft>
                <a:spcPts val="0"/>
              </a:spcAft>
            </a:pPr>
            <a:r>
              <a:rPr lang="zh-CN" altLang="en-US" sz="1600" b="1" dirty="0">
                <a:cs typeface="+mn-ea"/>
                <a:sym typeface="+mn-lt"/>
              </a:rPr>
              <a:t>填写段落标题</a:t>
            </a:r>
          </a:p>
        </p:txBody>
      </p:sp>
      <p:sp>
        <p:nvSpPr>
          <p:cNvPr id="17" name="矩形 16">
            <a:extLst>
              <a:ext uri="{FF2B5EF4-FFF2-40B4-BE49-F238E27FC236}">
                <a16:creationId xmlns:a16="http://schemas.microsoft.com/office/drawing/2014/main" id="{A3E2255A-D283-460B-9FC8-C9B0A35147D8}"/>
              </a:ext>
            </a:extLst>
          </p:cNvPr>
          <p:cNvSpPr/>
          <p:nvPr/>
        </p:nvSpPr>
        <p:spPr>
          <a:xfrm>
            <a:off x="3059444" y="5249770"/>
            <a:ext cx="2208241" cy="978729"/>
          </a:xfrm>
          <a:prstGeom prst="rect">
            <a:avLst/>
          </a:prstGeom>
        </p:spPr>
        <p:txBody>
          <a:bodyPr wrap="square">
            <a:spAutoFit/>
          </a:bodyPr>
          <a:lstStyle/>
          <a:p>
            <a:pPr algn="ct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8" name="文本框 8">
            <a:extLst>
              <a:ext uri="{FF2B5EF4-FFF2-40B4-BE49-F238E27FC236}">
                <a16:creationId xmlns:a16="http://schemas.microsoft.com/office/drawing/2014/main" id="{CDFCFBAB-FF5C-4697-BE9F-A52AFE0FE39B}"/>
              </a:ext>
            </a:extLst>
          </p:cNvPr>
          <p:cNvSpPr txBox="1"/>
          <p:nvPr/>
        </p:nvSpPr>
        <p:spPr>
          <a:xfrm>
            <a:off x="5447999" y="2104907"/>
            <a:ext cx="2072978"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19" name="矩形 18">
            <a:extLst>
              <a:ext uri="{FF2B5EF4-FFF2-40B4-BE49-F238E27FC236}">
                <a16:creationId xmlns:a16="http://schemas.microsoft.com/office/drawing/2014/main" id="{F52C909C-F8C2-4B10-A4D0-F9AD725795DC}"/>
              </a:ext>
            </a:extLst>
          </p:cNvPr>
          <p:cNvSpPr/>
          <p:nvPr/>
        </p:nvSpPr>
        <p:spPr>
          <a:xfrm>
            <a:off x="5447999" y="2409504"/>
            <a:ext cx="2208241" cy="978729"/>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Tree>
    <p:extLst>
      <p:ext uri="{BB962C8B-B14F-4D97-AF65-F5344CB8AC3E}">
        <p14:creationId xmlns:p14="http://schemas.microsoft.com/office/powerpoint/2010/main" val="3017283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65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15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3650"/>
                            </p:stCondLst>
                            <p:childTnLst>
                              <p:par>
                                <p:cTn id="37" presetID="2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415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465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150"/>
                            </p:stCondLst>
                            <p:childTnLst>
                              <p:par>
                                <p:cTn id="49" presetID="14"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par>
                          <p:cTn id="52" fill="hold">
                            <p:stCondLst>
                              <p:cond delay="565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6150"/>
                            </p:stCondLst>
                            <p:childTnLst>
                              <p:par>
                                <p:cTn id="57" presetID="14" presetClass="entr" presetSubtype="1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par>
                          <p:cTn id="60" fill="hold">
                            <p:stCondLst>
                              <p:cond delay="665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7150"/>
                            </p:stCondLst>
                            <p:childTnLst>
                              <p:par>
                                <p:cTn id="65" presetID="14" presetClass="entr" presetSubtype="1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randombar(horizont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33E25BED-0889-4D00-BD8F-DD08E11680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85269" y="1284941"/>
            <a:ext cx="6094090" cy="5384581"/>
          </a:xfrm>
          <a:prstGeom prst="rect">
            <a:avLst/>
          </a:prstGeom>
        </p:spPr>
      </p:pic>
      <p:sp>
        <p:nvSpPr>
          <p:cNvPr id="47" name="TextBox 7">
            <a:extLst>
              <a:ext uri="{FF2B5EF4-FFF2-40B4-BE49-F238E27FC236}">
                <a16:creationId xmlns:a16="http://schemas.microsoft.com/office/drawing/2014/main" id="{9C09A015-A47D-489D-9A58-3DA24F7BCC0C}"/>
              </a:ext>
            </a:extLst>
          </p:cNvPr>
          <p:cNvSpPr txBox="1">
            <a:spLocks noChangeArrowheads="1"/>
          </p:cNvSpPr>
          <p:nvPr/>
        </p:nvSpPr>
        <p:spPr bwMode="auto">
          <a:xfrm>
            <a:off x="7200476" y="3026735"/>
            <a:ext cx="3851347"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6000" spc="300" dirty="0">
                <a:latin typeface="+mn-lt"/>
                <a:ea typeface="+mn-ea"/>
                <a:cs typeface="+mn-ea"/>
                <a:sym typeface="+mn-lt"/>
              </a:rPr>
              <a:t>古玩器物</a:t>
            </a:r>
          </a:p>
        </p:txBody>
      </p:sp>
      <p:sp>
        <p:nvSpPr>
          <p:cNvPr id="48" name="TextBox 19">
            <a:extLst>
              <a:ext uri="{FF2B5EF4-FFF2-40B4-BE49-F238E27FC236}">
                <a16:creationId xmlns:a16="http://schemas.microsoft.com/office/drawing/2014/main" id="{2AE477EF-38AA-4A4C-8D33-7C9BBA218483}"/>
              </a:ext>
            </a:extLst>
          </p:cNvPr>
          <p:cNvSpPr txBox="1"/>
          <p:nvPr/>
        </p:nvSpPr>
        <p:spPr>
          <a:xfrm>
            <a:off x="7487346" y="4126108"/>
            <a:ext cx="2806691" cy="289611"/>
          </a:xfrm>
          <a:prstGeom prst="rect">
            <a:avLst/>
          </a:prstGeom>
          <a:noFill/>
        </p:spPr>
        <p:txBody>
          <a:bodyPr wrap="none" lIns="42970" tIns="21485" rIns="42970" bIns="21485" rtlCol="0">
            <a:spAutoFit/>
          </a:bodyPr>
          <a:lstStyle/>
          <a:p>
            <a:r>
              <a:rPr lang="en-US" altLang="zh-CN" sz="1600" spc="600" dirty="0">
                <a:solidFill>
                  <a:srgbClr val="5379B8"/>
                </a:solidFill>
                <a:cs typeface="+mn-ea"/>
                <a:sym typeface="+mn-lt"/>
              </a:rPr>
              <a:t>THE PART THREE</a:t>
            </a:r>
          </a:p>
        </p:txBody>
      </p:sp>
      <p:pic>
        <p:nvPicPr>
          <p:cNvPr id="8" name="图片 7">
            <a:extLst>
              <a:ext uri="{FF2B5EF4-FFF2-40B4-BE49-F238E27FC236}">
                <a16:creationId xmlns:a16="http://schemas.microsoft.com/office/drawing/2014/main" id="{1E892FF6-71EB-4672-8458-4ACFABB586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0195" y="2543175"/>
            <a:ext cx="1136650" cy="2311400"/>
          </a:xfrm>
          <a:prstGeom prst="rect">
            <a:avLst/>
          </a:prstGeom>
        </p:spPr>
      </p:pic>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79768A52-30EE-477F-86F4-011087FED0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59963" y="4644533"/>
            <a:ext cx="493819" cy="499915"/>
          </a:xfrm>
          <a:prstGeom prst="rect">
            <a:avLst/>
          </a:prstGeom>
        </p:spPr>
      </p:pic>
    </p:spTree>
    <p:extLst>
      <p:ext uri="{BB962C8B-B14F-4D97-AF65-F5344CB8AC3E}">
        <p14:creationId xmlns:p14="http://schemas.microsoft.com/office/powerpoint/2010/main" val="658327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500" fill="hold"/>
                                        <p:tgtEl>
                                          <p:spTgt spid="8"/>
                                        </p:tgtEl>
                                        <p:attrNameLst>
                                          <p:attrName>ppt_x</p:attrName>
                                        </p:attrNameLst>
                                      </p:cBhvr>
                                      <p:tavLst>
                                        <p:tav tm="0">
                                          <p:val>
                                            <p:strVal val="1+#ppt_w/2"/>
                                          </p:val>
                                        </p:tav>
                                        <p:tav tm="100000">
                                          <p:val>
                                            <p:strVal val="#ppt_x"/>
                                          </p:val>
                                        </p:tav>
                                      </p:tavLst>
                                    </p:anim>
                                    <p:anim calcmode="lin" valueType="num">
                                      <p:cBhvr additive="base">
                                        <p:cTn id="14" dur="15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315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48"/>
                                        </p:tgtEl>
                                        <p:attrNameLst>
                                          <p:attrName>style.visibility</p:attrName>
                                        </p:attrNameLst>
                                      </p:cBhvr>
                                      <p:to>
                                        <p:strVal val="visible"/>
                                      </p:to>
                                    </p:set>
                                    <p:anim to="" calcmode="lin" valueType="num">
                                      <p:cBhvr>
                                        <p:cTn id="2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47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pic>
        <p:nvPicPr>
          <p:cNvPr id="5" name="图片 4">
            <a:extLst>
              <a:ext uri="{FF2B5EF4-FFF2-40B4-BE49-F238E27FC236}">
                <a16:creationId xmlns:a16="http://schemas.microsoft.com/office/drawing/2014/main" id="{0930E69A-8D5A-440E-BBC1-E93A1F637B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011" y="361807"/>
            <a:ext cx="6379369" cy="6134385"/>
          </a:xfrm>
          <a:prstGeom prst="rect">
            <a:avLst/>
          </a:prstGeom>
        </p:spPr>
      </p:pic>
      <p:sp>
        <p:nvSpPr>
          <p:cNvPr id="6" name="Freeform 5">
            <a:extLst>
              <a:ext uri="{FF2B5EF4-FFF2-40B4-BE49-F238E27FC236}">
                <a16:creationId xmlns:a16="http://schemas.microsoft.com/office/drawing/2014/main" id="{343ACAAE-6D52-4683-A1AE-C9B24AF82C4F}"/>
              </a:ext>
            </a:extLst>
          </p:cNvPr>
          <p:cNvSpPr>
            <a:spLocks noEditPoints="1"/>
          </p:cNvSpPr>
          <p:nvPr/>
        </p:nvSpPr>
        <p:spPr bwMode="auto">
          <a:xfrm>
            <a:off x="7895920" y="2573866"/>
            <a:ext cx="1701800" cy="1710267"/>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 name="Freeform 9">
            <a:extLst>
              <a:ext uri="{FF2B5EF4-FFF2-40B4-BE49-F238E27FC236}">
                <a16:creationId xmlns:a16="http://schemas.microsoft.com/office/drawing/2014/main" id="{84A52FB1-99EB-42EC-9ED3-1F0E71502E4B}"/>
              </a:ext>
            </a:extLst>
          </p:cNvPr>
          <p:cNvSpPr>
            <a:spLocks/>
          </p:cNvSpPr>
          <p:nvPr/>
        </p:nvSpPr>
        <p:spPr bwMode="auto">
          <a:xfrm>
            <a:off x="7680018" y="388482"/>
            <a:ext cx="2224616" cy="2236185"/>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 name="Freeform 13">
            <a:extLst>
              <a:ext uri="{FF2B5EF4-FFF2-40B4-BE49-F238E27FC236}">
                <a16:creationId xmlns:a16="http://schemas.microsoft.com/office/drawing/2014/main" id="{F71F029C-B199-48A8-AB4B-FDCBEA2CF1B6}"/>
              </a:ext>
            </a:extLst>
          </p:cNvPr>
          <p:cNvSpPr>
            <a:spLocks/>
          </p:cNvSpPr>
          <p:nvPr/>
        </p:nvSpPr>
        <p:spPr bwMode="auto">
          <a:xfrm>
            <a:off x="9574436" y="2350630"/>
            <a:ext cx="2224616" cy="2233293"/>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 name="Freeform 17">
            <a:extLst>
              <a:ext uri="{FF2B5EF4-FFF2-40B4-BE49-F238E27FC236}">
                <a16:creationId xmlns:a16="http://schemas.microsoft.com/office/drawing/2014/main" id="{7D714F23-9547-4E60-B2D2-64B52BF2F667}"/>
              </a:ext>
            </a:extLst>
          </p:cNvPr>
          <p:cNvSpPr>
            <a:spLocks/>
          </p:cNvSpPr>
          <p:nvPr/>
        </p:nvSpPr>
        <p:spPr bwMode="auto">
          <a:xfrm>
            <a:off x="7584771" y="4271433"/>
            <a:ext cx="2224616" cy="2236188"/>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 name="Freeform 21">
            <a:extLst>
              <a:ext uri="{FF2B5EF4-FFF2-40B4-BE49-F238E27FC236}">
                <a16:creationId xmlns:a16="http://schemas.microsoft.com/office/drawing/2014/main" id="{CBF95926-667D-45E2-9624-C27F90174D8F}"/>
              </a:ext>
            </a:extLst>
          </p:cNvPr>
          <p:cNvSpPr>
            <a:spLocks/>
          </p:cNvSpPr>
          <p:nvPr/>
        </p:nvSpPr>
        <p:spPr bwMode="auto">
          <a:xfrm>
            <a:off x="5690352" y="2312531"/>
            <a:ext cx="2224616" cy="2236185"/>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 name="Freeform 9">
            <a:extLst>
              <a:ext uri="{FF2B5EF4-FFF2-40B4-BE49-F238E27FC236}">
                <a16:creationId xmlns:a16="http://schemas.microsoft.com/office/drawing/2014/main" id="{3E3D8BFE-5DC6-4EB2-903E-8960ABBF0AD3}"/>
              </a:ext>
            </a:extLst>
          </p:cNvPr>
          <p:cNvSpPr>
            <a:spLocks/>
          </p:cNvSpPr>
          <p:nvPr/>
        </p:nvSpPr>
        <p:spPr bwMode="auto">
          <a:xfrm>
            <a:off x="7891123" y="619333"/>
            <a:ext cx="1765302" cy="1774482"/>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 name="Freeform 13">
            <a:extLst>
              <a:ext uri="{FF2B5EF4-FFF2-40B4-BE49-F238E27FC236}">
                <a16:creationId xmlns:a16="http://schemas.microsoft.com/office/drawing/2014/main" id="{75A8FA69-B016-4C0E-9D29-A5E868CCBDCA}"/>
              </a:ext>
            </a:extLst>
          </p:cNvPr>
          <p:cNvSpPr>
            <a:spLocks/>
          </p:cNvSpPr>
          <p:nvPr/>
        </p:nvSpPr>
        <p:spPr bwMode="auto">
          <a:xfrm>
            <a:off x="9785541" y="2580884"/>
            <a:ext cx="1765302" cy="1772187"/>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 name="Freeform 17">
            <a:extLst>
              <a:ext uri="{FF2B5EF4-FFF2-40B4-BE49-F238E27FC236}">
                <a16:creationId xmlns:a16="http://schemas.microsoft.com/office/drawing/2014/main" id="{BDBFB713-5EA8-4DB2-9572-BF93A94902CF}"/>
              </a:ext>
            </a:extLst>
          </p:cNvPr>
          <p:cNvSpPr>
            <a:spLocks/>
          </p:cNvSpPr>
          <p:nvPr/>
        </p:nvSpPr>
        <p:spPr bwMode="auto">
          <a:xfrm>
            <a:off x="7795876" y="4502283"/>
            <a:ext cx="1765302" cy="1774485"/>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 name="Freeform 21">
            <a:extLst>
              <a:ext uri="{FF2B5EF4-FFF2-40B4-BE49-F238E27FC236}">
                <a16:creationId xmlns:a16="http://schemas.microsoft.com/office/drawing/2014/main" id="{6542B715-396C-40CE-8427-D85FD5C74EEF}"/>
              </a:ext>
            </a:extLst>
          </p:cNvPr>
          <p:cNvSpPr>
            <a:spLocks/>
          </p:cNvSpPr>
          <p:nvPr/>
        </p:nvSpPr>
        <p:spPr bwMode="auto">
          <a:xfrm>
            <a:off x="5901457" y="2543382"/>
            <a:ext cx="1765302" cy="1774482"/>
          </a:xfrm>
          <a:custGeom>
            <a:avLst/>
            <a:gdLst>
              <a:gd name="T0" fmla="*/ 393 w 768"/>
              <a:gd name="T1" fmla="*/ 0 h 772"/>
              <a:gd name="T2" fmla="*/ 391 w 768"/>
              <a:gd name="T3" fmla="*/ 0 h 772"/>
              <a:gd name="T4" fmla="*/ 381 w 768"/>
              <a:gd name="T5" fmla="*/ 16 h 772"/>
              <a:gd name="T6" fmla="*/ 278 w 768"/>
              <a:gd name="T7" fmla="*/ 93 h 772"/>
              <a:gd name="T8" fmla="*/ 209 w 768"/>
              <a:gd name="T9" fmla="*/ 133 h 772"/>
              <a:gd name="T10" fmla="*/ 190 w 768"/>
              <a:gd name="T11" fmla="*/ 164 h 772"/>
              <a:gd name="T12" fmla="*/ 155 w 768"/>
              <a:gd name="T13" fmla="*/ 182 h 772"/>
              <a:gd name="T14" fmla="*/ 101 w 768"/>
              <a:gd name="T15" fmla="*/ 253 h 772"/>
              <a:gd name="T16" fmla="*/ 70 w 768"/>
              <a:gd name="T17" fmla="*/ 271 h 772"/>
              <a:gd name="T18" fmla="*/ 1 w 768"/>
              <a:gd name="T19" fmla="*/ 375 h 772"/>
              <a:gd name="T20" fmla="*/ 2 w 768"/>
              <a:gd name="T21" fmla="*/ 379 h 772"/>
              <a:gd name="T22" fmla="*/ 30 w 768"/>
              <a:gd name="T23" fmla="*/ 406 h 772"/>
              <a:gd name="T24" fmla="*/ 47 w 768"/>
              <a:gd name="T25" fmla="*/ 442 h 772"/>
              <a:gd name="T26" fmla="*/ 94 w 768"/>
              <a:gd name="T27" fmla="*/ 495 h 772"/>
              <a:gd name="T28" fmla="*/ 100 w 768"/>
              <a:gd name="T29" fmla="*/ 506 h 772"/>
              <a:gd name="T30" fmla="*/ 124 w 768"/>
              <a:gd name="T31" fmla="*/ 551 h 772"/>
              <a:gd name="T32" fmla="*/ 178 w 768"/>
              <a:gd name="T33" fmla="*/ 595 h 772"/>
              <a:gd name="T34" fmla="*/ 195 w 768"/>
              <a:gd name="T35" fmla="*/ 620 h 772"/>
              <a:gd name="T36" fmla="*/ 263 w 768"/>
              <a:gd name="T37" fmla="*/ 670 h 772"/>
              <a:gd name="T38" fmla="*/ 271 w 768"/>
              <a:gd name="T39" fmla="*/ 674 h 772"/>
              <a:gd name="T40" fmla="*/ 308 w 768"/>
              <a:gd name="T41" fmla="*/ 721 h 772"/>
              <a:gd name="T42" fmla="*/ 375 w 768"/>
              <a:gd name="T43" fmla="*/ 768 h 772"/>
              <a:gd name="T44" fmla="*/ 386 w 768"/>
              <a:gd name="T45" fmla="*/ 762 h 772"/>
              <a:gd name="T46" fmla="*/ 404 w 768"/>
              <a:gd name="T47" fmla="*/ 741 h 772"/>
              <a:gd name="T48" fmla="*/ 488 w 768"/>
              <a:gd name="T49" fmla="*/ 680 h 772"/>
              <a:gd name="T50" fmla="*/ 494 w 768"/>
              <a:gd name="T51" fmla="*/ 670 h 772"/>
              <a:gd name="T52" fmla="*/ 577 w 768"/>
              <a:gd name="T53" fmla="*/ 609 h 772"/>
              <a:gd name="T54" fmla="*/ 582 w 768"/>
              <a:gd name="T55" fmla="*/ 596 h 772"/>
              <a:gd name="T56" fmla="*/ 656 w 768"/>
              <a:gd name="T57" fmla="*/ 524 h 772"/>
              <a:gd name="T58" fmla="*/ 672 w 768"/>
              <a:gd name="T59" fmla="*/ 506 h 772"/>
              <a:gd name="T60" fmla="*/ 728 w 768"/>
              <a:gd name="T61" fmla="*/ 442 h 772"/>
              <a:gd name="T62" fmla="*/ 734 w 768"/>
              <a:gd name="T63" fmla="*/ 429 h 772"/>
              <a:gd name="T64" fmla="*/ 758 w 768"/>
              <a:gd name="T65" fmla="*/ 396 h 772"/>
              <a:gd name="T66" fmla="*/ 767 w 768"/>
              <a:gd name="T67" fmla="*/ 385 h 772"/>
              <a:gd name="T68" fmla="*/ 761 w 768"/>
              <a:gd name="T69" fmla="*/ 381 h 772"/>
              <a:gd name="T70" fmla="*/ 724 w 768"/>
              <a:gd name="T71" fmla="*/ 333 h 772"/>
              <a:gd name="T72" fmla="*/ 666 w 768"/>
              <a:gd name="T73" fmla="*/ 264 h 772"/>
              <a:gd name="T74" fmla="*/ 650 w 768"/>
              <a:gd name="T75" fmla="*/ 225 h 772"/>
              <a:gd name="T76" fmla="*/ 600 w 768"/>
              <a:gd name="T77" fmla="*/ 177 h 772"/>
              <a:gd name="T78" fmla="*/ 579 w 768"/>
              <a:gd name="T79" fmla="*/ 156 h 772"/>
              <a:gd name="T80" fmla="*/ 541 w 768"/>
              <a:gd name="T81" fmla="*/ 114 h 772"/>
              <a:gd name="T82" fmla="*/ 515 w 768"/>
              <a:gd name="T83" fmla="*/ 102 h 772"/>
              <a:gd name="T84" fmla="*/ 503 w 768"/>
              <a:gd name="T85" fmla="*/ 96 h 772"/>
              <a:gd name="T86" fmla="*/ 465 w 768"/>
              <a:gd name="T87" fmla="*/ 51 h 772"/>
              <a:gd name="T88" fmla="*/ 415 w 768"/>
              <a:gd name="T89" fmla="*/ 20 h 772"/>
              <a:gd name="T90" fmla="*/ 393 w 768"/>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772">
                <a:moveTo>
                  <a:pt x="393" y="0"/>
                </a:moveTo>
                <a:cubicBezTo>
                  <a:pt x="391" y="0"/>
                  <a:pt x="391" y="0"/>
                  <a:pt x="391" y="0"/>
                </a:cubicBezTo>
                <a:cubicBezTo>
                  <a:pt x="391" y="7"/>
                  <a:pt x="385" y="10"/>
                  <a:pt x="381" y="16"/>
                </a:cubicBezTo>
                <a:cubicBezTo>
                  <a:pt x="348" y="44"/>
                  <a:pt x="300" y="50"/>
                  <a:pt x="278" y="93"/>
                </a:cubicBezTo>
                <a:cubicBezTo>
                  <a:pt x="251" y="98"/>
                  <a:pt x="229" y="114"/>
                  <a:pt x="209" y="133"/>
                </a:cubicBezTo>
                <a:cubicBezTo>
                  <a:pt x="202" y="142"/>
                  <a:pt x="190" y="151"/>
                  <a:pt x="190" y="164"/>
                </a:cubicBezTo>
                <a:cubicBezTo>
                  <a:pt x="177" y="167"/>
                  <a:pt x="166" y="175"/>
                  <a:pt x="155" y="182"/>
                </a:cubicBezTo>
                <a:cubicBezTo>
                  <a:pt x="129" y="200"/>
                  <a:pt x="115" y="227"/>
                  <a:pt x="101" y="253"/>
                </a:cubicBezTo>
                <a:cubicBezTo>
                  <a:pt x="90" y="258"/>
                  <a:pt x="78" y="262"/>
                  <a:pt x="70" y="271"/>
                </a:cubicBezTo>
                <a:cubicBezTo>
                  <a:pt x="36" y="301"/>
                  <a:pt x="30" y="344"/>
                  <a:pt x="1" y="375"/>
                </a:cubicBezTo>
                <a:cubicBezTo>
                  <a:pt x="0" y="377"/>
                  <a:pt x="0" y="378"/>
                  <a:pt x="2" y="379"/>
                </a:cubicBezTo>
                <a:cubicBezTo>
                  <a:pt x="15" y="383"/>
                  <a:pt x="22" y="396"/>
                  <a:pt x="30" y="406"/>
                </a:cubicBezTo>
                <a:cubicBezTo>
                  <a:pt x="38" y="417"/>
                  <a:pt x="40" y="430"/>
                  <a:pt x="47" y="442"/>
                </a:cubicBezTo>
                <a:cubicBezTo>
                  <a:pt x="56" y="464"/>
                  <a:pt x="71" y="487"/>
                  <a:pt x="94" y="495"/>
                </a:cubicBezTo>
                <a:cubicBezTo>
                  <a:pt x="100" y="496"/>
                  <a:pt x="99" y="502"/>
                  <a:pt x="100" y="506"/>
                </a:cubicBezTo>
                <a:cubicBezTo>
                  <a:pt x="106" y="522"/>
                  <a:pt x="115" y="537"/>
                  <a:pt x="124" y="551"/>
                </a:cubicBezTo>
                <a:cubicBezTo>
                  <a:pt x="137" y="570"/>
                  <a:pt x="157" y="586"/>
                  <a:pt x="178" y="595"/>
                </a:cubicBezTo>
                <a:cubicBezTo>
                  <a:pt x="187" y="600"/>
                  <a:pt x="187" y="613"/>
                  <a:pt x="195" y="620"/>
                </a:cubicBezTo>
                <a:cubicBezTo>
                  <a:pt x="215" y="640"/>
                  <a:pt x="236" y="661"/>
                  <a:pt x="263" y="670"/>
                </a:cubicBezTo>
                <a:cubicBezTo>
                  <a:pt x="265" y="673"/>
                  <a:pt x="269" y="670"/>
                  <a:pt x="271" y="674"/>
                </a:cubicBezTo>
                <a:cubicBezTo>
                  <a:pt x="278" y="693"/>
                  <a:pt x="291" y="710"/>
                  <a:pt x="308" y="721"/>
                </a:cubicBezTo>
                <a:cubicBezTo>
                  <a:pt x="326" y="742"/>
                  <a:pt x="358" y="744"/>
                  <a:pt x="375" y="768"/>
                </a:cubicBezTo>
                <a:cubicBezTo>
                  <a:pt x="379" y="772"/>
                  <a:pt x="382" y="764"/>
                  <a:pt x="386" y="762"/>
                </a:cubicBezTo>
                <a:cubicBezTo>
                  <a:pt x="391" y="754"/>
                  <a:pt x="398" y="747"/>
                  <a:pt x="404" y="741"/>
                </a:cubicBezTo>
                <a:cubicBezTo>
                  <a:pt x="432" y="720"/>
                  <a:pt x="471" y="714"/>
                  <a:pt x="488" y="680"/>
                </a:cubicBezTo>
                <a:cubicBezTo>
                  <a:pt x="490" y="676"/>
                  <a:pt x="490" y="672"/>
                  <a:pt x="494" y="670"/>
                </a:cubicBezTo>
                <a:cubicBezTo>
                  <a:pt x="527" y="661"/>
                  <a:pt x="555" y="637"/>
                  <a:pt x="577" y="609"/>
                </a:cubicBezTo>
                <a:cubicBezTo>
                  <a:pt x="578" y="604"/>
                  <a:pt x="580" y="600"/>
                  <a:pt x="582" y="596"/>
                </a:cubicBezTo>
                <a:cubicBezTo>
                  <a:pt x="612" y="579"/>
                  <a:pt x="636" y="553"/>
                  <a:pt x="656" y="524"/>
                </a:cubicBezTo>
                <a:cubicBezTo>
                  <a:pt x="663" y="519"/>
                  <a:pt x="660" y="506"/>
                  <a:pt x="672" y="506"/>
                </a:cubicBezTo>
                <a:cubicBezTo>
                  <a:pt x="699" y="492"/>
                  <a:pt x="716" y="469"/>
                  <a:pt x="728" y="442"/>
                </a:cubicBezTo>
                <a:cubicBezTo>
                  <a:pt x="729" y="437"/>
                  <a:pt x="733" y="433"/>
                  <a:pt x="734" y="429"/>
                </a:cubicBezTo>
                <a:cubicBezTo>
                  <a:pt x="741" y="418"/>
                  <a:pt x="748" y="405"/>
                  <a:pt x="758" y="396"/>
                </a:cubicBezTo>
                <a:cubicBezTo>
                  <a:pt x="760" y="391"/>
                  <a:pt x="768" y="391"/>
                  <a:pt x="767" y="385"/>
                </a:cubicBezTo>
                <a:cubicBezTo>
                  <a:pt x="766" y="383"/>
                  <a:pt x="764" y="381"/>
                  <a:pt x="761" y="381"/>
                </a:cubicBezTo>
                <a:cubicBezTo>
                  <a:pt x="744" y="370"/>
                  <a:pt x="733" y="350"/>
                  <a:pt x="724" y="333"/>
                </a:cubicBezTo>
                <a:cubicBezTo>
                  <a:pt x="714" y="304"/>
                  <a:pt x="696" y="273"/>
                  <a:pt x="666" y="264"/>
                </a:cubicBezTo>
                <a:cubicBezTo>
                  <a:pt x="661" y="251"/>
                  <a:pt x="656" y="237"/>
                  <a:pt x="650" y="225"/>
                </a:cubicBezTo>
                <a:cubicBezTo>
                  <a:pt x="640" y="204"/>
                  <a:pt x="618" y="189"/>
                  <a:pt x="600" y="177"/>
                </a:cubicBezTo>
                <a:cubicBezTo>
                  <a:pt x="593" y="169"/>
                  <a:pt x="578" y="170"/>
                  <a:pt x="579" y="156"/>
                </a:cubicBezTo>
                <a:cubicBezTo>
                  <a:pt x="570" y="140"/>
                  <a:pt x="558" y="124"/>
                  <a:pt x="541" y="114"/>
                </a:cubicBezTo>
                <a:cubicBezTo>
                  <a:pt x="515" y="102"/>
                  <a:pt x="515" y="102"/>
                  <a:pt x="515" y="102"/>
                </a:cubicBezTo>
                <a:cubicBezTo>
                  <a:pt x="511" y="99"/>
                  <a:pt x="506" y="100"/>
                  <a:pt x="503" y="96"/>
                </a:cubicBezTo>
                <a:cubicBezTo>
                  <a:pt x="493" y="79"/>
                  <a:pt x="482" y="62"/>
                  <a:pt x="465" y="51"/>
                </a:cubicBezTo>
                <a:cubicBezTo>
                  <a:pt x="449" y="38"/>
                  <a:pt x="432" y="31"/>
                  <a:pt x="415" y="20"/>
                </a:cubicBezTo>
                <a:cubicBezTo>
                  <a:pt x="406" y="17"/>
                  <a:pt x="398" y="9"/>
                  <a:pt x="393"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 name="矩形 14">
            <a:extLst>
              <a:ext uri="{FF2B5EF4-FFF2-40B4-BE49-F238E27FC236}">
                <a16:creationId xmlns:a16="http://schemas.microsoft.com/office/drawing/2014/main" id="{90365FD7-FC85-49D2-AC30-E6DBEAD33832}"/>
              </a:ext>
            </a:extLst>
          </p:cNvPr>
          <p:cNvSpPr/>
          <p:nvPr/>
        </p:nvSpPr>
        <p:spPr>
          <a:xfrm>
            <a:off x="6145350" y="3024453"/>
            <a:ext cx="1246081" cy="830997"/>
          </a:xfrm>
          <a:prstGeom prst="rect">
            <a:avLst/>
          </a:prstGeom>
        </p:spPr>
        <p:txBody>
          <a:bodyPr wrap="square">
            <a:spAutoFit/>
          </a:bodyPr>
          <a:lstStyle/>
          <a:p>
            <a:pPr algn="ctr"/>
            <a:r>
              <a:rPr lang="zh-CN" altLang="en-US" sz="1600" dirty="0">
                <a:cs typeface="+mn-ea"/>
                <a:sym typeface="+mn-lt"/>
              </a:rPr>
              <a:t>请在此处添加详细描述文本</a:t>
            </a:r>
          </a:p>
        </p:txBody>
      </p:sp>
      <p:sp>
        <p:nvSpPr>
          <p:cNvPr id="16" name="矩形 15">
            <a:extLst>
              <a:ext uri="{FF2B5EF4-FFF2-40B4-BE49-F238E27FC236}">
                <a16:creationId xmlns:a16="http://schemas.microsoft.com/office/drawing/2014/main" id="{3EABCEDA-3C66-4176-BB27-F0C9973F13A5}"/>
              </a:ext>
            </a:extLst>
          </p:cNvPr>
          <p:cNvSpPr/>
          <p:nvPr/>
        </p:nvSpPr>
        <p:spPr>
          <a:xfrm>
            <a:off x="8139250" y="1130985"/>
            <a:ext cx="1246081" cy="830997"/>
          </a:xfrm>
          <a:prstGeom prst="rect">
            <a:avLst/>
          </a:prstGeom>
        </p:spPr>
        <p:txBody>
          <a:bodyPr wrap="square">
            <a:spAutoFit/>
          </a:bodyPr>
          <a:lstStyle/>
          <a:p>
            <a:pPr algn="ctr"/>
            <a:r>
              <a:rPr lang="zh-CN" altLang="en-US" sz="1600" dirty="0">
                <a:cs typeface="+mn-ea"/>
                <a:sym typeface="+mn-lt"/>
              </a:rPr>
              <a:t>请在此处添加详细描述文本</a:t>
            </a:r>
          </a:p>
        </p:txBody>
      </p:sp>
      <p:sp>
        <p:nvSpPr>
          <p:cNvPr id="17" name="矩形 16">
            <a:extLst>
              <a:ext uri="{FF2B5EF4-FFF2-40B4-BE49-F238E27FC236}">
                <a16:creationId xmlns:a16="http://schemas.microsoft.com/office/drawing/2014/main" id="{5B556374-4E00-4285-8926-85BF342FE6DE}"/>
              </a:ext>
            </a:extLst>
          </p:cNvPr>
          <p:cNvSpPr/>
          <p:nvPr/>
        </p:nvSpPr>
        <p:spPr>
          <a:xfrm>
            <a:off x="10001917" y="3093508"/>
            <a:ext cx="1246081" cy="830997"/>
          </a:xfrm>
          <a:prstGeom prst="rect">
            <a:avLst/>
          </a:prstGeom>
        </p:spPr>
        <p:txBody>
          <a:bodyPr wrap="square">
            <a:spAutoFit/>
          </a:bodyPr>
          <a:lstStyle/>
          <a:p>
            <a:pPr algn="ctr"/>
            <a:r>
              <a:rPr lang="zh-CN" altLang="en-US" sz="1600" dirty="0">
                <a:cs typeface="+mn-ea"/>
                <a:sym typeface="+mn-lt"/>
              </a:rPr>
              <a:t>请在此处添加详细描述文本</a:t>
            </a:r>
          </a:p>
        </p:txBody>
      </p:sp>
      <p:sp>
        <p:nvSpPr>
          <p:cNvPr id="18" name="矩形 17">
            <a:extLst>
              <a:ext uri="{FF2B5EF4-FFF2-40B4-BE49-F238E27FC236}">
                <a16:creationId xmlns:a16="http://schemas.microsoft.com/office/drawing/2014/main" id="{DA271239-1E07-46F6-8AD9-EC4A3CCFFAD0}"/>
              </a:ext>
            </a:extLst>
          </p:cNvPr>
          <p:cNvSpPr/>
          <p:nvPr/>
        </p:nvSpPr>
        <p:spPr>
          <a:xfrm>
            <a:off x="8021906" y="5015757"/>
            <a:ext cx="1246081" cy="830997"/>
          </a:xfrm>
          <a:prstGeom prst="rect">
            <a:avLst/>
          </a:prstGeom>
        </p:spPr>
        <p:txBody>
          <a:bodyPr wrap="square">
            <a:spAutoFit/>
          </a:bodyPr>
          <a:lstStyle/>
          <a:p>
            <a:pPr algn="ctr"/>
            <a:r>
              <a:rPr lang="zh-CN" altLang="en-US" sz="1600" dirty="0">
                <a:cs typeface="+mn-ea"/>
                <a:sym typeface="+mn-lt"/>
              </a:rPr>
              <a:t>请在此处添加详细描述文本</a:t>
            </a:r>
          </a:p>
        </p:txBody>
      </p:sp>
      <p:pic>
        <p:nvPicPr>
          <p:cNvPr id="19" name="图片 1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9B3951A2-58A0-4986-85F2-2D857027DB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1693" y="2601887"/>
            <a:ext cx="493819" cy="499915"/>
          </a:xfrm>
          <a:prstGeom prst="rect">
            <a:avLst/>
          </a:prstGeom>
        </p:spPr>
      </p:pic>
    </p:spTree>
    <p:extLst>
      <p:ext uri="{BB962C8B-B14F-4D97-AF65-F5344CB8AC3E}">
        <p14:creationId xmlns:p14="http://schemas.microsoft.com/office/powerpoint/2010/main" val="61098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2" presetClass="entr" presetSubtype="8"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360"/>
                                          </p:val>
                                        </p:tav>
                                        <p:tav tm="100000">
                                          <p:val>
                                            <p:fltVal val="0"/>
                                          </p:val>
                                        </p:tav>
                                      </p:tavLst>
                                    </p:anim>
                                    <p:animEffect transition="in" filter="fade">
                                      <p:cBhvr>
                                        <p:cTn id="24" dur="1000"/>
                                        <p:tgtEl>
                                          <p:spTgt spid="6"/>
                                        </p:tgtEl>
                                      </p:cBhvr>
                                    </p:animEffect>
                                  </p:childTnLst>
                                </p:cTn>
                              </p:par>
                            </p:childTnLst>
                          </p:cTn>
                        </p:par>
                        <p:par>
                          <p:cTn id="25" fill="hold">
                            <p:stCondLst>
                              <p:cond delay="365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4650"/>
                            </p:stCondLst>
                            <p:childTnLst>
                              <p:par>
                                <p:cTn id="68" presetID="14" presetClass="entr" presetSubtype="1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childTnLst>
                          </p:cTn>
                        </p:par>
                        <p:par>
                          <p:cTn id="71" fill="hold">
                            <p:stCondLst>
                              <p:cond delay="5150"/>
                            </p:stCondLst>
                            <p:childTnLst>
                              <p:par>
                                <p:cTn id="72" presetID="14" presetClass="entr" presetSubtype="1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randombar(horizontal)">
                                      <p:cBhvr>
                                        <p:cTn id="74" dur="500"/>
                                        <p:tgtEl>
                                          <p:spTgt spid="15"/>
                                        </p:tgtEl>
                                      </p:cBhvr>
                                    </p:animEffect>
                                  </p:childTnLst>
                                </p:cTn>
                              </p:par>
                            </p:childTnLst>
                          </p:cTn>
                        </p:par>
                        <p:par>
                          <p:cTn id="75" fill="hold">
                            <p:stCondLst>
                              <p:cond delay="5650"/>
                            </p:stCondLst>
                            <p:childTnLst>
                              <p:par>
                                <p:cTn id="76" presetID="14" presetClass="entr" presetSubtype="1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randombar(horizontal)">
                                      <p:cBhvr>
                                        <p:cTn id="78" dur="500"/>
                                        <p:tgtEl>
                                          <p:spTgt spid="18"/>
                                        </p:tgtEl>
                                      </p:cBhvr>
                                    </p:animEffect>
                                  </p:childTnLst>
                                </p:cTn>
                              </p:par>
                            </p:childTnLst>
                          </p:cTn>
                        </p:par>
                        <p:par>
                          <p:cTn id="79" fill="hold">
                            <p:stCondLst>
                              <p:cond delay="6150"/>
                            </p:stCondLst>
                            <p:childTnLst>
                              <p:par>
                                <p:cTn id="80" presetID="14" presetClass="entr" presetSubtype="1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randombar(horizontal)">
                                      <p:cBhvr>
                                        <p:cTn id="82" dur="500"/>
                                        <p:tgtEl>
                                          <p:spTgt spid="17"/>
                                        </p:tgtEl>
                                      </p:cBhvr>
                                    </p:animEffect>
                                  </p:childTnLst>
                                </p:cTn>
                              </p:par>
                            </p:childTnLst>
                          </p:cTn>
                        </p:par>
                        <p:par>
                          <p:cTn id="83" fill="hold">
                            <p:stCondLst>
                              <p:cond delay="6650"/>
                            </p:stCondLst>
                            <p:childTnLst>
                              <p:par>
                                <p:cTn id="84" presetID="53" presetClass="entr" presetSubtype="16"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2F85FD7-C9AB-49CB-B930-DF91CF5C75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146" y="1331258"/>
            <a:ext cx="10403708" cy="4195483"/>
          </a:xfrm>
          <a:prstGeom prst="rect">
            <a:avLst/>
          </a:prstGeom>
        </p:spPr>
      </p:pic>
      <p:sp>
        <p:nvSpPr>
          <p:cNvPr id="7" name="Text Box 5">
            <a:extLst>
              <a:ext uri="{FF2B5EF4-FFF2-40B4-BE49-F238E27FC236}">
                <a16:creationId xmlns:a16="http://schemas.microsoft.com/office/drawing/2014/main" id="{0F841928-3175-4E22-8853-1FD3F2CBEC28}"/>
              </a:ext>
            </a:extLst>
          </p:cNvPr>
          <p:cNvSpPr txBox="1">
            <a:spLocks noChangeArrowheads="1"/>
          </p:cNvSpPr>
          <p:nvPr/>
        </p:nvSpPr>
        <p:spPr bwMode="auto">
          <a:xfrm>
            <a:off x="8943005" y="2235081"/>
            <a:ext cx="830997" cy="267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dirty="0">
                <a:latin typeface="+mn-lt"/>
                <a:ea typeface="+mn-ea"/>
                <a:cs typeface="+mn-ea"/>
                <a:sym typeface="+mn-lt"/>
              </a:rPr>
              <a:t>《</a:t>
            </a:r>
            <a:r>
              <a:rPr lang="zh-CN" altLang="en-US" sz="2800" dirty="0">
                <a:latin typeface="+mn-lt"/>
                <a:ea typeface="+mn-ea"/>
                <a:cs typeface="+mn-ea"/>
                <a:sym typeface="+mn-lt"/>
              </a:rPr>
              <a:t>礼记</a:t>
            </a:r>
            <a:r>
              <a:rPr lang="en-US" altLang="zh-CN" sz="2800" dirty="0">
                <a:latin typeface="+mn-lt"/>
                <a:ea typeface="+mn-ea"/>
                <a:cs typeface="+mn-ea"/>
                <a:sym typeface="+mn-lt"/>
              </a:rPr>
              <a:t>·</a:t>
            </a:r>
            <a:r>
              <a:rPr lang="zh-CN" altLang="en-US" sz="2800" dirty="0">
                <a:latin typeface="+mn-lt"/>
                <a:ea typeface="+mn-ea"/>
                <a:cs typeface="+mn-ea"/>
                <a:sym typeface="+mn-lt"/>
              </a:rPr>
              <a:t>学记</a:t>
            </a:r>
            <a:r>
              <a:rPr lang="en-US" altLang="zh-CN" sz="2800" dirty="0">
                <a:latin typeface="+mn-lt"/>
                <a:ea typeface="+mn-ea"/>
                <a:cs typeface="+mn-ea"/>
                <a:sym typeface="+mn-lt"/>
              </a:rPr>
              <a:t>》</a:t>
            </a:r>
            <a:endParaRPr lang="en-US" altLang="zh-CN" sz="2400" dirty="0">
              <a:latin typeface="+mn-lt"/>
              <a:ea typeface="+mn-ea"/>
              <a:cs typeface="+mn-ea"/>
              <a:sym typeface="+mn-lt"/>
            </a:endParaRPr>
          </a:p>
        </p:txBody>
      </p:sp>
      <p:sp>
        <p:nvSpPr>
          <p:cNvPr id="8" name="Text Box 5">
            <a:extLst>
              <a:ext uri="{FF2B5EF4-FFF2-40B4-BE49-F238E27FC236}">
                <a16:creationId xmlns:a16="http://schemas.microsoft.com/office/drawing/2014/main" id="{C1859356-60AC-4DB5-8986-F21721D5D57E}"/>
              </a:ext>
            </a:extLst>
          </p:cNvPr>
          <p:cNvSpPr txBox="1">
            <a:spLocks noChangeArrowheads="1"/>
          </p:cNvSpPr>
          <p:nvPr/>
        </p:nvSpPr>
        <p:spPr bwMode="auto">
          <a:xfrm>
            <a:off x="3262721" y="2304446"/>
            <a:ext cx="5724644" cy="241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dirty="0">
                <a:latin typeface="+mn-lt"/>
                <a:ea typeface="+mn-ea"/>
                <a:cs typeface="+mn-ea"/>
                <a:sym typeface="+mn-lt"/>
              </a:rPr>
              <a:t>虽有佳肴，弗食不知其旨也；</a:t>
            </a:r>
          </a:p>
          <a:p>
            <a:pPr eaLnBrk="1" hangingPunct="1">
              <a:lnSpc>
                <a:spcPct val="150000"/>
              </a:lnSpc>
            </a:pPr>
            <a:r>
              <a:rPr lang="zh-CN" altLang="en-US" sz="2400" dirty="0">
                <a:latin typeface="+mn-lt"/>
                <a:ea typeface="+mn-ea"/>
                <a:cs typeface="+mn-ea"/>
                <a:sym typeface="+mn-lt"/>
              </a:rPr>
              <a:t>虽有至道，弗学不知其善也；</a:t>
            </a:r>
          </a:p>
          <a:p>
            <a:pPr eaLnBrk="1" hangingPunct="1">
              <a:lnSpc>
                <a:spcPct val="150000"/>
              </a:lnSpc>
            </a:pPr>
            <a:r>
              <a:rPr lang="zh-CN" altLang="en-US" sz="2400" dirty="0">
                <a:latin typeface="+mn-lt"/>
                <a:ea typeface="+mn-ea"/>
                <a:cs typeface="+mn-ea"/>
                <a:sym typeface="+mn-lt"/>
              </a:rPr>
              <a:t>是故学然后知不足，教然后知困，知不足，然后能自反也；</a:t>
            </a:r>
            <a:endParaRPr lang="en-US" altLang="zh-CN" sz="2400" dirty="0">
              <a:latin typeface="+mn-lt"/>
              <a:ea typeface="+mn-ea"/>
              <a:cs typeface="+mn-ea"/>
              <a:sym typeface="+mn-lt"/>
            </a:endParaRPr>
          </a:p>
          <a:p>
            <a:pPr eaLnBrk="1" hangingPunct="1">
              <a:lnSpc>
                <a:spcPct val="150000"/>
              </a:lnSpc>
            </a:pPr>
            <a:r>
              <a:rPr lang="zh-CN" altLang="en-US" sz="2400" dirty="0">
                <a:latin typeface="+mn-lt"/>
                <a:ea typeface="+mn-ea"/>
                <a:cs typeface="+mn-ea"/>
                <a:sym typeface="+mn-lt"/>
              </a:rPr>
              <a:t>知困，然后能自强也。故曰：教学相长也。</a:t>
            </a:r>
          </a:p>
        </p:txBody>
      </p:sp>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D936FB4D-99B4-441F-A5BC-6AB88B69F4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684" y="4144423"/>
            <a:ext cx="493819" cy="499915"/>
          </a:xfrm>
          <a:prstGeom prst="rect">
            <a:avLst/>
          </a:prstGeom>
        </p:spPr>
      </p:pic>
      <p:sp>
        <p:nvSpPr>
          <p:cNvPr id="2" name="文本框 1"/>
          <p:cNvSpPr txBox="1"/>
          <p:nvPr/>
        </p:nvSpPr>
        <p:spPr>
          <a:xfrm>
            <a:off x="6096000" y="6054571"/>
            <a:ext cx="1538796" cy="215444"/>
          </a:xfrm>
          <a:prstGeom prst="rect">
            <a:avLst/>
          </a:prstGeom>
          <a:noFill/>
        </p:spPr>
        <p:txBody>
          <a:bodyPr wrap="square" rtlCol="0">
            <a:spAutoFit/>
          </a:bodyPr>
          <a:lstStyle/>
          <a:p>
            <a:r>
              <a:rPr lang="en-US" altLang="zh-CN" sz="800" smtClean="0">
                <a:solidFill>
                  <a:srgbClr val="F7F7F7"/>
                </a:solidFill>
              </a:rPr>
              <a:t>https://www.PPT818.com/</a:t>
            </a:r>
            <a:endParaRPr lang="zh-CN" altLang="en-US" sz="800" dirty="0">
              <a:solidFill>
                <a:srgbClr val="F7F7F7"/>
              </a:solidFill>
            </a:endParaRPr>
          </a:p>
        </p:txBody>
      </p:sp>
    </p:spTree>
    <p:extLst>
      <p:ext uri="{BB962C8B-B14F-4D97-AF65-F5344CB8AC3E}">
        <p14:creationId xmlns:p14="http://schemas.microsoft.com/office/powerpoint/2010/main" val="2019734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300"/>
                            </p:stCondLst>
                            <p:childTnLst>
                              <p:par>
                                <p:cTn id="16" presetID="17" presetClass="entr" presetSubtype="1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5300"/>
                            </p:stCondLst>
                            <p:childTnLst>
                              <p:par>
                                <p:cTn id="21" presetID="6" presetClass="entr" presetSubtype="3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pic>
        <p:nvPicPr>
          <p:cNvPr id="5" name="图片 4">
            <a:extLst>
              <a:ext uri="{FF2B5EF4-FFF2-40B4-BE49-F238E27FC236}">
                <a16:creationId xmlns:a16="http://schemas.microsoft.com/office/drawing/2014/main" id="{C48C172A-B18A-4CD2-94B3-4A60BCD40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7518" y="242888"/>
            <a:ext cx="5143500" cy="6179344"/>
          </a:xfrm>
          <a:prstGeom prst="rect">
            <a:avLst/>
          </a:prstGeom>
        </p:spPr>
      </p:pic>
      <p:sp>
        <p:nvSpPr>
          <p:cNvPr id="6" name="矩形 5">
            <a:extLst>
              <a:ext uri="{FF2B5EF4-FFF2-40B4-BE49-F238E27FC236}">
                <a16:creationId xmlns:a16="http://schemas.microsoft.com/office/drawing/2014/main" id="{8793D309-9499-4BA2-A36F-5B8881C80064}"/>
              </a:ext>
            </a:extLst>
          </p:cNvPr>
          <p:cNvSpPr/>
          <p:nvPr/>
        </p:nvSpPr>
        <p:spPr>
          <a:xfrm>
            <a:off x="6471536" y="1477598"/>
            <a:ext cx="1020102" cy="102010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a:extLst>
              <a:ext uri="{FF2B5EF4-FFF2-40B4-BE49-F238E27FC236}">
                <a16:creationId xmlns:a16="http://schemas.microsoft.com/office/drawing/2014/main" id="{0F2EE1F4-F905-4ED1-9660-6948BA2F8350}"/>
              </a:ext>
            </a:extLst>
          </p:cNvPr>
          <p:cNvSpPr/>
          <p:nvPr/>
        </p:nvSpPr>
        <p:spPr>
          <a:xfrm>
            <a:off x="5410356" y="3289012"/>
            <a:ext cx="1020102" cy="102010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7AF561F9-F8D5-435D-8775-EA4C90A10134}"/>
              </a:ext>
            </a:extLst>
          </p:cNvPr>
          <p:cNvSpPr/>
          <p:nvPr/>
        </p:nvSpPr>
        <p:spPr>
          <a:xfrm>
            <a:off x="4595077" y="5077242"/>
            <a:ext cx="1020102" cy="102010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76909047-84D0-4C6F-898F-31D0054636AD}"/>
              </a:ext>
            </a:extLst>
          </p:cNvPr>
          <p:cNvSpPr txBox="1"/>
          <p:nvPr/>
        </p:nvSpPr>
        <p:spPr>
          <a:xfrm>
            <a:off x="3427241" y="1577552"/>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cs typeface="+mn-ea"/>
                <a:sym typeface="+mn-lt"/>
              </a:rPr>
              <a:t>填写段落标题</a:t>
            </a:r>
          </a:p>
        </p:txBody>
      </p:sp>
      <p:sp>
        <p:nvSpPr>
          <p:cNvPr id="10" name="矩形 9">
            <a:extLst>
              <a:ext uri="{FF2B5EF4-FFF2-40B4-BE49-F238E27FC236}">
                <a16:creationId xmlns:a16="http://schemas.microsoft.com/office/drawing/2014/main" id="{43C77B1D-D759-4790-98AC-2C1CD04637FE}"/>
              </a:ext>
            </a:extLst>
          </p:cNvPr>
          <p:cNvSpPr/>
          <p:nvPr/>
        </p:nvSpPr>
        <p:spPr>
          <a:xfrm>
            <a:off x="2263678" y="1882149"/>
            <a:ext cx="3960446" cy="535655"/>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1" name="文本框 8">
            <a:extLst>
              <a:ext uri="{FF2B5EF4-FFF2-40B4-BE49-F238E27FC236}">
                <a16:creationId xmlns:a16="http://schemas.microsoft.com/office/drawing/2014/main" id="{EAEC5337-7A5F-427F-A209-5515C5B5E863}"/>
              </a:ext>
            </a:extLst>
          </p:cNvPr>
          <p:cNvSpPr txBox="1"/>
          <p:nvPr/>
        </p:nvSpPr>
        <p:spPr>
          <a:xfrm>
            <a:off x="2353263" y="3347801"/>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cs typeface="+mn-ea"/>
                <a:sym typeface="+mn-lt"/>
              </a:rPr>
              <a:t>填写段落标题</a:t>
            </a:r>
          </a:p>
        </p:txBody>
      </p:sp>
      <p:sp>
        <p:nvSpPr>
          <p:cNvPr id="12" name="矩形 11">
            <a:extLst>
              <a:ext uri="{FF2B5EF4-FFF2-40B4-BE49-F238E27FC236}">
                <a16:creationId xmlns:a16="http://schemas.microsoft.com/office/drawing/2014/main" id="{90A655E3-762B-4E30-8100-D7638634A630}"/>
              </a:ext>
            </a:extLst>
          </p:cNvPr>
          <p:cNvSpPr/>
          <p:nvPr/>
        </p:nvSpPr>
        <p:spPr>
          <a:xfrm>
            <a:off x="1189700" y="3661289"/>
            <a:ext cx="3960446" cy="535655"/>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sp>
        <p:nvSpPr>
          <p:cNvPr id="13" name="文本框 8">
            <a:extLst>
              <a:ext uri="{FF2B5EF4-FFF2-40B4-BE49-F238E27FC236}">
                <a16:creationId xmlns:a16="http://schemas.microsoft.com/office/drawing/2014/main" id="{A57C149B-A389-4AE7-8F73-76A892138D96}"/>
              </a:ext>
            </a:extLst>
          </p:cNvPr>
          <p:cNvSpPr txBox="1"/>
          <p:nvPr/>
        </p:nvSpPr>
        <p:spPr>
          <a:xfrm>
            <a:off x="1757280" y="5140181"/>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cs typeface="+mn-ea"/>
                <a:sym typeface="+mn-lt"/>
              </a:rPr>
              <a:t>填写段落标题</a:t>
            </a:r>
          </a:p>
        </p:txBody>
      </p:sp>
      <p:sp>
        <p:nvSpPr>
          <p:cNvPr id="14" name="矩形 13">
            <a:extLst>
              <a:ext uri="{FF2B5EF4-FFF2-40B4-BE49-F238E27FC236}">
                <a16:creationId xmlns:a16="http://schemas.microsoft.com/office/drawing/2014/main" id="{024F1B1F-64DC-46FC-9CA8-D5CA6DD21D7C}"/>
              </a:ext>
            </a:extLst>
          </p:cNvPr>
          <p:cNvSpPr/>
          <p:nvPr/>
        </p:nvSpPr>
        <p:spPr>
          <a:xfrm>
            <a:off x="593717" y="5398640"/>
            <a:ext cx="3960446" cy="535655"/>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pic>
        <p:nvPicPr>
          <p:cNvPr id="15" name="图片 14"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2DBC795B-57A1-4CA8-A1F6-BF57957BA7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9368" y="5245074"/>
            <a:ext cx="493819" cy="499915"/>
          </a:xfrm>
          <a:prstGeom prst="rect">
            <a:avLst/>
          </a:prstGeom>
        </p:spPr>
      </p:pic>
    </p:spTree>
    <p:extLst>
      <p:ext uri="{BB962C8B-B14F-4D97-AF65-F5344CB8AC3E}">
        <p14:creationId xmlns:p14="http://schemas.microsoft.com/office/powerpoint/2010/main" val="36141395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 presetClass="entr" presetSubtype="8" fill="hold" grpId="0" nodeType="afterEffect" p14:presetBounceEnd="66667">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667">
                                          <p:cBhvr additive="base">
                                            <p:cTn id="23" dur="300" fill="hold"/>
                                            <p:tgtEl>
                                              <p:spTgt spid="6"/>
                                            </p:tgtEl>
                                            <p:attrNameLst>
                                              <p:attrName>ppt_x</p:attrName>
                                            </p:attrNameLst>
                                          </p:cBhvr>
                                          <p:tavLst>
                                            <p:tav tm="0">
                                              <p:val>
                                                <p:strVal val="0-#ppt_w/2"/>
                                              </p:val>
                                            </p:tav>
                                            <p:tav tm="100000">
                                              <p:val>
                                                <p:strVal val="#ppt_x"/>
                                              </p:val>
                                            </p:tav>
                                          </p:tavLst>
                                        </p:anim>
                                        <p:anim calcmode="lin" valueType="num" p14:bounceEnd="66667">
                                          <p:cBhvr additive="base">
                                            <p:cTn id="24" dur="3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450"/>
                                </p:stCondLst>
                                <p:childTnLst>
                                  <p:par>
                                    <p:cTn id="26" presetID="2" presetClass="entr" presetSubtype="8" fill="hold" grpId="0" nodeType="afterEffect" p14:presetBounceEnd="66667">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66667">
                                          <p:cBhvr additive="base">
                                            <p:cTn id="28" dur="300" fill="hold"/>
                                            <p:tgtEl>
                                              <p:spTgt spid="7"/>
                                            </p:tgtEl>
                                            <p:attrNameLst>
                                              <p:attrName>ppt_x</p:attrName>
                                            </p:attrNameLst>
                                          </p:cBhvr>
                                          <p:tavLst>
                                            <p:tav tm="0">
                                              <p:val>
                                                <p:strVal val="0-#ppt_w/2"/>
                                              </p:val>
                                            </p:tav>
                                            <p:tav tm="100000">
                                              <p:val>
                                                <p:strVal val="#ppt_x"/>
                                              </p:val>
                                            </p:tav>
                                          </p:tavLst>
                                        </p:anim>
                                        <p:anim calcmode="lin" valueType="num" p14:bounceEnd="66667">
                                          <p:cBhvr additive="base">
                                            <p:cTn id="29" dur="3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8" fill="hold" grpId="0" nodeType="afterEffect" p14:presetBounceEnd="66667">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66667">
                                          <p:cBhvr additive="base">
                                            <p:cTn id="33" dur="300" fill="hold"/>
                                            <p:tgtEl>
                                              <p:spTgt spid="8"/>
                                            </p:tgtEl>
                                            <p:attrNameLst>
                                              <p:attrName>ppt_x</p:attrName>
                                            </p:attrNameLst>
                                          </p:cBhvr>
                                          <p:tavLst>
                                            <p:tav tm="0">
                                              <p:val>
                                                <p:strVal val="0-#ppt_w/2"/>
                                              </p:val>
                                            </p:tav>
                                            <p:tav tm="100000">
                                              <p:val>
                                                <p:strVal val="#ppt_x"/>
                                              </p:val>
                                            </p:tav>
                                          </p:tavLst>
                                        </p:anim>
                                        <p:anim calcmode="lin" valueType="num" p14:bounceEnd="66667">
                                          <p:cBhvr additive="base">
                                            <p:cTn id="34" dur="3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30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5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0-#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55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5050"/>
                                </p:stCondLst>
                                <p:childTnLst>
                                  <p:par>
                                    <p:cTn id="49" presetID="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0-#ppt_w/2"/>
                                              </p:val>
                                            </p:tav>
                                            <p:tav tm="100000">
                                              <p:val>
                                                <p:strVal val="#ppt_x"/>
                                              </p:val>
                                            </p:tav>
                                          </p:tavLst>
                                        </p:anim>
                                        <p:anim calcmode="lin" valueType="num">
                                          <p:cBhvr additive="base">
                                            <p:cTn id="52" dur="10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605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6550"/>
                                </p:stCondLst>
                                <p:childTnLst>
                                  <p:par>
                                    <p:cTn id="58" presetID="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1000" fill="hold"/>
                                            <p:tgtEl>
                                              <p:spTgt spid="14"/>
                                            </p:tgtEl>
                                            <p:attrNameLst>
                                              <p:attrName>ppt_x</p:attrName>
                                            </p:attrNameLst>
                                          </p:cBhvr>
                                          <p:tavLst>
                                            <p:tav tm="0">
                                              <p:val>
                                                <p:strVal val="0-#ppt_w/2"/>
                                              </p:val>
                                            </p:tav>
                                            <p:tav tm="100000">
                                              <p:val>
                                                <p:strVal val="#ppt_x"/>
                                              </p:val>
                                            </p:tav>
                                          </p:tavLst>
                                        </p:anim>
                                        <p:anim calcmode="lin" valueType="num">
                                          <p:cBhvr additive="base">
                                            <p:cTn id="61" dur="1000" fill="hold"/>
                                            <p:tgtEl>
                                              <p:spTgt spid="14"/>
                                            </p:tgtEl>
                                            <p:attrNameLst>
                                              <p:attrName>ppt_y</p:attrName>
                                            </p:attrNameLst>
                                          </p:cBhvr>
                                          <p:tavLst>
                                            <p:tav tm="0">
                                              <p:val>
                                                <p:strVal val="#ppt_y"/>
                                              </p:val>
                                            </p:tav>
                                            <p:tav tm="100000">
                                              <p:val>
                                                <p:strVal val="#ppt_y"/>
                                              </p:val>
                                            </p:tav>
                                          </p:tavLst>
                                        </p:anim>
                                      </p:childTnLst>
                                    </p:cTn>
                                  </p:par>
                                </p:childTnLst>
                              </p:cTn>
                            </p:par>
                            <p:par>
                              <p:cTn id="62" fill="hold">
                                <p:stCondLst>
                                  <p:cond delay="7550"/>
                                </p:stCondLst>
                                <p:childTnLst>
                                  <p:par>
                                    <p:cTn id="63" presetID="53" presetClass="entr" presetSubtype="16"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p:bldP spid="10" grpId="0"/>
          <p:bldP spid="11" grpId="0"/>
          <p:bldP spid="12" grpId="0"/>
          <p:bldP spid="13" grpId="0"/>
          <p:bldP spid="14"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 fill="hold"/>
                                            <p:tgtEl>
                                              <p:spTgt spid="6"/>
                                            </p:tgtEl>
                                            <p:attrNameLst>
                                              <p:attrName>ppt_x</p:attrName>
                                            </p:attrNameLst>
                                          </p:cBhvr>
                                          <p:tavLst>
                                            <p:tav tm="0">
                                              <p:val>
                                                <p:strVal val="0-#ppt_w/2"/>
                                              </p:val>
                                            </p:tav>
                                            <p:tav tm="100000">
                                              <p:val>
                                                <p:strVal val="#ppt_x"/>
                                              </p:val>
                                            </p:tav>
                                          </p:tavLst>
                                        </p:anim>
                                        <p:anim calcmode="lin" valueType="num">
                                          <p:cBhvr additive="base">
                                            <p:cTn id="24" dur="3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45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300" fill="hold"/>
                                            <p:tgtEl>
                                              <p:spTgt spid="7"/>
                                            </p:tgtEl>
                                            <p:attrNameLst>
                                              <p:attrName>ppt_x</p:attrName>
                                            </p:attrNameLst>
                                          </p:cBhvr>
                                          <p:tavLst>
                                            <p:tav tm="0">
                                              <p:val>
                                                <p:strVal val="0-#ppt_w/2"/>
                                              </p:val>
                                            </p:tav>
                                            <p:tav tm="100000">
                                              <p:val>
                                                <p:strVal val="#ppt_x"/>
                                              </p:val>
                                            </p:tav>
                                          </p:tavLst>
                                        </p:anim>
                                        <p:anim calcmode="lin" valueType="num">
                                          <p:cBhvr additive="base">
                                            <p:cTn id="29" dur="3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300" fill="hold"/>
                                            <p:tgtEl>
                                              <p:spTgt spid="8"/>
                                            </p:tgtEl>
                                            <p:attrNameLst>
                                              <p:attrName>ppt_x</p:attrName>
                                            </p:attrNameLst>
                                          </p:cBhvr>
                                          <p:tavLst>
                                            <p:tav tm="0">
                                              <p:val>
                                                <p:strVal val="0-#ppt_w/2"/>
                                              </p:val>
                                            </p:tav>
                                            <p:tav tm="100000">
                                              <p:val>
                                                <p:strVal val="#ppt_x"/>
                                              </p:val>
                                            </p:tav>
                                          </p:tavLst>
                                        </p:anim>
                                        <p:anim calcmode="lin" valueType="num">
                                          <p:cBhvr additive="base">
                                            <p:cTn id="34" dur="3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30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5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0-#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55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5050"/>
                                </p:stCondLst>
                                <p:childTnLst>
                                  <p:par>
                                    <p:cTn id="49" presetID="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0-#ppt_w/2"/>
                                              </p:val>
                                            </p:tav>
                                            <p:tav tm="100000">
                                              <p:val>
                                                <p:strVal val="#ppt_x"/>
                                              </p:val>
                                            </p:tav>
                                          </p:tavLst>
                                        </p:anim>
                                        <p:anim calcmode="lin" valueType="num">
                                          <p:cBhvr additive="base">
                                            <p:cTn id="52" dur="10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605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6550"/>
                                </p:stCondLst>
                                <p:childTnLst>
                                  <p:par>
                                    <p:cTn id="58" presetID="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1000" fill="hold"/>
                                            <p:tgtEl>
                                              <p:spTgt spid="14"/>
                                            </p:tgtEl>
                                            <p:attrNameLst>
                                              <p:attrName>ppt_x</p:attrName>
                                            </p:attrNameLst>
                                          </p:cBhvr>
                                          <p:tavLst>
                                            <p:tav tm="0">
                                              <p:val>
                                                <p:strVal val="0-#ppt_w/2"/>
                                              </p:val>
                                            </p:tav>
                                            <p:tav tm="100000">
                                              <p:val>
                                                <p:strVal val="#ppt_x"/>
                                              </p:val>
                                            </p:tav>
                                          </p:tavLst>
                                        </p:anim>
                                        <p:anim calcmode="lin" valueType="num">
                                          <p:cBhvr additive="base">
                                            <p:cTn id="61" dur="1000" fill="hold"/>
                                            <p:tgtEl>
                                              <p:spTgt spid="14"/>
                                            </p:tgtEl>
                                            <p:attrNameLst>
                                              <p:attrName>ppt_y</p:attrName>
                                            </p:attrNameLst>
                                          </p:cBhvr>
                                          <p:tavLst>
                                            <p:tav tm="0">
                                              <p:val>
                                                <p:strVal val="#ppt_y"/>
                                              </p:val>
                                            </p:tav>
                                            <p:tav tm="100000">
                                              <p:val>
                                                <p:strVal val="#ppt_y"/>
                                              </p:val>
                                            </p:tav>
                                          </p:tavLst>
                                        </p:anim>
                                      </p:childTnLst>
                                    </p:cTn>
                                  </p:par>
                                </p:childTnLst>
                              </p:cTn>
                            </p:par>
                            <p:par>
                              <p:cTn id="62" fill="hold">
                                <p:stCondLst>
                                  <p:cond delay="7550"/>
                                </p:stCondLst>
                                <p:childTnLst>
                                  <p:par>
                                    <p:cTn id="63" presetID="53" presetClass="entr" presetSubtype="16"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p:bldP spid="10" grpId="0"/>
          <p:bldP spid="11" grpId="0"/>
          <p:bldP spid="12" grpId="0"/>
          <p:bldP spid="13" grpId="0"/>
          <p:bldP spid="1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pic>
        <p:nvPicPr>
          <p:cNvPr id="5" name="图片 4">
            <a:extLst>
              <a:ext uri="{FF2B5EF4-FFF2-40B4-BE49-F238E27FC236}">
                <a16:creationId xmlns:a16="http://schemas.microsoft.com/office/drawing/2014/main" id="{E903986C-8132-4B0A-A9F1-6BE4976EB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6253"/>
            <a:ext cx="12192000" cy="3908719"/>
          </a:xfrm>
          <a:prstGeom prst="rect">
            <a:avLst/>
          </a:prstGeom>
        </p:spPr>
      </p:pic>
      <p:sp>
        <p:nvSpPr>
          <p:cNvPr id="6" name="Text Placeholder 32">
            <a:extLst>
              <a:ext uri="{FF2B5EF4-FFF2-40B4-BE49-F238E27FC236}">
                <a16:creationId xmlns:a16="http://schemas.microsoft.com/office/drawing/2014/main" id="{D755C38A-6550-442A-89D5-26A3877C9439}"/>
              </a:ext>
            </a:extLst>
          </p:cNvPr>
          <p:cNvSpPr txBox="1">
            <a:spLocks/>
          </p:cNvSpPr>
          <p:nvPr/>
        </p:nvSpPr>
        <p:spPr>
          <a:xfrm>
            <a:off x="1164011" y="3512851"/>
            <a:ext cx="2264989" cy="9694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7" name="Text Placeholder 33">
            <a:extLst>
              <a:ext uri="{FF2B5EF4-FFF2-40B4-BE49-F238E27FC236}">
                <a16:creationId xmlns:a16="http://schemas.microsoft.com/office/drawing/2014/main" id="{43B8AD52-145C-4A35-8C99-151471059130}"/>
              </a:ext>
            </a:extLst>
          </p:cNvPr>
          <p:cNvSpPr txBox="1">
            <a:spLocks/>
          </p:cNvSpPr>
          <p:nvPr/>
        </p:nvSpPr>
        <p:spPr>
          <a:xfrm>
            <a:off x="1444160" y="3212723"/>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8" name="Freeform 5">
            <a:extLst>
              <a:ext uri="{FF2B5EF4-FFF2-40B4-BE49-F238E27FC236}">
                <a16:creationId xmlns:a16="http://schemas.microsoft.com/office/drawing/2014/main" id="{8167CCF7-5981-443B-B9F4-EEC50E2978A8}"/>
              </a:ext>
            </a:extLst>
          </p:cNvPr>
          <p:cNvSpPr>
            <a:spLocks noEditPoints="1"/>
          </p:cNvSpPr>
          <p:nvPr/>
        </p:nvSpPr>
        <p:spPr bwMode="auto">
          <a:xfrm>
            <a:off x="1794118" y="2109913"/>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9" name="Text Placeholder 32">
            <a:extLst>
              <a:ext uri="{FF2B5EF4-FFF2-40B4-BE49-F238E27FC236}">
                <a16:creationId xmlns:a16="http://schemas.microsoft.com/office/drawing/2014/main" id="{9EC1DEB5-8E2B-4019-BCDB-45AFA61B9993}"/>
              </a:ext>
            </a:extLst>
          </p:cNvPr>
          <p:cNvSpPr txBox="1">
            <a:spLocks/>
          </p:cNvSpPr>
          <p:nvPr/>
        </p:nvSpPr>
        <p:spPr>
          <a:xfrm>
            <a:off x="3566692" y="2293651"/>
            <a:ext cx="2264989" cy="9694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0" name="Text Placeholder 33">
            <a:extLst>
              <a:ext uri="{FF2B5EF4-FFF2-40B4-BE49-F238E27FC236}">
                <a16:creationId xmlns:a16="http://schemas.microsoft.com/office/drawing/2014/main" id="{F018FD66-36AD-424B-AE2D-9C840A398208}"/>
              </a:ext>
            </a:extLst>
          </p:cNvPr>
          <p:cNvSpPr txBox="1">
            <a:spLocks/>
          </p:cNvSpPr>
          <p:nvPr/>
        </p:nvSpPr>
        <p:spPr>
          <a:xfrm>
            <a:off x="3846841" y="1993523"/>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1" name="Freeform 5">
            <a:extLst>
              <a:ext uri="{FF2B5EF4-FFF2-40B4-BE49-F238E27FC236}">
                <a16:creationId xmlns:a16="http://schemas.microsoft.com/office/drawing/2014/main" id="{0E6B2839-FCCE-44A6-9201-5AB03DA7E2B6}"/>
              </a:ext>
            </a:extLst>
          </p:cNvPr>
          <p:cNvSpPr>
            <a:spLocks noEditPoints="1"/>
          </p:cNvSpPr>
          <p:nvPr/>
        </p:nvSpPr>
        <p:spPr bwMode="auto">
          <a:xfrm>
            <a:off x="4196799" y="890713"/>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12" name="Text Placeholder 32">
            <a:extLst>
              <a:ext uri="{FF2B5EF4-FFF2-40B4-BE49-F238E27FC236}">
                <a16:creationId xmlns:a16="http://schemas.microsoft.com/office/drawing/2014/main" id="{19243B8A-2B8D-42A0-B68A-67B969CDD190}"/>
              </a:ext>
            </a:extLst>
          </p:cNvPr>
          <p:cNvSpPr txBox="1">
            <a:spLocks/>
          </p:cNvSpPr>
          <p:nvPr/>
        </p:nvSpPr>
        <p:spPr>
          <a:xfrm>
            <a:off x="6552780" y="2143633"/>
            <a:ext cx="2264989" cy="9694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3" name="Text Placeholder 33">
            <a:extLst>
              <a:ext uri="{FF2B5EF4-FFF2-40B4-BE49-F238E27FC236}">
                <a16:creationId xmlns:a16="http://schemas.microsoft.com/office/drawing/2014/main" id="{5DB508B2-9225-4CBE-BD42-D7DD0AC3C3C1}"/>
              </a:ext>
            </a:extLst>
          </p:cNvPr>
          <p:cNvSpPr txBox="1">
            <a:spLocks/>
          </p:cNvSpPr>
          <p:nvPr/>
        </p:nvSpPr>
        <p:spPr>
          <a:xfrm>
            <a:off x="6832929" y="1843505"/>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4" name="Freeform 5">
            <a:extLst>
              <a:ext uri="{FF2B5EF4-FFF2-40B4-BE49-F238E27FC236}">
                <a16:creationId xmlns:a16="http://schemas.microsoft.com/office/drawing/2014/main" id="{EA0D837D-BF74-4C57-95FA-00D706DA56D2}"/>
              </a:ext>
            </a:extLst>
          </p:cNvPr>
          <p:cNvSpPr>
            <a:spLocks noEditPoints="1"/>
          </p:cNvSpPr>
          <p:nvPr/>
        </p:nvSpPr>
        <p:spPr bwMode="auto">
          <a:xfrm>
            <a:off x="7182887" y="740695"/>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sp>
        <p:nvSpPr>
          <p:cNvPr id="15" name="Text Placeholder 32">
            <a:extLst>
              <a:ext uri="{FF2B5EF4-FFF2-40B4-BE49-F238E27FC236}">
                <a16:creationId xmlns:a16="http://schemas.microsoft.com/office/drawing/2014/main" id="{9C512CCA-96D1-4718-9E87-53AD48268E22}"/>
              </a:ext>
            </a:extLst>
          </p:cNvPr>
          <p:cNvSpPr txBox="1">
            <a:spLocks/>
          </p:cNvSpPr>
          <p:nvPr/>
        </p:nvSpPr>
        <p:spPr>
          <a:xfrm>
            <a:off x="9481717" y="2122201"/>
            <a:ext cx="2264989" cy="9694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tx1">
                    <a:lumMod val="65000"/>
                    <a:lumOff val="35000"/>
                  </a:schemeClr>
                </a:solidFill>
                <a:latin typeface="+mn-lt"/>
                <a:cs typeface="+mn-ea"/>
                <a:sym typeface="+mn-lt"/>
              </a:rPr>
              <a:t>请替换文字内容，修改文字内容，也可以直接复制你的内容到此。请替换文字内容，请替换文字内容，修改文字内容，也可以直接复制</a:t>
            </a:r>
            <a:endParaRPr lang="en-US" altLang="zh-CN" sz="1050" dirty="0">
              <a:solidFill>
                <a:schemeClr val="tx1">
                  <a:lumMod val="65000"/>
                  <a:lumOff val="35000"/>
                </a:schemeClr>
              </a:solidFill>
              <a:latin typeface="+mn-lt"/>
              <a:cs typeface="+mn-ea"/>
              <a:sym typeface="+mn-lt"/>
            </a:endParaRPr>
          </a:p>
        </p:txBody>
      </p:sp>
      <p:sp>
        <p:nvSpPr>
          <p:cNvPr id="16" name="Text Placeholder 33">
            <a:extLst>
              <a:ext uri="{FF2B5EF4-FFF2-40B4-BE49-F238E27FC236}">
                <a16:creationId xmlns:a16="http://schemas.microsoft.com/office/drawing/2014/main" id="{065713B2-C8B9-4B26-9077-C9C14433472B}"/>
              </a:ext>
            </a:extLst>
          </p:cNvPr>
          <p:cNvSpPr txBox="1">
            <a:spLocks/>
          </p:cNvSpPr>
          <p:nvPr/>
        </p:nvSpPr>
        <p:spPr>
          <a:xfrm>
            <a:off x="9761866" y="1822073"/>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dirty="0">
                <a:latin typeface="+mn-lt"/>
                <a:cs typeface="+mn-ea"/>
                <a:sym typeface="+mn-lt"/>
              </a:rPr>
              <a:t>替换文字内容</a:t>
            </a:r>
            <a:endParaRPr lang="en-AU" sz="1600" dirty="0">
              <a:latin typeface="+mn-lt"/>
              <a:cs typeface="+mn-ea"/>
              <a:sym typeface="+mn-lt"/>
            </a:endParaRPr>
          </a:p>
        </p:txBody>
      </p:sp>
      <p:sp>
        <p:nvSpPr>
          <p:cNvPr id="17" name="Freeform 5">
            <a:extLst>
              <a:ext uri="{FF2B5EF4-FFF2-40B4-BE49-F238E27FC236}">
                <a16:creationId xmlns:a16="http://schemas.microsoft.com/office/drawing/2014/main" id="{7EAB617E-A3AD-46EC-BF71-2FF3DC6F65FC}"/>
              </a:ext>
            </a:extLst>
          </p:cNvPr>
          <p:cNvSpPr>
            <a:spLocks noEditPoints="1"/>
          </p:cNvSpPr>
          <p:nvPr/>
        </p:nvSpPr>
        <p:spPr bwMode="auto">
          <a:xfrm>
            <a:off x="10111824" y="719263"/>
            <a:ext cx="1004775" cy="1009774"/>
          </a:xfrm>
          <a:custGeom>
            <a:avLst/>
            <a:gdLst>
              <a:gd name="T0" fmla="*/ 561 w 798"/>
              <a:gd name="T1" fmla="*/ 672 h 801"/>
              <a:gd name="T2" fmla="*/ 683 w 798"/>
              <a:gd name="T3" fmla="*/ 267 h 801"/>
              <a:gd name="T4" fmla="*/ 111 w 798"/>
              <a:gd name="T5" fmla="*/ 535 h 801"/>
              <a:gd name="T6" fmla="*/ 48 w 798"/>
              <a:gd name="T7" fmla="*/ 457 h 801"/>
              <a:gd name="T8" fmla="*/ 203 w 798"/>
              <a:gd name="T9" fmla="*/ 182 h 801"/>
              <a:gd name="T10" fmla="*/ 507 w 798"/>
              <a:gd name="T11" fmla="*/ 688 h 801"/>
              <a:gd name="T12" fmla="*/ 406 w 798"/>
              <a:gd name="T13" fmla="*/ 18 h 801"/>
              <a:gd name="T14" fmla="*/ 546 w 798"/>
              <a:gd name="T15" fmla="*/ 172 h 801"/>
              <a:gd name="T16" fmla="*/ 485 w 798"/>
              <a:gd name="T17" fmla="*/ 152 h 801"/>
              <a:gd name="T18" fmla="*/ 400 w 798"/>
              <a:gd name="T19" fmla="*/ 123 h 801"/>
              <a:gd name="T20" fmla="*/ 365 w 798"/>
              <a:gd name="T21" fmla="*/ 245 h 801"/>
              <a:gd name="T22" fmla="*/ 437 w 798"/>
              <a:gd name="T23" fmla="*/ 163 h 801"/>
              <a:gd name="T24" fmla="*/ 225 w 798"/>
              <a:gd name="T25" fmla="*/ 350 h 801"/>
              <a:gd name="T26" fmla="*/ 360 w 798"/>
              <a:gd name="T27" fmla="*/ 578 h 801"/>
              <a:gd name="T28" fmla="*/ 596 w 798"/>
              <a:gd name="T29" fmla="*/ 445 h 801"/>
              <a:gd name="T30" fmla="*/ 427 w 798"/>
              <a:gd name="T31" fmla="*/ 216 h 801"/>
              <a:gd name="T32" fmla="*/ 542 w 798"/>
              <a:gd name="T33" fmla="*/ 210 h 801"/>
              <a:gd name="T34" fmla="*/ 570 w 798"/>
              <a:gd name="T35" fmla="*/ 580 h 801"/>
              <a:gd name="T36" fmla="*/ 162 w 798"/>
              <a:gd name="T37" fmla="*/ 212 h 801"/>
              <a:gd name="T38" fmla="*/ 281 w 798"/>
              <a:gd name="T39" fmla="*/ 534 h 801"/>
              <a:gd name="T40" fmla="*/ 292 w 798"/>
              <a:gd name="T41" fmla="*/ 298 h 801"/>
              <a:gd name="T42" fmla="*/ 564 w 798"/>
              <a:gd name="T43" fmla="*/ 218 h 801"/>
              <a:gd name="T44" fmla="*/ 249 w 798"/>
              <a:gd name="T45" fmla="*/ 252 h 801"/>
              <a:gd name="T46" fmla="*/ 72 w 798"/>
              <a:gd name="T47" fmla="*/ 380 h 801"/>
              <a:gd name="T48" fmla="*/ 609 w 798"/>
              <a:gd name="T49" fmla="*/ 244 h 801"/>
              <a:gd name="T50" fmla="*/ 185 w 798"/>
              <a:gd name="T51" fmla="*/ 249 h 801"/>
              <a:gd name="T52" fmla="*/ 221 w 798"/>
              <a:gd name="T53" fmla="*/ 304 h 801"/>
              <a:gd name="T54" fmla="*/ 620 w 798"/>
              <a:gd name="T55" fmla="*/ 356 h 801"/>
              <a:gd name="T56" fmla="*/ 632 w 798"/>
              <a:gd name="T57" fmla="*/ 353 h 801"/>
              <a:gd name="T58" fmla="*/ 619 w 798"/>
              <a:gd name="T59" fmla="*/ 261 h 801"/>
              <a:gd name="T60" fmla="*/ 286 w 798"/>
              <a:gd name="T61" fmla="*/ 379 h 801"/>
              <a:gd name="T62" fmla="*/ 459 w 798"/>
              <a:gd name="T63" fmla="*/ 501 h 801"/>
              <a:gd name="T64" fmla="*/ 495 w 798"/>
              <a:gd name="T65" fmla="*/ 319 h 801"/>
              <a:gd name="T66" fmla="*/ 431 w 798"/>
              <a:gd name="T67" fmla="*/ 287 h 801"/>
              <a:gd name="T68" fmla="*/ 387 w 798"/>
              <a:gd name="T69" fmla="*/ 417 h 801"/>
              <a:gd name="T70" fmla="*/ 406 w 798"/>
              <a:gd name="T71" fmla="*/ 299 h 801"/>
              <a:gd name="T72" fmla="*/ 343 w 798"/>
              <a:gd name="T73" fmla="*/ 379 h 801"/>
              <a:gd name="T74" fmla="*/ 344 w 798"/>
              <a:gd name="T75" fmla="*/ 452 h 801"/>
              <a:gd name="T76" fmla="*/ 357 w 798"/>
              <a:gd name="T77" fmla="*/ 480 h 801"/>
              <a:gd name="T78" fmla="*/ 487 w 798"/>
              <a:gd name="T79" fmla="*/ 494 h 801"/>
              <a:gd name="T80" fmla="*/ 432 w 798"/>
              <a:gd name="T81" fmla="*/ 369 h 801"/>
              <a:gd name="T82" fmla="*/ 492 w 798"/>
              <a:gd name="T83" fmla="*/ 392 h 801"/>
              <a:gd name="T84" fmla="*/ 450 w 798"/>
              <a:gd name="T85" fmla="*/ 342 h 801"/>
              <a:gd name="T86" fmla="*/ 368 w 798"/>
              <a:gd name="T87" fmla="*/ 312 h 801"/>
              <a:gd name="T88" fmla="*/ 250 w 798"/>
              <a:gd name="T89" fmla="*/ 461 h 801"/>
              <a:gd name="T90" fmla="*/ 308 w 798"/>
              <a:gd name="T91" fmla="*/ 318 h 801"/>
              <a:gd name="T92" fmla="*/ 332 w 798"/>
              <a:gd name="T93" fmla="*/ 337 h 801"/>
              <a:gd name="T94" fmla="*/ 504 w 798"/>
              <a:gd name="T95" fmla="*/ 355 h 801"/>
              <a:gd name="T96" fmla="*/ 306 w 798"/>
              <a:gd name="T97" fmla="*/ 445 h 801"/>
              <a:gd name="T98" fmla="*/ 467 w 798"/>
              <a:gd name="T99" fmla="*/ 432 h 801"/>
              <a:gd name="T100" fmla="*/ 395 w 798"/>
              <a:gd name="T101" fmla="*/ 483 h 801"/>
              <a:gd name="T102" fmla="*/ 347 w 798"/>
              <a:gd name="T103" fmla="*/ 502 h 801"/>
              <a:gd name="T104" fmla="*/ 236 w 798"/>
              <a:gd name="T105" fmla="*/ 530 h 801"/>
              <a:gd name="T106" fmla="*/ 249 w 798"/>
              <a:gd name="T107" fmla="*/ 580 h 801"/>
              <a:gd name="T108" fmla="*/ 524 w 798"/>
              <a:gd name="T109" fmla="*/ 575 h 801"/>
              <a:gd name="T110" fmla="*/ 463 w 798"/>
              <a:gd name="T111" fmla="*/ 582 h 801"/>
              <a:gd name="T112" fmla="*/ 366 w 798"/>
              <a:gd name="T113" fmla="*/ 551 h 801"/>
              <a:gd name="T114" fmla="*/ 386 w 798"/>
              <a:gd name="T115" fmla="*/ 664 h 801"/>
              <a:gd name="T116" fmla="*/ 524 w 798"/>
              <a:gd name="T117" fmla="*/ 646 h 801"/>
              <a:gd name="T118" fmla="*/ 416 w 798"/>
              <a:gd name="T119" fmla="*/ 71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801">
                <a:moveTo>
                  <a:pt x="410" y="7"/>
                </a:moveTo>
                <a:cubicBezTo>
                  <a:pt x="426" y="28"/>
                  <a:pt x="426" y="28"/>
                  <a:pt x="426" y="28"/>
                </a:cubicBezTo>
                <a:cubicBezTo>
                  <a:pt x="451" y="44"/>
                  <a:pt x="480" y="51"/>
                  <a:pt x="501" y="75"/>
                </a:cubicBezTo>
                <a:cubicBezTo>
                  <a:pt x="511" y="85"/>
                  <a:pt x="519" y="97"/>
                  <a:pt x="526" y="108"/>
                </a:cubicBezTo>
                <a:cubicBezTo>
                  <a:pt x="557" y="118"/>
                  <a:pt x="587" y="141"/>
                  <a:pt x="603" y="169"/>
                </a:cubicBezTo>
                <a:cubicBezTo>
                  <a:pt x="604" y="174"/>
                  <a:pt x="606" y="180"/>
                  <a:pt x="611" y="182"/>
                </a:cubicBezTo>
                <a:cubicBezTo>
                  <a:pt x="640" y="196"/>
                  <a:pt x="664" y="221"/>
                  <a:pt x="679" y="249"/>
                </a:cubicBezTo>
                <a:cubicBezTo>
                  <a:pt x="681" y="257"/>
                  <a:pt x="686" y="265"/>
                  <a:pt x="688" y="274"/>
                </a:cubicBezTo>
                <a:cubicBezTo>
                  <a:pt x="699" y="281"/>
                  <a:pt x="710" y="288"/>
                  <a:pt x="720" y="299"/>
                </a:cubicBezTo>
                <a:cubicBezTo>
                  <a:pt x="743" y="329"/>
                  <a:pt x="749" y="368"/>
                  <a:pt x="780" y="392"/>
                </a:cubicBezTo>
                <a:cubicBezTo>
                  <a:pt x="785" y="398"/>
                  <a:pt x="791" y="403"/>
                  <a:pt x="798" y="407"/>
                </a:cubicBezTo>
                <a:cubicBezTo>
                  <a:pt x="798" y="408"/>
                  <a:pt x="797" y="409"/>
                  <a:pt x="796" y="409"/>
                </a:cubicBezTo>
                <a:cubicBezTo>
                  <a:pt x="792" y="408"/>
                  <a:pt x="790" y="414"/>
                  <a:pt x="787" y="414"/>
                </a:cubicBezTo>
                <a:cubicBezTo>
                  <a:pt x="766" y="425"/>
                  <a:pt x="757" y="449"/>
                  <a:pt x="748" y="469"/>
                </a:cubicBezTo>
                <a:cubicBezTo>
                  <a:pt x="735" y="495"/>
                  <a:pt x="718" y="525"/>
                  <a:pt x="688" y="536"/>
                </a:cubicBezTo>
                <a:cubicBezTo>
                  <a:pt x="681" y="537"/>
                  <a:pt x="681" y="545"/>
                  <a:pt x="677" y="548"/>
                </a:cubicBezTo>
                <a:cubicBezTo>
                  <a:pt x="658" y="575"/>
                  <a:pt x="635" y="602"/>
                  <a:pt x="608" y="619"/>
                </a:cubicBezTo>
                <a:cubicBezTo>
                  <a:pt x="601" y="623"/>
                  <a:pt x="602" y="631"/>
                  <a:pt x="597" y="636"/>
                </a:cubicBezTo>
                <a:cubicBezTo>
                  <a:pt x="590" y="648"/>
                  <a:pt x="579" y="657"/>
                  <a:pt x="570" y="666"/>
                </a:cubicBezTo>
                <a:cubicBezTo>
                  <a:pt x="567" y="668"/>
                  <a:pt x="564" y="670"/>
                  <a:pt x="561" y="672"/>
                </a:cubicBezTo>
                <a:cubicBezTo>
                  <a:pt x="548" y="683"/>
                  <a:pt x="533" y="690"/>
                  <a:pt x="517" y="695"/>
                </a:cubicBezTo>
                <a:cubicBezTo>
                  <a:pt x="514" y="699"/>
                  <a:pt x="513" y="705"/>
                  <a:pt x="509" y="709"/>
                </a:cubicBezTo>
                <a:cubicBezTo>
                  <a:pt x="493" y="733"/>
                  <a:pt x="465" y="740"/>
                  <a:pt x="443" y="756"/>
                </a:cubicBezTo>
                <a:cubicBezTo>
                  <a:pt x="427" y="765"/>
                  <a:pt x="412" y="779"/>
                  <a:pt x="400" y="792"/>
                </a:cubicBezTo>
                <a:cubicBezTo>
                  <a:pt x="396" y="795"/>
                  <a:pt x="395" y="801"/>
                  <a:pt x="391" y="801"/>
                </a:cubicBezTo>
                <a:cubicBezTo>
                  <a:pt x="389" y="800"/>
                  <a:pt x="391" y="799"/>
                  <a:pt x="391" y="797"/>
                </a:cubicBezTo>
                <a:cubicBezTo>
                  <a:pt x="405" y="782"/>
                  <a:pt x="419" y="766"/>
                  <a:pt x="436" y="756"/>
                </a:cubicBezTo>
                <a:cubicBezTo>
                  <a:pt x="459" y="741"/>
                  <a:pt x="486" y="733"/>
                  <a:pt x="504" y="711"/>
                </a:cubicBezTo>
                <a:cubicBezTo>
                  <a:pt x="509" y="706"/>
                  <a:pt x="511" y="700"/>
                  <a:pt x="512" y="693"/>
                </a:cubicBezTo>
                <a:cubicBezTo>
                  <a:pt x="540" y="686"/>
                  <a:pt x="565" y="668"/>
                  <a:pt x="585" y="647"/>
                </a:cubicBezTo>
                <a:cubicBezTo>
                  <a:pt x="592" y="639"/>
                  <a:pt x="598" y="630"/>
                  <a:pt x="601" y="620"/>
                </a:cubicBezTo>
                <a:cubicBezTo>
                  <a:pt x="628" y="603"/>
                  <a:pt x="651" y="578"/>
                  <a:pt x="669" y="553"/>
                </a:cubicBezTo>
                <a:cubicBezTo>
                  <a:pt x="677" y="547"/>
                  <a:pt x="678" y="535"/>
                  <a:pt x="688" y="531"/>
                </a:cubicBezTo>
                <a:cubicBezTo>
                  <a:pt x="712" y="524"/>
                  <a:pt x="728" y="499"/>
                  <a:pt x="740" y="479"/>
                </a:cubicBezTo>
                <a:cubicBezTo>
                  <a:pt x="752" y="453"/>
                  <a:pt x="762" y="422"/>
                  <a:pt x="790" y="409"/>
                </a:cubicBezTo>
                <a:cubicBezTo>
                  <a:pt x="790" y="406"/>
                  <a:pt x="790" y="406"/>
                  <a:pt x="790" y="406"/>
                </a:cubicBezTo>
                <a:cubicBezTo>
                  <a:pt x="767" y="388"/>
                  <a:pt x="748" y="363"/>
                  <a:pt x="739" y="336"/>
                </a:cubicBezTo>
                <a:cubicBezTo>
                  <a:pt x="731" y="323"/>
                  <a:pt x="724" y="308"/>
                  <a:pt x="713" y="296"/>
                </a:cubicBezTo>
                <a:cubicBezTo>
                  <a:pt x="704" y="289"/>
                  <a:pt x="696" y="281"/>
                  <a:pt x="686" y="277"/>
                </a:cubicBezTo>
                <a:cubicBezTo>
                  <a:pt x="684" y="274"/>
                  <a:pt x="684" y="270"/>
                  <a:pt x="683" y="267"/>
                </a:cubicBezTo>
                <a:cubicBezTo>
                  <a:pt x="677" y="249"/>
                  <a:pt x="665" y="233"/>
                  <a:pt x="653" y="218"/>
                </a:cubicBezTo>
                <a:cubicBezTo>
                  <a:pt x="639" y="202"/>
                  <a:pt x="623" y="192"/>
                  <a:pt x="606" y="183"/>
                </a:cubicBezTo>
                <a:cubicBezTo>
                  <a:pt x="599" y="173"/>
                  <a:pt x="596" y="160"/>
                  <a:pt x="587" y="151"/>
                </a:cubicBezTo>
                <a:cubicBezTo>
                  <a:pt x="569" y="133"/>
                  <a:pt x="548" y="117"/>
                  <a:pt x="524" y="112"/>
                </a:cubicBezTo>
                <a:cubicBezTo>
                  <a:pt x="512" y="89"/>
                  <a:pt x="493" y="66"/>
                  <a:pt x="469" y="55"/>
                </a:cubicBezTo>
                <a:cubicBezTo>
                  <a:pt x="449" y="42"/>
                  <a:pt x="422" y="37"/>
                  <a:pt x="411" y="12"/>
                </a:cubicBezTo>
                <a:cubicBezTo>
                  <a:pt x="409" y="11"/>
                  <a:pt x="407" y="8"/>
                  <a:pt x="405" y="11"/>
                </a:cubicBezTo>
                <a:cubicBezTo>
                  <a:pt x="390" y="25"/>
                  <a:pt x="376" y="42"/>
                  <a:pt x="358" y="51"/>
                </a:cubicBezTo>
                <a:cubicBezTo>
                  <a:pt x="331" y="66"/>
                  <a:pt x="304" y="81"/>
                  <a:pt x="284" y="107"/>
                </a:cubicBezTo>
                <a:cubicBezTo>
                  <a:pt x="260" y="117"/>
                  <a:pt x="235" y="127"/>
                  <a:pt x="217" y="148"/>
                </a:cubicBezTo>
                <a:cubicBezTo>
                  <a:pt x="209" y="157"/>
                  <a:pt x="202" y="168"/>
                  <a:pt x="196" y="178"/>
                </a:cubicBezTo>
                <a:cubicBezTo>
                  <a:pt x="185" y="182"/>
                  <a:pt x="175" y="188"/>
                  <a:pt x="165" y="195"/>
                </a:cubicBezTo>
                <a:cubicBezTo>
                  <a:pt x="152" y="207"/>
                  <a:pt x="140" y="217"/>
                  <a:pt x="129" y="231"/>
                </a:cubicBezTo>
                <a:cubicBezTo>
                  <a:pt x="122" y="241"/>
                  <a:pt x="115" y="252"/>
                  <a:pt x="110" y="263"/>
                </a:cubicBezTo>
                <a:cubicBezTo>
                  <a:pt x="86" y="273"/>
                  <a:pt x="69" y="297"/>
                  <a:pt x="53" y="318"/>
                </a:cubicBezTo>
                <a:cubicBezTo>
                  <a:pt x="34" y="343"/>
                  <a:pt x="30" y="374"/>
                  <a:pt x="6" y="395"/>
                </a:cubicBezTo>
                <a:cubicBezTo>
                  <a:pt x="6" y="396"/>
                  <a:pt x="6" y="396"/>
                  <a:pt x="6" y="396"/>
                </a:cubicBezTo>
                <a:cubicBezTo>
                  <a:pt x="47" y="419"/>
                  <a:pt x="48" y="470"/>
                  <a:pt x="79" y="501"/>
                </a:cubicBezTo>
                <a:cubicBezTo>
                  <a:pt x="88" y="508"/>
                  <a:pt x="94" y="518"/>
                  <a:pt x="105" y="519"/>
                </a:cubicBezTo>
                <a:cubicBezTo>
                  <a:pt x="109" y="523"/>
                  <a:pt x="108" y="530"/>
                  <a:pt x="111" y="535"/>
                </a:cubicBezTo>
                <a:cubicBezTo>
                  <a:pt x="121" y="561"/>
                  <a:pt x="140" y="585"/>
                  <a:pt x="161" y="604"/>
                </a:cubicBezTo>
                <a:cubicBezTo>
                  <a:pt x="172" y="614"/>
                  <a:pt x="189" y="613"/>
                  <a:pt x="195" y="629"/>
                </a:cubicBezTo>
                <a:cubicBezTo>
                  <a:pt x="210" y="652"/>
                  <a:pt x="231" y="675"/>
                  <a:pt x="255" y="687"/>
                </a:cubicBezTo>
                <a:cubicBezTo>
                  <a:pt x="277" y="697"/>
                  <a:pt x="277" y="697"/>
                  <a:pt x="277" y="697"/>
                </a:cubicBezTo>
                <a:cubicBezTo>
                  <a:pt x="282" y="701"/>
                  <a:pt x="280" y="706"/>
                  <a:pt x="284" y="710"/>
                </a:cubicBezTo>
                <a:cubicBezTo>
                  <a:pt x="295" y="730"/>
                  <a:pt x="314" y="742"/>
                  <a:pt x="331" y="755"/>
                </a:cubicBezTo>
                <a:cubicBezTo>
                  <a:pt x="350" y="768"/>
                  <a:pt x="378" y="774"/>
                  <a:pt x="388" y="797"/>
                </a:cubicBezTo>
                <a:cubicBezTo>
                  <a:pt x="387" y="798"/>
                  <a:pt x="387" y="798"/>
                  <a:pt x="387" y="798"/>
                </a:cubicBezTo>
                <a:cubicBezTo>
                  <a:pt x="380" y="791"/>
                  <a:pt x="375" y="780"/>
                  <a:pt x="365" y="777"/>
                </a:cubicBezTo>
                <a:cubicBezTo>
                  <a:pt x="354" y="769"/>
                  <a:pt x="341" y="766"/>
                  <a:pt x="332" y="758"/>
                </a:cubicBezTo>
                <a:cubicBezTo>
                  <a:pt x="326" y="756"/>
                  <a:pt x="322" y="752"/>
                  <a:pt x="317" y="748"/>
                </a:cubicBezTo>
                <a:cubicBezTo>
                  <a:pt x="307" y="740"/>
                  <a:pt x="297" y="734"/>
                  <a:pt x="289" y="724"/>
                </a:cubicBezTo>
                <a:cubicBezTo>
                  <a:pt x="278" y="717"/>
                  <a:pt x="281" y="701"/>
                  <a:pt x="269" y="697"/>
                </a:cubicBezTo>
                <a:cubicBezTo>
                  <a:pt x="239" y="686"/>
                  <a:pt x="215" y="663"/>
                  <a:pt x="196" y="636"/>
                </a:cubicBezTo>
                <a:cubicBezTo>
                  <a:pt x="192" y="630"/>
                  <a:pt x="188" y="622"/>
                  <a:pt x="181" y="618"/>
                </a:cubicBezTo>
                <a:cubicBezTo>
                  <a:pt x="173" y="618"/>
                  <a:pt x="168" y="611"/>
                  <a:pt x="161" y="607"/>
                </a:cubicBezTo>
                <a:cubicBezTo>
                  <a:pt x="140" y="592"/>
                  <a:pt x="126" y="569"/>
                  <a:pt x="112" y="547"/>
                </a:cubicBezTo>
                <a:cubicBezTo>
                  <a:pt x="106" y="538"/>
                  <a:pt x="109" y="523"/>
                  <a:pt x="96" y="519"/>
                </a:cubicBezTo>
                <a:cubicBezTo>
                  <a:pt x="93" y="518"/>
                  <a:pt x="93" y="518"/>
                  <a:pt x="93" y="518"/>
                </a:cubicBezTo>
                <a:cubicBezTo>
                  <a:pt x="71" y="502"/>
                  <a:pt x="57" y="480"/>
                  <a:pt x="48" y="457"/>
                </a:cubicBezTo>
                <a:cubicBezTo>
                  <a:pt x="45" y="455"/>
                  <a:pt x="46" y="451"/>
                  <a:pt x="44" y="448"/>
                </a:cubicBezTo>
                <a:cubicBezTo>
                  <a:pt x="37" y="428"/>
                  <a:pt x="22" y="409"/>
                  <a:pt x="3" y="398"/>
                </a:cubicBezTo>
                <a:cubicBezTo>
                  <a:pt x="1" y="399"/>
                  <a:pt x="0" y="397"/>
                  <a:pt x="0" y="395"/>
                </a:cubicBezTo>
                <a:cubicBezTo>
                  <a:pt x="4" y="391"/>
                  <a:pt x="8" y="387"/>
                  <a:pt x="13" y="383"/>
                </a:cubicBezTo>
                <a:cubicBezTo>
                  <a:pt x="28" y="362"/>
                  <a:pt x="34" y="336"/>
                  <a:pt x="51" y="315"/>
                </a:cubicBezTo>
                <a:cubicBezTo>
                  <a:pt x="64" y="295"/>
                  <a:pt x="79" y="278"/>
                  <a:pt x="99" y="265"/>
                </a:cubicBezTo>
                <a:cubicBezTo>
                  <a:pt x="108" y="260"/>
                  <a:pt x="108" y="260"/>
                  <a:pt x="108" y="260"/>
                </a:cubicBezTo>
                <a:cubicBezTo>
                  <a:pt x="120" y="233"/>
                  <a:pt x="143" y="209"/>
                  <a:pt x="166" y="189"/>
                </a:cubicBezTo>
                <a:cubicBezTo>
                  <a:pt x="175" y="183"/>
                  <a:pt x="184" y="180"/>
                  <a:pt x="194" y="175"/>
                </a:cubicBezTo>
                <a:cubicBezTo>
                  <a:pt x="212" y="143"/>
                  <a:pt x="242" y="119"/>
                  <a:pt x="276" y="107"/>
                </a:cubicBezTo>
                <a:cubicBezTo>
                  <a:pt x="288" y="105"/>
                  <a:pt x="290" y="91"/>
                  <a:pt x="300" y="85"/>
                </a:cubicBezTo>
                <a:cubicBezTo>
                  <a:pt x="325" y="61"/>
                  <a:pt x="358" y="51"/>
                  <a:pt x="383" y="28"/>
                </a:cubicBezTo>
                <a:cubicBezTo>
                  <a:pt x="390" y="18"/>
                  <a:pt x="402" y="13"/>
                  <a:pt x="407" y="1"/>
                </a:cubicBezTo>
                <a:cubicBezTo>
                  <a:pt x="410" y="0"/>
                  <a:pt x="409" y="5"/>
                  <a:pt x="410" y="7"/>
                </a:cubicBezTo>
                <a:close/>
                <a:moveTo>
                  <a:pt x="406" y="18"/>
                </a:moveTo>
                <a:cubicBezTo>
                  <a:pt x="404" y="18"/>
                  <a:pt x="404" y="18"/>
                  <a:pt x="404" y="18"/>
                </a:cubicBezTo>
                <a:cubicBezTo>
                  <a:pt x="404" y="25"/>
                  <a:pt x="398" y="29"/>
                  <a:pt x="394" y="34"/>
                </a:cubicBezTo>
                <a:cubicBezTo>
                  <a:pt x="361" y="63"/>
                  <a:pt x="313" y="68"/>
                  <a:pt x="291" y="111"/>
                </a:cubicBezTo>
                <a:cubicBezTo>
                  <a:pt x="264" y="117"/>
                  <a:pt x="242" y="133"/>
                  <a:pt x="222" y="151"/>
                </a:cubicBezTo>
                <a:cubicBezTo>
                  <a:pt x="215" y="161"/>
                  <a:pt x="203" y="170"/>
                  <a:pt x="203" y="182"/>
                </a:cubicBezTo>
                <a:cubicBezTo>
                  <a:pt x="190" y="185"/>
                  <a:pt x="179" y="193"/>
                  <a:pt x="168" y="200"/>
                </a:cubicBezTo>
                <a:cubicBezTo>
                  <a:pt x="143" y="218"/>
                  <a:pt x="128" y="245"/>
                  <a:pt x="114" y="271"/>
                </a:cubicBezTo>
                <a:cubicBezTo>
                  <a:pt x="103" y="276"/>
                  <a:pt x="91" y="280"/>
                  <a:pt x="83" y="290"/>
                </a:cubicBezTo>
                <a:cubicBezTo>
                  <a:pt x="50" y="320"/>
                  <a:pt x="43" y="362"/>
                  <a:pt x="14" y="394"/>
                </a:cubicBezTo>
                <a:cubicBezTo>
                  <a:pt x="14" y="395"/>
                  <a:pt x="14" y="397"/>
                  <a:pt x="15" y="398"/>
                </a:cubicBezTo>
                <a:cubicBezTo>
                  <a:pt x="28" y="402"/>
                  <a:pt x="35" y="414"/>
                  <a:pt x="43" y="424"/>
                </a:cubicBezTo>
                <a:cubicBezTo>
                  <a:pt x="52" y="436"/>
                  <a:pt x="53" y="448"/>
                  <a:pt x="60" y="461"/>
                </a:cubicBezTo>
                <a:cubicBezTo>
                  <a:pt x="69" y="482"/>
                  <a:pt x="84" y="505"/>
                  <a:pt x="108" y="514"/>
                </a:cubicBezTo>
                <a:cubicBezTo>
                  <a:pt x="113" y="514"/>
                  <a:pt x="112" y="520"/>
                  <a:pt x="113" y="524"/>
                </a:cubicBezTo>
                <a:cubicBezTo>
                  <a:pt x="119" y="540"/>
                  <a:pt x="128" y="555"/>
                  <a:pt x="137" y="570"/>
                </a:cubicBezTo>
                <a:cubicBezTo>
                  <a:pt x="150" y="589"/>
                  <a:pt x="170" y="604"/>
                  <a:pt x="191" y="613"/>
                </a:cubicBezTo>
                <a:cubicBezTo>
                  <a:pt x="200" y="618"/>
                  <a:pt x="201" y="631"/>
                  <a:pt x="208" y="639"/>
                </a:cubicBezTo>
                <a:cubicBezTo>
                  <a:pt x="228" y="659"/>
                  <a:pt x="249" y="680"/>
                  <a:pt x="276" y="688"/>
                </a:cubicBezTo>
                <a:cubicBezTo>
                  <a:pt x="278" y="691"/>
                  <a:pt x="282" y="688"/>
                  <a:pt x="284" y="692"/>
                </a:cubicBezTo>
                <a:cubicBezTo>
                  <a:pt x="291" y="711"/>
                  <a:pt x="304" y="728"/>
                  <a:pt x="321" y="739"/>
                </a:cubicBezTo>
                <a:cubicBezTo>
                  <a:pt x="339" y="761"/>
                  <a:pt x="372" y="762"/>
                  <a:pt x="388" y="786"/>
                </a:cubicBezTo>
                <a:cubicBezTo>
                  <a:pt x="392" y="791"/>
                  <a:pt x="395" y="782"/>
                  <a:pt x="399" y="780"/>
                </a:cubicBezTo>
                <a:cubicBezTo>
                  <a:pt x="404" y="773"/>
                  <a:pt x="411" y="765"/>
                  <a:pt x="417" y="759"/>
                </a:cubicBezTo>
                <a:cubicBezTo>
                  <a:pt x="445" y="738"/>
                  <a:pt x="484" y="733"/>
                  <a:pt x="502" y="699"/>
                </a:cubicBezTo>
                <a:cubicBezTo>
                  <a:pt x="503" y="695"/>
                  <a:pt x="503" y="690"/>
                  <a:pt x="507" y="688"/>
                </a:cubicBezTo>
                <a:cubicBezTo>
                  <a:pt x="540" y="680"/>
                  <a:pt x="568" y="655"/>
                  <a:pt x="590" y="628"/>
                </a:cubicBezTo>
                <a:cubicBezTo>
                  <a:pt x="591" y="623"/>
                  <a:pt x="593" y="619"/>
                  <a:pt x="596" y="614"/>
                </a:cubicBezTo>
                <a:cubicBezTo>
                  <a:pt x="625" y="597"/>
                  <a:pt x="650" y="571"/>
                  <a:pt x="669" y="543"/>
                </a:cubicBezTo>
                <a:cubicBezTo>
                  <a:pt x="676" y="537"/>
                  <a:pt x="673" y="524"/>
                  <a:pt x="685" y="524"/>
                </a:cubicBezTo>
                <a:cubicBezTo>
                  <a:pt x="712" y="511"/>
                  <a:pt x="729" y="488"/>
                  <a:pt x="741" y="460"/>
                </a:cubicBezTo>
                <a:cubicBezTo>
                  <a:pt x="743" y="456"/>
                  <a:pt x="746" y="452"/>
                  <a:pt x="747" y="447"/>
                </a:cubicBezTo>
                <a:cubicBezTo>
                  <a:pt x="754" y="436"/>
                  <a:pt x="761" y="423"/>
                  <a:pt x="771" y="414"/>
                </a:cubicBezTo>
                <a:cubicBezTo>
                  <a:pt x="773" y="409"/>
                  <a:pt x="781" y="409"/>
                  <a:pt x="780" y="404"/>
                </a:cubicBezTo>
                <a:cubicBezTo>
                  <a:pt x="779" y="401"/>
                  <a:pt x="777" y="400"/>
                  <a:pt x="774" y="400"/>
                </a:cubicBezTo>
                <a:cubicBezTo>
                  <a:pt x="757" y="388"/>
                  <a:pt x="746" y="368"/>
                  <a:pt x="737" y="351"/>
                </a:cubicBezTo>
                <a:cubicBezTo>
                  <a:pt x="728" y="323"/>
                  <a:pt x="709" y="292"/>
                  <a:pt x="679" y="282"/>
                </a:cubicBezTo>
                <a:cubicBezTo>
                  <a:pt x="674" y="269"/>
                  <a:pt x="669" y="255"/>
                  <a:pt x="663" y="243"/>
                </a:cubicBezTo>
                <a:cubicBezTo>
                  <a:pt x="653" y="222"/>
                  <a:pt x="631" y="208"/>
                  <a:pt x="614" y="195"/>
                </a:cubicBezTo>
                <a:cubicBezTo>
                  <a:pt x="606" y="188"/>
                  <a:pt x="591" y="188"/>
                  <a:pt x="593" y="174"/>
                </a:cubicBezTo>
                <a:cubicBezTo>
                  <a:pt x="583" y="159"/>
                  <a:pt x="571" y="142"/>
                  <a:pt x="554" y="132"/>
                </a:cubicBezTo>
                <a:cubicBezTo>
                  <a:pt x="528" y="120"/>
                  <a:pt x="528" y="120"/>
                  <a:pt x="528" y="120"/>
                </a:cubicBezTo>
                <a:cubicBezTo>
                  <a:pt x="524" y="118"/>
                  <a:pt x="519" y="118"/>
                  <a:pt x="516" y="114"/>
                </a:cubicBezTo>
                <a:cubicBezTo>
                  <a:pt x="506" y="98"/>
                  <a:pt x="495" y="80"/>
                  <a:pt x="478" y="69"/>
                </a:cubicBezTo>
                <a:cubicBezTo>
                  <a:pt x="462" y="56"/>
                  <a:pt x="445" y="49"/>
                  <a:pt x="428" y="39"/>
                </a:cubicBezTo>
                <a:cubicBezTo>
                  <a:pt x="419" y="35"/>
                  <a:pt x="411" y="27"/>
                  <a:pt x="406" y="18"/>
                </a:cubicBezTo>
                <a:close/>
                <a:moveTo>
                  <a:pt x="422" y="42"/>
                </a:moveTo>
                <a:cubicBezTo>
                  <a:pt x="415" y="38"/>
                  <a:pt x="413" y="30"/>
                  <a:pt x="406" y="29"/>
                </a:cubicBezTo>
                <a:cubicBezTo>
                  <a:pt x="404" y="31"/>
                  <a:pt x="401" y="33"/>
                  <a:pt x="399" y="37"/>
                </a:cubicBezTo>
                <a:cubicBezTo>
                  <a:pt x="386" y="48"/>
                  <a:pt x="371" y="56"/>
                  <a:pt x="356" y="63"/>
                </a:cubicBezTo>
                <a:cubicBezTo>
                  <a:pt x="335" y="72"/>
                  <a:pt x="315" y="87"/>
                  <a:pt x="300" y="105"/>
                </a:cubicBezTo>
                <a:cubicBezTo>
                  <a:pt x="298" y="108"/>
                  <a:pt x="297" y="112"/>
                  <a:pt x="295" y="115"/>
                </a:cubicBezTo>
                <a:cubicBezTo>
                  <a:pt x="280" y="116"/>
                  <a:pt x="265" y="123"/>
                  <a:pt x="252" y="132"/>
                </a:cubicBezTo>
                <a:cubicBezTo>
                  <a:pt x="237" y="144"/>
                  <a:pt x="222" y="158"/>
                  <a:pt x="210" y="174"/>
                </a:cubicBezTo>
                <a:cubicBezTo>
                  <a:pt x="209" y="175"/>
                  <a:pt x="208" y="177"/>
                  <a:pt x="210" y="179"/>
                </a:cubicBezTo>
                <a:cubicBezTo>
                  <a:pt x="222" y="174"/>
                  <a:pt x="235" y="176"/>
                  <a:pt x="247" y="174"/>
                </a:cubicBezTo>
                <a:cubicBezTo>
                  <a:pt x="262" y="154"/>
                  <a:pt x="285" y="144"/>
                  <a:pt x="310" y="141"/>
                </a:cubicBezTo>
                <a:cubicBezTo>
                  <a:pt x="313" y="132"/>
                  <a:pt x="316" y="122"/>
                  <a:pt x="324" y="114"/>
                </a:cubicBezTo>
                <a:cubicBezTo>
                  <a:pt x="343" y="91"/>
                  <a:pt x="371" y="85"/>
                  <a:pt x="395" y="72"/>
                </a:cubicBezTo>
                <a:cubicBezTo>
                  <a:pt x="400" y="68"/>
                  <a:pt x="400" y="68"/>
                  <a:pt x="400" y="68"/>
                </a:cubicBezTo>
                <a:cubicBezTo>
                  <a:pt x="403" y="66"/>
                  <a:pt x="400" y="60"/>
                  <a:pt x="405" y="60"/>
                </a:cubicBezTo>
                <a:cubicBezTo>
                  <a:pt x="409" y="66"/>
                  <a:pt x="416" y="71"/>
                  <a:pt x="422" y="75"/>
                </a:cubicBezTo>
                <a:cubicBezTo>
                  <a:pt x="446" y="84"/>
                  <a:pt x="470" y="99"/>
                  <a:pt x="483" y="123"/>
                </a:cubicBezTo>
                <a:cubicBezTo>
                  <a:pt x="488" y="128"/>
                  <a:pt x="487" y="140"/>
                  <a:pt x="497" y="141"/>
                </a:cubicBezTo>
                <a:cubicBezTo>
                  <a:pt x="516" y="143"/>
                  <a:pt x="532" y="154"/>
                  <a:pt x="545" y="169"/>
                </a:cubicBezTo>
                <a:cubicBezTo>
                  <a:pt x="546" y="172"/>
                  <a:pt x="546" y="172"/>
                  <a:pt x="546" y="172"/>
                </a:cubicBezTo>
                <a:cubicBezTo>
                  <a:pt x="548" y="174"/>
                  <a:pt x="551" y="174"/>
                  <a:pt x="553" y="173"/>
                </a:cubicBezTo>
                <a:cubicBezTo>
                  <a:pt x="565" y="173"/>
                  <a:pt x="577" y="177"/>
                  <a:pt x="588" y="180"/>
                </a:cubicBezTo>
                <a:cubicBezTo>
                  <a:pt x="580" y="164"/>
                  <a:pt x="569" y="146"/>
                  <a:pt x="552" y="138"/>
                </a:cubicBezTo>
                <a:cubicBezTo>
                  <a:pt x="540" y="131"/>
                  <a:pt x="528" y="124"/>
                  <a:pt x="514" y="121"/>
                </a:cubicBezTo>
                <a:cubicBezTo>
                  <a:pt x="506" y="104"/>
                  <a:pt x="494" y="89"/>
                  <a:pt x="481" y="76"/>
                </a:cubicBezTo>
                <a:cubicBezTo>
                  <a:pt x="462" y="62"/>
                  <a:pt x="442" y="52"/>
                  <a:pt x="422" y="42"/>
                </a:cubicBezTo>
                <a:close/>
                <a:moveTo>
                  <a:pt x="417" y="78"/>
                </a:moveTo>
                <a:cubicBezTo>
                  <a:pt x="410" y="72"/>
                  <a:pt x="410" y="72"/>
                  <a:pt x="410" y="72"/>
                </a:cubicBezTo>
                <a:cubicBezTo>
                  <a:pt x="407" y="69"/>
                  <a:pt x="404" y="73"/>
                  <a:pt x="401" y="75"/>
                </a:cubicBezTo>
                <a:cubicBezTo>
                  <a:pt x="369" y="90"/>
                  <a:pt x="328" y="104"/>
                  <a:pt x="315" y="141"/>
                </a:cubicBezTo>
                <a:cubicBezTo>
                  <a:pt x="314" y="143"/>
                  <a:pt x="311" y="143"/>
                  <a:pt x="310" y="145"/>
                </a:cubicBezTo>
                <a:cubicBezTo>
                  <a:pt x="288" y="148"/>
                  <a:pt x="267" y="158"/>
                  <a:pt x="254" y="175"/>
                </a:cubicBezTo>
                <a:cubicBezTo>
                  <a:pt x="254" y="177"/>
                  <a:pt x="257" y="177"/>
                  <a:pt x="259" y="177"/>
                </a:cubicBezTo>
                <a:cubicBezTo>
                  <a:pt x="270" y="168"/>
                  <a:pt x="282" y="157"/>
                  <a:pt x="297" y="155"/>
                </a:cubicBezTo>
                <a:cubicBezTo>
                  <a:pt x="307" y="150"/>
                  <a:pt x="325" y="154"/>
                  <a:pt x="325" y="139"/>
                </a:cubicBezTo>
                <a:cubicBezTo>
                  <a:pt x="335" y="106"/>
                  <a:pt x="370" y="97"/>
                  <a:pt x="397" y="85"/>
                </a:cubicBezTo>
                <a:cubicBezTo>
                  <a:pt x="400" y="83"/>
                  <a:pt x="403" y="80"/>
                  <a:pt x="407" y="78"/>
                </a:cubicBezTo>
                <a:cubicBezTo>
                  <a:pt x="421" y="89"/>
                  <a:pt x="439" y="93"/>
                  <a:pt x="453" y="104"/>
                </a:cubicBezTo>
                <a:cubicBezTo>
                  <a:pt x="471" y="114"/>
                  <a:pt x="476" y="135"/>
                  <a:pt x="484" y="151"/>
                </a:cubicBezTo>
                <a:cubicBezTo>
                  <a:pt x="485" y="152"/>
                  <a:pt x="485" y="152"/>
                  <a:pt x="485" y="152"/>
                </a:cubicBezTo>
                <a:cubicBezTo>
                  <a:pt x="499" y="152"/>
                  <a:pt x="512" y="154"/>
                  <a:pt x="523" y="163"/>
                </a:cubicBezTo>
                <a:cubicBezTo>
                  <a:pt x="529" y="165"/>
                  <a:pt x="531" y="178"/>
                  <a:pt x="539" y="172"/>
                </a:cubicBezTo>
                <a:cubicBezTo>
                  <a:pt x="532" y="160"/>
                  <a:pt x="519" y="153"/>
                  <a:pt x="506" y="148"/>
                </a:cubicBezTo>
                <a:cubicBezTo>
                  <a:pt x="501" y="145"/>
                  <a:pt x="493" y="146"/>
                  <a:pt x="488" y="143"/>
                </a:cubicBezTo>
                <a:cubicBezTo>
                  <a:pt x="482" y="126"/>
                  <a:pt x="470" y="108"/>
                  <a:pt x="454" y="97"/>
                </a:cubicBezTo>
                <a:cubicBezTo>
                  <a:pt x="443" y="90"/>
                  <a:pt x="429" y="85"/>
                  <a:pt x="417" y="78"/>
                </a:cubicBezTo>
                <a:close/>
                <a:moveTo>
                  <a:pt x="473" y="135"/>
                </a:moveTo>
                <a:cubicBezTo>
                  <a:pt x="462" y="106"/>
                  <a:pt x="432" y="96"/>
                  <a:pt x="408" y="83"/>
                </a:cubicBezTo>
                <a:cubicBezTo>
                  <a:pt x="381" y="99"/>
                  <a:pt x="345" y="102"/>
                  <a:pt x="330" y="135"/>
                </a:cubicBezTo>
                <a:cubicBezTo>
                  <a:pt x="327" y="140"/>
                  <a:pt x="329" y="148"/>
                  <a:pt x="322" y="152"/>
                </a:cubicBezTo>
                <a:cubicBezTo>
                  <a:pt x="306" y="158"/>
                  <a:pt x="287" y="158"/>
                  <a:pt x="274" y="169"/>
                </a:cubicBezTo>
                <a:cubicBezTo>
                  <a:pt x="271" y="172"/>
                  <a:pt x="266" y="173"/>
                  <a:pt x="265" y="178"/>
                </a:cubicBezTo>
                <a:cubicBezTo>
                  <a:pt x="278" y="183"/>
                  <a:pt x="278" y="183"/>
                  <a:pt x="278" y="183"/>
                </a:cubicBezTo>
                <a:cubicBezTo>
                  <a:pt x="294" y="194"/>
                  <a:pt x="313" y="206"/>
                  <a:pt x="319" y="224"/>
                </a:cubicBezTo>
                <a:cubicBezTo>
                  <a:pt x="319" y="225"/>
                  <a:pt x="320" y="225"/>
                  <a:pt x="321" y="224"/>
                </a:cubicBezTo>
                <a:cubicBezTo>
                  <a:pt x="321" y="213"/>
                  <a:pt x="328" y="204"/>
                  <a:pt x="336" y="197"/>
                </a:cubicBezTo>
                <a:cubicBezTo>
                  <a:pt x="340" y="191"/>
                  <a:pt x="347" y="191"/>
                  <a:pt x="350" y="186"/>
                </a:cubicBezTo>
                <a:cubicBezTo>
                  <a:pt x="347" y="180"/>
                  <a:pt x="348" y="174"/>
                  <a:pt x="349" y="168"/>
                </a:cubicBezTo>
                <a:cubicBezTo>
                  <a:pt x="352" y="151"/>
                  <a:pt x="370" y="141"/>
                  <a:pt x="383" y="132"/>
                </a:cubicBezTo>
                <a:cubicBezTo>
                  <a:pt x="389" y="129"/>
                  <a:pt x="391" y="117"/>
                  <a:pt x="400" y="123"/>
                </a:cubicBezTo>
                <a:cubicBezTo>
                  <a:pt x="409" y="136"/>
                  <a:pt x="423" y="142"/>
                  <a:pt x="434" y="151"/>
                </a:cubicBezTo>
                <a:cubicBezTo>
                  <a:pt x="444" y="160"/>
                  <a:pt x="447" y="171"/>
                  <a:pt x="448" y="183"/>
                </a:cubicBezTo>
                <a:cubicBezTo>
                  <a:pt x="462" y="188"/>
                  <a:pt x="471" y="202"/>
                  <a:pt x="475" y="217"/>
                </a:cubicBezTo>
                <a:cubicBezTo>
                  <a:pt x="488" y="198"/>
                  <a:pt x="507" y="182"/>
                  <a:pt x="528" y="175"/>
                </a:cubicBezTo>
                <a:cubicBezTo>
                  <a:pt x="527" y="169"/>
                  <a:pt x="521" y="167"/>
                  <a:pt x="517" y="163"/>
                </a:cubicBezTo>
                <a:cubicBezTo>
                  <a:pt x="508" y="157"/>
                  <a:pt x="495" y="154"/>
                  <a:pt x="483" y="157"/>
                </a:cubicBezTo>
                <a:cubicBezTo>
                  <a:pt x="479" y="150"/>
                  <a:pt x="476" y="142"/>
                  <a:pt x="473" y="135"/>
                </a:cubicBezTo>
                <a:close/>
                <a:moveTo>
                  <a:pt x="413" y="143"/>
                </a:moveTo>
                <a:cubicBezTo>
                  <a:pt x="408" y="139"/>
                  <a:pt x="402" y="131"/>
                  <a:pt x="395" y="127"/>
                </a:cubicBezTo>
                <a:cubicBezTo>
                  <a:pt x="389" y="135"/>
                  <a:pt x="380" y="141"/>
                  <a:pt x="371" y="145"/>
                </a:cubicBezTo>
                <a:cubicBezTo>
                  <a:pt x="359" y="151"/>
                  <a:pt x="354" y="164"/>
                  <a:pt x="353" y="177"/>
                </a:cubicBezTo>
                <a:cubicBezTo>
                  <a:pt x="353" y="182"/>
                  <a:pt x="356" y="186"/>
                  <a:pt x="354" y="190"/>
                </a:cubicBezTo>
                <a:cubicBezTo>
                  <a:pt x="348" y="193"/>
                  <a:pt x="342" y="197"/>
                  <a:pt x="337" y="202"/>
                </a:cubicBezTo>
                <a:cubicBezTo>
                  <a:pt x="329" y="211"/>
                  <a:pt x="324" y="222"/>
                  <a:pt x="328" y="234"/>
                </a:cubicBezTo>
                <a:cubicBezTo>
                  <a:pt x="330" y="245"/>
                  <a:pt x="341" y="253"/>
                  <a:pt x="352" y="255"/>
                </a:cubicBezTo>
                <a:cubicBezTo>
                  <a:pt x="361" y="255"/>
                  <a:pt x="370" y="253"/>
                  <a:pt x="375" y="244"/>
                </a:cubicBezTo>
                <a:cubicBezTo>
                  <a:pt x="377" y="239"/>
                  <a:pt x="377" y="234"/>
                  <a:pt x="374" y="230"/>
                </a:cubicBezTo>
                <a:cubicBezTo>
                  <a:pt x="374" y="227"/>
                  <a:pt x="370" y="227"/>
                  <a:pt x="369" y="228"/>
                </a:cubicBezTo>
                <a:cubicBezTo>
                  <a:pt x="368" y="230"/>
                  <a:pt x="369" y="232"/>
                  <a:pt x="370" y="234"/>
                </a:cubicBezTo>
                <a:cubicBezTo>
                  <a:pt x="369" y="238"/>
                  <a:pt x="368" y="242"/>
                  <a:pt x="365" y="245"/>
                </a:cubicBezTo>
                <a:cubicBezTo>
                  <a:pt x="359" y="250"/>
                  <a:pt x="350" y="247"/>
                  <a:pt x="344" y="245"/>
                </a:cubicBezTo>
                <a:cubicBezTo>
                  <a:pt x="337" y="240"/>
                  <a:pt x="335" y="232"/>
                  <a:pt x="335" y="225"/>
                </a:cubicBezTo>
                <a:cubicBezTo>
                  <a:pt x="336" y="209"/>
                  <a:pt x="350" y="198"/>
                  <a:pt x="362" y="192"/>
                </a:cubicBezTo>
                <a:cubicBezTo>
                  <a:pt x="362" y="186"/>
                  <a:pt x="358" y="179"/>
                  <a:pt x="359" y="173"/>
                </a:cubicBezTo>
                <a:cubicBezTo>
                  <a:pt x="361" y="159"/>
                  <a:pt x="373" y="150"/>
                  <a:pt x="385" y="145"/>
                </a:cubicBezTo>
                <a:cubicBezTo>
                  <a:pt x="389" y="143"/>
                  <a:pt x="393" y="141"/>
                  <a:pt x="396" y="138"/>
                </a:cubicBezTo>
                <a:cubicBezTo>
                  <a:pt x="404" y="146"/>
                  <a:pt x="413" y="148"/>
                  <a:pt x="420" y="154"/>
                </a:cubicBezTo>
                <a:cubicBezTo>
                  <a:pt x="433" y="160"/>
                  <a:pt x="434" y="174"/>
                  <a:pt x="435" y="186"/>
                </a:cubicBezTo>
                <a:cubicBezTo>
                  <a:pt x="438" y="192"/>
                  <a:pt x="446" y="193"/>
                  <a:pt x="450" y="197"/>
                </a:cubicBezTo>
                <a:cubicBezTo>
                  <a:pt x="458" y="205"/>
                  <a:pt x="465" y="217"/>
                  <a:pt x="462" y="228"/>
                </a:cubicBezTo>
                <a:cubicBezTo>
                  <a:pt x="458" y="236"/>
                  <a:pt x="451" y="239"/>
                  <a:pt x="445" y="243"/>
                </a:cubicBezTo>
                <a:cubicBezTo>
                  <a:pt x="439" y="245"/>
                  <a:pt x="433" y="244"/>
                  <a:pt x="428" y="241"/>
                </a:cubicBezTo>
                <a:cubicBezTo>
                  <a:pt x="424" y="238"/>
                  <a:pt x="423" y="233"/>
                  <a:pt x="421" y="229"/>
                </a:cubicBezTo>
                <a:cubicBezTo>
                  <a:pt x="419" y="231"/>
                  <a:pt x="419" y="234"/>
                  <a:pt x="419" y="236"/>
                </a:cubicBezTo>
                <a:cubicBezTo>
                  <a:pt x="420" y="241"/>
                  <a:pt x="424" y="246"/>
                  <a:pt x="429" y="249"/>
                </a:cubicBezTo>
                <a:cubicBezTo>
                  <a:pt x="441" y="252"/>
                  <a:pt x="456" y="250"/>
                  <a:pt x="464" y="239"/>
                </a:cubicBezTo>
                <a:cubicBezTo>
                  <a:pt x="471" y="230"/>
                  <a:pt x="471" y="217"/>
                  <a:pt x="465" y="206"/>
                </a:cubicBezTo>
                <a:cubicBezTo>
                  <a:pt x="463" y="200"/>
                  <a:pt x="459" y="195"/>
                  <a:pt x="454" y="192"/>
                </a:cubicBezTo>
                <a:cubicBezTo>
                  <a:pt x="449" y="188"/>
                  <a:pt x="443" y="188"/>
                  <a:pt x="440" y="182"/>
                </a:cubicBezTo>
                <a:cubicBezTo>
                  <a:pt x="444" y="176"/>
                  <a:pt x="439" y="169"/>
                  <a:pt x="437" y="163"/>
                </a:cubicBezTo>
                <a:cubicBezTo>
                  <a:pt x="433" y="160"/>
                  <a:pt x="431" y="153"/>
                  <a:pt x="426" y="152"/>
                </a:cubicBezTo>
                <a:cubicBezTo>
                  <a:pt x="422" y="148"/>
                  <a:pt x="418" y="145"/>
                  <a:pt x="413" y="143"/>
                </a:cubicBezTo>
                <a:close/>
                <a:moveTo>
                  <a:pt x="401" y="170"/>
                </a:moveTo>
                <a:cubicBezTo>
                  <a:pt x="397" y="170"/>
                  <a:pt x="398" y="165"/>
                  <a:pt x="394" y="166"/>
                </a:cubicBezTo>
                <a:cubicBezTo>
                  <a:pt x="387" y="170"/>
                  <a:pt x="382" y="179"/>
                  <a:pt x="381" y="187"/>
                </a:cubicBezTo>
                <a:cubicBezTo>
                  <a:pt x="381" y="192"/>
                  <a:pt x="383" y="197"/>
                  <a:pt x="382" y="201"/>
                </a:cubicBezTo>
                <a:cubicBezTo>
                  <a:pt x="376" y="203"/>
                  <a:pt x="372" y="206"/>
                  <a:pt x="366" y="208"/>
                </a:cubicBezTo>
                <a:cubicBezTo>
                  <a:pt x="363" y="212"/>
                  <a:pt x="355" y="214"/>
                  <a:pt x="357" y="221"/>
                </a:cubicBezTo>
                <a:cubicBezTo>
                  <a:pt x="359" y="229"/>
                  <a:pt x="368" y="222"/>
                  <a:pt x="372" y="224"/>
                </a:cubicBezTo>
                <a:cubicBezTo>
                  <a:pt x="376" y="224"/>
                  <a:pt x="379" y="227"/>
                  <a:pt x="381" y="230"/>
                </a:cubicBezTo>
                <a:cubicBezTo>
                  <a:pt x="383" y="235"/>
                  <a:pt x="382" y="241"/>
                  <a:pt x="380" y="245"/>
                </a:cubicBezTo>
                <a:cubicBezTo>
                  <a:pt x="373" y="255"/>
                  <a:pt x="363" y="260"/>
                  <a:pt x="352" y="259"/>
                </a:cubicBezTo>
                <a:cubicBezTo>
                  <a:pt x="340" y="259"/>
                  <a:pt x="331" y="251"/>
                  <a:pt x="324" y="243"/>
                </a:cubicBezTo>
                <a:cubicBezTo>
                  <a:pt x="323" y="243"/>
                  <a:pt x="323" y="243"/>
                  <a:pt x="323" y="243"/>
                </a:cubicBezTo>
                <a:cubicBezTo>
                  <a:pt x="323" y="255"/>
                  <a:pt x="320" y="268"/>
                  <a:pt x="318" y="280"/>
                </a:cubicBezTo>
                <a:cubicBezTo>
                  <a:pt x="304" y="305"/>
                  <a:pt x="274" y="313"/>
                  <a:pt x="247" y="314"/>
                </a:cubicBezTo>
                <a:cubicBezTo>
                  <a:pt x="255" y="323"/>
                  <a:pt x="260" y="333"/>
                  <a:pt x="259" y="346"/>
                </a:cubicBezTo>
                <a:cubicBezTo>
                  <a:pt x="256" y="350"/>
                  <a:pt x="255" y="355"/>
                  <a:pt x="251" y="358"/>
                </a:cubicBezTo>
                <a:cubicBezTo>
                  <a:pt x="245" y="361"/>
                  <a:pt x="238" y="363"/>
                  <a:pt x="232" y="359"/>
                </a:cubicBezTo>
                <a:cubicBezTo>
                  <a:pt x="229" y="356"/>
                  <a:pt x="226" y="353"/>
                  <a:pt x="225" y="350"/>
                </a:cubicBezTo>
                <a:cubicBezTo>
                  <a:pt x="222" y="347"/>
                  <a:pt x="219" y="346"/>
                  <a:pt x="215" y="347"/>
                </a:cubicBezTo>
                <a:cubicBezTo>
                  <a:pt x="207" y="349"/>
                  <a:pt x="202" y="356"/>
                  <a:pt x="200" y="364"/>
                </a:cubicBezTo>
                <a:cubicBezTo>
                  <a:pt x="197" y="375"/>
                  <a:pt x="184" y="370"/>
                  <a:pt x="178" y="376"/>
                </a:cubicBezTo>
                <a:cubicBezTo>
                  <a:pt x="171" y="384"/>
                  <a:pt x="163" y="391"/>
                  <a:pt x="163" y="403"/>
                </a:cubicBezTo>
                <a:cubicBezTo>
                  <a:pt x="170" y="411"/>
                  <a:pt x="175" y="418"/>
                  <a:pt x="184" y="423"/>
                </a:cubicBezTo>
                <a:cubicBezTo>
                  <a:pt x="188" y="426"/>
                  <a:pt x="198" y="421"/>
                  <a:pt x="198" y="429"/>
                </a:cubicBezTo>
                <a:cubicBezTo>
                  <a:pt x="203" y="438"/>
                  <a:pt x="204" y="451"/>
                  <a:pt x="216" y="454"/>
                </a:cubicBezTo>
                <a:cubicBezTo>
                  <a:pt x="218" y="453"/>
                  <a:pt x="219" y="451"/>
                  <a:pt x="219" y="449"/>
                </a:cubicBezTo>
                <a:cubicBezTo>
                  <a:pt x="221" y="441"/>
                  <a:pt x="229" y="440"/>
                  <a:pt x="236" y="438"/>
                </a:cubicBezTo>
                <a:cubicBezTo>
                  <a:pt x="240" y="438"/>
                  <a:pt x="243" y="441"/>
                  <a:pt x="248" y="441"/>
                </a:cubicBezTo>
                <a:cubicBezTo>
                  <a:pt x="251" y="443"/>
                  <a:pt x="254" y="447"/>
                  <a:pt x="254" y="452"/>
                </a:cubicBezTo>
                <a:cubicBezTo>
                  <a:pt x="256" y="465"/>
                  <a:pt x="252" y="479"/>
                  <a:pt x="242" y="487"/>
                </a:cubicBezTo>
                <a:cubicBezTo>
                  <a:pt x="244" y="490"/>
                  <a:pt x="248" y="487"/>
                  <a:pt x="251" y="487"/>
                </a:cubicBezTo>
                <a:cubicBezTo>
                  <a:pt x="267" y="488"/>
                  <a:pt x="283" y="492"/>
                  <a:pt x="296" y="501"/>
                </a:cubicBezTo>
                <a:cubicBezTo>
                  <a:pt x="316" y="512"/>
                  <a:pt x="321" y="535"/>
                  <a:pt x="321" y="555"/>
                </a:cubicBezTo>
                <a:cubicBezTo>
                  <a:pt x="322" y="555"/>
                  <a:pt x="322" y="555"/>
                  <a:pt x="322" y="555"/>
                </a:cubicBezTo>
                <a:cubicBezTo>
                  <a:pt x="327" y="551"/>
                  <a:pt x="327" y="551"/>
                  <a:pt x="327" y="551"/>
                </a:cubicBezTo>
                <a:cubicBezTo>
                  <a:pt x="336" y="541"/>
                  <a:pt x="353" y="537"/>
                  <a:pt x="367" y="543"/>
                </a:cubicBezTo>
                <a:cubicBezTo>
                  <a:pt x="371" y="547"/>
                  <a:pt x="374" y="552"/>
                  <a:pt x="373" y="558"/>
                </a:cubicBezTo>
                <a:cubicBezTo>
                  <a:pt x="372" y="566"/>
                  <a:pt x="369" y="575"/>
                  <a:pt x="360" y="578"/>
                </a:cubicBezTo>
                <a:cubicBezTo>
                  <a:pt x="356" y="579"/>
                  <a:pt x="355" y="584"/>
                  <a:pt x="356" y="588"/>
                </a:cubicBezTo>
                <a:cubicBezTo>
                  <a:pt x="358" y="593"/>
                  <a:pt x="365" y="600"/>
                  <a:pt x="371" y="602"/>
                </a:cubicBezTo>
                <a:cubicBezTo>
                  <a:pt x="376" y="603"/>
                  <a:pt x="376" y="609"/>
                  <a:pt x="375" y="612"/>
                </a:cubicBezTo>
                <a:cubicBezTo>
                  <a:pt x="377" y="624"/>
                  <a:pt x="390" y="627"/>
                  <a:pt x="399" y="630"/>
                </a:cubicBezTo>
                <a:cubicBezTo>
                  <a:pt x="403" y="622"/>
                  <a:pt x="415" y="619"/>
                  <a:pt x="414" y="608"/>
                </a:cubicBezTo>
                <a:cubicBezTo>
                  <a:pt x="415" y="606"/>
                  <a:pt x="412" y="604"/>
                  <a:pt x="415" y="602"/>
                </a:cubicBezTo>
                <a:cubicBezTo>
                  <a:pt x="420" y="603"/>
                  <a:pt x="418" y="596"/>
                  <a:pt x="422" y="596"/>
                </a:cubicBezTo>
                <a:cubicBezTo>
                  <a:pt x="426" y="593"/>
                  <a:pt x="431" y="588"/>
                  <a:pt x="429" y="583"/>
                </a:cubicBezTo>
                <a:cubicBezTo>
                  <a:pt x="425" y="582"/>
                  <a:pt x="420" y="583"/>
                  <a:pt x="417" y="580"/>
                </a:cubicBezTo>
                <a:cubicBezTo>
                  <a:pt x="410" y="575"/>
                  <a:pt x="408" y="567"/>
                  <a:pt x="409" y="560"/>
                </a:cubicBezTo>
                <a:cubicBezTo>
                  <a:pt x="412" y="549"/>
                  <a:pt x="423" y="542"/>
                  <a:pt x="433" y="541"/>
                </a:cubicBezTo>
                <a:cubicBezTo>
                  <a:pt x="447" y="540"/>
                  <a:pt x="460" y="546"/>
                  <a:pt x="466" y="557"/>
                </a:cubicBezTo>
                <a:cubicBezTo>
                  <a:pt x="467" y="542"/>
                  <a:pt x="471" y="529"/>
                  <a:pt x="478" y="517"/>
                </a:cubicBezTo>
                <a:cubicBezTo>
                  <a:pt x="486" y="503"/>
                  <a:pt x="501" y="496"/>
                  <a:pt x="515" y="491"/>
                </a:cubicBezTo>
                <a:cubicBezTo>
                  <a:pt x="527" y="486"/>
                  <a:pt x="540" y="490"/>
                  <a:pt x="552" y="492"/>
                </a:cubicBezTo>
                <a:cubicBezTo>
                  <a:pt x="542" y="483"/>
                  <a:pt x="539" y="471"/>
                  <a:pt x="538" y="459"/>
                </a:cubicBezTo>
                <a:cubicBezTo>
                  <a:pt x="538" y="450"/>
                  <a:pt x="545" y="441"/>
                  <a:pt x="554" y="438"/>
                </a:cubicBezTo>
                <a:cubicBezTo>
                  <a:pt x="561" y="435"/>
                  <a:pt x="568" y="440"/>
                  <a:pt x="573" y="443"/>
                </a:cubicBezTo>
                <a:cubicBezTo>
                  <a:pt x="576" y="446"/>
                  <a:pt x="577" y="451"/>
                  <a:pt x="581" y="453"/>
                </a:cubicBezTo>
                <a:cubicBezTo>
                  <a:pt x="587" y="452"/>
                  <a:pt x="594" y="451"/>
                  <a:pt x="596" y="445"/>
                </a:cubicBezTo>
                <a:cubicBezTo>
                  <a:pt x="599" y="440"/>
                  <a:pt x="596" y="433"/>
                  <a:pt x="599" y="428"/>
                </a:cubicBezTo>
                <a:cubicBezTo>
                  <a:pt x="615" y="426"/>
                  <a:pt x="615" y="426"/>
                  <a:pt x="615" y="426"/>
                </a:cubicBezTo>
                <a:cubicBezTo>
                  <a:pt x="622" y="424"/>
                  <a:pt x="626" y="416"/>
                  <a:pt x="628" y="409"/>
                </a:cubicBezTo>
                <a:cubicBezTo>
                  <a:pt x="630" y="405"/>
                  <a:pt x="634" y="403"/>
                  <a:pt x="636" y="399"/>
                </a:cubicBezTo>
                <a:cubicBezTo>
                  <a:pt x="628" y="389"/>
                  <a:pt x="620" y="377"/>
                  <a:pt x="607" y="375"/>
                </a:cubicBezTo>
                <a:cubicBezTo>
                  <a:pt x="604" y="374"/>
                  <a:pt x="600" y="376"/>
                  <a:pt x="597" y="375"/>
                </a:cubicBezTo>
                <a:cubicBezTo>
                  <a:pt x="594" y="368"/>
                  <a:pt x="588" y="362"/>
                  <a:pt x="581" y="357"/>
                </a:cubicBezTo>
                <a:cubicBezTo>
                  <a:pt x="578" y="357"/>
                  <a:pt x="578" y="357"/>
                  <a:pt x="578" y="357"/>
                </a:cubicBezTo>
                <a:cubicBezTo>
                  <a:pt x="574" y="363"/>
                  <a:pt x="569" y="369"/>
                  <a:pt x="560" y="369"/>
                </a:cubicBezTo>
                <a:cubicBezTo>
                  <a:pt x="553" y="368"/>
                  <a:pt x="544" y="367"/>
                  <a:pt x="540" y="359"/>
                </a:cubicBezTo>
                <a:cubicBezTo>
                  <a:pt x="534" y="351"/>
                  <a:pt x="532" y="339"/>
                  <a:pt x="535" y="330"/>
                </a:cubicBezTo>
                <a:cubicBezTo>
                  <a:pt x="538" y="322"/>
                  <a:pt x="544" y="314"/>
                  <a:pt x="551" y="311"/>
                </a:cubicBezTo>
                <a:cubicBezTo>
                  <a:pt x="533" y="311"/>
                  <a:pt x="533" y="311"/>
                  <a:pt x="533" y="311"/>
                </a:cubicBezTo>
                <a:cubicBezTo>
                  <a:pt x="518" y="310"/>
                  <a:pt x="505" y="301"/>
                  <a:pt x="492" y="295"/>
                </a:cubicBezTo>
                <a:cubicBezTo>
                  <a:pt x="477" y="282"/>
                  <a:pt x="470" y="264"/>
                  <a:pt x="466" y="245"/>
                </a:cubicBezTo>
                <a:cubicBezTo>
                  <a:pt x="465" y="245"/>
                  <a:pt x="465" y="245"/>
                  <a:pt x="465" y="245"/>
                </a:cubicBezTo>
                <a:cubicBezTo>
                  <a:pt x="457" y="252"/>
                  <a:pt x="447" y="255"/>
                  <a:pt x="435" y="255"/>
                </a:cubicBezTo>
                <a:cubicBezTo>
                  <a:pt x="426" y="255"/>
                  <a:pt x="419" y="249"/>
                  <a:pt x="415" y="241"/>
                </a:cubicBezTo>
                <a:cubicBezTo>
                  <a:pt x="414" y="235"/>
                  <a:pt x="414" y="228"/>
                  <a:pt x="417" y="222"/>
                </a:cubicBezTo>
                <a:cubicBezTo>
                  <a:pt x="420" y="219"/>
                  <a:pt x="423" y="216"/>
                  <a:pt x="427" y="216"/>
                </a:cubicBezTo>
                <a:cubicBezTo>
                  <a:pt x="429" y="216"/>
                  <a:pt x="431" y="218"/>
                  <a:pt x="432" y="216"/>
                </a:cubicBezTo>
                <a:cubicBezTo>
                  <a:pt x="435" y="211"/>
                  <a:pt x="430" y="207"/>
                  <a:pt x="429" y="202"/>
                </a:cubicBezTo>
                <a:cubicBezTo>
                  <a:pt x="416" y="198"/>
                  <a:pt x="416" y="198"/>
                  <a:pt x="416" y="198"/>
                </a:cubicBezTo>
                <a:cubicBezTo>
                  <a:pt x="411" y="195"/>
                  <a:pt x="414" y="191"/>
                  <a:pt x="413" y="186"/>
                </a:cubicBezTo>
                <a:cubicBezTo>
                  <a:pt x="412" y="179"/>
                  <a:pt x="408" y="172"/>
                  <a:pt x="401" y="170"/>
                </a:cubicBezTo>
                <a:close/>
                <a:moveTo>
                  <a:pt x="591" y="189"/>
                </a:moveTo>
                <a:cubicBezTo>
                  <a:pt x="582" y="182"/>
                  <a:pt x="571" y="181"/>
                  <a:pt x="559" y="180"/>
                </a:cubicBezTo>
                <a:cubicBezTo>
                  <a:pt x="549" y="179"/>
                  <a:pt x="539" y="179"/>
                  <a:pt x="529" y="180"/>
                </a:cubicBezTo>
                <a:cubicBezTo>
                  <a:pt x="507" y="189"/>
                  <a:pt x="484" y="206"/>
                  <a:pt x="476" y="229"/>
                </a:cubicBezTo>
                <a:cubicBezTo>
                  <a:pt x="468" y="243"/>
                  <a:pt x="476" y="260"/>
                  <a:pt x="481" y="274"/>
                </a:cubicBezTo>
                <a:cubicBezTo>
                  <a:pt x="494" y="295"/>
                  <a:pt x="519" y="307"/>
                  <a:pt x="546" y="305"/>
                </a:cubicBezTo>
                <a:cubicBezTo>
                  <a:pt x="562" y="305"/>
                  <a:pt x="573" y="292"/>
                  <a:pt x="585" y="284"/>
                </a:cubicBezTo>
                <a:cubicBezTo>
                  <a:pt x="598" y="271"/>
                  <a:pt x="603" y="253"/>
                  <a:pt x="603" y="236"/>
                </a:cubicBezTo>
                <a:cubicBezTo>
                  <a:pt x="604" y="229"/>
                  <a:pt x="597" y="227"/>
                  <a:pt x="593" y="224"/>
                </a:cubicBezTo>
                <a:cubicBezTo>
                  <a:pt x="588" y="222"/>
                  <a:pt x="582" y="216"/>
                  <a:pt x="578" y="221"/>
                </a:cubicBezTo>
                <a:cubicBezTo>
                  <a:pt x="580" y="229"/>
                  <a:pt x="578" y="237"/>
                  <a:pt x="578" y="245"/>
                </a:cubicBezTo>
                <a:cubicBezTo>
                  <a:pt x="573" y="258"/>
                  <a:pt x="565" y="274"/>
                  <a:pt x="548" y="275"/>
                </a:cubicBezTo>
                <a:cubicBezTo>
                  <a:pt x="535" y="280"/>
                  <a:pt x="520" y="273"/>
                  <a:pt x="511" y="263"/>
                </a:cubicBezTo>
                <a:cubicBezTo>
                  <a:pt x="503" y="252"/>
                  <a:pt x="502" y="237"/>
                  <a:pt x="509" y="225"/>
                </a:cubicBezTo>
                <a:cubicBezTo>
                  <a:pt x="518" y="215"/>
                  <a:pt x="530" y="212"/>
                  <a:pt x="542" y="210"/>
                </a:cubicBezTo>
                <a:cubicBezTo>
                  <a:pt x="578" y="203"/>
                  <a:pt x="611" y="225"/>
                  <a:pt x="631" y="254"/>
                </a:cubicBezTo>
                <a:cubicBezTo>
                  <a:pt x="643" y="270"/>
                  <a:pt x="647" y="290"/>
                  <a:pt x="654" y="308"/>
                </a:cubicBezTo>
                <a:cubicBezTo>
                  <a:pt x="665" y="310"/>
                  <a:pt x="665" y="310"/>
                  <a:pt x="665" y="310"/>
                </a:cubicBezTo>
                <a:cubicBezTo>
                  <a:pt x="686" y="315"/>
                  <a:pt x="701" y="337"/>
                  <a:pt x="709" y="356"/>
                </a:cubicBezTo>
                <a:cubicBezTo>
                  <a:pt x="713" y="370"/>
                  <a:pt x="716" y="387"/>
                  <a:pt x="730" y="396"/>
                </a:cubicBezTo>
                <a:cubicBezTo>
                  <a:pt x="732" y="400"/>
                  <a:pt x="736" y="401"/>
                  <a:pt x="736" y="405"/>
                </a:cubicBezTo>
                <a:cubicBezTo>
                  <a:pt x="732" y="410"/>
                  <a:pt x="727" y="413"/>
                  <a:pt x="725" y="418"/>
                </a:cubicBezTo>
                <a:cubicBezTo>
                  <a:pt x="724" y="421"/>
                  <a:pt x="720" y="422"/>
                  <a:pt x="720" y="424"/>
                </a:cubicBezTo>
                <a:cubicBezTo>
                  <a:pt x="710" y="438"/>
                  <a:pt x="708" y="453"/>
                  <a:pt x="698" y="466"/>
                </a:cubicBezTo>
                <a:cubicBezTo>
                  <a:pt x="689" y="480"/>
                  <a:pt x="676" y="490"/>
                  <a:pt x="662" y="498"/>
                </a:cubicBezTo>
                <a:cubicBezTo>
                  <a:pt x="658" y="498"/>
                  <a:pt x="653" y="499"/>
                  <a:pt x="651" y="502"/>
                </a:cubicBezTo>
                <a:cubicBezTo>
                  <a:pt x="644" y="534"/>
                  <a:pt x="622" y="561"/>
                  <a:pt x="596" y="578"/>
                </a:cubicBezTo>
                <a:cubicBezTo>
                  <a:pt x="586" y="588"/>
                  <a:pt x="570" y="587"/>
                  <a:pt x="558" y="594"/>
                </a:cubicBezTo>
                <a:cubicBezTo>
                  <a:pt x="537" y="593"/>
                  <a:pt x="537" y="593"/>
                  <a:pt x="537" y="593"/>
                </a:cubicBezTo>
                <a:cubicBezTo>
                  <a:pt x="526" y="594"/>
                  <a:pt x="517" y="587"/>
                  <a:pt x="508" y="583"/>
                </a:cubicBezTo>
                <a:cubicBezTo>
                  <a:pt x="501" y="575"/>
                  <a:pt x="499" y="564"/>
                  <a:pt x="500" y="554"/>
                </a:cubicBezTo>
                <a:cubicBezTo>
                  <a:pt x="500" y="545"/>
                  <a:pt x="506" y="537"/>
                  <a:pt x="513" y="531"/>
                </a:cubicBezTo>
                <a:cubicBezTo>
                  <a:pt x="523" y="523"/>
                  <a:pt x="540" y="519"/>
                  <a:pt x="552" y="525"/>
                </a:cubicBezTo>
                <a:cubicBezTo>
                  <a:pt x="568" y="537"/>
                  <a:pt x="573" y="557"/>
                  <a:pt x="572" y="577"/>
                </a:cubicBezTo>
                <a:cubicBezTo>
                  <a:pt x="570" y="580"/>
                  <a:pt x="570" y="580"/>
                  <a:pt x="570" y="580"/>
                </a:cubicBezTo>
                <a:cubicBezTo>
                  <a:pt x="569" y="581"/>
                  <a:pt x="568" y="584"/>
                  <a:pt x="570" y="584"/>
                </a:cubicBezTo>
                <a:cubicBezTo>
                  <a:pt x="580" y="581"/>
                  <a:pt x="590" y="577"/>
                  <a:pt x="597" y="571"/>
                </a:cubicBezTo>
                <a:cubicBezTo>
                  <a:pt x="600" y="556"/>
                  <a:pt x="596" y="541"/>
                  <a:pt x="590" y="529"/>
                </a:cubicBezTo>
                <a:cubicBezTo>
                  <a:pt x="575" y="506"/>
                  <a:pt x="547" y="491"/>
                  <a:pt x="519" y="495"/>
                </a:cubicBezTo>
                <a:cubicBezTo>
                  <a:pt x="503" y="501"/>
                  <a:pt x="485" y="510"/>
                  <a:pt x="479" y="528"/>
                </a:cubicBezTo>
                <a:cubicBezTo>
                  <a:pt x="470" y="549"/>
                  <a:pt x="473" y="574"/>
                  <a:pt x="484" y="593"/>
                </a:cubicBezTo>
                <a:cubicBezTo>
                  <a:pt x="494" y="608"/>
                  <a:pt x="510" y="615"/>
                  <a:pt x="525" y="619"/>
                </a:cubicBezTo>
                <a:cubicBezTo>
                  <a:pt x="587" y="635"/>
                  <a:pt x="633" y="583"/>
                  <a:pt x="666" y="538"/>
                </a:cubicBezTo>
                <a:cubicBezTo>
                  <a:pt x="673" y="533"/>
                  <a:pt x="669" y="517"/>
                  <a:pt x="682" y="519"/>
                </a:cubicBezTo>
                <a:cubicBezTo>
                  <a:pt x="730" y="498"/>
                  <a:pt x="735" y="441"/>
                  <a:pt x="770" y="406"/>
                </a:cubicBezTo>
                <a:cubicBezTo>
                  <a:pt x="769" y="405"/>
                  <a:pt x="769" y="405"/>
                  <a:pt x="769" y="405"/>
                </a:cubicBezTo>
                <a:cubicBezTo>
                  <a:pt x="752" y="388"/>
                  <a:pt x="738" y="367"/>
                  <a:pt x="729" y="346"/>
                </a:cubicBezTo>
                <a:cubicBezTo>
                  <a:pt x="722" y="323"/>
                  <a:pt x="706" y="301"/>
                  <a:pt x="685" y="289"/>
                </a:cubicBezTo>
                <a:cubicBezTo>
                  <a:pt x="682" y="288"/>
                  <a:pt x="678" y="289"/>
                  <a:pt x="676" y="287"/>
                </a:cubicBezTo>
                <a:cubicBezTo>
                  <a:pt x="671" y="263"/>
                  <a:pt x="658" y="240"/>
                  <a:pt x="641" y="222"/>
                </a:cubicBezTo>
                <a:cubicBezTo>
                  <a:pt x="625" y="209"/>
                  <a:pt x="610" y="197"/>
                  <a:pt x="591" y="189"/>
                </a:cubicBezTo>
                <a:close/>
                <a:moveTo>
                  <a:pt x="281" y="191"/>
                </a:moveTo>
                <a:cubicBezTo>
                  <a:pt x="266" y="184"/>
                  <a:pt x="252" y="178"/>
                  <a:pt x="234" y="180"/>
                </a:cubicBezTo>
                <a:cubicBezTo>
                  <a:pt x="228" y="181"/>
                  <a:pt x="219" y="178"/>
                  <a:pt x="215" y="183"/>
                </a:cubicBezTo>
                <a:cubicBezTo>
                  <a:pt x="194" y="185"/>
                  <a:pt x="178" y="199"/>
                  <a:pt x="162" y="212"/>
                </a:cubicBezTo>
                <a:cubicBezTo>
                  <a:pt x="140" y="229"/>
                  <a:pt x="130" y="256"/>
                  <a:pt x="115" y="278"/>
                </a:cubicBezTo>
                <a:cubicBezTo>
                  <a:pt x="100" y="279"/>
                  <a:pt x="88" y="292"/>
                  <a:pt x="78" y="303"/>
                </a:cubicBezTo>
                <a:cubicBezTo>
                  <a:pt x="56" y="327"/>
                  <a:pt x="49" y="358"/>
                  <a:pt x="32" y="383"/>
                </a:cubicBezTo>
                <a:cubicBezTo>
                  <a:pt x="30" y="387"/>
                  <a:pt x="24" y="390"/>
                  <a:pt x="26" y="395"/>
                </a:cubicBezTo>
                <a:cubicBezTo>
                  <a:pt x="68" y="427"/>
                  <a:pt x="61" y="493"/>
                  <a:pt x="115" y="510"/>
                </a:cubicBezTo>
                <a:cubicBezTo>
                  <a:pt x="120" y="514"/>
                  <a:pt x="118" y="521"/>
                  <a:pt x="120" y="527"/>
                </a:cubicBezTo>
                <a:cubicBezTo>
                  <a:pt x="132" y="552"/>
                  <a:pt x="144" y="578"/>
                  <a:pt x="169" y="595"/>
                </a:cubicBezTo>
                <a:cubicBezTo>
                  <a:pt x="183" y="603"/>
                  <a:pt x="196" y="612"/>
                  <a:pt x="211" y="614"/>
                </a:cubicBezTo>
                <a:cubicBezTo>
                  <a:pt x="241" y="621"/>
                  <a:pt x="277" y="617"/>
                  <a:pt x="297" y="592"/>
                </a:cubicBezTo>
                <a:cubicBezTo>
                  <a:pt x="309" y="584"/>
                  <a:pt x="315" y="571"/>
                  <a:pt x="316" y="556"/>
                </a:cubicBezTo>
                <a:cubicBezTo>
                  <a:pt x="318" y="541"/>
                  <a:pt x="312" y="527"/>
                  <a:pt x="305" y="515"/>
                </a:cubicBezTo>
                <a:cubicBezTo>
                  <a:pt x="289" y="496"/>
                  <a:pt x="264" y="490"/>
                  <a:pt x="240" y="494"/>
                </a:cubicBezTo>
                <a:cubicBezTo>
                  <a:pt x="225" y="494"/>
                  <a:pt x="214" y="505"/>
                  <a:pt x="203" y="516"/>
                </a:cubicBezTo>
                <a:cubicBezTo>
                  <a:pt x="195" y="523"/>
                  <a:pt x="195" y="534"/>
                  <a:pt x="192" y="544"/>
                </a:cubicBezTo>
                <a:cubicBezTo>
                  <a:pt x="191" y="552"/>
                  <a:pt x="189" y="559"/>
                  <a:pt x="192" y="567"/>
                </a:cubicBezTo>
                <a:cubicBezTo>
                  <a:pt x="199" y="572"/>
                  <a:pt x="206" y="576"/>
                  <a:pt x="214" y="577"/>
                </a:cubicBezTo>
                <a:cubicBezTo>
                  <a:pt x="216" y="577"/>
                  <a:pt x="220" y="580"/>
                  <a:pt x="220" y="576"/>
                </a:cubicBezTo>
                <a:cubicBezTo>
                  <a:pt x="214" y="560"/>
                  <a:pt x="218" y="544"/>
                  <a:pt x="226" y="531"/>
                </a:cubicBezTo>
                <a:cubicBezTo>
                  <a:pt x="233" y="523"/>
                  <a:pt x="241" y="519"/>
                  <a:pt x="251" y="520"/>
                </a:cubicBezTo>
                <a:cubicBezTo>
                  <a:pt x="263" y="521"/>
                  <a:pt x="276" y="522"/>
                  <a:pt x="281" y="534"/>
                </a:cubicBezTo>
                <a:cubicBezTo>
                  <a:pt x="286" y="541"/>
                  <a:pt x="286" y="549"/>
                  <a:pt x="285" y="557"/>
                </a:cubicBezTo>
                <a:cubicBezTo>
                  <a:pt x="280" y="574"/>
                  <a:pt x="262" y="584"/>
                  <a:pt x="245" y="586"/>
                </a:cubicBezTo>
                <a:cubicBezTo>
                  <a:pt x="230" y="588"/>
                  <a:pt x="217" y="582"/>
                  <a:pt x="204" y="579"/>
                </a:cubicBezTo>
                <a:cubicBezTo>
                  <a:pt x="183" y="570"/>
                  <a:pt x="164" y="549"/>
                  <a:pt x="154" y="528"/>
                </a:cubicBezTo>
                <a:cubicBezTo>
                  <a:pt x="146" y="516"/>
                  <a:pt x="142" y="502"/>
                  <a:pt x="135" y="490"/>
                </a:cubicBezTo>
                <a:cubicBezTo>
                  <a:pt x="131" y="490"/>
                  <a:pt x="128" y="487"/>
                  <a:pt x="125" y="486"/>
                </a:cubicBezTo>
                <a:cubicBezTo>
                  <a:pt x="90" y="468"/>
                  <a:pt x="85" y="430"/>
                  <a:pt x="66" y="401"/>
                </a:cubicBezTo>
                <a:cubicBezTo>
                  <a:pt x="63" y="397"/>
                  <a:pt x="55" y="398"/>
                  <a:pt x="56" y="392"/>
                </a:cubicBezTo>
                <a:cubicBezTo>
                  <a:pt x="68" y="381"/>
                  <a:pt x="70" y="365"/>
                  <a:pt x="76" y="351"/>
                </a:cubicBezTo>
                <a:cubicBezTo>
                  <a:pt x="87" y="327"/>
                  <a:pt x="111" y="308"/>
                  <a:pt x="136" y="300"/>
                </a:cubicBezTo>
                <a:cubicBezTo>
                  <a:pt x="150" y="259"/>
                  <a:pt x="184" y="215"/>
                  <a:pt x="229" y="208"/>
                </a:cubicBezTo>
                <a:cubicBezTo>
                  <a:pt x="253" y="206"/>
                  <a:pt x="279" y="214"/>
                  <a:pt x="290" y="236"/>
                </a:cubicBezTo>
                <a:cubicBezTo>
                  <a:pt x="294" y="251"/>
                  <a:pt x="288" y="268"/>
                  <a:pt x="276" y="278"/>
                </a:cubicBezTo>
                <a:cubicBezTo>
                  <a:pt x="263" y="284"/>
                  <a:pt x="246" y="282"/>
                  <a:pt x="235" y="274"/>
                </a:cubicBezTo>
                <a:cubicBezTo>
                  <a:pt x="222" y="262"/>
                  <a:pt x="217" y="246"/>
                  <a:pt x="216" y="230"/>
                </a:cubicBezTo>
                <a:cubicBezTo>
                  <a:pt x="215" y="225"/>
                  <a:pt x="217" y="220"/>
                  <a:pt x="215" y="217"/>
                </a:cubicBezTo>
                <a:cubicBezTo>
                  <a:pt x="206" y="218"/>
                  <a:pt x="199" y="224"/>
                  <a:pt x="192" y="230"/>
                </a:cubicBezTo>
                <a:cubicBezTo>
                  <a:pt x="192" y="238"/>
                  <a:pt x="189" y="247"/>
                  <a:pt x="192" y="255"/>
                </a:cubicBezTo>
                <a:cubicBezTo>
                  <a:pt x="197" y="277"/>
                  <a:pt x="214" y="297"/>
                  <a:pt x="235" y="304"/>
                </a:cubicBezTo>
                <a:cubicBezTo>
                  <a:pt x="254" y="313"/>
                  <a:pt x="275" y="304"/>
                  <a:pt x="292" y="298"/>
                </a:cubicBezTo>
                <a:cubicBezTo>
                  <a:pt x="302" y="291"/>
                  <a:pt x="313" y="281"/>
                  <a:pt x="312" y="268"/>
                </a:cubicBezTo>
                <a:cubicBezTo>
                  <a:pt x="314" y="257"/>
                  <a:pt x="321" y="248"/>
                  <a:pt x="317" y="235"/>
                </a:cubicBezTo>
                <a:cubicBezTo>
                  <a:pt x="309" y="217"/>
                  <a:pt x="309" y="217"/>
                  <a:pt x="309" y="217"/>
                </a:cubicBezTo>
                <a:cubicBezTo>
                  <a:pt x="302" y="206"/>
                  <a:pt x="291" y="199"/>
                  <a:pt x="281" y="191"/>
                </a:cubicBezTo>
                <a:close/>
                <a:moveTo>
                  <a:pt x="278" y="228"/>
                </a:moveTo>
                <a:cubicBezTo>
                  <a:pt x="266" y="217"/>
                  <a:pt x="251" y="212"/>
                  <a:pt x="233" y="212"/>
                </a:cubicBezTo>
                <a:cubicBezTo>
                  <a:pt x="232" y="213"/>
                  <a:pt x="231" y="214"/>
                  <a:pt x="232" y="215"/>
                </a:cubicBezTo>
                <a:cubicBezTo>
                  <a:pt x="243" y="215"/>
                  <a:pt x="243" y="215"/>
                  <a:pt x="243" y="215"/>
                </a:cubicBezTo>
                <a:cubicBezTo>
                  <a:pt x="258" y="219"/>
                  <a:pt x="274" y="225"/>
                  <a:pt x="279" y="241"/>
                </a:cubicBezTo>
                <a:cubicBezTo>
                  <a:pt x="281" y="249"/>
                  <a:pt x="280" y="258"/>
                  <a:pt x="275" y="265"/>
                </a:cubicBezTo>
                <a:cubicBezTo>
                  <a:pt x="270" y="269"/>
                  <a:pt x="262" y="270"/>
                  <a:pt x="256" y="269"/>
                </a:cubicBezTo>
                <a:cubicBezTo>
                  <a:pt x="240" y="266"/>
                  <a:pt x="232" y="252"/>
                  <a:pt x="229" y="238"/>
                </a:cubicBezTo>
                <a:cubicBezTo>
                  <a:pt x="229" y="237"/>
                  <a:pt x="226" y="236"/>
                  <a:pt x="227" y="234"/>
                </a:cubicBezTo>
                <a:cubicBezTo>
                  <a:pt x="225" y="228"/>
                  <a:pt x="228" y="220"/>
                  <a:pt x="226" y="213"/>
                </a:cubicBezTo>
                <a:cubicBezTo>
                  <a:pt x="224" y="213"/>
                  <a:pt x="223" y="214"/>
                  <a:pt x="222" y="215"/>
                </a:cubicBezTo>
                <a:cubicBezTo>
                  <a:pt x="218" y="233"/>
                  <a:pt x="222" y="256"/>
                  <a:pt x="238" y="269"/>
                </a:cubicBezTo>
                <a:cubicBezTo>
                  <a:pt x="247" y="277"/>
                  <a:pt x="261" y="279"/>
                  <a:pt x="273" y="274"/>
                </a:cubicBezTo>
                <a:cubicBezTo>
                  <a:pt x="279" y="270"/>
                  <a:pt x="282" y="264"/>
                  <a:pt x="285" y="258"/>
                </a:cubicBezTo>
                <a:cubicBezTo>
                  <a:pt x="290" y="248"/>
                  <a:pt x="285" y="237"/>
                  <a:pt x="278" y="228"/>
                </a:cubicBezTo>
                <a:close/>
                <a:moveTo>
                  <a:pt x="564" y="218"/>
                </a:moveTo>
                <a:cubicBezTo>
                  <a:pt x="563" y="215"/>
                  <a:pt x="563" y="215"/>
                  <a:pt x="563" y="215"/>
                </a:cubicBezTo>
                <a:cubicBezTo>
                  <a:pt x="556" y="215"/>
                  <a:pt x="549" y="214"/>
                  <a:pt x="543" y="216"/>
                </a:cubicBezTo>
                <a:cubicBezTo>
                  <a:pt x="537" y="217"/>
                  <a:pt x="531" y="222"/>
                  <a:pt x="524" y="221"/>
                </a:cubicBezTo>
                <a:cubicBezTo>
                  <a:pt x="517" y="225"/>
                  <a:pt x="509" y="233"/>
                  <a:pt x="511" y="241"/>
                </a:cubicBezTo>
                <a:cubicBezTo>
                  <a:pt x="510" y="253"/>
                  <a:pt x="518" y="264"/>
                  <a:pt x="528" y="270"/>
                </a:cubicBezTo>
                <a:cubicBezTo>
                  <a:pt x="540" y="274"/>
                  <a:pt x="554" y="271"/>
                  <a:pt x="563" y="262"/>
                </a:cubicBezTo>
                <a:cubicBezTo>
                  <a:pt x="572" y="251"/>
                  <a:pt x="575" y="237"/>
                  <a:pt x="574" y="223"/>
                </a:cubicBezTo>
                <a:cubicBezTo>
                  <a:pt x="573" y="220"/>
                  <a:pt x="572" y="216"/>
                  <a:pt x="568" y="217"/>
                </a:cubicBezTo>
                <a:cubicBezTo>
                  <a:pt x="567" y="220"/>
                  <a:pt x="568" y="224"/>
                  <a:pt x="569" y="229"/>
                </a:cubicBezTo>
                <a:cubicBezTo>
                  <a:pt x="567" y="243"/>
                  <a:pt x="562" y="257"/>
                  <a:pt x="549" y="264"/>
                </a:cubicBezTo>
                <a:cubicBezTo>
                  <a:pt x="541" y="268"/>
                  <a:pt x="532" y="265"/>
                  <a:pt x="526" y="259"/>
                </a:cubicBezTo>
                <a:cubicBezTo>
                  <a:pt x="518" y="253"/>
                  <a:pt x="519" y="244"/>
                  <a:pt x="520" y="235"/>
                </a:cubicBezTo>
                <a:cubicBezTo>
                  <a:pt x="528" y="221"/>
                  <a:pt x="545" y="220"/>
                  <a:pt x="559" y="221"/>
                </a:cubicBezTo>
                <a:cubicBezTo>
                  <a:pt x="562" y="221"/>
                  <a:pt x="564" y="220"/>
                  <a:pt x="564" y="218"/>
                </a:cubicBezTo>
                <a:close/>
                <a:moveTo>
                  <a:pt x="265" y="227"/>
                </a:moveTo>
                <a:cubicBezTo>
                  <a:pt x="258" y="223"/>
                  <a:pt x="249" y="220"/>
                  <a:pt x="240" y="219"/>
                </a:cubicBezTo>
                <a:cubicBezTo>
                  <a:pt x="242" y="224"/>
                  <a:pt x="248" y="224"/>
                  <a:pt x="252" y="227"/>
                </a:cubicBezTo>
                <a:cubicBezTo>
                  <a:pt x="261" y="231"/>
                  <a:pt x="263" y="240"/>
                  <a:pt x="268" y="247"/>
                </a:cubicBezTo>
                <a:cubicBezTo>
                  <a:pt x="267" y="251"/>
                  <a:pt x="262" y="253"/>
                  <a:pt x="259" y="254"/>
                </a:cubicBezTo>
                <a:cubicBezTo>
                  <a:pt x="249" y="252"/>
                  <a:pt x="249" y="252"/>
                  <a:pt x="249" y="252"/>
                </a:cubicBezTo>
                <a:cubicBezTo>
                  <a:pt x="239" y="248"/>
                  <a:pt x="234" y="236"/>
                  <a:pt x="231" y="225"/>
                </a:cubicBezTo>
                <a:cubicBezTo>
                  <a:pt x="231" y="225"/>
                  <a:pt x="231" y="225"/>
                  <a:pt x="230" y="225"/>
                </a:cubicBezTo>
                <a:cubicBezTo>
                  <a:pt x="232" y="242"/>
                  <a:pt x="237" y="260"/>
                  <a:pt x="255" y="265"/>
                </a:cubicBezTo>
                <a:cubicBezTo>
                  <a:pt x="261" y="267"/>
                  <a:pt x="268" y="267"/>
                  <a:pt x="273" y="262"/>
                </a:cubicBezTo>
                <a:cubicBezTo>
                  <a:pt x="277" y="259"/>
                  <a:pt x="276" y="254"/>
                  <a:pt x="277" y="249"/>
                </a:cubicBezTo>
                <a:cubicBezTo>
                  <a:pt x="277" y="241"/>
                  <a:pt x="272" y="233"/>
                  <a:pt x="265" y="227"/>
                </a:cubicBezTo>
                <a:close/>
                <a:moveTo>
                  <a:pt x="555" y="225"/>
                </a:moveTo>
                <a:cubicBezTo>
                  <a:pt x="544" y="224"/>
                  <a:pt x="533" y="225"/>
                  <a:pt x="525" y="234"/>
                </a:cubicBezTo>
                <a:cubicBezTo>
                  <a:pt x="521" y="239"/>
                  <a:pt x="522" y="246"/>
                  <a:pt x="524" y="252"/>
                </a:cubicBezTo>
                <a:cubicBezTo>
                  <a:pt x="530" y="257"/>
                  <a:pt x="535" y="264"/>
                  <a:pt x="543" y="262"/>
                </a:cubicBezTo>
                <a:cubicBezTo>
                  <a:pt x="555" y="258"/>
                  <a:pt x="564" y="245"/>
                  <a:pt x="564" y="232"/>
                </a:cubicBezTo>
                <a:cubicBezTo>
                  <a:pt x="558" y="240"/>
                  <a:pt x="552" y="254"/>
                  <a:pt x="539" y="253"/>
                </a:cubicBezTo>
                <a:cubicBezTo>
                  <a:pt x="536" y="251"/>
                  <a:pt x="533" y="248"/>
                  <a:pt x="533" y="243"/>
                </a:cubicBezTo>
                <a:cubicBezTo>
                  <a:pt x="533" y="237"/>
                  <a:pt x="540" y="231"/>
                  <a:pt x="546" y="229"/>
                </a:cubicBezTo>
                <a:cubicBezTo>
                  <a:pt x="548" y="226"/>
                  <a:pt x="554" y="228"/>
                  <a:pt x="555" y="225"/>
                </a:cubicBezTo>
                <a:close/>
                <a:moveTo>
                  <a:pt x="186" y="240"/>
                </a:moveTo>
                <a:cubicBezTo>
                  <a:pt x="187" y="239"/>
                  <a:pt x="186" y="233"/>
                  <a:pt x="183" y="237"/>
                </a:cubicBezTo>
                <a:cubicBezTo>
                  <a:pt x="162" y="255"/>
                  <a:pt x="149" y="280"/>
                  <a:pt x="140" y="304"/>
                </a:cubicBezTo>
                <a:cubicBezTo>
                  <a:pt x="127" y="312"/>
                  <a:pt x="110" y="315"/>
                  <a:pt x="100" y="329"/>
                </a:cubicBezTo>
                <a:cubicBezTo>
                  <a:pt x="84" y="342"/>
                  <a:pt x="79" y="362"/>
                  <a:pt x="72" y="380"/>
                </a:cubicBezTo>
                <a:cubicBezTo>
                  <a:pt x="72" y="385"/>
                  <a:pt x="66" y="388"/>
                  <a:pt x="67" y="393"/>
                </a:cubicBezTo>
                <a:cubicBezTo>
                  <a:pt x="72" y="396"/>
                  <a:pt x="74" y="401"/>
                  <a:pt x="78" y="406"/>
                </a:cubicBezTo>
                <a:cubicBezTo>
                  <a:pt x="90" y="437"/>
                  <a:pt x="105" y="477"/>
                  <a:pt x="141" y="486"/>
                </a:cubicBezTo>
                <a:cubicBezTo>
                  <a:pt x="152" y="512"/>
                  <a:pt x="161" y="539"/>
                  <a:pt x="182" y="559"/>
                </a:cubicBezTo>
                <a:cubicBezTo>
                  <a:pt x="184" y="559"/>
                  <a:pt x="184" y="559"/>
                  <a:pt x="184" y="559"/>
                </a:cubicBezTo>
                <a:cubicBezTo>
                  <a:pt x="185" y="557"/>
                  <a:pt x="185" y="554"/>
                  <a:pt x="184" y="553"/>
                </a:cubicBezTo>
                <a:cubicBezTo>
                  <a:pt x="181" y="552"/>
                  <a:pt x="180" y="548"/>
                  <a:pt x="177" y="546"/>
                </a:cubicBezTo>
                <a:cubicBezTo>
                  <a:pt x="165" y="525"/>
                  <a:pt x="154" y="506"/>
                  <a:pt x="147" y="483"/>
                </a:cubicBezTo>
                <a:cubicBezTo>
                  <a:pt x="145" y="480"/>
                  <a:pt x="145" y="480"/>
                  <a:pt x="145" y="480"/>
                </a:cubicBezTo>
                <a:cubicBezTo>
                  <a:pt x="130" y="479"/>
                  <a:pt x="120" y="467"/>
                  <a:pt x="109" y="458"/>
                </a:cubicBezTo>
                <a:cubicBezTo>
                  <a:pt x="95" y="437"/>
                  <a:pt x="90" y="412"/>
                  <a:pt x="74" y="391"/>
                </a:cubicBezTo>
                <a:cubicBezTo>
                  <a:pt x="74" y="389"/>
                  <a:pt x="74" y="389"/>
                  <a:pt x="74" y="389"/>
                </a:cubicBezTo>
                <a:cubicBezTo>
                  <a:pt x="80" y="373"/>
                  <a:pt x="88" y="356"/>
                  <a:pt x="95" y="341"/>
                </a:cubicBezTo>
                <a:cubicBezTo>
                  <a:pt x="104" y="327"/>
                  <a:pt x="119" y="319"/>
                  <a:pt x="132" y="313"/>
                </a:cubicBezTo>
                <a:cubicBezTo>
                  <a:pt x="137" y="310"/>
                  <a:pt x="145" y="311"/>
                  <a:pt x="148" y="305"/>
                </a:cubicBezTo>
                <a:cubicBezTo>
                  <a:pt x="155" y="288"/>
                  <a:pt x="159" y="270"/>
                  <a:pt x="171" y="255"/>
                </a:cubicBezTo>
                <a:cubicBezTo>
                  <a:pt x="175" y="250"/>
                  <a:pt x="182" y="245"/>
                  <a:pt x="186" y="240"/>
                </a:cubicBezTo>
                <a:close/>
                <a:moveTo>
                  <a:pt x="635" y="272"/>
                </a:moveTo>
                <a:cubicBezTo>
                  <a:pt x="629" y="259"/>
                  <a:pt x="621" y="246"/>
                  <a:pt x="609" y="237"/>
                </a:cubicBezTo>
                <a:cubicBezTo>
                  <a:pt x="608" y="239"/>
                  <a:pt x="608" y="242"/>
                  <a:pt x="609" y="244"/>
                </a:cubicBezTo>
                <a:cubicBezTo>
                  <a:pt x="609" y="246"/>
                  <a:pt x="611" y="245"/>
                  <a:pt x="612" y="246"/>
                </a:cubicBezTo>
                <a:cubicBezTo>
                  <a:pt x="629" y="266"/>
                  <a:pt x="637" y="291"/>
                  <a:pt x="644" y="316"/>
                </a:cubicBezTo>
                <a:cubicBezTo>
                  <a:pt x="647" y="320"/>
                  <a:pt x="652" y="320"/>
                  <a:pt x="657" y="320"/>
                </a:cubicBezTo>
                <a:cubicBezTo>
                  <a:pt x="691" y="326"/>
                  <a:pt x="695" y="365"/>
                  <a:pt x="708" y="390"/>
                </a:cubicBezTo>
                <a:cubicBezTo>
                  <a:pt x="710" y="396"/>
                  <a:pt x="717" y="400"/>
                  <a:pt x="718" y="407"/>
                </a:cubicBezTo>
                <a:cubicBezTo>
                  <a:pt x="702" y="426"/>
                  <a:pt x="697" y="451"/>
                  <a:pt x="682" y="471"/>
                </a:cubicBezTo>
                <a:cubicBezTo>
                  <a:pt x="671" y="486"/>
                  <a:pt x="653" y="485"/>
                  <a:pt x="640" y="494"/>
                </a:cubicBezTo>
                <a:cubicBezTo>
                  <a:pt x="637" y="506"/>
                  <a:pt x="635" y="517"/>
                  <a:pt x="631" y="528"/>
                </a:cubicBezTo>
                <a:cubicBezTo>
                  <a:pt x="624" y="540"/>
                  <a:pt x="617" y="555"/>
                  <a:pt x="604" y="562"/>
                </a:cubicBezTo>
                <a:cubicBezTo>
                  <a:pt x="604" y="563"/>
                  <a:pt x="603" y="564"/>
                  <a:pt x="604" y="564"/>
                </a:cubicBezTo>
                <a:cubicBezTo>
                  <a:pt x="625" y="550"/>
                  <a:pt x="637" y="526"/>
                  <a:pt x="644" y="502"/>
                </a:cubicBezTo>
                <a:cubicBezTo>
                  <a:pt x="644" y="494"/>
                  <a:pt x="654" y="496"/>
                  <a:pt x="659" y="493"/>
                </a:cubicBezTo>
                <a:cubicBezTo>
                  <a:pt x="697" y="478"/>
                  <a:pt x="702" y="434"/>
                  <a:pt x="726" y="407"/>
                </a:cubicBezTo>
                <a:cubicBezTo>
                  <a:pt x="727" y="405"/>
                  <a:pt x="728" y="403"/>
                  <a:pt x="726" y="402"/>
                </a:cubicBezTo>
                <a:cubicBezTo>
                  <a:pt x="710" y="390"/>
                  <a:pt x="708" y="371"/>
                  <a:pt x="701" y="354"/>
                </a:cubicBezTo>
                <a:cubicBezTo>
                  <a:pt x="693" y="333"/>
                  <a:pt x="675" y="316"/>
                  <a:pt x="653" y="313"/>
                </a:cubicBezTo>
                <a:cubicBezTo>
                  <a:pt x="649" y="309"/>
                  <a:pt x="649" y="309"/>
                  <a:pt x="649" y="309"/>
                </a:cubicBezTo>
                <a:cubicBezTo>
                  <a:pt x="646" y="295"/>
                  <a:pt x="641" y="283"/>
                  <a:pt x="635" y="272"/>
                </a:cubicBezTo>
                <a:close/>
                <a:moveTo>
                  <a:pt x="188" y="264"/>
                </a:moveTo>
                <a:cubicBezTo>
                  <a:pt x="185" y="249"/>
                  <a:pt x="185" y="249"/>
                  <a:pt x="185" y="249"/>
                </a:cubicBezTo>
                <a:cubicBezTo>
                  <a:pt x="184" y="248"/>
                  <a:pt x="184" y="248"/>
                  <a:pt x="184" y="248"/>
                </a:cubicBezTo>
                <a:cubicBezTo>
                  <a:pt x="164" y="263"/>
                  <a:pt x="160" y="288"/>
                  <a:pt x="151" y="309"/>
                </a:cubicBezTo>
                <a:cubicBezTo>
                  <a:pt x="143" y="314"/>
                  <a:pt x="133" y="318"/>
                  <a:pt x="124" y="321"/>
                </a:cubicBezTo>
                <a:cubicBezTo>
                  <a:pt x="100" y="330"/>
                  <a:pt x="92" y="357"/>
                  <a:pt x="84" y="379"/>
                </a:cubicBezTo>
                <a:cubicBezTo>
                  <a:pt x="83" y="383"/>
                  <a:pt x="79" y="386"/>
                  <a:pt x="79" y="390"/>
                </a:cubicBezTo>
                <a:cubicBezTo>
                  <a:pt x="99" y="417"/>
                  <a:pt x="99" y="458"/>
                  <a:pt x="134" y="473"/>
                </a:cubicBezTo>
                <a:cubicBezTo>
                  <a:pt x="140" y="475"/>
                  <a:pt x="147" y="473"/>
                  <a:pt x="150" y="478"/>
                </a:cubicBezTo>
                <a:cubicBezTo>
                  <a:pt x="156" y="497"/>
                  <a:pt x="164" y="516"/>
                  <a:pt x="174" y="534"/>
                </a:cubicBezTo>
                <a:cubicBezTo>
                  <a:pt x="177" y="539"/>
                  <a:pt x="180" y="545"/>
                  <a:pt x="185" y="549"/>
                </a:cubicBezTo>
                <a:cubicBezTo>
                  <a:pt x="191" y="525"/>
                  <a:pt x="191" y="525"/>
                  <a:pt x="191" y="525"/>
                </a:cubicBezTo>
                <a:cubicBezTo>
                  <a:pt x="196" y="512"/>
                  <a:pt x="208" y="500"/>
                  <a:pt x="221" y="495"/>
                </a:cubicBezTo>
                <a:cubicBezTo>
                  <a:pt x="222" y="494"/>
                  <a:pt x="222" y="493"/>
                  <a:pt x="222" y="492"/>
                </a:cubicBezTo>
                <a:cubicBezTo>
                  <a:pt x="201" y="491"/>
                  <a:pt x="184" y="476"/>
                  <a:pt x="175" y="459"/>
                </a:cubicBezTo>
                <a:cubicBezTo>
                  <a:pt x="168" y="459"/>
                  <a:pt x="162" y="456"/>
                  <a:pt x="156" y="453"/>
                </a:cubicBezTo>
                <a:cubicBezTo>
                  <a:pt x="133" y="442"/>
                  <a:pt x="134" y="410"/>
                  <a:pt x="112" y="400"/>
                </a:cubicBezTo>
                <a:cubicBezTo>
                  <a:pt x="111" y="398"/>
                  <a:pt x="111" y="394"/>
                  <a:pt x="113" y="393"/>
                </a:cubicBezTo>
                <a:cubicBezTo>
                  <a:pt x="137" y="377"/>
                  <a:pt x="139" y="344"/>
                  <a:pt x="168" y="336"/>
                </a:cubicBezTo>
                <a:cubicBezTo>
                  <a:pt x="173" y="334"/>
                  <a:pt x="179" y="339"/>
                  <a:pt x="181" y="332"/>
                </a:cubicBezTo>
                <a:cubicBezTo>
                  <a:pt x="188" y="316"/>
                  <a:pt x="204" y="308"/>
                  <a:pt x="221" y="305"/>
                </a:cubicBezTo>
                <a:cubicBezTo>
                  <a:pt x="221" y="304"/>
                  <a:pt x="221" y="304"/>
                  <a:pt x="221" y="304"/>
                </a:cubicBezTo>
                <a:cubicBezTo>
                  <a:pt x="204" y="296"/>
                  <a:pt x="195" y="280"/>
                  <a:pt x="188" y="264"/>
                </a:cubicBezTo>
                <a:close/>
                <a:moveTo>
                  <a:pt x="619" y="261"/>
                </a:moveTo>
                <a:cubicBezTo>
                  <a:pt x="615" y="257"/>
                  <a:pt x="614" y="250"/>
                  <a:pt x="608" y="248"/>
                </a:cubicBezTo>
                <a:cubicBezTo>
                  <a:pt x="606" y="252"/>
                  <a:pt x="606" y="257"/>
                  <a:pt x="605" y="261"/>
                </a:cubicBezTo>
                <a:cubicBezTo>
                  <a:pt x="599" y="281"/>
                  <a:pt x="581" y="295"/>
                  <a:pt x="564" y="306"/>
                </a:cubicBezTo>
                <a:cubicBezTo>
                  <a:pt x="562" y="308"/>
                  <a:pt x="558" y="308"/>
                  <a:pt x="558" y="310"/>
                </a:cubicBezTo>
                <a:cubicBezTo>
                  <a:pt x="560" y="310"/>
                  <a:pt x="563" y="310"/>
                  <a:pt x="566" y="310"/>
                </a:cubicBezTo>
                <a:cubicBezTo>
                  <a:pt x="588" y="309"/>
                  <a:pt x="606" y="324"/>
                  <a:pt x="616" y="342"/>
                </a:cubicBezTo>
                <a:cubicBezTo>
                  <a:pt x="617" y="347"/>
                  <a:pt x="617" y="347"/>
                  <a:pt x="617" y="347"/>
                </a:cubicBezTo>
                <a:cubicBezTo>
                  <a:pt x="617" y="348"/>
                  <a:pt x="615" y="349"/>
                  <a:pt x="613" y="349"/>
                </a:cubicBezTo>
                <a:cubicBezTo>
                  <a:pt x="610" y="340"/>
                  <a:pt x="602" y="333"/>
                  <a:pt x="597" y="327"/>
                </a:cubicBezTo>
                <a:cubicBezTo>
                  <a:pt x="586" y="317"/>
                  <a:pt x="570" y="315"/>
                  <a:pt x="555" y="316"/>
                </a:cubicBezTo>
                <a:cubicBezTo>
                  <a:pt x="546" y="318"/>
                  <a:pt x="541" y="328"/>
                  <a:pt x="538" y="335"/>
                </a:cubicBezTo>
                <a:cubicBezTo>
                  <a:pt x="539" y="342"/>
                  <a:pt x="538" y="350"/>
                  <a:pt x="543" y="355"/>
                </a:cubicBezTo>
                <a:cubicBezTo>
                  <a:pt x="547" y="358"/>
                  <a:pt x="551" y="360"/>
                  <a:pt x="556" y="360"/>
                </a:cubicBezTo>
                <a:cubicBezTo>
                  <a:pt x="553" y="355"/>
                  <a:pt x="547" y="352"/>
                  <a:pt x="547" y="347"/>
                </a:cubicBezTo>
                <a:cubicBezTo>
                  <a:pt x="546" y="341"/>
                  <a:pt x="549" y="334"/>
                  <a:pt x="554" y="330"/>
                </a:cubicBezTo>
                <a:cubicBezTo>
                  <a:pt x="560" y="326"/>
                  <a:pt x="568" y="322"/>
                  <a:pt x="577" y="325"/>
                </a:cubicBezTo>
                <a:cubicBezTo>
                  <a:pt x="589" y="328"/>
                  <a:pt x="597" y="338"/>
                  <a:pt x="601" y="349"/>
                </a:cubicBezTo>
                <a:cubicBezTo>
                  <a:pt x="601" y="361"/>
                  <a:pt x="614" y="351"/>
                  <a:pt x="620" y="356"/>
                </a:cubicBezTo>
                <a:cubicBezTo>
                  <a:pt x="643" y="359"/>
                  <a:pt x="653" y="383"/>
                  <a:pt x="664" y="400"/>
                </a:cubicBezTo>
                <a:cubicBezTo>
                  <a:pt x="669" y="409"/>
                  <a:pt x="655" y="414"/>
                  <a:pt x="655" y="423"/>
                </a:cubicBezTo>
                <a:cubicBezTo>
                  <a:pt x="652" y="433"/>
                  <a:pt x="643" y="441"/>
                  <a:pt x="634" y="447"/>
                </a:cubicBezTo>
                <a:cubicBezTo>
                  <a:pt x="627" y="452"/>
                  <a:pt x="620" y="448"/>
                  <a:pt x="614" y="454"/>
                </a:cubicBezTo>
                <a:cubicBezTo>
                  <a:pt x="610" y="464"/>
                  <a:pt x="600" y="474"/>
                  <a:pt x="592" y="480"/>
                </a:cubicBezTo>
                <a:cubicBezTo>
                  <a:pt x="583" y="485"/>
                  <a:pt x="570" y="488"/>
                  <a:pt x="561" y="480"/>
                </a:cubicBezTo>
                <a:cubicBezTo>
                  <a:pt x="553" y="475"/>
                  <a:pt x="550" y="466"/>
                  <a:pt x="550" y="456"/>
                </a:cubicBezTo>
                <a:cubicBezTo>
                  <a:pt x="551" y="451"/>
                  <a:pt x="555" y="447"/>
                  <a:pt x="559" y="444"/>
                </a:cubicBezTo>
                <a:cubicBezTo>
                  <a:pt x="559" y="443"/>
                  <a:pt x="559" y="443"/>
                  <a:pt x="559" y="443"/>
                </a:cubicBezTo>
                <a:cubicBezTo>
                  <a:pt x="554" y="444"/>
                  <a:pt x="548" y="447"/>
                  <a:pt x="545" y="452"/>
                </a:cubicBezTo>
                <a:cubicBezTo>
                  <a:pt x="543" y="459"/>
                  <a:pt x="541" y="467"/>
                  <a:pt x="545" y="473"/>
                </a:cubicBezTo>
                <a:cubicBezTo>
                  <a:pt x="549" y="483"/>
                  <a:pt x="559" y="491"/>
                  <a:pt x="570" y="493"/>
                </a:cubicBezTo>
                <a:cubicBezTo>
                  <a:pt x="587" y="495"/>
                  <a:pt x="600" y="486"/>
                  <a:pt x="612" y="474"/>
                </a:cubicBezTo>
                <a:cubicBezTo>
                  <a:pt x="615" y="470"/>
                  <a:pt x="617" y="464"/>
                  <a:pt x="620" y="461"/>
                </a:cubicBezTo>
                <a:cubicBezTo>
                  <a:pt x="630" y="460"/>
                  <a:pt x="637" y="456"/>
                  <a:pt x="645" y="451"/>
                </a:cubicBezTo>
                <a:cubicBezTo>
                  <a:pt x="661" y="440"/>
                  <a:pt x="661" y="419"/>
                  <a:pt x="677" y="408"/>
                </a:cubicBezTo>
                <a:cubicBezTo>
                  <a:pt x="678" y="406"/>
                  <a:pt x="678" y="406"/>
                  <a:pt x="678" y="406"/>
                </a:cubicBezTo>
                <a:cubicBezTo>
                  <a:pt x="666" y="390"/>
                  <a:pt x="666" y="390"/>
                  <a:pt x="666" y="390"/>
                </a:cubicBezTo>
                <a:cubicBezTo>
                  <a:pt x="661" y="376"/>
                  <a:pt x="650" y="362"/>
                  <a:pt x="635" y="355"/>
                </a:cubicBezTo>
                <a:cubicBezTo>
                  <a:pt x="634" y="354"/>
                  <a:pt x="633" y="355"/>
                  <a:pt x="632" y="353"/>
                </a:cubicBezTo>
                <a:cubicBezTo>
                  <a:pt x="628" y="350"/>
                  <a:pt x="620" y="352"/>
                  <a:pt x="618" y="347"/>
                </a:cubicBezTo>
                <a:cubicBezTo>
                  <a:pt x="619" y="345"/>
                  <a:pt x="620" y="344"/>
                  <a:pt x="622" y="344"/>
                </a:cubicBezTo>
                <a:cubicBezTo>
                  <a:pt x="644" y="349"/>
                  <a:pt x="662" y="367"/>
                  <a:pt x="671" y="387"/>
                </a:cubicBezTo>
                <a:cubicBezTo>
                  <a:pt x="673" y="393"/>
                  <a:pt x="678" y="397"/>
                  <a:pt x="682" y="402"/>
                </a:cubicBezTo>
                <a:cubicBezTo>
                  <a:pt x="683" y="404"/>
                  <a:pt x="687" y="405"/>
                  <a:pt x="687" y="408"/>
                </a:cubicBezTo>
                <a:cubicBezTo>
                  <a:pt x="682" y="411"/>
                  <a:pt x="676" y="414"/>
                  <a:pt x="673" y="419"/>
                </a:cubicBezTo>
                <a:cubicBezTo>
                  <a:pt x="665" y="441"/>
                  <a:pt x="648" y="462"/>
                  <a:pt x="624" y="466"/>
                </a:cubicBezTo>
                <a:cubicBezTo>
                  <a:pt x="618" y="476"/>
                  <a:pt x="610" y="484"/>
                  <a:pt x="601" y="491"/>
                </a:cubicBezTo>
                <a:cubicBezTo>
                  <a:pt x="591" y="496"/>
                  <a:pt x="579" y="501"/>
                  <a:pt x="567" y="499"/>
                </a:cubicBezTo>
                <a:cubicBezTo>
                  <a:pt x="567" y="499"/>
                  <a:pt x="567" y="500"/>
                  <a:pt x="568" y="500"/>
                </a:cubicBezTo>
                <a:cubicBezTo>
                  <a:pt x="582" y="509"/>
                  <a:pt x="594" y="522"/>
                  <a:pt x="599" y="537"/>
                </a:cubicBezTo>
                <a:cubicBezTo>
                  <a:pt x="602" y="543"/>
                  <a:pt x="601" y="552"/>
                  <a:pt x="605" y="556"/>
                </a:cubicBezTo>
                <a:cubicBezTo>
                  <a:pt x="621" y="543"/>
                  <a:pt x="631" y="523"/>
                  <a:pt x="634" y="503"/>
                </a:cubicBezTo>
                <a:cubicBezTo>
                  <a:pt x="636" y="498"/>
                  <a:pt x="634" y="494"/>
                  <a:pt x="636" y="490"/>
                </a:cubicBezTo>
                <a:cubicBezTo>
                  <a:pt x="650" y="482"/>
                  <a:pt x="668" y="483"/>
                  <a:pt x="678" y="469"/>
                </a:cubicBezTo>
                <a:cubicBezTo>
                  <a:pt x="693" y="449"/>
                  <a:pt x="699" y="427"/>
                  <a:pt x="714" y="407"/>
                </a:cubicBezTo>
                <a:cubicBezTo>
                  <a:pt x="714" y="402"/>
                  <a:pt x="709" y="400"/>
                  <a:pt x="707" y="395"/>
                </a:cubicBezTo>
                <a:cubicBezTo>
                  <a:pt x="699" y="377"/>
                  <a:pt x="692" y="357"/>
                  <a:pt x="682" y="340"/>
                </a:cubicBezTo>
                <a:cubicBezTo>
                  <a:pt x="672" y="324"/>
                  <a:pt x="654" y="326"/>
                  <a:pt x="641" y="319"/>
                </a:cubicBezTo>
                <a:cubicBezTo>
                  <a:pt x="636" y="299"/>
                  <a:pt x="631" y="278"/>
                  <a:pt x="619" y="261"/>
                </a:cubicBezTo>
                <a:close/>
                <a:moveTo>
                  <a:pt x="400" y="265"/>
                </a:moveTo>
                <a:cubicBezTo>
                  <a:pt x="398" y="265"/>
                  <a:pt x="398" y="265"/>
                  <a:pt x="398" y="265"/>
                </a:cubicBezTo>
                <a:cubicBezTo>
                  <a:pt x="394" y="270"/>
                  <a:pt x="389" y="275"/>
                  <a:pt x="384" y="281"/>
                </a:cubicBezTo>
                <a:cubicBezTo>
                  <a:pt x="374" y="280"/>
                  <a:pt x="374" y="280"/>
                  <a:pt x="374" y="280"/>
                </a:cubicBezTo>
                <a:cubicBezTo>
                  <a:pt x="369" y="281"/>
                  <a:pt x="362" y="282"/>
                  <a:pt x="361" y="287"/>
                </a:cubicBezTo>
                <a:cubicBezTo>
                  <a:pt x="366" y="286"/>
                  <a:pt x="370" y="293"/>
                  <a:pt x="373" y="296"/>
                </a:cubicBezTo>
                <a:cubicBezTo>
                  <a:pt x="373" y="297"/>
                  <a:pt x="373" y="299"/>
                  <a:pt x="372" y="299"/>
                </a:cubicBezTo>
                <a:cubicBezTo>
                  <a:pt x="366" y="295"/>
                  <a:pt x="357" y="295"/>
                  <a:pt x="350" y="298"/>
                </a:cubicBezTo>
                <a:cubicBezTo>
                  <a:pt x="350" y="301"/>
                  <a:pt x="351" y="302"/>
                  <a:pt x="352" y="303"/>
                </a:cubicBezTo>
                <a:cubicBezTo>
                  <a:pt x="353" y="306"/>
                  <a:pt x="355" y="309"/>
                  <a:pt x="352" y="311"/>
                </a:cubicBezTo>
                <a:cubicBezTo>
                  <a:pt x="334" y="312"/>
                  <a:pt x="334" y="312"/>
                  <a:pt x="334" y="312"/>
                </a:cubicBezTo>
                <a:cubicBezTo>
                  <a:pt x="332" y="305"/>
                  <a:pt x="324" y="305"/>
                  <a:pt x="318" y="302"/>
                </a:cubicBezTo>
                <a:cubicBezTo>
                  <a:pt x="306" y="302"/>
                  <a:pt x="292" y="311"/>
                  <a:pt x="288" y="322"/>
                </a:cubicBezTo>
                <a:cubicBezTo>
                  <a:pt x="287" y="325"/>
                  <a:pt x="291" y="325"/>
                  <a:pt x="292" y="326"/>
                </a:cubicBezTo>
                <a:cubicBezTo>
                  <a:pt x="300" y="325"/>
                  <a:pt x="308" y="331"/>
                  <a:pt x="314" y="338"/>
                </a:cubicBezTo>
                <a:cubicBezTo>
                  <a:pt x="315" y="340"/>
                  <a:pt x="317" y="342"/>
                  <a:pt x="315" y="344"/>
                </a:cubicBezTo>
                <a:cubicBezTo>
                  <a:pt x="304" y="341"/>
                  <a:pt x="291" y="344"/>
                  <a:pt x="282" y="352"/>
                </a:cubicBezTo>
                <a:cubicBezTo>
                  <a:pt x="281" y="353"/>
                  <a:pt x="280" y="355"/>
                  <a:pt x="282" y="356"/>
                </a:cubicBezTo>
                <a:cubicBezTo>
                  <a:pt x="292" y="358"/>
                  <a:pt x="300" y="368"/>
                  <a:pt x="303" y="376"/>
                </a:cubicBezTo>
                <a:cubicBezTo>
                  <a:pt x="300" y="385"/>
                  <a:pt x="292" y="376"/>
                  <a:pt x="286" y="379"/>
                </a:cubicBezTo>
                <a:cubicBezTo>
                  <a:pt x="276" y="380"/>
                  <a:pt x="267" y="388"/>
                  <a:pt x="264" y="399"/>
                </a:cubicBezTo>
                <a:cubicBezTo>
                  <a:pt x="264" y="404"/>
                  <a:pt x="261" y="410"/>
                  <a:pt x="267" y="413"/>
                </a:cubicBezTo>
                <a:cubicBezTo>
                  <a:pt x="274" y="410"/>
                  <a:pt x="283" y="411"/>
                  <a:pt x="290" y="414"/>
                </a:cubicBezTo>
                <a:cubicBezTo>
                  <a:pt x="292" y="416"/>
                  <a:pt x="297" y="417"/>
                  <a:pt x="297" y="422"/>
                </a:cubicBezTo>
                <a:cubicBezTo>
                  <a:pt x="288" y="426"/>
                  <a:pt x="279" y="436"/>
                  <a:pt x="278" y="447"/>
                </a:cubicBezTo>
                <a:cubicBezTo>
                  <a:pt x="279" y="454"/>
                  <a:pt x="286" y="448"/>
                  <a:pt x="290" y="449"/>
                </a:cubicBezTo>
                <a:cubicBezTo>
                  <a:pt x="296" y="451"/>
                  <a:pt x="308" y="447"/>
                  <a:pt x="308" y="457"/>
                </a:cubicBezTo>
                <a:cubicBezTo>
                  <a:pt x="308" y="462"/>
                  <a:pt x="304" y="462"/>
                  <a:pt x="301" y="464"/>
                </a:cubicBezTo>
                <a:cubicBezTo>
                  <a:pt x="295" y="470"/>
                  <a:pt x="296" y="481"/>
                  <a:pt x="297" y="488"/>
                </a:cubicBezTo>
                <a:cubicBezTo>
                  <a:pt x="300" y="491"/>
                  <a:pt x="301" y="499"/>
                  <a:pt x="307" y="498"/>
                </a:cubicBezTo>
                <a:cubicBezTo>
                  <a:pt x="313" y="491"/>
                  <a:pt x="322" y="486"/>
                  <a:pt x="331" y="490"/>
                </a:cubicBezTo>
                <a:cubicBezTo>
                  <a:pt x="329" y="502"/>
                  <a:pt x="335" y="511"/>
                  <a:pt x="343" y="519"/>
                </a:cubicBezTo>
                <a:cubicBezTo>
                  <a:pt x="344" y="520"/>
                  <a:pt x="346" y="520"/>
                  <a:pt x="347" y="519"/>
                </a:cubicBezTo>
                <a:cubicBezTo>
                  <a:pt x="350" y="513"/>
                  <a:pt x="353" y="506"/>
                  <a:pt x="359" y="502"/>
                </a:cubicBezTo>
                <a:cubicBezTo>
                  <a:pt x="363" y="500"/>
                  <a:pt x="367" y="496"/>
                  <a:pt x="371" y="499"/>
                </a:cubicBezTo>
                <a:cubicBezTo>
                  <a:pt x="374" y="510"/>
                  <a:pt x="386" y="518"/>
                  <a:pt x="396" y="521"/>
                </a:cubicBezTo>
                <a:cubicBezTo>
                  <a:pt x="406" y="516"/>
                  <a:pt x="417" y="511"/>
                  <a:pt x="419" y="499"/>
                </a:cubicBezTo>
                <a:cubicBezTo>
                  <a:pt x="425" y="497"/>
                  <a:pt x="428" y="503"/>
                  <a:pt x="432" y="506"/>
                </a:cubicBezTo>
                <a:cubicBezTo>
                  <a:pt x="438" y="511"/>
                  <a:pt x="439" y="523"/>
                  <a:pt x="449" y="519"/>
                </a:cubicBezTo>
                <a:cubicBezTo>
                  <a:pt x="454" y="515"/>
                  <a:pt x="457" y="508"/>
                  <a:pt x="459" y="501"/>
                </a:cubicBezTo>
                <a:cubicBezTo>
                  <a:pt x="460" y="498"/>
                  <a:pt x="460" y="493"/>
                  <a:pt x="461" y="490"/>
                </a:cubicBezTo>
                <a:cubicBezTo>
                  <a:pt x="468" y="487"/>
                  <a:pt x="475" y="492"/>
                  <a:pt x="481" y="496"/>
                </a:cubicBezTo>
                <a:cubicBezTo>
                  <a:pt x="484" y="498"/>
                  <a:pt x="484" y="502"/>
                  <a:pt x="487" y="503"/>
                </a:cubicBezTo>
                <a:cubicBezTo>
                  <a:pt x="492" y="498"/>
                  <a:pt x="495" y="489"/>
                  <a:pt x="492" y="481"/>
                </a:cubicBezTo>
                <a:cubicBezTo>
                  <a:pt x="493" y="469"/>
                  <a:pt x="474" y="469"/>
                  <a:pt x="481" y="458"/>
                </a:cubicBezTo>
                <a:cubicBezTo>
                  <a:pt x="483" y="456"/>
                  <a:pt x="486" y="454"/>
                  <a:pt x="489" y="455"/>
                </a:cubicBezTo>
                <a:cubicBezTo>
                  <a:pt x="495" y="453"/>
                  <a:pt x="501" y="458"/>
                  <a:pt x="507" y="458"/>
                </a:cubicBezTo>
                <a:cubicBezTo>
                  <a:pt x="509" y="455"/>
                  <a:pt x="508" y="450"/>
                  <a:pt x="508" y="445"/>
                </a:cubicBezTo>
                <a:cubicBezTo>
                  <a:pt x="506" y="436"/>
                  <a:pt x="499" y="431"/>
                  <a:pt x="494" y="425"/>
                </a:cubicBezTo>
                <a:cubicBezTo>
                  <a:pt x="497" y="422"/>
                  <a:pt x="500" y="420"/>
                  <a:pt x="504" y="417"/>
                </a:cubicBezTo>
                <a:cubicBezTo>
                  <a:pt x="510" y="415"/>
                  <a:pt x="518" y="415"/>
                  <a:pt x="524" y="418"/>
                </a:cubicBezTo>
                <a:cubicBezTo>
                  <a:pt x="525" y="415"/>
                  <a:pt x="525" y="408"/>
                  <a:pt x="522" y="404"/>
                </a:cubicBezTo>
                <a:cubicBezTo>
                  <a:pt x="519" y="397"/>
                  <a:pt x="512" y="392"/>
                  <a:pt x="505" y="390"/>
                </a:cubicBezTo>
                <a:cubicBezTo>
                  <a:pt x="502" y="388"/>
                  <a:pt x="499" y="390"/>
                  <a:pt x="497" y="388"/>
                </a:cubicBezTo>
                <a:cubicBezTo>
                  <a:pt x="497" y="383"/>
                  <a:pt x="489" y="379"/>
                  <a:pt x="493" y="373"/>
                </a:cubicBezTo>
                <a:cubicBezTo>
                  <a:pt x="497" y="366"/>
                  <a:pt x="504" y="359"/>
                  <a:pt x="512" y="357"/>
                </a:cubicBezTo>
                <a:cubicBezTo>
                  <a:pt x="509" y="351"/>
                  <a:pt x="502" y="349"/>
                  <a:pt x="497" y="346"/>
                </a:cubicBezTo>
                <a:cubicBezTo>
                  <a:pt x="490" y="343"/>
                  <a:pt x="483" y="347"/>
                  <a:pt x="477" y="346"/>
                </a:cubicBezTo>
                <a:cubicBezTo>
                  <a:pt x="479" y="337"/>
                  <a:pt x="489" y="333"/>
                  <a:pt x="498" y="331"/>
                </a:cubicBezTo>
                <a:cubicBezTo>
                  <a:pt x="499" y="327"/>
                  <a:pt x="497" y="322"/>
                  <a:pt x="495" y="319"/>
                </a:cubicBezTo>
                <a:cubicBezTo>
                  <a:pt x="490" y="312"/>
                  <a:pt x="483" y="311"/>
                  <a:pt x="476" y="310"/>
                </a:cubicBezTo>
                <a:cubicBezTo>
                  <a:pt x="468" y="310"/>
                  <a:pt x="462" y="312"/>
                  <a:pt x="457" y="318"/>
                </a:cubicBezTo>
                <a:cubicBezTo>
                  <a:pt x="453" y="319"/>
                  <a:pt x="448" y="316"/>
                  <a:pt x="445" y="319"/>
                </a:cubicBezTo>
                <a:cubicBezTo>
                  <a:pt x="442" y="312"/>
                  <a:pt x="448" y="309"/>
                  <a:pt x="450" y="305"/>
                </a:cubicBezTo>
                <a:cubicBezTo>
                  <a:pt x="451" y="302"/>
                  <a:pt x="448" y="302"/>
                  <a:pt x="447" y="302"/>
                </a:cubicBezTo>
                <a:cubicBezTo>
                  <a:pt x="438" y="302"/>
                  <a:pt x="429" y="302"/>
                  <a:pt x="422" y="307"/>
                </a:cubicBezTo>
                <a:cubicBezTo>
                  <a:pt x="422" y="306"/>
                  <a:pt x="422" y="306"/>
                  <a:pt x="422" y="306"/>
                </a:cubicBezTo>
                <a:cubicBezTo>
                  <a:pt x="425" y="298"/>
                  <a:pt x="430" y="292"/>
                  <a:pt x="437" y="287"/>
                </a:cubicBezTo>
                <a:cubicBezTo>
                  <a:pt x="438" y="283"/>
                  <a:pt x="433" y="282"/>
                  <a:pt x="432" y="279"/>
                </a:cubicBezTo>
                <a:cubicBezTo>
                  <a:pt x="425" y="276"/>
                  <a:pt x="419" y="279"/>
                  <a:pt x="412" y="280"/>
                </a:cubicBezTo>
                <a:cubicBezTo>
                  <a:pt x="409" y="274"/>
                  <a:pt x="403" y="271"/>
                  <a:pt x="400" y="265"/>
                </a:cubicBezTo>
                <a:close/>
                <a:moveTo>
                  <a:pt x="408" y="282"/>
                </a:moveTo>
                <a:cubicBezTo>
                  <a:pt x="405" y="279"/>
                  <a:pt x="401" y="264"/>
                  <a:pt x="395" y="274"/>
                </a:cubicBezTo>
                <a:cubicBezTo>
                  <a:pt x="391" y="278"/>
                  <a:pt x="389" y="284"/>
                  <a:pt x="385" y="289"/>
                </a:cubicBezTo>
                <a:cubicBezTo>
                  <a:pt x="382" y="286"/>
                  <a:pt x="376" y="284"/>
                  <a:pt x="372" y="285"/>
                </a:cubicBezTo>
                <a:cubicBezTo>
                  <a:pt x="372" y="295"/>
                  <a:pt x="384" y="293"/>
                  <a:pt x="390" y="297"/>
                </a:cubicBezTo>
                <a:cubicBezTo>
                  <a:pt x="395" y="293"/>
                  <a:pt x="392" y="287"/>
                  <a:pt x="397" y="284"/>
                </a:cubicBezTo>
                <a:cubicBezTo>
                  <a:pt x="401" y="287"/>
                  <a:pt x="403" y="292"/>
                  <a:pt x="406" y="294"/>
                </a:cubicBezTo>
                <a:cubicBezTo>
                  <a:pt x="419" y="290"/>
                  <a:pt x="419" y="290"/>
                  <a:pt x="419" y="290"/>
                </a:cubicBezTo>
                <a:cubicBezTo>
                  <a:pt x="424" y="291"/>
                  <a:pt x="428" y="291"/>
                  <a:pt x="431" y="287"/>
                </a:cubicBezTo>
                <a:cubicBezTo>
                  <a:pt x="431" y="285"/>
                  <a:pt x="431" y="283"/>
                  <a:pt x="429" y="282"/>
                </a:cubicBezTo>
                <a:cubicBezTo>
                  <a:pt x="424" y="280"/>
                  <a:pt x="418" y="283"/>
                  <a:pt x="413" y="285"/>
                </a:cubicBezTo>
                <a:cubicBezTo>
                  <a:pt x="411" y="285"/>
                  <a:pt x="408" y="284"/>
                  <a:pt x="408" y="282"/>
                </a:cubicBezTo>
                <a:close/>
                <a:moveTo>
                  <a:pt x="406" y="299"/>
                </a:moveTo>
                <a:cubicBezTo>
                  <a:pt x="403" y="298"/>
                  <a:pt x="402" y="294"/>
                  <a:pt x="400" y="293"/>
                </a:cubicBezTo>
                <a:cubicBezTo>
                  <a:pt x="395" y="292"/>
                  <a:pt x="395" y="298"/>
                  <a:pt x="393" y="300"/>
                </a:cubicBezTo>
                <a:cubicBezTo>
                  <a:pt x="389" y="301"/>
                  <a:pt x="386" y="297"/>
                  <a:pt x="381" y="297"/>
                </a:cubicBezTo>
                <a:cubicBezTo>
                  <a:pt x="379" y="300"/>
                  <a:pt x="381" y="302"/>
                  <a:pt x="381" y="305"/>
                </a:cubicBezTo>
                <a:cubicBezTo>
                  <a:pt x="388" y="324"/>
                  <a:pt x="378" y="344"/>
                  <a:pt x="371" y="361"/>
                </a:cubicBezTo>
                <a:cubicBezTo>
                  <a:pt x="369" y="364"/>
                  <a:pt x="370" y="368"/>
                  <a:pt x="368" y="372"/>
                </a:cubicBezTo>
                <a:cubicBezTo>
                  <a:pt x="363" y="380"/>
                  <a:pt x="374" y="391"/>
                  <a:pt x="364" y="396"/>
                </a:cubicBezTo>
                <a:cubicBezTo>
                  <a:pt x="359" y="402"/>
                  <a:pt x="357" y="409"/>
                  <a:pt x="360" y="416"/>
                </a:cubicBezTo>
                <a:cubicBezTo>
                  <a:pt x="361" y="422"/>
                  <a:pt x="367" y="424"/>
                  <a:pt x="372" y="424"/>
                </a:cubicBezTo>
                <a:cubicBezTo>
                  <a:pt x="376" y="426"/>
                  <a:pt x="379" y="422"/>
                  <a:pt x="381" y="419"/>
                </a:cubicBezTo>
                <a:cubicBezTo>
                  <a:pt x="382" y="415"/>
                  <a:pt x="385" y="411"/>
                  <a:pt x="381" y="408"/>
                </a:cubicBezTo>
                <a:cubicBezTo>
                  <a:pt x="377" y="411"/>
                  <a:pt x="376" y="419"/>
                  <a:pt x="370" y="416"/>
                </a:cubicBezTo>
                <a:cubicBezTo>
                  <a:pt x="368" y="413"/>
                  <a:pt x="365" y="410"/>
                  <a:pt x="367" y="405"/>
                </a:cubicBezTo>
                <a:cubicBezTo>
                  <a:pt x="368" y="402"/>
                  <a:pt x="372" y="399"/>
                  <a:pt x="375" y="398"/>
                </a:cubicBezTo>
                <a:cubicBezTo>
                  <a:pt x="379" y="398"/>
                  <a:pt x="383" y="400"/>
                  <a:pt x="386" y="402"/>
                </a:cubicBezTo>
                <a:cubicBezTo>
                  <a:pt x="390" y="406"/>
                  <a:pt x="389" y="413"/>
                  <a:pt x="387" y="417"/>
                </a:cubicBezTo>
                <a:cubicBezTo>
                  <a:pt x="387" y="423"/>
                  <a:pt x="376" y="427"/>
                  <a:pt x="382" y="434"/>
                </a:cubicBezTo>
                <a:cubicBezTo>
                  <a:pt x="389" y="433"/>
                  <a:pt x="390" y="425"/>
                  <a:pt x="393" y="420"/>
                </a:cubicBezTo>
                <a:cubicBezTo>
                  <a:pt x="394" y="420"/>
                  <a:pt x="395" y="421"/>
                  <a:pt x="397" y="422"/>
                </a:cubicBezTo>
                <a:cubicBezTo>
                  <a:pt x="399" y="426"/>
                  <a:pt x="403" y="429"/>
                  <a:pt x="408" y="431"/>
                </a:cubicBezTo>
                <a:cubicBezTo>
                  <a:pt x="409" y="431"/>
                  <a:pt x="408" y="428"/>
                  <a:pt x="409" y="427"/>
                </a:cubicBezTo>
                <a:cubicBezTo>
                  <a:pt x="405" y="422"/>
                  <a:pt x="400" y="416"/>
                  <a:pt x="402" y="409"/>
                </a:cubicBezTo>
                <a:cubicBezTo>
                  <a:pt x="403" y="405"/>
                  <a:pt x="407" y="402"/>
                  <a:pt x="410" y="399"/>
                </a:cubicBezTo>
                <a:cubicBezTo>
                  <a:pt x="413" y="398"/>
                  <a:pt x="417" y="398"/>
                  <a:pt x="419" y="400"/>
                </a:cubicBezTo>
                <a:cubicBezTo>
                  <a:pt x="424" y="401"/>
                  <a:pt x="424" y="405"/>
                  <a:pt x="423" y="408"/>
                </a:cubicBezTo>
                <a:cubicBezTo>
                  <a:pt x="422" y="412"/>
                  <a:pt x="420" y="417"/>
                  <a:pt x="415" y="417"/>
                </a:cubicBezTo>
                <a:cubicBezTo>
                  <a:pt x="413" y="417"/>
                  <a:pt x="412" y="415"/>
                  <a:pt x="411" y="413"/>
                </a:cubicBezTo>
                <a:cubicBezTo>
                  <a:pt x="410" y="413"/>
                  <a:pt x="409" y="412"/>
                  <a:pt x="409" y="413"/>
                </a:cubicBezTo>
                <a:cubicBezTo>
                  <a:pt x="409" y="416"/>
                  <a:pt x="409" y="420"/>
                  <a:pt x="411" y="422"/>
                </a:cubicBezTo>
                <a:cubicBezTo>
                  <a:pt x="414" y="424"/>
                  <a:pt x="417" y="425"/>
                  <a:pt x="421" y="424"/>
                </a:cubicBezTo>
                <a:cubicBezTo>
                  <a:pt x="426" y="422"/>
                  <a:pt x="430" y="416"/>
                  <a:pt x="431" y="410"/>
                </a:cubicBezTo>
                <a:cubicBezTo>
                  <a:pt x="431" y="400"/>
                  <a:pt x="428" y="390"/>
                  <a:pt x="419" y="384"/>
                </a:cubicBezTo>
                <a:cubicBezTo>
                  <a:pt x="420" y="376"/>
                  <a:pt x="421" y="368"/>
                  <a:pt x="421" y="360"/>
                </a:cubicBezTo>
                <a:cubicBezTo>
                  <a:pt x="416" y="343"/>
                  <a:pt x="410" y="323"/>
                  <a:pt x="418" y="305"/>
                </a:cubicBezTo>
                <a:cubicBezTo>
                  <a:pt x="417" y="301"/>
                  <a:pt x="423" y="298"/>
                  <a:pt x="422" y="294"/>
                </a:cubicBezTo>
                <a:cubicBezTo>
                  <a:pt x="415" y="293"/>
                  <a:pt x="410" y="296"/>
                  <a:pt x="406" y="299"/>
                </a:cubicBezTo>
                <a:close/>
                <a:moveTo>
                  <a:pt x="377" y="310"/>
                </a:moveTo>
                <a:cubicBezTo>
                  <a:pt x="374" y="302"/>
                  <a:pt x="364" y="297"/>
                  <a:pt x="356" y="301"/>
                </a:cubicBezTo>
                <a:cubicBezTo>
                  <a:pt x="358" y="306"/>
                  <a:pt x="357" y="312"/>
                  <a:pt x="362" y="315"/>
                </a:cubicBezTo>
                <a:cubicBezTo>
                  <a:pt x="367" y="315"/>
                  <a:pt x="362" y="309"/>
                  <a:pt x="364" y="306"/>
                </a:cubicBezTo>
                <a:cubicBezTo>
                  <a:pt x="370" y="305"/>
                  <a:pt x="374" y="311"/>
                  <a:pt x="377" y="314"/>
                </a:cubicBezTo>
                <a:cubicBezTo>
                  <a:pt x="378" y="313"/>
                  <a:pt x="378" y="311"/>
                  <a:pt x="377" y="310"/>
                </a:cubicBezTo>
                <a:close/>
                <a:moveTo>
                  <a:pt x="444" y="307"/>
                </a:moveTo>
                <a:cubicBezTo>
                  <a:pt x="443" y="306"/>
                  <a:pt x="443" y="306"/>
                  <a:pt x="443" y="306"/>
                </a:cubicBezTo>
                <a:cubicBezTo>
                  <a:pt x="434" y="304"/>
                  <a:pt x="426" y="308"/>
                  <a:pt x="419" y="313"/>
                </a:cubicBezTo>
                <a:cubicBezTo>
                  <a:pt x="420" y="315"/>
                  <a:pt x="418" y="318"/>
                  <a:pt x="420" y="319"/>
                </a:cubicBezTo>
                <a:cubicBezTo>
                  <a:pt x="426" y="317"/>
                  <a:pt x="429" y="312"/>
                  <a:pt x="435" y="312"/>
                </a:cubicBezTo>
                <a:cubicBezTo>
                  <a:pt x="439" y="315"/>
                  <a:pt x="431" y="319"/>
                  <a:pt x="434" y="323"/>
                </a:cubicBezTo>
                <a:cubicBezTo>
                  <a:pt x="442" y="321"/>
                  <a:pt x="440" y="312"/>
                  <a:pt x="444" y="307"/>
                </a:cubicBezTo>
                <a:close/>
                <a:moveTo>
                  <a:pt x="335" y="317"/>
                </a:moveTo>
                <a:cubicBezTo>
                  <a:pt x="332" y="313"/>
                  <a:pt x="328" y="308"/>
                  <a:pt x="322" y="307"/>
                </a:cubicBezTo>
                <a:cubicBezTo>
                  <a:pt x="314" y="303"/>
                  <a:pt x="307" y="310"/>
                  <a:pt x="300" y="313"/>
                </a:cubicBezTo>
                <a:cubicBezTo>
                  <a:pt x="299" y="315"/>
                  <a:pt x="295" y="318"/>
                  <a:pt x="297" y="322"/>
                </a:cubicBezTo>
                <a:cubicBezTo>
                  <a:pt x="301" y="323"/>
                  <a:pt x="306" y="325"/>
                  <a:pt x="310" y="329"/>
                </a:cubicBezTo>
                <a:cubicBezTo>
                  <a:pt x="319" y="335"/>
                  <a:pt x="323" y="346"/>
                  <a:pt x="325" y="357"/>
                </a:cubicBezTo>
                <a:cubicBezTo>
                  <a:pt x="327" y="367"/>
                  <a:pt x="337" y="370"/>
                  <a:pt x="343" y="379"/>
                </a:cubicBezTo>
                <a:cubicBezTo>
                  <a:pt x="344" y="385"/>
                  <a:pt x="346" y="393"/>
                  <a:pt x="342" y="398"/>
                </a:cubicBezTo>
                <a:cubicBezTo>
                  <a:pt x="340" y="403"/>
                  <a:pt x="335" y="405"/>
                  <a:pt x="330" y="405"/>
                </a:cubicBezTo>
                <a:cubicBezTo>
                  <a:pt x="327" y="406"/>
                  <a:pt x="323" y="404"/>
                  <a:pt x="321" y="401"/>
                </a:cubicBezTo>
                <a:cubicBezTo>
                  <a:pt x="320" y="399"/>
                  <a:pt x="320" y="395"/>
                  <a:pt x="322" y="394"/>
                </a:cubicBezTo>
                <a:cubicBezTo>
                  <a:pt x="324" y="391"/>
                  <a:pt x="327" y="391"/>
                  <a:pt x="330" y="392"/>
                </a:cubicBezTo>
                <a:cubicBezTo>
                  <a:pt x="333" y="392"/>
                  <a:pt x="334" y="398"/>
                  <a:pt x="337" y="396"/>
                </a:cubicBezTo>
                <a:cubicBezTo>
                  <a:pt x="341" y="391"/>
                  <a:pt x="339" y="384"/>
                  <a:pt x="337" y="379"/>
                </a:cubicBezTo>
                <a:cubicBezTo>
                  <a:pt x="332" y="372"/>
                  <a:pt x="323" y="369"/>
                  <a:pt x="315" y="372"/>
                </a:cubicBezTo>
                <a:cubicBezTo>
                  <a:pt x="311" y="373"/>
                  <a:pt x="307" y="375"/>
                  <a:pt x="306" y="379"/>
                </a:cubicBezTo>
                <a:cubicBezTo>
                  <a:pt x="302" y="388"/>
                  <a:pt x="293" y="378"/>
                  <a:pt x="285" y="383"/>
                </a:cubicBezTo>
                <a:cubicBezTo>
                  <a:pt x="276" y="385"/>
                  <a:pt x="270" y="394"/>
                  <a:pt x="269" y="403"/>
                </a:cubicBezTo>
                <a:cubicBezTo>
                  <a:pt x="268" y="411"/>
                  <a:pt x="278" y="405"/>
                  <a:pt x="282" y="408"/>
                </a:cubicBezTo>
                <a:cubicBezTo>
                  <a:pt x="296" y="409"/>
                  <a:pt x="304" y="421"/>
                  <a:pt x="315" y="427"/>
                </a:cubicBezTo>
                <a:cubicBezTo>
                  <a:pt x="320" y="431"/>
                  <a:pt x="327" y="426"/>
                  <a:pt x="333" y="427"/>
                </a:cubicBezTo>
                <a:cubicBezTo>
                  <a:pt x="336" y="428"/>
                  <a:pt x="341" y="428"/>
                  <a:pt x="345" y="430"/>
                </a:cubicBezTo>
                <a:cubicBezTo>
                  <a:pt x="351" y="433"/>
                  <a:pt x="353" y="439"/>
                  <a:pt x="353" y="445"/>
                </a:cubicBezTo>
                <a:cubicBezTo>
                  <a:pt x="355" y="450"/>
                  <a:pt x="352" y="454"/>
                  <a:pt x="348" y="458"/>
                </a:cubicBezTo>
                <a:cubicBezTo>
                  <a:pt x="342" y="460"/>
                  <a:pt x="337" y="461"/>
                  <a:pt x="332" y="458"/>
                </a:cubicBezTo>
                <a:cubicBezTo>
                  <a:pt x="330" y="454"/>
                  <a:pt x="332" y="451"/>
                  <a:pt x="334" y="449"/>
                </a:cubicBezTo>
                <a:cubicBezTo>
                  <a:pt x="338" y="448"/>
                  <a:pt x="341" y="450"/>
                  <a:pt x="344" y="452"/>
                </a:cubicBezTo>
                <a:cubicBezTo>
                  <a:pt x="347" y="451"/>
                  <a:pt x="347" y="448"/>
                  <a:pt x="347" y="445"/>
                </a:cubicBezTo>
                <a:cubicBezTo>
                  <a:pt x="347" y="439"/>
                  <a:pt x="342" y="435"/>
                  <a:pt x="337" y="433"/>
                </a:cubicBezTo>
                <a:cubicBezTo>
                  <a:pt x="331" y="430"/>
                  <a:pt x="324" y="431"/>
                  <a:pt x="318" y="436"/>
                </a:cubicBezTo>
                <a:cubicBezTo>
                  <a:pt x="315" y="439"/>
                  <a:pt x="312" y="444"/>
                  <a:pt x="313" y="449"/>
                </a:cubicBezTo>
                <a:cubicBezTo>
                  <a:pt x="311" y="455"/>
                  <a:pt x="316" y="459"/>
                  <a:pt x="313" y="463"/>
                </a:cubicBezTo>
                <a:cubicBezTo>
                  <a:pt x="308" y="465"/>
                  <a:pt x="303" y="467"/>
                  <a:pt x="302" y="472"/>
                </a:cubicBezTo>
                <a:cubicBezTo>
                  <a:pt x="301" y="478"/>
                  <a:pt x="300" y="487"/>
                  <a:pt x="306" y="491"/>
                </a:cubicBezTo>
                <a:cubicBezTo>
                  <a:pt x="317" y="480"/>
                  <a:pt x="336" y="490"/>
                  <a:pt x="348" y="481"/>
                </a:cubicBezTo>
                <a:cubicBezTo>
                  <a:pt x="353" y="475"/>
                  <a:pt x="351" y="467"/>
                  <a:pt x="354" y="462"/>
                </a:cubicBezTo>
                <a:cubicBezTo>
                  <a:pt x="360" y="456"/>
                  <a:pt x="366" y="451"/>
                  <a:pt x="373" y="451"/>
                </a:cubicBezTo>
                <a:cubicBezTo>
                  <a:pt x="381" y="450"/>
                  <a:pt x="388" y="453"/>
                  <a:pt x="392" y="459"/>
                </a:cubicBezTo>
                <a:cubicBezTo>
                  <a:pt x="395" y="463"/>
                  <a:pt x="395" y="468"/>
                  <a:pt x="391" y="472"/>
                </a:cubicBezTo>
                <a:cubicBezTo>
                  <a:pt x="390" y="475"/>
                  <a:pt x="386" y="477"/>
                  <a:pt x="382" y="477"/>
                </a:cubicBezTo>
                <a:cubicBezTo>
                  <a:pt x="379" y="477"/>
                  <a:pt x="376" y="479"/>
                  <a:pt x="374" y="475"/>
                </a:cubicBezTo>
                <a:cubicBezTo>
                  <a:pt x="374" y="473"/>
                  <a:pt x="374" y="471"/>
                  <a:pt x="375" y="469"/>
                </a:cubicBezTo>
                <a:cubicBezTo>
                  <a:pt x="379" y="466"/>
                  <a:pt x="382" y="471"/>
                  <a:pt x="386" y="471"/>
                </a:cubicBezTo>
                <a:cubicBezTo>
                  <a:pt x="389" y="470"/>
                  <a:pt x="390" y="466"/>
                  <a:pt x="389" y="462"/>
                </a:cubicBezTo>
                <a:cubicBezTo>
                  <a:pt x="387" y="459"/>
                  <a:pt x="383" y="457"/>
                  <a:pt x="379" y="456"/>
                </a:cubicBezTo>
                <a:cubicBezTo>
                  <a:pt x="371" y="456"/>
                  <a:pt x="362" y="459"/>
                  <a:pt x="357" y="467"/>
                </a:cubicBezTo>
                <a:cubicBezTo>
                  <a:pt x="356" y="471"/>
                  <a:pt x="355" y="477"/>
                  <a:pt x="357" y="480"/>
                </a:cubicBezTo>
                <a:cubicBezTo>
                  <a:pt x="361" y="487"/>
                  <a:pt x="367" y="489"/>
                  <a:pt x="374" y="490"/>
                </a:cubicBezTo>
                <a:cubicBezTo>
                  <a:pt x="376" y="492"/>
                  <a:pt x="376" y="494"/>
                  <a:pt x="375" y="497"/>
                </a:cubicBezTo>
                <a:cubicBezTo>
                  <a:pt x="377" y="507"/>
                  <a:pt x="387" y="514"/>
                  <a:pt x="396" y="516"/>
                </a:cubicBezTo>
                <a:cubicBezTo>
                  <a:pt x="405" y="514"/>
                  <a:pt x="412" y="507"/>
                  <a:pt x="415" y="499"/>
                </a:cubicBezTo>
                <a:cubicBezTo>
                  <a:pt x="417" y="496"/>
                  <a:pt x="415" y="492"/>
                  <a:pt x="417" y="489"/>
                </a:cubicBezTo>
                <a:cubicBezTo>
                  <a:pt x="422" y="488"/>
                  <a:pt x="426" y="485"/>
                  <a:pt x="430" y="482"/>
                </a:cubicBezTo>
                <a:cubicBezTo>
                  <a:pt x="432" y="477"/>
                  <a:pt x="437" y="471"/>
                  <a:pt x="434" y="465"/>
                </a:cubicBezTo>
                <a:cubicBezTo>
                  <a:pt x="432" y="458"/>
                  <a:pt x="426" y="457"/>
                  <a:pt x="420" y="455"/>
                </a:cubicBezTo>
                <a:cubicBezTo>
                  <a:pt x="415" y="455"/>
                  <a:pt x="410" y="457"/>
                  <a:pt x="407" y="461"/>
                </a:cubicBezTo>
                <a:cubicBezTo>
                  <a:pt x="406" y="463"/>
                  <a:pt x="405" y="466"/>
                  <a:pt x="406" y="468"/>
                </a:cubicBezTo>
                <a:cubicBezTo>
                  <a:pt x="409" y="467"/>
                  <a:pt x="411" y="466"/>
                  <a:pt x="413" y="469"/>
                </a:cubicBezTo>
                <a:cubicBezTo>
                  <a:pt x="414" y="471"/>
                  <a:pt x="414" y="475"/>
                  <a:pt x="411" y="477"/>
                </a:cubicBezTo>
                <a:cubicBezTo>
                  <a:pt x="408" y="477"/>
                  <a:pt x="406" y="478"/>
                  <a:pt x="403" y="476"/>
                </a:cubicBezTo>
                <a:cubicBezTo>
                  <a:pt x="399" y="472"/>
                  <a:pt x="398" y="466"/>
                  <a:pt x="400" y="461"/>
                </a:cubicBezTo>
                <a:cubicBezTo>
                  <a:pt x="403" y="453"/>
                  <a:pt x="411" y="451"/>
                  <a:pt x="418" y="450"/>
                </a:cubicBezTo>
                <a:cubicBezTo>
                  <a:pt x="425" y="450"/>
                  <a:pt x="432" y="452"/>
                  <a:pt x="436" y="459"/>
                </a:cubicBezTo>
                <a:cubicBezTo>
                  <a:pt x="446" y="467"/>
                  <a:pt x="429" y="479"/>
                  <a:pt x="444" y="484"/>
                </a:cubicBezTo>
                <a:cubicBezTo>
                  <a:pt x="448" y="486"/>
                  <a:pt x="453" y="487"/>
                  <a:pt x="457" y="485"/>
                </a:cubicBezTo>
                <a:cubicBezTo>
                  <a:pt x="467" y="482"/>
                  <a:pt x="478" y="488"/>
                  <a:pt x="486" y="496"/>
                </a:cubicBezTo>
                <a:cubicBezTo>
                  <a:pt x="487" y="494"/>
                  <a:pt x="487" y="494"/>
                  <a:pt x="487" y="494"/>
                </a:cubicBezTo>
                <a:cubicBezTo>
                  <a:pt x="489" y="486"/>
                  <a:pt x="487" y="477"/>
                  <a:pt x="482" y="472"/>
                </a:cubicBezTo>
                <a:cubicBezTo>
                  <a:pt x="479" y="470"/>
                  <a:pt x="476" y="471"/>
                  <a:pt x="474" y="468"/>
                </a:cubicBezTo>
                <a:cubicBezTo>
                  <a:pt x="475" y="458"/>
                  <a:pt x="475" y="447"/>
                  <a:pt x="466" y="440"/>
                </a:cubicBezTo>
                <a:cubicBezTo>
                  <a:pt x="462" y="438"/>
                  <a:pt x="456" y="437"/>
                  <a:pt x="450" y="439"/>
                </a:cubicBezTo>
                <a:cubicBezTo>
                  <a:pt x="446" y="442"/>
                  <a:pt x="442" y="447"/>
                  <a:pt x="444" y="453"/>
                </a:cubicBezTo>
                <a:cubicBezTo>
                  <a:pt x="444" y="456"/>
                  <a:pt x="445" y="460"/>
                  <a:pt x="448" y="461"/>
                </a:cubicBezTo>
                <a:cubicBezTo>
                  <a:pt x="450" y="460"/>
                  <a:pt x="448" y="456"/>
                  <a:pt x="451" y="454"/>
                </a:cubicBezTo>
                <a:cubicBezTo>
                  <a:pt x="453" y="453"/>
                  <a:pt x="454" y="454"/>
                  <a:pt x="457" y="454"/>
                </a:cubicBezTo>
                <a:cubicBezTo>
                  <a:pt x="459" y="454"/>
                  <a:pt x="461" y="457"/>
                  <a:pt x="461" y="459"/>
                </a:cubicBezTo>
                <a:cubicBezTo>
                  <a:pt x="461" y="462"/>
                  <a:pt x="458" y="463"/>
                  <a:pt x="456" y="465"/>
                </a:cubicBezTo>
                <a:cubicBezTo>
                  <a:pt x="452" y="465"/>
                  <a:pt x="446" y="466"/>
                  <a:pt x="443" y="462"/>
                </a:cubicBezTo>
                <a:cubicBezTo>
                  <a:pt x="438" y="457"/>
                  <a:pt x="438" y="448"/>
                  <a:pt x="441" y="442"/>
                </a:cubicBezTo>
                <a:cubicBezTo>
                  <a:pt x="444" y="437"/>
                  <a:pt x="449" y="435"/>
                  <a:pt x="454" y="433"/>
                </a:cubicBezTo>
                <a:cubicBezTo>
                  <a:pt x="449" y="431"/>
                  <a:pt x="446" y="426"/>
                  <a:pt x="441" y="424"/>
                </a:cubicBezTo>
                <a:cubicBezTo>
                  <a:pt x="435" y="434"/>
                  <a:pt x="423" y="438"/>
                  <a:pt x="417" y="448"/>
                </a:cubicBezTo>
                <a:cubicBezTo>
                  <a:pt x="413" y="446"/>
                  <a:pt x="413" y="446"/>
                  <a:pt x="413" y="446"/>
                </a:cubicBezTo>
                <a:cubicBezTo>
                  <a:pt x="413" y="442"/>
                  <a:pt x="419" y="439"/>
                  <a:pt x="421" y="434"/>
                </a:cubicBezTo>
                <a:cubicBezTo>
                  <a:pt x="426" y="431"/>
                  <a:pt x="431" y="430"/>
                  <a:pt x="434" y="425"/>
                </a:cubicBezTo>
                <a:cubicBezTo>
                  <a:pt x="443" y="413"/>
                  <a:pt x="443" y="398"/>
                  <a:pt x="436" y="386"/>
                </a:cubicBezTo>
                <a:cubicBezTo>
                  <a:pt x="430" y="381"/>
                  <a:pt x="432" y="375"/>
                  <a:pt x="432" y="369"/>
                </a:cubicBezTo>
                <a:cubicBezTo>
                  <a:pt x="432" y="355"/>
                  <a:pt x="437" y="373"/>
                  <a:pt x="443" y="370"/>
                </a:cubicBezTo>
                <a:cubicBezTo>
                  <a:pt x="447" y="369"/>
                  <a:pt x="450" y="368"/>
                  <a:pt x="453" y="364"/>
                </a:cubicBezTo>
                <a:cubicBezTo>
                  <a:pt x="462" y="350"/>
                  <a:pt x="463" y="330"/>
                  <a:pt x="482" y="324"/>
                </a:cubicBezTo>
                <a:cubicBezTo>
                  <a:pt x="483" y="324"/>
                  <a:pt x="483" y="325"/>
                  <a:pt x="483" y="326"/>
                </a:cubicBezTo>
                <a:cubicBezTo>
                  <a:pt x="474" y="330"/>
                  <a:pt x="468" y="339"/>
                  <a:pt x="465" y="348"/>
                </a:cubicBezTo>
                <a:cubicBezTo>
                  <a:pt x="462" y="352"/>
                  <a:pt x="462" y="358"/>
                  <a:pt x="459" y="363"/>
                </a:cubicBezTo>
                <a:cubicBezTo>
                  <a:pt x="455" y="372"/>
                  <a:pt x="446" y="374"/>
                  <a:pt x="438" y="376"/>
                </a:cubicBezTo>
                <a:cubicBezTo>
                  <a:pt x="437" y="378"/>
                  <a:pt x="437" y="378"/>
                  <a:pt x="437" y="378"/>
                </a:cubicBezTo>
                <a:cubicBezTo>
                  <a:pt x="445" y="387"/>
                  <a:pt x="445" y="399"/>
                  <a:pt x="446" y="410"/>
                </a:cubicBezTo>
                <a:cubicBezTo>
                  <a:pt x="453" y="414"/>
                  <a:pt x="460" y="416"/>
                  <a:pt x="469" y="415"/>
                </a:cubicBezTo>
                <a:cubicBezTo>
                  <a:pt x="483" y="416"/>
                  <a:pt x="491" y="400"/>
                  <a:pt x="504" y="404"/>
                </a:cubicBezTo>
                <a:cubicBezTo>
                  <a:pt x="509" y="412"/>
                  <a:pt x="497" y="404"/>
                  <a:pt x="495" y="409"/>
                </a:cubicBezTo>
                <a:cubicBezTo>
                  <a:pt x="482" y="419"/>
                  <a:pt x="462" y="424"/>
                  <a:pt x="447" y="417"/>
                </a:cubicBezTo>
                <a:cubicBezTo>
                  <a:pt x="443" y="415"/>
                  <a:pt x="443" y="420"/>
                  <a:pt x="443" y="422"/>
                </a:cubicBezTo>
                <a:cubicBezTo>
                  <a:pt x="444" y="422"/>
                  <a:pt x="444" y="422"/>
                  <a:pt x="444" y="422"/>
                </a:cubicBezTo>
                <a:cubicBezTo>
                  <a:pt x="456" y="426"/>
                  <a:pt x="468" y="429"/>
                  <a:pt x="481" y="426"/>
                </a:cubicBezTo>
                <a:cubicBezTo>
                  <a:pt x="493" y="421"/>
                  <a:pt x="504" y="408"/>
                  <a:pt x="520" y="413"/>
                </a:cubicBezTo>
                <a:cubicBezTo>
                  <a:pt x="520" y="412"/>
                  <a:pt x="520" y="412"/>
                  <a:pt x="520" y="412"/>
                </a:cubicBezTo>
                <a:cubicBezTo>
                  <a:pt x="518" y="402"/>
                  <a:pt x="511" y="394"/>
                  <a:pt x="501" y="393"/>
                </a:cubicBezTo>
                <a:cubicBezTo>
                  <a:pt x="498" y="392"/>
                  <a:pt x="495" y="395"/>
                  <a:pt x="492" y="392"/>
                </a:cubicBezTo>
                <a:cubicBezTo>
                  <a:pt x="494" y="382"/>
                  <a:pt x="485" y="378"/>
                  <a:pt x="478" y="373"/>
                </a:cubicBezTo>
                <a:cubicBezTo>
                  <a:pt x="470" y="370"/>
                  <a:pt x="463" y="374"/>
                  <a:pt x="458" y="379"/>
                </a:cubicBezTo>
                <a:cubicBezTo>
                  <a:pt x="457" y="383"/>
                  <a:pt x="454" y="388"/>
                  <a:pt x="457" y="392"/>
                </a:cubicBezTo>
                <a:cubicBezTo>
                  <a:pt x="459" y="393"/>
                  <a:pt x="460" y="391"/>
                  <a:pt x="461" y="390"/>
                </a:cubicBezTo>
                <a:cubicBezTo>
                  <a:pt x="463" y="388"/>
                  <a:pt x="466" y="388"/>
                  <a:pt x="468" y="389"/>
                </a:cubicBezTo>
                <a:cubicBezTo>
                  <a:pt x="469" y="393"/>
                  <a:pt x="477" y="396"/>
                  <a:pt x="472" y="401"/>
                </a:cubicBezTo>
                <a:cubicBezTo>
                  <a:pt x="470" y="403"/>
                  <a:pt x="468" y="404"/>
                  <a:pt x="465" y="404"/>
                </a:cubicBezTo>
                <a:cubicBezTo>
                  <a:pt x="459" y="403"/>
                  <a:pt x="454" y="400"/>
                  <a:pt x="452" y="394"/>
                </a:cubicBezTo>
                <a:cubicBezTo>
                  <a:pt x="449" y="387"/>
                  <a:pt x="453" y="380"/>
                  <a:pt x="455" y="373"/>
                </a:cubicBezTo>
                <a:cubicBezTo>
                  <a:pt x="458" y="371"/>
                  <a:pt x="461" y="368"/>
                  <a:pt x="463" y="364"/>
                </a:cubicBezTo>
                <a:cubicBezTo>
                  <a:pt x="467" y="351"/>
                  <a:pt x="472" y="337"/>
                  <a:pt x="486" y="331"/>
                </a:cubicBezTo>
                <a:cubicBezTo>
                  <a:pt x="488" y="329"/>
                  <a:pt x="495" y="331"/>
                  <a:pt x="494" y="326"/>
                </a:cubicBezTo>
                <a:cubicBezTo>
                  <a:pt x="491" y="316"/>
                  <a:pt x="480" y="316"/>
                  <a:pt x="472" y="314"/>
                </a:cubicBezTo>
                <a:cubicBezTo>
                  <a:pt x="467" y="316"/>
                  <a:pt x="461" y="317"/>
                  <a:pt x="458" y="323"/>
                </a:cubicBezTo>
                <a:cubicBezTo>
                  <a:pt x="456" y="326"/>
                  <a:pt x="454" y="322"/>
                  <a:pt x="452" y="322"/>
                </a:cubicBezTo>
                <a:cubicBezTo>
                  <a:pt x="446" y="323"/>
                  <a:pt x="438" y="324"/>
                  <a:pt x="434" y="329"/>
                </a:cubicBezTo>
                <a:cubicBezTo>
                  <a:pt x="430" y="335"/>
                  <a:pt x="429" y="342"/>
                  <a:pt x="431" y="349"/>
                </a:cubicBezTo>
                <a:cubicBezTo>
                  <a:pt x="432" y="352"/>
                  <a:pt x="436" y="354"/>
                  <a:pt x="440" y="355"/>
                </a:cubicBezTo>
                <a:cubicBezTo>
                  <a:pt x="442" y="353"/>
                  <a:pt x="440" y="349"/>
                  <a:pt x="441" y="347"/>
                </a:cubicBezTo>
                <a:cubicBezTo>
                  <a:pt x="443" y="344"/>
                  <a:pt x="446" y="341"/>
                  <a:pt x="450" y="342"/>
                </a:cubicBezTo>
                <a:cubicBezTo>
                  <a:pt x="454" y="343"/>
                  <a:pt x="454" y="348"/>
                  <a:pt x="454" y="351"/>
                </a:cubicBezTo>
                <a:cubicBezTo>
                  <a:pt x="453" y="356"/>
                  <a:pt x="447" y="356"/>
                  <a:pt x="444" y="359"/>
                </a:cubicBezTo>
                <a:cubicBezTo>
                  <a:pt x="438" y="359"/>
                  <a:pt x="433" y="356"/>
                  <a:pt x="429" y="352"/>
                </a:cubicBezTo>
                <a:cubicBezTo>
                  <a:pt x="426" y="346"/>
                  <a:pt x="425" y="336"/>
                  <a:pt x="429" y="330"/>
                </a:cubicBezTo>
                <a:cubicBezTo>
                  <a:pt x="429" y="326"/>
                  <a:pt x="430" y="321"/>
                  <a:pt x="429" y="317"/>
                </a:cubicBezTo>
                <a:cubicBezTo>
                  <a:pt x="422" y="322"/>
                  <a:pt x="422" y="322"/>
                  <a:pt x="422" y="322"/>
                </a:cubicBezTo>
                <a:cubicBezTo>
                  <a:pt x="415" y="333"/>
                  <a:pt x="425" y="347"/>
                  <a:pt x="425" y="358"/>
                </a:cubicBezTo>
                <a:cubicBezTo>
                  <a:pt x="428" y="368"/>
                  <a:pt x="420" y="380"/>
                  <a:pt x="429" y="388"/>
                </a:cubicBezTo>
                <a:cubicBezTo>
                  <a:pt x="437" y="397"/>
                  <a:pt x="436" y="411"/>
                  <a:pt x="431" y="422"/>
                </a:cubicBezTo>
                <a:cubicBezTo>
                  <a:pt x="427" y="425"/>
                  <a:pt x="424" y="430"/>
                  <a:pt x="418" y="429"/>
                </a:cubicBezTo>
                <a:cubicBezTo>
                  <a:pt x="413" y="432"/>
                  <a:pt x="411" y="439"/>
                  <a:pt x="407" y="443"/>
                </a:cubicBezTo>
                <a:cubicBezTo>
                  <a:pt x="402" y="450"/>
                  <a:pt x="394" y="449"/>
                  <a:pt x="388" y="447"/>
                </a:cubicBezTo>
                <a:cubicBezTo>
                  <a:pt x="383" y="444"/>
                  <a:pt x="377" y="440"/>
                  <a:pt x="377" y="434"/>
                </a:cubicBezTo>
                <a:cubicBezTo>
                  <a:pt x="378" y="427"/>
                  <a:pt x="370" y="431"/>
                  <a:pt x="367" y="429"/>
                </a:cubicBezTo>
                <a:cubicBezTo>
                  <a:pt x="362" y="425"/>
                  <a:pt x="355" y="422"/>
                  <a:pt x="355" y="415"/>
                </a:cubicBezTo>
                <a:cubicBezTo>
                  <a:pt x="353" y="406"/>
                  <a:pt x="356" y="398"/>
                  <a:pt x="362" y="392"/>
                </a:cubicBezTo>
                <a:cubicBezTo>
                  <a:pt x="362" y="382"/>
                  <a:pt x="362" y="382"/>
                  <a:pt x="362" y="382"/>
                </a:cubicBezTo>
                <a:cubicBezTo>
                  <a:pt x="365" y="365"/>
                  <a:pt x="365" y="365"/>
                  <a:pt x="365" y="365"/>
                </a:cubicBezTo>
                <a:cubicBezTo>
                  <a:pt x="372" y="352"/>
                  <a:pt x="374" y="338"/>
                  <a:pt x="378" y="325"/>
                </a:cubicBezTo>
                <a:cubicBezTo>
                  <a:pt x="376" y="320"/>
                  <a:pt x="374" y="312"/>
                  <a:pt x="368" y="312"/>
                </a:cubicBezTo>
                <a:cubicBezTo>
                  <a:pt x="368" y="320"/>
                  <a:pt x="371" y="327"/>
                  <a:pt x="372" y="334"/>
                </a:cubicBezTo>
                <a:cubicBezTo>
                  <a:pt x="372" y="341"/>
                  <a:pt x="368" y="348"/>
                  <a:pt x="362" y="351"/>
                </a:cubicBezTo>
                <a:cubicBezTo>
                  <a:pt x="357" y="353"/>
                  <a:pt x="352" y="352"/>
                  <a:pt x="348" y="350"/>
                </a:cubicBezTo>
                <a:cubicBezTo>
                  <a:pt x="346" y="347"/>
                  <a:pt x="342" y="344"/>
                  <a:pt x="343" y="341"/>
                </a:cubicBezTo>
                <a:cubicBezTo>
                  <a:pt x="345" y="338"/>
                  <a:pt x="347" y="334"/>
                  <a:pt x="351" y="335"/>
                </a:cubicBezTo>
                <a:cubicBezTo>
                  <a:pt x="356" y="336"/>
                  <a:pt x="357" y="342"/>
                  <a:pt x="358" y="346"/>
                </a:cubicBezTo>
                <a:cubicBezTo>
                  <a:pt x="364" y="345"/>
                  <a:pt x="366" y="339"/>
                  <a:pt x="366" y="334"/>
                </a:cubicBezTo>
                <a:cubicBezTo>
                  <a:pt x="366" y="325"/>
                  <a:pt x="360" y="318"/>
                  <a:pt x="352" y="314"/>
                </a:cubicBezTo>
                <a:cubicBezTo>
                  <a:pt x="347" y="313"/>
                  <a:pt x="340" y="314"/>
                  <a:pt x="335" y="317"/>
                </a:cubicBezTo>
                <a:close/>
                <a:moveTo>
                  <a:pt x="238" y="314"/>
                </a:moveTo>
                <a:cubicBezTo>
                  <a:pt x="222" y="309"/>
                  <a:pt x="204" y="312"/>
                  <a:pt x="193" y="325"/>
                </a:cubicBezTo>
                <a:cubicBezTo>
                  <a:pt x="187" y="330"/>
                  <a:pt x="187" y="338"/>
                  <a:pt x="180" y="341"/>
                </a:cubicBezTo>
                <a:cubicBezTo>
                  <a:pt x="174" y="338"/>
                  <a:pt x="170" y="344"/>
                  <a:pt x="165" y="343"/>
                </a:cubicBezTo>
                <a:cubicBezTo>
                  <a:pt x="142" y="352"/>
                  <a:pt x="140" y="381"/>
                  <a:pt x="120" y="395"/>
                </a:cubicBezTo>
                <a:cubicBezTo>
                  <a:pt x="120" y="398"/>
                  <a:pt x="120" y="398"/>
                  <a:pt x="120" y="398"/>
                </a:cubicBezTo>
                <a:cubicBezTo>
                  <a:pt x="136" y="408"/>
                  <a:pt x="137" y="428"/>
                  <a:pt x="150" y="442"/>
                </a:cubicBezTo>
                <a:cubicBezTo>
                  <a:pt x="158" y="448"/>
                  <a:pt x="167" y="456"/>
                  <a:pt x="178" y="452"/>
                </a:cubicBezTo>
                <a:cubicBezTo>
                  <a:pt x="182" y="460"/>
                  <a:pt x="184" y="468"/>
                  <a:pt x="192" y="474"/>
                </a:cubicBezTo>
                <a:cubicBezTo>
                  <a:pt x="203" y="484"/>
                  <a:pt x="220" y="489"/>
                  <a:pt x="235" y="484"/>
                </a:cubicBezTo>
                <a:cubicBezTo>
                  <a:pt x="244" y="480"/>
                  <a:pt x="249" y="470"/>
                  <a:pt x="250" y="461"/>
                </a:cubicBezTo>
                <a:cubicBezTo>
                  <a:pt x="251" y="456"/>
                  <a:pt x="249" y="451"/>
                  <a:pt x="245" y="447"/>
                </a:cubicBezTo>
                <a:cubicBezTo>
                  <a:pt x="243" y="447"/>
                  <a:pt x="241" y="446"/>
                  <a:pt x="239" y="446"/>
                </a:cubicBezTo>
                <a:cubicBezTo>
                  <a:pt x="243" y="456"/>
                  <a:pt x="243" y="456"/>
                  <a:pt x="243" y="456"/>
                </a:cubicBezTo>
                <a:cubicBezTo>
                  <a:pt x="244" y="463"/>
                  <a:pt x="238" y="470"/>
                  <a:pt x="233" y="474"/>
                </a:cubicBezTo>
                <a:cubicBezTo>
                  <a:pt x="225" y="480"/>
                  <a:pt x="216" y="475"/>
                  <a:pt x="208" y="474"/>
                </a:cubicBezTo>
                <a:cubicBezTo>
                  <a:pt x="197" y="468"/>
                  <a:pt x="189" y="458"/>
                  <a:pt x="184" y="446"/>
                </a:cubicBezTo>
                <a:cubicBezTo>
                  <a:pt x="182" y="444"/>
                  <a:pt x="178" y="446"/>
                  <a:pt x="176" y="446"/>
                </a:cubicBezTo>
                <a:cubicBezTo>
                  <a:pt x="170" y="445"/>
                  <a:pt x="163" y="445"/>
                  <a:pt x="157" y="442"/>
                </a:cubicBezTo>
                <a:cubicBezTo>
                  <a:pt x="144" y="431"/>
                  <a:pt x="147" y="413"/>
                  <a:pt x="134" y="402"/>
                </a:cubicBezTo>
                <a:cubicBezTo>
                  <a:pt x="133" y="400"/>
                  <a:pt x="128" y="401"/>
                  <a:pt x="130" y="397"/>
                </a:cubicBezTo>
                <a:cubicBezTo>
                  <a:pt x="142" y="384"/>
                  <a:pt x="150" y="368"/>
                  <a:pt x="162" y="355"/>
                </a:cubicBezTo>
                <a:cubicBezTo>
                  <a:pt x="168" y="348"/>
                  <a:pt x="178" y="349"/>
                  <a:pt x="186" y="346"/>
                </a:cubicBezTo>
                <a:cubicBezTo>
                  <a:pt x="193" y="328"/>
                  <a:pt x="212" y="320"/>
                  <a:pt x="229" y="318"/>
                </a:cubicBezTo>
                <a:cubicBezTo>
                  <a:pt x="237" y="323"/>
                  <a:pt x="248" y="329"/>
                  <a:pt x="247" y="339"/>
                </a:cubicBezTo>
                <a:cubicBezTo>
                  <a:pt x="247" y="347"/>
                  <a:pt x="240" y="352"/>
                  <a:pt x="235" y="355"/>
                </a:cubicBezTo>
                <a:cubicBezTo>
                  <a:pt x="240" y="358"/>
                  <a:pt x="245" y="356"/>
                  <a:pt x="249" y="353"/>
                </a:cubicBezTo>
                <a:cubicBezTo>
                  <a:pt x="251" y="349"/>
                  <a:pt x="255" y="345"/>
                  <a:pt x="254" y="340"/>
                </a:cubicBezTo>
                <a:cubicBezTo>
                  <a:pt x="254" y="329"/>
                  <a:pt x="247" y="319"/>
                  <a:pt x="238" y="314"/>
                </a:cubicBezTo>
                <a:close/>
                <a:moveTo>
                  <a:pt x="332" y="337"/>
                </a:moveTo>
                <a:cubicBezTo>
                  <a:pt x="325" y="329"/>
                  <a:pt x="318" y="318"/>
                  <a:pt x="308" y="318"/>
                </a:cubicBezTo>
                <a:cubicBezTo>
                  <a:pt x="307" y="318"/>
                  <a:pt x="305" y="319"/>
                  <a:pt x="306" y="320"/>
                </a:cubicBezTo>
                <a:cubicBezTo>
                  <a:pt x="317" y="324"/>
                  <a:pt x="325" y="332"/>
                  <a:pt x="330" y="342"/>
                </a:cubicBezTo>
                <a:cubicBezTo>
                  <a:pt x="332" y="352"/>
                  <a:pt x="335" y="365"/>
                  <a:pt x="345" y="371"/>
                </a:cubicBezTo>
                <a:cubicBezTo>
                  <a:pt x="353" y="375"/>
                  <a:pt x="349" y="384"/>
                  <a:pt x="351" y="390"/>
                </a:cubicBezTo>
                <a:cubicBezTo>
                  <a:pt x="348" y="398"/>
                  <a:pt x="342" y="405"/>
                  <a:pt x="343" y="414"/>
                </a:cubicBezTo>
                <a:cubicBezTo>
                  <a:pt x="337" y="421"/>
                  <a:pt x="328" y="418"/>
                  <a:pt x="321" y="416"/>
                </a:cubicBezTo>
                <a:cubicBezTo>
                  <a:pt x="310" y="407"/>
                  <a:pt x="300" y="394"/>
                  <a:pt x="284" y="397"/>
                </a:cubicBezTo>
                <a:cubicBezTo>
                  <a:pt x="282" y="397"/>
                  <a:pt x="278" y="397"/>
                  <a:pt x="279" y="401"/>
                </a:cubicBezTo>
                <a:cubicBezTo>
                  <a:pt x="284" y="401"/>
                  <a:pt x="288" y="400"/>
                  <a:pt x="293" y="401"/>
                </a:cubicBezTo>
                <a:cubicBezTo>
                  <a:pt x="302" y="405"/>
                  <a:pt x="310" y="411"/>
                  <a:pt x="316" y="418"/>
                </a:cubicBezTo>
                <a:cubicBezTo>
                  <a:pt x="325" y="423"/>
                  <a:pt x="334" y="424"/>
                  <a:pt x="344" y="421"/>
                </a:cubicBezTo>
                <a:cubicBezTo>
                  <a:pt x="349" y="424"/>
                  <a:pt x="351" y="431"/>
                  <a:pt x="355" y="434"/>
                </a:cubicBezTo>
                <a:cubicBezTo>
                  <a:pt x="364" y="436"/>
                  <a:pt x="363" y="445"/>
                  <a:pt x="371" y="448"/>
                </a:cubicBezTo>
                <a:cubicBezTo>
                  <a:pt x="377" y="444"/>
                  <a:pt x="367" y="441"/>
                  <a:pt x="367" y="436"/>
                </a:cubicBezTo>
                <a:cubicBezTo>
                  <a:pt x="359" y="433"/>
                  <a:pt x="352" y="426"/>
                  <a:pt x="349" y="418"/>
                </a:cubicBezTo>
                <a:cubicBezTo>
                  <a:pt x="347" y="408"/>
                  <a:pt x="351" y="399"/>
                  <a:pt x="356" y="391"/>
                </a:cubicBezTo>
                <a:cubicBezTo>
                  <a:pt x="353" y="383"/>
                  <a:pt x="354" y="376"/>
                  <a:pt x="356" y="368"/>
                </a:cubicBezTo>
                <a:cubicBezTo>
                  <a:pt x="357" y="365"/>
                  <a:pt x="361" y="362"/>
                  <a:pt x="360" y="358"/>
                </a:cubicBezTo>
                <a:cubicBezTo>
                  <a:pt x="355" y="359"/>
                  <a:pt x="354" y="367"/>
                  <a:pt x="349" y="368"/>
                </a:cubicBezTo>
                <a:cubicBezTo>
                  <a:pt x="337" y="362"/>
                  <a:pt x="336" y="348"/>
                  <a:pt x="332" y="337"/>
                </a:cubicBezTo>
                <a:close/>
                <a:moveTo>
                  <a:pt x="320" y="352"/>
                </a:moveTo>
                <a:cubicBezTo>
                  <a:pt x="317" y="348"/>
                  <a:pt x="317" y="348"/>
                  <a:pt x="317" y="348"/>
                </a:cubicBezTo>
                <a:cubicBezTo>
                  <a:pt x="309" y="346"/>
                  <a:pt x="296" y="345"/>
                  <a:pt x="289" y="352"/>
                </a:cubicBezTo>
                <a:cubicBezTo>
                  <a:pt x="288" y="353"/>
                  <a:pt x="288" y="355"/>
                  <a:pt x="289" y="355"/>
                </a:cubicBezTo>
                <a:cubicBezTo>
                  <a:pt x="294" y="360"/>
                  <a:pt x="301" y="364"/>
                  <a:pt x="305" y="370"/>
                </a:cubicBezTo>
                <a:cubicBezTo>
                  <a:pt x="305" y="371"/>
                  <a:pt x="307" y="372"/>
                  <a:pt x="308" y="370"/>
                </a:cubicBezTo>
                <a:cubicBezTo>
                  <a:pt x="311" y="365"/>
                  <a:pt x="304" y="360"/>
                  <a:pt x="301" y="356"/>
                </a:cubicBezTo>
                <a:cubicBezTo>
                  <a:pt x="301" y="354"/>
                  <a:pt x="303" y="354"/>
                  <a:pt x="304" y="353"/>
                </a:cubicBezTo>
                <a:cubicBezTo>
                  <a:pt x="316" y="354"/>
                  <a:pt x="316" y="354"/>
                  <a:pt x="316" y="354"/>
                </a:cubicBezTo>
                <a:cubicBezTo>
                  <a:pt x="318" y="355"/>
                  <a:pt x="319" y="353"/>
                  <a:pt x="320" y="352"/>
                </a:cubicBezTo>
                <a:close/>
                <a:moveTo>
                  <a:pt x="504" y="355"/>
                </a:moveTo>
                <a:cubicBezTo>
                  <a:pt x="497" y="347"/>
                  <a:pt x="482" y="348"/>
                  <a:pt x="473" y="352"/>
                </a:cubicBezTo>
                <a:cubicBezTo>
                  <a:pt x="472" y="353"/>
                  <a:pt x="471" y="355"/>
                  <a:pt x="472" y="356"/>
                </a:cubicBezTo>
                <a:cubicBezTo>
                  <a:pt x="477" y="357"/>
                  <a:pt x="482" y="354"/>
                  <a:pt x="486" y="354"/>
                </a:cubicBezTo>
                <a:cubicBezTo>
                  <a:pt x="489" y="355"/>
                  <a:pt x="494" y="352"/>
                  <a:pt x="495" y="357"/>
                </a:cubicBezTo>
                <a:cubicBezTo>
                  <a:pt x="495" y="360"/>
                  <a:pt x="491" y="360"/>
                  <a:pt x="490" y="362"/>
                </a:cubicBezTo>
                <a:cubicBezTo>
                  <a:pt x="488" y="366"/>
                  <a:pt x="482" y="368"/>
                  <a:pt x="484" y="373"/>
                </a:cubicBezTo>
                <a:cubicBezTo>
                  <a:pt x="485" y="374"/>
                  <a:pt x="486" y="374"/>
                  <a:pt x="487" y="373"/>
                </a:cubicBezTo>
                <a:cubicBezTo>
                  <a:pt x="491" y="368"/>
                  <a:pt x="498" y="361"/>
                  <a:pt x="504" y="357"/>
                </a:cubicBezTo>
                <a:cubicBezTo>
                  <a:pt x="504" y="355"/>
                  <a:pt x="504" y="355"/>
                  <a:pt x="504" y="355"/>
                </a:cubicBezTo>
                <a:close/>
                <a:moveTo>
                  <a:pt x="323" y="364"/>
                </a:moveTo>
                <a:cubicBezTo>
                  <a:pt x="323" y="357"/>
                  <a:pt x="315" y="356"/>
                  <a:pt x="311" y="358"/>
                </a:cubicBezTo>
                <a:cubicBezTo>
                  <a:pt x="310" y="361"/>
                  <a:pt x="313" y="365"/>
                  <a:pt x="315" y="368"/>
                </a:cubicBezTo>
                <a:cubicBezTo>
                  <a:pt x="318" y="367"/>
                  <a:pt x="323" y="368"/>
                  <a:pt x="323" y="364"/>
                </a:cubicBezTo>
                <a:close/>
                <a:moveTo>
                  <a:pt x="487" y="359"/>
                </a:moveTo>
                <a:cubicBezTo>
                  <a:pt x="483" y="357"/>
                  <a:pt x="478" y="360"/>
                  <a:pt x="473" y="360"/>
                </a:cubicBezTo>
                <a:cubicBezTo>
                  <a:pt x="468" y="361"/>
                  <a:pt x="468" y="365"/>
                  <a:pt x="467" y="369"/>
                </a:cubicBezTo>
                <a:cubicBezTo>
                  <a:pt x="480" y="369"/>
                  <a:pt x="480" y="369"/>
                  <a:pt x="480" y="369"/>
                </a:cubicBezTo>
                <a:cubicBezTo>
                  <a:pt x="487" y="359"/>
                  <a:pt x="487" y="359"/>
                  <a:pt x="487" y="359"/>
                </a:cubicBezTo>
                <a:close/>
                <a:moveTo>
                  <a:pt x="404" y="389"/>
                </a:moveTo>
                <a:cubicBezTo>
                  <a:pt x="402" y="384"/>
                  <a:pt x="395" y="383"/>
                  <a:pt x="391" y="387"/>
                </a:cubicBezTo>
                <a:cubicBezTo>
                  <a:pt x="389" y="390"/>
                  <a:pt x="389" y="395"/>
                  <a:pt x="391" y="398"/>
                </a:cubicBezTo>
                <a:cubicBezTo>
                  <a:pt x="394" y="400"/>
                  <a:pt x="397" y="402"/>
                  <a:pt x="400" y="400"/>
                </a:cubicBezTo>
                <a:cubicBezTo>
                  <a:pt x="405" y="398"/>
                  <a:pt x="404" y="393"/>
                  <a:pt x="404" y="389"/>
                </a:cubicBezTo>
                <a:close/>
                <a:moveTo>
                  <a:pt x="305" y="427"/>
                </a:moveTo>
                <a:cubicBezTo>
                  <a:pt x="305" y="425"/>
                  <a:pt x="302" y="424"/>
                  <a:pt x="299" y="424"/>
                </a:cubicBezTo>
                <a:cubicBezTo>
                  <a:pt x="292" y="429"/>
                  <a:pt x="285" y="436"/>
                  <a:pt x="283" y="444"/>
                </a:cubicBezTo>
                <a:cubicBezTo>
                  <a:pt x="286" y="448"/>
                  <a:pt x="293" y="446"/>
                  <a:pt x="296" y="446"/>
                </a:cubicBezTo>
                <a:cubicBezTo>
                  <a:pt x="300" y="446"/>
                  <a:pt x="303" y="449"/>
                  <a:pt x="307" y="448"/>
                </a:cubicBezTo>
                <a:cubicBezTo>
                  <a:pt x="307" y="447"/>
                  <a:pt x="307" y="446"/>
                  <a:pt x="306" y="445"/>
                </a:cubicBezTo>
                <a:cubicBezTo>
                  <a:pt x="302" y="444"/>
                  <a:pt x="297" y="443"/>
                  <a:pt x="293" y="442"/>
                </a:cubicBezTo>
                <a:cubicBezTo>
                  <a:pt x="293" y="435"/>
                  <a:pt x="304" y="435"/>
                  <a:pt x="305" y="427"/>
                </a:cubicBezTo>
                <a:close/>
                <a:moveTo>
                  <a:pt x="503" y="445"/>
                </a:moveTo>
                <a:cubicBezTo>
                  <a:pt x="502" y="438"/>
                  <a:pt x="496" y="430"/>
                  <a:pt x="488" y="428"/>
                </a:cubicBezTo>
                <a:cubicBezTo>
                  <a:pt x="487" y="429"/>
                  <a:pt x="485" y="429"/>
                  <a:pt x="485" y="430"/>
                </a:cubicBezTo>
                <a:cubicBezTo>
                  <a:pt x="489" y="434"/>
                  <a:pt x="494" y="438"/>
                  <a:pt x="496" y="444"/>
                </a:cubicBezTo>
                <a:cubicBezTo>
                  <a:pt x="496" y="446"/>
                  <a:pt x="495" y="447"/>
                  <a:pt x="493" y="447"/>
                </a:cubicBezTo>
                <a:cubicBezTo>
                  <a:pt x="489" y="446"/>
                  <a:pt x="484" y="446"/>
                  <a:pt x="480" y="449"/>
                </a:cubicBezTo>
                <a:cubicBezTo>
                  <a:pt x="479" y="450"/>
                  <a:pt x="480" y="452"/>
                  <a:pt x="481" y="452"/>
                </a:cubicBezTo>
                <a:cubicBezTo>
                  <a:pt x="492" y="451"/>
                  <a:pt x="492" y="451"/>
                  <a:pt x="492" y="451"/>
                </a:cubicBezTo>
                <a:cubicBezTo>
                  <a:pt x="497" y="451"/>
                  <a:pt x="500" y="454"/>
                  <a:pt x="504" y="453"/>
                </a:cubicBezTo>
                <a:cubicBezTo>
                  <a:pt x="503" y="445"/>
                  <a:pt x="503" y="445"/>
                  <a:pt x="503" y="445"/>
                </a:cubicBezTo>
                <a:close/>
                <a:moveTo>
                  <a:pt x="314" y="433"/>
                </a:moveTo>
                <a:cubicBezTo>
                  <a:pt x="313" y="431"/>
                  <a:pt x="311" y="430"/>
                  <a:pt x="309" y="430"/>
                </a:cubicBezTo>
                <a:cubicBezTo>
                  <a:pt x="307" y="434"/>
                  <a:pt x="301" y="435"/>
                  <a:pt x="302" y="439"/>
                </a:cubicBezTo>
                <a:cubicBezTo>
                  <a:pt x="304" y="441"/>
                  <a:pt x="307" y="441"/>
                  <a:pt x="309" y="440"/>
                </a:cubicBezTo>
                <a:cubicBezTo>
                  <a:pt x="311" y="438"/>
                  <a:pt x="313" y="436"/>
                  <a:pt x="314" y="433"/>
                </a:cubicBezTo>
                <a:close/>
                <a:moveTo>
                  <a:pt x="489" y="442"/>
                </a:moveTo>
                <a:cubicBezTo>
                  <a:pt x="488" y="440"/>
                  <a:pt x="487" y="438"/>
                  <a:pt x="485" y="436"/>
                </a:cubicBezTo>
                <a:cubicBezTo>
                  <a:pt x="480" y="434"/>
                  <a:pt x="474" y="429"/>
                  <a:pt x="467" y="432"/>
                </a:cubicBezTo>
                <a:cubicBezTo>
                  <a:pt x="468" y="437"/>
                  <a:pt x="473" y="440"/>
                  <a:pt x="476" y="444"/>
                </a:cubicBezTo>
                <a:cubicBezTo>
                  <a:pt x="480" y="445"/>
                  <a:pt x="485" y="443"/>
                  <a:pt x="489" y="442"/>
                </a:cubicBezTo>
                <a:close/>
                <a:moveTo>
                  <a:pt x="348" y="471"/>
                </a:moveTo>
                <a:cubicBezTo>
                  <a:pt x="348" y="469"/>
                  <a:pt x="346" y="469"/>
                  <a:pt x="344" y="468"/>
                </a:cubicBezTo>
                <a:cubicBezTo>
                  <a:pt x="334" y="478"/>
                  <a:pt x="318" y="467"/>
                  <a:pt x="309" y="479"/>
                </a:cubicBezTo>
                <a:cubicBezTo>
                  <a:pt x="308" y="480"/>
                  <a:pt x="308" y="482"/>
                  <a:pt x="309" y="482"/>
                </a:cubicBezTo>
                <a:cubicBezTo>
                  <a:pt x="315" y="478"/>
                  <a:pt x="315" y="478"/>
                  <a:pt x="315" y="478"/>
                </a:cubicBezTo>
                <a:cubicBezTo>
                  <a:pt x="323" y="475"/>
                  <a:pt x="331" y="479"/>
                  <a:pt x="339" y="477"/>
                </a:cubicBezTo>
                <a:cubicBezTo>
                  <a:pt x="343" y="476"/>
                  <a:pt x="346" y="474"/>
                  <a:pt x="348" y="471"/>
                </a:cubicBezTo>
                <a:close/>
                <a:moveTo>
                  <a:pt x="472" y="475"/>
                </a:moveTo>
                <a:cubicBezTo>
                  <a:pt x="466" y="474"/>
                  <a:pt x="459" y="473"/>
                  <a:pt x="453" y="476"/>
                </a:cubicBezTo>
                <a:cubicBezTo>
                  <a:pt x="450" y="477"/>
                  <a:pt x="447" y="471"/>
                  <a:pt x="445" y="476"/>
                </a:cubicBezTo>
                <a:cubicBezTo>
                  <a:pt x="449" y="484"/>
                  <a:pt x="459" y="478"/>
                  <a:pt x="465" y="479"/>
                </a:cubicBezTo>
                <a:cubicBezTo>
                  <a:pt x="470" y="478"/>
                  <a:pt x="474" y="484"/>
                  <a:pt x="479" y="481"/>
                </a:cubicBezTo>
                <a:cubicBezTo>
                  <a:pt x="479" y="478"/>
                  <a:pt x="474" y="477"/>
                  <a:pt x="472" y="475"/>
                </a:cubicBezTo>
                <a:close/>
                <a:moveTo>
                  <a:pt x="406" y="483"/>
                </a:moveTo>
                <a:cubicBezTo>
                  <a:pt x="401" y="483"/>
                  <a:pt x="399" y="480"/>
                  <a:pt x="396" y="478"/>
                </a:cubicBezTo>
                <a:cubicBezTo>
                  <a:pt x="391" y="476"/>
                  <a:pt x="391" y="482"/>
                  <a:pt x="388" y="482"/>
                </a:cubicBezTo>
                <a:cubicBezTo>
                  <a:pt x="386" y="484"/>
                  <a:pt x="382" y="480"/>
                  <a:pt x="382" y="484"/>
                </a:cubicBezTo>
                <a:cubicBezTo>
                  <a:pt x="386" y="490"/>
                  <a:pt x="390" y="483"/>
                  <a:pt x="395" y="483"/>
                </a:cubicBezTo>
                <a:cubicBezTo>
                  <a:pt x="399" y="485"/>
                  <a:pt x="403" y="489"/>
                  <a:pt x="407" y="487"/>
                </a:cubicBezTo>
                <a:cubicBezTo>
                  <a:pt x="408" y="485"/>
                  <a:pt x="406" y="484"/>
                  <a:pt x="406" y="483"/>
                </a:cubicBezTo>
                <a:close/>
                <a:moveTo>
                  <a:pt x="448" y="492"/>
                </a:moveTo>
                <a:cubicBezTo>
                  <a:pt x="443" y="490"/>
                  <a:pt x="438" y="487"/>
                  <a:pt x="435" y="483"/>
                </a:cubicBezTo>
                <a:cubicBezTo>
                  <a:pt x="433" y="485"/>
                  <a:pt x="429" y="487"/>
                  <a:pt x="431" y="490"/>
                </a:cubicBezTo>
                <a:cubicBezTo>
                  <a:pt x="437" y="492"/>
                  <a:pt x="440" y="499"/>
                  <a:pt x="446" y="500"/>
                </a:cubicBezTo>
                <a:cubicBezTo>
                  <a:pt x="447" y="498"/>
                  <a:pt x="450" y="495"/>
                  <a:pt x="448" y="492"/>
                </a:cubicBezTo>
                <a:close/>
                <a:moveTo>
                  <a:pt x="357" y="489"/>
                </a:moveTo>
                <a:cubicBezTo>
                  <a:pt x="356" y="487"/>
                  <a:pt x="355" y="485"/>
                  <a:pt x="353" y="484"/>
                </a:cubicBezTo>
                <a:cubicBezTo>
                  <a:pt x="351" y="485"/>
                  <a:pt x="348" y="486"/>
                  <a:pt x="346" y="487"/>
                </a:cubicBezTo>
                <a:cubicBezTo>
                  <a:pt x="345" y="491"/>
                  <a:pt x="343" y="494"/>
                  <a:pt x="344" y="498"/>
                </a:cubicBezTo>
                <a:cubicBezTo>
                  <a:pt x="346" y="499"/>
                  <a:pt x="347" y="497"/>
                  <a:pt x="349" y="496"/>
                </a:cubicBezTo>
                <a:cubicBezTo>
                  <a:pt x="351" y="493"/>
                  <a:pt x="356" y="492"/>
                  <a:pt x="357" y="489"/>
                </a:cubicBezTo>
                <a:close/>
                <a:moveTo>
                  <a:pt x="340" y="490"/>
                </a:moveTo>
                <a:cubicBezTo>
                  <a:pt x="339" y="489"/>
                  <a:pt x="337" y="489"/>
                  <a:pt x="335" y="490"/>
                </a:cubicBezTo>
                <a:cubicBezTo>
                  <a:pt x="334" y="498"/>
                  <a:pt x="336" y="505"/>
                  <a:pt x="340" y="511"/>
                </a:cubicBezTo>
                <a:cubicBezTo>
                  <a:pt x="340" y="513"/>
                  <a:pt x="343" y="514"/>
                  <a:pt x="345" y="514"/>
                </a:cubicBezTo>
                <a:cubicBezTo>
                  <a:pt x="349" y="505"/>
                  <a:pt x="357" y="499"/>
                  <a:pt x="365" y="495"/>
                </a:cubicBezTo>
                <a:cubicBezTo>
                  <a:pt x="364" y="494"/>
                  <a:pt x="364" y="494"/>
                  <a:pt x="364" y="494"/>
                </a:cubicBezTo>
                <a:cubicBezTo>
                  <a:pt x="357" y="492"/>
                  <a:pt x="352" y="498"/>
                  <a:pt x="347" y="502"/>
                </a:cubicBezTo>
                <a:cubicBezTo>
                  <a:pt x="345" y="504"/>
                  <a:pt x="347" y="510"/>
                  <a:pt x="342" y="510"/>
                </a:cubicBezTo>
                <a:cubicBezTo>
                  <a:pt x="337" y="504"/>
                  <a:pt x="340" y="497"/>
                  <a:pt x="340" y="490"/>
                </a:cubicBezTo>
                <a:close/>
                <a:moveTo>
                  <a:pt x="456" y="498"/>
                </a:moveTo>
                <a:cubicBezTo>
                  <a:pt x="457" y="496"/>
                  <a:pt x="457" y="492"/>
                  <a:pt x="454" y="492"/>
                </a:cubicBezTo>
                <a:cubicBezTo>
                  <a:pt x="452" y="497"/>
                  <a:pt x="450" y="503"/>
                  <a:pt x="447" y="508"/>
                </a:cubicBezTo>
                <a:cubicBezTo>
                  <a:pt x="445" y="508"/>
                  <a:pt x="445" y="508"/>
                  <a:pt x="445" y="508"/>
                </a:cubicBezTo>
                <a:cubicBezTo>
                  <a:pt x="442" y="501"/>
                  <a:pt x="434" y="498"/>
                  <a:pt x="429" y="493"/>
                </a:cubicBezTo>
                <a:cubicBezTo>
                  <a:pt x="427" y="493"/>
                  <a:pt x="424" y="491"/>
                  <a:pt x="423" y="494"/>
                </a:cubicBezTo>
                <a:cubicBezTo>
                  <a:pt x="427" y="498"/>
                  <a:pt x="431" y="500"/>
                  <a:pt x="436" y="505"/>
                </a:cubicBezTo>
                <a:cubicBezTo>
                  <a:pt x="440" y="508"/>
                  <a:pt x="440" y="515"/>
                  <a:pt x="446" y="516"/>
                </a:cubicBezTo>
                <a:cubicBezTo>
                  <a:pt x="453" y="513"/>
                  <a:pt x="455" y="505"/>
                  <a:pt x="456" y="498"/>
                </a:cubicBezTo>
                <a:close/>
                <a:moveTo>
                  <a:pt x="399" y="502"/>
                </a:moveTo>
                <a:cubicBezTo>
                  <a:pt x="393" y="505"/>
                  <a:pt x="389" y="497"/>
                  <a:pt x="384" y="494"/>
                </a:cubicBezTo>
                <a:cubicBezTo>
                  <a:pt x="383" y="498"/>
                  <a:pt x="383" y="498"/>
                  <a:pt x="383" y="498"/>
                </a:cubicBezTo>
                <a:cubicBezTo>
                  <a:pt x="386" y="501"/>
                  <a:pt x="389" y="506"/>
                  <a:pt x="393" y="509"/>
                </a:cubicBezTo>
                <a:cubicBezTo>
                  <a:pt x="400" y="509"/>
                  <a:pt x="403" y="501"/>
                  <a:pt x="406" y="497"/>
                </a:cubicBezTo>
                <a:cubicBezTo>
                  <a:pt x="406" y="495"/>
                  <a:pt x="406" y="495"/>
                  <a:pt x="406" y="495"/>
                </a:cubicBezTo>
                <a:cubicBezTo>
                  <a:pt x="402" y="496"/>
                  <a:pt x="402" y="499"/>
                  <a:pt x="399" y="502"/>
                </a:cubicBezTo>
                <a:close/>
                <a:moveTo>
                  <a:pt x="274" y="534"/>
                </a:moveTo>
                <a:cubicBezTo>
                  <a:pt x="264" y="524"/>
                  <a:pt x="247" y="522"/>
                  <a:pt x="236" y="530"/>
                </a:cubicBezTo>
                <a:cubicBezTo>
                  <a:pt x="223" y="537"/>
                  <a:pt x="223" y="553"/>
                  <a:pt x="222" y="566"/>
                </a:cubicBezTo>
                <a:cubicBezTo>
                  <a:pt x="224" y="571"/>
                  <a:pt x="225" y="577"/>
                  <a:pt x="229" y="579"/>
                </a:cubicBezTo>
                <a:cubicBezTo>
                  <a:pt x="230" y="579"/>
                  <a:pt x="230" y="579"/>
                  <a:pt x="230" y="579"/>
                </a:cubicBezTo>
                <a:cubicBezTo>
                  <a:pt x="226" y="574"/>
                  <a:pt x="236" y="571"/>
                  <a:pt x="232" y="566"/>
                </a:cubicBezTo>
                <a:cubicBezTo>
                  <a:pt x="234" y="557"/>
                  <a:pt x="241" y="546"/>
                  <a:pt x="251" y="545"/>
                </a:cubicBezTo>
                <a:cubicBezTo>
                  <a:pt x="254" y="546"/>
                  <a:pt x="259" y="547"/>
                  <a:pt x="260" y="551"/>
                </a:cubicBezTo>
                <a:cubicBezTo>
                  <a:pt x="260" y="557"/>
                  <a:pt x="258" y="563"/>
                  <a:pt x="253" y="567"/>
                </a:cubicBezTo>
                <a:cubicBezTo>
                  <a:pt x="254" y="567"/>
                  <a:pt x="254" y="567"/>
                  <a:pt x="254" y="567"/>
                </a:cubicBezTo>
                <a:cubicBezTo>
                  <a:pt x="261" y="566"/>
                  <a:pt x="267" y="560"/>
                  <a:pt x="269" y="553"/>
                </a:cubicBezTo>
                <a:cubicBezTo>
                  <a:pt x="271" y="547"/>
                  <a:pt x="266" y="543"/>
                  <a:pt x="264" y="538"/>
                </a:cubicBezTo>
                <a:cubicBezTo>
                  <a:pt x="258" y="533"/>
                  <a:pt x="249" y="535"/>
                  <a:pt x="242" y="537"/>
                </a:cubicBezTo>
                <a:cubicBezTo>
                  <a:pt x="232" y="542"/>
                  <a:pt x="233" y="554"/>
                  <a:pt x="231" y="563"/>
                </a:cubicBezTo>
                <a:cubicBezTo>
                  <a:pt x="230" y="564"/>
                  <a:pt x="228" y="564"/>
                  <a:pt x="228" y="563"/>
                </a:cubicBezTo>
                <a:cubicBezTo>
                  <a:pt x="229" y="555"/>
                  <a:pt x="230" y="544"/>
                  <a:pt x="237" y="537"/>
                </a:cubicBezTo>
                <a:cubicBezTo>
                  <a:pt x="242" y="534"/>
                  <a:pt x="249" y="531"/>
                  <a:pt x="257" y="532"/>
                </a:cubicBezTo>
                <a:cubicBezTo>
                  <a:pt x="263" y="533"/>
                  <a:pt x="268" y="538"/>
                  <a:pt x="272" y="544"/>
                </a:cubicBezTo>
                <a:cubicBezTo>
                  <a:pt x="275" y="551"/>
                  <a:pt x="271" y="558"/>
                  <a:pt x="268" y="563"/>
                </a:cubicBezTo>
                <a:cubicBezTo>
                  <a:pt x="261" y="573"/>
                  <a:pt x="248" y="573"/>
                  <a:pt x="237" y="576"/>
                </a:cubicBezTo>
                <a:cubicBezTo>
                  <a:pt x="235" y="575"/>
                  <a:pt x="234" y="576"/>
                  <a:pt x="234" y="578"/>
                </a:cubicBezTo>
                <a:cubicBezTo>
                  <a:pt x="237" y="584"/>
                  <a:pt x="244" y="579"/>
                  <a:pt x="249" y="580"/>
                </a:cubicBezTo>
                <a:cubicBezTo>
                  <a:pt x="262" y="577"/>
                  <a:pt x="278" y="568"/>
                  <a:pt x="280" y="554"/>
                </a:cubicBezTo>
                <a:cubicBezTo>
                  <a:pt x="281" y="546"/>
                  <a:pt x="278" y="539"/>
                  <a:pt x="274" y="534"/>
                </a:cubicBezTo>
                <a:close/>
                <a:moveTo>
                  <a:pt x="559" y="542"/>
                </a:moveTo>
                <a:cubicBezTo>
                  <a:pt x="555" y="533"/>
                  <a:pt x="546" y="527"/>
                  <a:pt x="537" y="527"/>
                </a:cubicBezTo>
                <a:cubicBezTo>
                  <a:pt x="525" y="529"/>
                  <a:pt x="513" y="534"/>
                  <a:pt x="508" y="545"/>
                </a:cubicBezTo>
                <a:cubicBezTo>
                  <a:pt x="504" y="556"/>
                  <a:pt x="503" y="571"/>
                  <a:pt x="514" y="579"/>
                </a:cubicBezTo>
                <a:cubicBezTo>
                  <a:pt x="524" y="590"/>
                  <a:pt x="540" y="589"/>
                  <a:pt x="554" y="589"/>
                </a:cubicBezTo>
                <a:cubicBezTo>
                  <a:pt x="562" y="587"/>
                  <a:pt x="562" y="587"/>
                  <a:pt x="562" y="587"/>
                </a:cubicBezTo>
                <a:cubicBezTo>
                  <a:pt x="564" y="586"/>
                  <a:pt x="564" y="584"/>
                  <a:pt x="563" y="583"/>
                </a:cubicBezTo>
                <a:cubicBezTo>
                  <a:pt x="547" y="583"/>
                  <a:pt x="530" y="587"/>
                  <a:pt x="518" y="574"/>
                </a:cubicBezTo>
                <a:cubicBezTo>
                  <a:pt x="513" y="569"/>
                  <a:pt x="510" y="561"/>
                  <a:pt x="512" y="553"/>
                </a:cubicBezTo>
                <a:cubicBezTo>
                  <a:pt x="517" y="543"/>
                  <a:pt x="526" y="536"/>
                  <a:pt x="537" y="535"/>
                </a:cubicBezTo>
                <a:cubicBezTo>
                  <a:pt x="547" y="536"/>
                  <a:pt x="557" y="543"/>
                  <a:pt x="559" y="554"/>
                </a:cubicBezTo>
                <a:cubicBezTo>
                  <a:pt x="562" y="562"/>
                  <a:pt x="559" y="570"/>
                  <a:pt x="560" y="579"/>
                </a:cubicBezTo>
                <a:cubicBezTo>
                  <a:pt x="561" y="580"/>
                  <a:pt x="562" y="579"/>
                  <a:pt x="563" y="579"/>
                </a:cubicBezTo>
                <a:cubicBezTo>
                  <a:pt x="568" y="566"/>
                  <a:pt x="565" y="553"/>
                  <a:pt x="559" y="542"/>
                </a:cubicBezTo>
                <a:close/>
                <a:moveTo>
                  <a:pt x="540" y="539"/>
                </a:moveTo>
                <a:cubicBezTo>
                  <a:pt x="538" y="538"/>
                  <a:pt x="536" y="541"/>
                  <a:pt x="534" y="539"/>
                </a:cubicBezTo>
                <a:cubicBezTo>
                  <a:pt x="524" y="541"/>
                  <a:pt x="518" y="549"/>
                  <a:pt x="516" y="558"/>
                </a:cubicBezTo>
                <a:cubicBezTo>
                  <a:pt x="515" y="566"/>
                  <a:pt x="519" y="572"/>
                  <a:pt x="524" y="575"/>
                </a:cubicBezTo>
                <a:cubicBezTo>
                  <a:pt x="531" y="577"/>
                  <a:pt x="539" y="583"/>
                  <a:pt x="546" y="579"/>
                </a:cubicBezTo>
                <a:cubicBezTo>
                  <a:pt x="541" y="579"/>
                  <a:pt x="537" y="575"/>
                  <a:pt x="533" y="572"/>
                </a:cubicBezTo>
                <a:cubicBezTo>
                  <a:pt x="529" y="568"/>
                  <a:pt x="525" y="562"/>
                  <a:pt x="527" y="555"/>
                </a:cubicBezTo>
                <a:cubicBezTo>
                  <a:pt x="529" y="552"/>
                  <a:pt x="533" y="550"/>
                  <a:pt x="537" y="550"/>
                </a:cubicBezTo>
                <a:cubicBezTo>
                  <a:pt x="542" y="551"/>
                  <a:pt x="547" y="554"/>
                  <a:pt x="550" y="558"/>
                </a:cubicBezTo>
                <a:cubicBezTo>
                  <a:pt x="554" y="560"/>
                  <a:pt x="552" y="566"/>
                  <a:pt x="556" y="567"/>
                </a:cubicBezTo>
                <a:cubicBezTo>
                  <a:pt x="558" y="561"/>
                  <a:pt x="556" y="555"/>
                  <a:pt x="554" y="550"/>
                </a:cubicBezTo>
                <a:cubicBezTo>
                  <a:pt x="550" y="544"/>
                  <a:pt x="546" y="540"/>
                  <a:pt x="540" y="539"/>
                </a:cubicBezTo>
                <a:close/>
                <a:moveTo>
                  <a:pt x="366" y="551"/>
                </a:moveTo>
                <a:cubicBezTo>
                  <a:pt x="365" y="550"/>
                  <a:pt x="363" y="546"/>
                  <a:pt x="360" y="546"/>
                </a:cubicBezTo>
                <a:cubicBezTo>
                  <a:pt x="348" y="545"/>
                  <a:pt x="334" y="546"/>
                  <a:pt x="327" y="558"/>
                </a:cubicBezTo>
                <a:cubicBezTo>
                  <a:pt x="324" y="569"/>
                  <a:pt x="319" y="578"/>
                  <a:pt x="324" y="589"/>
                </a:cubicBezTo>
                <a:cubicBezTo>
                  <a:pt x="329" y="599"/>
                  <a:pt x="335" y="609"/>
                  <a:pt x="346" y="613"/>
                </a:cubicBezTo>
                <a:cubicBezTo>
                  <a:pt x="344" y="620"/>
                  <a:pt x="344" y="628"/>
                  <a:pt x="347" y="633"/>
                </a:cubicBezTo>
                <a:cubicBezTo>
                  <a:pt x="354" y="650"/>
                  <a:pt x="374" y="655"/>
                  <a:pt x="390" y="661"/>
                </a:cubicBezTo>
                <a:cubicBezTo>
                  <a:pt x="393" y="662"/>
                  <a:pt x="396" y="667"/>
                  <a:pt x="399" y="668"/>
                </a:cubicBezTo>
                <a:cubicBezTo>
                  <a:pt x="405" y="664"/>
                  <a:pt x="410" y="659"/>
                  <a:pt x="416" y="657"/>
                </a:cubicBezTo>
                <a:cubicBezTo>
                  <a:pt x="433" y="647"/>
                  <a:pt x="439" y="630"/>
                  <a:pt x="446" y="614"/>
                </a:cubicBezTo>
                <a:cubicBezTo>
                  <a:pt x="446" y="611"/>
                  <a:pt x="443" y="609"/>
                  <a:pt x="446" y="607"/>
                </a:cubicBezTo>
                <a:cubicBezTo>
                  <a:pt x="455" y="602"/>
                  <a:pt x="460" y="592"/>
                  <a:pt x="463" y="582"/>
                </a:cubicBezTo>
                <a:cubicBezTo>
                  <a:pt x="464" y="572"/>
                  <a:pt x="464" y="559"/>
                  <a:pt x="455" y="552"/>
                </a:cubicBezTo>
                <a:cubicBezTo>
                  <a:pt x="447" y="546"/>
                  <a:pt x="437" y="546"/>
                  <a:pt x="428" y="548"/>
                </a:cubicBezTo>
                <a:cubicBezTo>
                  <a:pt x="423" y="551"/>
                  <a:pt x="417" y="555"/>
                  <a:pt x="416" y="561"/>
                </a:cubicBezTo>
                <a:cubicBezTo>
                  <a:pt x="420" y="558"/>
                  <a:pt x="426" y="556"/>
                  <a:pt x="431" y="555"/>
                </a:cubicBezTo>
                <a:cubicBezTo>
                  <a:pt x="437" y="554"/>
                  <a:pt x="443" y="556"/>
                  <a:pt x="448" y="560"/>
                </a:cubicBezTo>
                <a:cubicBezTo>
                  <a:pt x="452" y="565"/>
                  <a:pt x="455" y="572"/>
                  <a:pt x="454" y="578"/>
                </a:cubicBezTo>
                <a:cubicBezTo>
                  <a:pt x="452" y="586"/>
                  <a:pt x="447" y="595"/>
                  <a:pt x="439" y="598"/>
                </a:cubicBezTo>
                <a:cubicBezTo>
                  <a:pt x="435" y="602"/>
                  <a:pt x="440" y="606"/>
                  <a:pt x="438" y="611"/>
                </a:cubicBezTo>
                <a:cubicBezTo>
                  <a:pt x="436" y="621"/>
                  <a:pt x="431" y="631"/>
                  <a:pt x="424" y="639"/>
                </a:cubicBezTo>
                <a:cubicBezTo>
                  <a:pt x="416" y="645"/>
                  <a:pt x="409" y="651"/>
                  <a:pt x="402" y="658"/>
                </a:cubicBezTo>
                <a:cubicBezTo>
                  <a:pt x="400" y="660"/>
                  <a:pt x="397" y="657"/>
                  <a:pt x="395" y="655"/>
                </a:cubicBezTo>
                <a:cubicBezTo>
                  <a:pt x="387" y="652"/>
                  <a:pt x="378" y="651"/>
                  <a:pt x="370" y="648"/>
                </a:cubicBezTo>
                <a:cubicBezTo>
                  <a:pt x="366" y="646"/>
                  <a:pt x="364" y="644"/>
                  <a:pt x="360" y="642"/>
                </a:cubicBezTo>
                <a:cubicBezTo>
                  <a:pt x="352" y="634"/>
                  <a:pt x="352" y="622"/>
                  <a:pt x="352" y="611"/>
                </a:cubicBezTo>
                <a:cubicBezTo>
                  <a:pt x="341" y="601"/>
                  <a:pt x="341" y="601"/>
                  <a:pt x="341" y="601"/>
                </a:cubicBezTo>
                <a:cubicBezTo>
                  <a:pt x="332" y="585"/>
                  <a:pt x="332" y="585"/>
                  <a:pt x="332" y="585"/>
                </a:cubicBezTo>
                <a:cubicBezTo>
                  <a:pt x="328" y="578"/>
                  <a:pt x="331" y="568"/>
                  <a:pt x="335" y="562"/>
                </a:cubicBezTo>
                <a:cubicBezTo>
                  <a:pt x="341" y="558"/>
                  <a:pt x="347" y="552"/>
                  <a:pt x="354" y="554"/>
                </a:cubicBezTo>
                <a:cubicBezTo>
                  <a:pt x="360" y="555"/>
                  <a:pt x="362" y="560"/>
                  <a:pt x="365" y="564"/>
                </a:cubicBezTo>
                <a:cubicBezTo>
                  <a:pt x="368" y="561"/>
                  <a:pt x="368" y="555"/>
                  <a:pt x="366" y="551"/>
                </a:cubicBezTo>
                <a:close/>
                <a:moveTo>
                  <a:pt x="317" y="585"/>
                </a:moveTo>
                <a:cubicBezTo>
                  <a:pt x="317" y="583"/>
                  <a:pt x="316" y="581"/>
                  <a:pt x="315" y="580"/>
                </a:cubicBezTo>
                <a:cubicBezTo>
                  <a:pt x="301" y="599"/>
                  <a:pt x="284" y="613"/>
                  <a:pt x="263" y="620"/>
                </a:cubicBezTo>
                <a:cubicBezTo>
                  <a:pt x="262" y="623"/>
                  <a:pt x="265" y="625"/>
                  <a:pt x="267" y="627"/>
                </a:cubicBezTo>
                <a:cubicBezTo>
                  <a:pt x="282" y="636"/>
                  <a:pt x="297" y="645"/>
                  <a:pt x="315" y="645"/>
                </a:cubicBezTo>
                <a:cubicBezTo>
                  <a:pt x="319" y="647"/>
                  <a:pt x="319" y="651"/>
                  <a:pt x="320" y="655"/>
                </a:cubicBezTo>
                <a:cubicBezTo>
                  <a:pt x="322" y="683"/>
                  <a:pt x="346" y="706"/>
                  <a:pt x="371" y="715"/>
                </a:cubicBezTo>
                <a:cubicBezTo>
                  <a:pt x="377" y="717"/>
                  <a:pt x="382" y="723"/>
                  <a:pt x="389" y="722"/>
                </a:cubicBezTo>
                <a:cubicBezTo>
                  <a:pt x="392" y="714"/>
                  <a:pt x="402" y="715"/>
                  <a:pt x="408" y="710"/>
                </a:cubicBezTo>
                <a:cubicBezTo>
                  <a:pt x="421" y="705"/>
                  <a:pt x="435" y="703"/>
                  <a:pt x="445" y="691"/>
                </a:cubicBezTo>
                <a:cubicBezTo>
                  <a:pt x="457" y="683"/>
                  <a:pt x="464" y="670"/>
                  <a:pt x="463" y="656"/>
                </a:cubicBezTo>
                <a:cubicBezTo>
                  <a:pt x="480" y="652"/>
                  <a:pt x="497" y="646"/>
                  <a:pt x="512" y="636"/>
                </a:cubicBezTo>
                <a:cubicBezTo>
                  <a:pt x="516" y="632"/>
                  <a:pt x="524" y="631"/>
                  <a:pt x="523" y="625"/>
                </a:cubicBezTo>
                <a:cubicBezTo>
                  <a:pt x="519" y="624"/>
                  <a:pt x="516" y="619"/>
                  <a:pt x="511" y="621"/>
                </a:cubicBezTo>
                <a:cubicBezTo>
                  <a:pt x="500" y="615"/>
                  <a:pt x="489" y="610"/>
                  <a:pt x="482" y="598"/>
                </a:cubicBezTo>
                <a:cubicBezTo>
                  <a:pt x="477" y="593"/>
                  <a:pt x="475" y="586"/>
                  <a:pt x="470" y="581"/>
                </a:cubicBezTo>
                <a:cubicBezTo>
                  <a:pt x="466" y="592"/>
                  <a:pt x="461" y="603"/>
                  <a:pt x="451" y="610"/>
                </a:cubicBezTo>
                <a:cubicBezTo>
                  <a:pt x="447" y="627"/>
                  <a:pt x="441" y="641"/>
                  <a:pt x="429" y="654"/>
                </a:cubicBezTo>
                <a:cubicBezTo>
                  <a:pt x="421" y="660"/>
                  <a:pt x="411" y="665"/>
                  <a:pt x="405" y="672"/>
                </a:cubicBezTo>
                <a:cubicBezTo>
                  <a:pt x="397" y="685"/>
                  <a:pt x="393" y="665"/>
                  <a:pt x="386" y="664"/>
                </a:cubicBezTo>
                <a:cubicBezTo>
                  <a:pt x="369" y="658"/>
                  <a:pt x="349" y="653"/>
                  <a:pt x="341" y="634"/>
                </a:cubicBezTo>
                <a:cubicBezTo>
                  <a:pt x="339" y="628"/>
                  <a:pt x="340" y="622"/>
                  <a:pt x="338" y="616"/>
                </a:cubicBezTo>
                <a:cubicBezTo>
                  <a:pt x="328" y="608"/>
                  <a:pt x="319" y="598"/>
                  <a:pt x="317" y="585"/>
                </a:cubicBezTo>
                <a:close/>
                <a:moveTo>
                  <a:pt x="245" y="623"/>
                </a:moveTo>
                <a:cubicBezTo>
                  <a:pt x="230" y="622"/>
                  <a:pt x="218" y="621"/>
                  <a:pt x="203" y="618"/>
                </a:cubicBezTo>
                <a:cubicBezTo>
                  <a:pt x="202" y="620"/>
                  <a:pt x="202" y="620"/>
                  <a:pt x="202" y="620"/>
                </a:cubicBezTo>
                <a:cubicBezTo>
                  <a:pt x="208" y="628"/>
                  <a:pt x="210" y="637"/>
                  <a:pt x="219" y="643"/>
                </a:cubicBezTo>
                <a:cubicBezTo>
                  <a:pt x="237" y="659"/>
                  <a:pt x="255" y="677"/>
                  <a:pt x="278" y="684"/>
                </a:cubicBezTo>
                <a:cubicBezTo>
                  <a:pt x="281" y="685"/>
                  <a:pt x="283" y="683"/>
                  <a:pt x="286" y="686"/>
                </a:cubicBezTo>
                <a:cubicBezTo>
                  <a:pt x="292" y="707"/>
                  <a:pt x="309" y="724"/>
                  <a:pt x="327" y="738"/>
                </a:cubicBezTo>
                <a:cubicBezTo>
                  <a:pt x="343" y="755"/>
                  <a:pt x="367" y="755"/>
                  <a:pt x="382" y="773"/>
                </a:cubicBezTo>
                <a:cubicBezTo>
                  <a:pt x="385" y="775"/>
                  <a:pt x="389" y="780"/>
                  <a:pt x="393" y="780"/>
                </a:cubicBezTo>
                <a:cubicBezTo>
                  <a:pt x="395" y="774"/>
                  <a:pt x="400" y="769"/>
                  <a:pt x="404" y="764"/>
                </a:cubicBezTo>
                <a:cubicBezTo>
                  <a:pt x="432" y="735"/>
                  <a:pt x="480" y="732"/>
                  <a:pt x="498" y="692"/>
                </a:cubicBezTo>
                <a:cubicBezTo>
                  <a:pt x="500" y="689"/>
                  <a:pt x="499" y="686"/>
                  <a:pt x="502" y="684"/>
                </a:cubicBezTo>
                <a:cubicBezTo>
                  <a:pt x="531" y="680"/>
                  <a:pt x="553" y="658"/>
                  <a:pt x="575" y="638"/>
                </a:cubicBezTo>
                <a:cubicBezTo>
                  <a:pt x="579" y="633"/>
                  <a:pt x="585" y="627"/>
                  <a:pt x="585" y="620"/>
                </a:cubicBezTo>
                <a:cubicBezTo>
                  <a:pt x="577" y="623"/>
                  <a:pt x="567" y="625"/>
                  <a:pt x="558" y="626"/>
                </a:cubicBezTo>
                <a:cubicBezTo>
                  <a:pt x="552" y="628"/>
                  <a:pt x="546" y="626"/>
                  <a:pt x="540" y="628"/>
                </a:cubicBezTo>
                <a:cubicBezTo>
                  <a:pt x="537" y="635"/>
                  <a:pt x="532" y="642"/>
                  <a:pt x="524" y="646"/>
                </a:cubicBezTo>
                <a:cubicBezTo>
                  <a:pt x="520" y="649"/>
                  <a:pt x="515" y="651"/>
                  <a:pt x="511" y="654"/>
                </a:cubicBezTo>
                <a:cubicBezTo>
                  <a:pt x="501" y="658"/>
                  <a:pt x="491" y="664"/>
                  <a:pt x="479" y="666"/>
                </a:cubicBezTo>
                <a:cubicBezTo>
                  <a:pt x="475" y="673"/>
                  <a:pt x="471" y="682"/>
                  <a:pt x="466" y="689"/>
                </a:cubicBezTo>
                <a:cubicBezTo>
                  <a:pt x="453" y="708"/>
                  <a:pt x="430" y="713"/>
                  <a:pt x="413" y="725"/>
                </a:cubicBezTo>
                <a:cubicBezTo>
                  <a:pt x="404" y="725"/>
                  <a:pt x="403" y="734"/>
                  <a:pt x="397" y="739"/>
                </a:cubicBezTo>
                <a:cubicBezTo>
                  <a:pt x="395" y="741"/>
                  <a:pt x="394" y="744"/>
                  <a:pt x="392" y="744"/>
                </a:cubicBezTo>
                <a:cubicBezTo>
                  <a:pt x="374" y="725"/>
                  <a:pt x="346" y="726"/>
                  <a:pt x="331" y="704"/>
                </a:cubicBezTo>
                <a:cubicBezTo>
                  <a:pt x="317" y="691"/>
                  <a:pt x="313" y="675"/>
                  <a:pt x="304" y="660"/>
                </a:cubicBezTo>
                <a:cubicBezTo>
                  <a:pt x="288" y="659"/>
                  <a:pt x="275" y="649"/>
                  <a:pt x="262" y="640"/>
                </a:cubicBezTo>
                <a:cubicBezTo>
                  <a:pt x="257" y="634"/>
                  <a:pt x="248" y="630"/>
                  <a:pt x="245" y="623"/>
                </a:cubicBezTo>
                <a:close/>
                <a:moveTo>
                  <a:pt x="271" y="634"/>
                </a:moveTo>
                <a:cubicBezTo>
                  <a:pt x="258" y="623"/>
                  <a:pt x="258" y="623"/>
                  <a:pt x="258" y="623"/>
                </a:cubicBezTo>
                <a:cubicBezTo>
                  <a:pt x="256" y="621"/>
                  <a:pt x="253" y="620"/>
                  <a:pt x="251" y="623"/>
                </a:cubicBezTo>
                <a:cubicBezTo>
                  <a:pt x="249" y="625"/>
                  <a:pt x="254" y="625"/>
                  <a:pt x="254" y="627"/>
                </a:cubicBezTo>
                <a:cubicBezTo>
                  <a:pt x="270" y="640"/>
                  <a:pt x="286" y="653"/>
                  <a:pt x="308" y="655"/>
                </a:cubicBezTo>
                <a:cubicBezTo>
                  <a:pt x="313" y="656"/>
                  <a:pt x="310" y="662"/>
                  <a:pt x="313" y="665"/>
                </a:cubicBezTo>
                <a:cubicBezTo>
                  <a:pt x="321" y="692"/>
                  <a:pt x="346" y="717"/>
                  <a:pt x="373" y="725"/>
                </a:cubicBezTo>
                <a:cubicBezTo>
                  <a:pt x="379" y="728"/>
                  <a:pt x="385" y="733"/>
                  <a:pt x="390" y="735"/>
                </a:cubicBezTo>
                <a:cubicBezTo>
                  <a:pt x="391" y="733"/>
                  <a:pt x="393" y="732"/>
                  <a:pt x="394" y="730"/>
                </a:cubicBezTo>
                <a:cubicBezTo>
                  <a:pt x="402" y="726"/>
                  <a:pt x="408" y="719"/>
                  <a:pt x="416" y="717"/>
                </a:cubicBezTo>
                <a:cubicBezTo>
                  <a:pt x="441" y="708"/>
                  <a:pt x="466" y="689"/>
                  <a:pt x="474" y="663"/>
                </a:cubicBezTo>
                <a:cubicBezTo>
                  <a:pt x="483" y="662"/>
                  <a:pt x="490" y="657"/>
                  <a:pt x="498" y="655"/>
                </a:cubicBezTo>
                <a:cubicBezTo>
                  <a:pt x="512" y="648"/>
                  <a:pt x="527" y="641"/>
                  <a:pt x="535" y="627"/>
                </a:cubicBezTo>
                <a:cubicBezTo>
                  <a:pt x="526" y="620"/>
                  <a:pt x="527" y="634"/>
                  <a:pt x="521" y="635"/>
                </a:cubicBezTo>
                <a:cubicBezTo>
                  <a:pt x="505" y="648"/>
                  <a:pt x="486" y="652"/>
                  <a:pt x="467" y="658"/>
                </a:cubicBezTo>
                <a:cubicBezTo>
                  <a:pt x="465" y="661"/>
                  <a:pt x="466" y="665"/>
                  <a:pt x="465" y="668"/>
                </a:cubicBezTo>
                <a:cubicBezTo>
                  <a:pt x="463" y="686"/>
                  <a:pt x="445" y="695"/>
                  <a:pt x="431" y="706"/>
                </a:cubicBezTo>
                <a:cubicBezTo>
                  <a:pt x="418" y="710"/>
                  <a:pt x="405" y="715"/>
                  <a:pt x="393" y="722"/>
                </a:cubicBezTo>
                <a:cubicBezTo>
                  <a:pt x="392" y="724"/>
                  <a:pt x="391" y="727"/>
                  <a:pt x="388" y="727"/>
                </a:cubicBezTo>
                <a:cubicBezTo>
                  <a:pt x="373" y="720"/>
                  <a:pt x="356" y="715"/>
                  <a:pt x="343" y="703"/>
                </a:cubicBezTo>
                <a:cubicBezTo>
                  <a:pt x="329" y="693"/>
                  <a:pt x="321" y="679"/>
                  <a:pt x="318" y="663"/>
                </a:cubicBezTo>
                <a:cubicBezTo>
                  <a:pt x="315" y="658"/>
                  <a:pt x="317" y="651"/>
                  <a:pt x="313" y="648"/>
                </a:cubicBezTo>
                <a:cubicBezTo>
                  <a:pt x="297" y="650"/>
                  <a:pt x="284" y="640"/>
                  <a:pt x="271" y="634"/>
                </a:cubicBezTo>
                <a:close/>
                <a:moveTo>
                  <a:pt x="384" y="649"/>
                </a:moveTo>
                <a:cubicBezTo>
                  <a:pt x="385" y="649"/>
                  <a:pt x="385" y="648"/>
                  <a:pt x="384" y="648"/>
                </a:cubicBezTo>
                <a:cubicBezTo>
                  <a:pt x="383" y="648"/>
                  <a:pt x="383" y="650"/>
                  <a:pt x="384" y="650"/>
                </a:cubicBezTo>
                <a:lnTo>
                  <a:pt x="384" y="649"/>
                </a:lnTo>
                <a:close/>
              </a:path>
            </a:pathLst>
          </a:custGeom>
          <a:solidFill>
            <a:srgbClr val="56ABA7"/>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65000"/>
                  <a:lumOff val="35000"/>
                </a:schemeClr>
              </a:solidFill>
              <a:cs typeface="+mn-ea"/>
              <a:sym typeface="+mn-lt"/>
            </a:endParaRPr>
          </a:p>
        </p:txBody>
      </p:sp>
      <p:pic>
        <p:nvPicPr>
          <p:cNvPr id="18" name="图片 1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3A50EAD9-6AF1-4F89-B0DC-49651A3071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08425" y="5287936"/>
            <a:ext cx="493819" cy="499915"/>
          </a:xfrm>
          <a:prstGeom prst="rect">
            <a:avLst/>
          </a:prstGeom>
        </p:spPr>
      </p:pic>
    </p:spTree>
    <p:extLst>
      <p:ext uri="{BB962C8B-B14F-4D97-AF65-F5344CB8AC3E}">
        <p14:creationId xmlns:p14="http://schemas.microsoft.com/office/powerpoint/2010/main" val="14956576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65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360"/>
                                          </p:val>
                                        </p:tav>
                                        <p:tav tm="100000">
                                          <p:val>
                                            <p:fltVal val="0"/>
                                          </p:val>
                                        </p:tav>
                                      </p:tavLst>
                                    </p:anim>
                                    <p:animEffect transition="in" filter="fade">
                                      <p:cBhvr>
                                        <p:cTn id="24" dur="1000"/>
                                        <p:tgtEl>
                                          <p:spTgt spid="8"/>
                                        </p:tgtEl>
                                      </p:cBhvr>
                                    </p:animEffect>
                                  </p:childTnLst>
                                </p:cTn>
                              </p:par>
                            </p:childTnLst>
                          </p:cTn>
                        </p:par>
                        <p:par>
                          <p:cTn id="25" fill="hold">
                            <p:stCondLst>
                              <p:cond delay="2650"/>
                            </p:stCondLst>
                            <p:childTnLst>
                              <p:par>
                                <p:cTn id="26" presetID="18" presetClass="entr" presetSubtype="1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par>
                          <p:cTn id="34" fill="hold">
                            <p:stCondLst>
                              <p:cond delay="3650"/>
                            </p:stCondLst>
                            <p:childTnLst>
                              <p:par>
                                <p:cTn id="35" presetID="49" presetClass="entr" presetSubtype="0" decel="10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360"/>
                                          </p:val>
                                        </p:tav>
                                        <p:tav tm="100000">
                                          <p:val>
                                            <p:fltVal val="0"/>
                                          </p:val>
                                        </p:tav>
                                      </p:tavLst>
                                    </p:anim>
                                    <p:animEffect transition="in" filter="fade">
                                      <p:cBhvr>
                                        <p:cTn id="40" dur="1000"/>
                                        <p:tgtEl>
                                          <p:spTgt spid="11"/>
                                        </p:tgtEl>
                                      </p:cBhvr>
                                    </p:animEffect>
                                  </p:childTnLst>
                                </p:cTn>
                              </p:par>
                            </p:childTnLst>
                          </p:cTn>
                        </p:par>
                        <p:par>
                          <p:cTn id="41" fill="hold">
                            <p:stCondLst>
                              <p:cond delay="4650"/>
                            </p:stCondLst>
                            <p:childTnLst>
                              <p:par>
                                <p:cTn id="42" presetID="18" presetClass="entr" presetSubtype="1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par>
                          <p:cTn id="50" fill="hold">
                            <p:stCondLst>
                              <p:cond delay="5650"/>
                            </p:stCondLst>
                            <p:childTnLst>
                              <p:par>
                                <p:cTn id="51" presetID="49" presetClass="entr" presetSubtype="0" decel="10000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360"/>
                                          </p:val>
                                        </p:tav>
                                        <p:tav tm="100000">
                                          <p:val>
                                            <p:fltVal val="0"/>
                                          </p:val>
                                        </p:tav>
                                      </p:tavLst>
                                    </p:anim>
                                    <p:animEffect transition="in" filter="fade">
                                      <p:cBhvr>
                                        <p:cTn id="56" dur="1000"/>
                                        <p:tgtEl>
                                          <p:spTgt spid="14"/>
                                        </p:tgtEl>
                                      </p:cBhvr>
                                    </p:animEffect>
                                  </p:childTnLst>
                                </p:cTn>
                              </p:par>
                            </p:childTnLst>
                          </p:cTn>
                        </p:par>
                        <p:par>
                          <p:cTn id="57" fill="hold">
                            <p:stCondLst>
                              <p:cond delay="6650"/>
                            </p:stCondLst>
                            <p:childTnLst>
                              <p:par>
                                <p:cTn id="58" presetID="18" presetClass="entr" presetSubtype="12"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trips(downLeft)">
                                      <p:cBhvr>
                                        <p:cTn id="60" dur="500"/>
                                        <p:tgtEl>
                                          <p:spTgt spid="12"/>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0.70"/>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childTnLst>
                          </p:cTn>
                        </p:par>
                        <p:par>
                          <p:cTn id="66" fill="hold">
                            <p:stCondLst>
                              <p:cond delay="7650"/>
                            </p:stCondLst>
                            <p:childTnLst>
                              <p:par>
                                <p:cTn id="67" presetID="49" presetClass="entr" presetSubtype="0" decel="10000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fltVal val="0"/>
                                          </p:val>
                                        </p:tav>
                                        <p:tav tm="100000">
                                          <p:val>
                                            <p:strVal val="#ppt_w"/>
                                          </p:val>
                                        </p:tav>
                                      </p:tavLst>
                                    </p:anim>
                                    <p:anim calcmode="lin" valueType="num">
                                      <p:cBhvr>
                                        <p:cTn id="70" dur="1000" fill="hold"/>
                                        <p:tgtEl>
                                          <p:spTgt spid="17"/>
                                        </p:tgtEl>
                                        <p:attrNameLst>
                                          <p:attrName>ppt_h</p:attrName>
                                        </p:attrNameLst>
                                      </p:cBhvr>
                                      <p:tavLst>
                                        <p:tav tm="0">
                                          <p:val>
                                            <p:fltVal val="0"/>
                                          </p:val>
                                        </p:tav>
                                        <p:tav tm="100000">
                                          <p:val>
                                            <p:strVal val="#ppt_h"/>
                                          </p:val>
                                        </p:tav>
                                      </p:tavLst>
                                    </p:anim>
                                    <p:anim calcmode="lin" valueType="num">
                                      <p:cBhvr>
                                        <p:cTn id="71" dur="1000" fill="hold"/>
                                        <p:tgtEl>
                                          <p:spTgt spid="17"/>
                                        </p:tgtEl>
                                        <p:attrNameLst>
                                          <p:attrName>style.rotation</p:attrName>
                                        </p:attrNameLst>
                                      </p:cBhvr>
                                      <p:tavLst>
                                        <p:tav tm="0">
                                          <p:val>
                                            <p:fltVal val="360"/>
                                          </p:val>
                                        </p:tav>
                                        <p:tav tm="100000">
                                          <p:val>
                                            <p:fltVal val="0"/>
                                          </p:val>
                                        </p:tav>
                                      </p:tavLst>
                                    </p:anim>
                                    <p:animEffect transition="in" filter="fade">
                                      <p:cBhvr>
                                        <p:cTn id="72" dur="1000"/>
                                        <p:tgtEl>
                                          <p:spTgt spid="17"/>
                                        </p:tgtEl>
                                      </p:cBhvr>
                                    </p:animEffect>
                                  </p:childTnLst>
                                </p:cTn>
                              </p:par>
                            </p:childTnLst>
                          </p:cTn>
                        </p:par>
                        <p:par>
                          <p:cTn id="73" fill="hold">
                            <p:stCondLst>
                              <p:cond delay="8650"/>
                            </p:stCondLst>
                            <p:childTnLst>
                              <p:par>
                                <p:cTn id="74" presetID="18" presetClass="entr" presetSubtype="12"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strips(downLeft)">
                                      <p:cBhvr>
                                        <p:cTn id="76" dur="500"/>
                                        <p:tgtEl>
                                          <p:spTgt spid="15"/>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strVal val="#ppt_w*0.70"/>
                                          </p:val>
                                        </p:tav>
                                        <p:tav tm="100000">
                                          <p:val>
                                            <p:strVal val="#ppt_w"/>
                                          </p:val>
                                        </p:tav>
                                      </p:tavLst>
                                    </p:anim>
                                    <p:anim calcmode="lin" valueType="num">
                                      <p:cBhvr>
                                        <p:cTn id="80" dur="1000" fill="hold"/>
                                        <p:tgtEl>
                                          <p:spTgt spid="16"/>
                                        </p:tgtEl>
                                        <p:attrNameLst>
                                          <p:attrName>ppt_h</p:attrName>
                                        </p:attrNameLst>
                                      </p:cBhvr>
                                      <p:tavLst>
                                        <p:tav tm="0">
                                          <p:val>
                                            <p:strVal val="#ppt_h"/>
                                          </p:val>
                                        </p:tav>
                                        <p:tav tm="100000">
                                          <p:val>
                                            <p:strVal val="#ppt_h"/>
                                          </p:val>
                                        </p:tav>
                                      </p:tavLst>
                                    </p:anim>
                                    <p:animEffect transition="in" filter="fade">
                                      <p:cBhvr>
                                        <p:cTn id="81" dur="1000"/>
                                        <p:tgtEl>
                                          <p:spTgt spid="16"/>
                                        </p:tgtEl>
                                      </p:cBhvr>
                                    </p:animEffect>
                                  </p:childTnLst>
                                </p:cTn>
                              </p:par>
                            </p:childTnLst>
                          </p:cTn>
                        </p:par>
                        <p:par>
                          <p:cTn id="82" fill="hold">
                            <p:stCondLst>
                              <p:cond delay="9650"/>
                            </p:stCondLst>
                            <p:childTnLst>
                              <p:par>
                                <p:cTn id="83" presetID="53" presetClass="entr" presetSubtype="16"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p:bldP spid="10" grpId="0"/>
      <p:bldP spid="11" grpId="0" animBg="1"/>
      <p:bldP spid="12" grpId="0"/>
      <p:bldP spid="13" grpId="0"/>
      <p:bldP spid="14" grpId="0" animBg="1"/>
      <p:bldP spid="15" grpId="0"/>
      <p:bldP spid="16"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grpSp>
        <p:nvGrpSpPr>
          <p:cNvPr id="6" name="组合 5">
            <a:extLst>
              <a:ext uri="{FF2B5EF4-FFF2-40B4-BE49-F238E27FC236}">
                <a16:creationId xmlns:a16="http://schemas.microsoft.com/office/drawing/2014/main" id="{584C2DDF-E6FB-4FF2-99F7-8C849399CC3D}"/>
              </a:ext>
            </a:extLst>
          </p:cNvPr>
          <p:cNvGrpSpPr/>
          <p:nvPr/>
        </p:nvGrpSpPr>
        <p:grpSpPr>
          <a:xfrm>
            <a:off x="6348386" y="1781239"/>
            <a:ext cx="1295971" cy="644023"/>
            <a:chOff x="5085218" y="1424532"/>
            <a:chExt cx="478713" cy="269049"/>
          </a:xfrm>
        </p:grpSpPr>
        <p:sp>
          <p:nvSpPr>
            <p:cNvPr id="7" name="Freeform 6">
              <a:extLst>
                <a:ext uri="{FF2B5EF4-FFF2-40B4-BE49-F238E27FC236}">
                  <a16:creationId xmlns:a16="http://schemas.microsoft.com/office/drawing/2014/main" id="{2A8EE63C-4A39-4E34-A084-9553AE29ACA0}"/>
                </a:ext>
              </a:extLst>
            </p:cNvPr>
            <p:cNvSpPr>
              <a:spLocks noEditPoints="1"/>
            </p:cNvSpPr>
            <p:nvPr/>
          </p:nvSpPr>
          <p:spPr bwMode="auto">
            <a:xfrm rot="816186">
              <a:off x="5085218" y="1424532"/>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56ABA7"/>
            </a:solidFill>
            <a:ln>
              <a:noFill/>
            </a:ln>
          </p:spPr>
          <p:txBody>
            <a:bodyPr vert="horz" wrap="square" lIns="91440" tIns="45720" rIns="91440" bIns="45720" numCol="1" anchor="t" anchorCtr="0" compatLnSpc="1">
              <a:prstTxWarp prst="textNoShape">
                <a:avLst/>
              </a:prstTxWarp>
            </a:bodyPr>
            <a:lstStyle/>
            <a:p>
              <a:endParaRPr lang="zh-CN" altLang="en-US" sz="4000" dirty="0">
                <a:cs typeface="+mn-ea"/>
                <a:sym typeface="+mn-lt"/>
              </a:endParaRPr>
            </a:p>
          </p:txBody>
        </p:sp>
        <p:sp>
          <p:nvSpPr>
            <p:cNvPr id="8" name="TextBox 2">
              <a:extLst>
                <a:ext uri="{FF2B5EF4-FFF2-40B4-BE49-F238E27FC236}">
                  <a16:creationId xmlns:a16="http://schemas.microsoft.com/office/drawing/2014/main" id="{93336AB8-E852-4166-B7FE-9857503010E6}"/>
                </a:ext>
              </a:extLst>
            </p:cNvPr>
            <p:cNvSpPr txBox="1"/>
            <p:nvPr/>
          </p:nvSpPr>
          <p:spPr>
            <a:xfrm>
              <a:off x="5129983" y="1470415"/>
              <a:ext cx="367542" cy="192867"/>
            </a:xfrm>
            <a:prstGeom prst="rect">
              <a:avLst/>
            </a:prstGeom>
            <a:noFill/>
          </p:spPr>
          <p:txBody>
            <a:bodyPr wrap="square" rtlCol="0">
              <a:spAutoFit/>
            </a:bodyPr>
            <a:lstStyle/>
            <a:p>
              <a:r>
                <a:rPr lang="zh-CN" altLang="en-US" sz="2400" dirty="0">
                  <a:solidFill>
                    <a:schemeClr val="bg1"/>
                  </a:solidFill>
                  <a:cs typeface="+mn-ea"/>
                  <a:sym typeface="+mn-lt"/>
                </a:rPr>
                <a:t>壹</a:t>
              </a:r>
            </a:p>
          </p:txBody>
        </p:sp>
      </p:grpSp>
      <p:sp>
        <p:nvSpPr>
          <p:cNvPr id="9" name="矩形 8">
            <a:extLst>
              <a:ext uri="{FF2B5EF4-FFF2-40B4-BE49-F238E27FC236}">
                <a16:creationId xmlns:a16="http://schemas.microsoft.com/office/drawing/2014/main" id="{B03DD5E0-0214-43B7-A196-D7A275E97F77}"/>
              </a:ext>
            </a:extLst>
          </p:cNvPr>
          <p:cNvSpPr/>
          <p:nvPr/>
        </p:nvSpPr>
        <p:spPr>
          <a:xfrm>
            <a:off x="6348387" y="2489512"/>
            <a:ext cx="4310088" cy="978729"/>
          </a:xfrm>
          <a:prstGeom prst="rect">
            <a:avLst/>
          </a:prstGeom>
        </p:spPr>
        <p:txBody>
          <a:bodyPr wrap="square">
            <a:spAutoFit/>
          </a:bodyPr>
          <a:lstStyle/>
          <a:p>
            <a:pPr fontAlgn="auto">
              <a:lnSpc>
                <a:spcPct val="120000"/>
              </a:lnSpc>
              <a:spcBef>
                <a:spcPts val="0"/>
              </a:spcBef>
              <a:spcAft>
                <a:spcPts val="0"/>
              </a:spcAft>
            </a:pPr>
            <a:r>
              <a:rPr lang="zh-CN" altLang="en-US" sz="1600" dirty="0">
                <a:cs typeface="+mn-ea"/>
                <a:sym typeface="+mn-lt"/>
              </a:rPr>
              <a:t>这里输入简单的文字概述里输入简单文字概述输入简单的文字概述里输入输入里这里输入简单的文字概述</a:t>
            </a:r>
          </a:p>
        </p:txBody>
      </p:sp>
      <p:grpSp>
        <p:nvGrpSpPr>
          <p:cNvPr id="10" name="组合 9">
            <a:extLst>
              <a:ext uri="{FF2B5EF4-FFF2-40B4-BE49-F238E27FC236}">
                <a16:creationId xmlns:a16="http://schemas.microsoft.com/office/drawing/2014/main" id="{0D1DF5DD-55EA-4F64-93F7-8FBD8CE01CBC}"/>
              </a:ext>
            </a:extLst>
          </p:cNvPr>
          <p:cNvGrpSpPr/>
          <p:nvPr/>
        </p:nvGrpSpPr>
        <p:grpSpPr>
          <a:xfrm>
            <a:off x="6348386" y="3760275"/>
            <a:ext cx="1295971" cy="644023"/>
            <a:chOff x="5085218" y="1424532"/>
            <a:chExt cx="478713" cy="269049"/>
          </a:xfrm>
        </p:grpSpPr>
        <p:sp>
          <p:nvSpPr>
            <p:cNvPr id="11" name="Freeform 6">
              <a:extLst>
                <a:ext uri="{FF2B5EF4-FFF2-40B4-BE49-F238E27FC236}">
                  <a16:creationId xmlns:a16="http://schemas.microsoft.com/office/drawing/2014/main" id="{256E63A0-D731-418E-B6C9-7E17A5C0BB5D}"/>
                </a:ext>
              </a:extLst>
            </p:cNvPr>
            <p:cNvSpPr>
              <a:spLocks noEditPoints="1"/>
            </p:cNvSpPr>
            <p:nvPr/>
          </p:nvSpPr>
          <p:spPr bwMode="auto">
            <a:xfrm rot="816186">
              <a:off x="5085218" y="1424532"/>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56ABA7"/>
            </a:solidFill>
            <a:ln>
              <a:noFill/>
            </a:ln>
          </p:spPr>
          <p:txBody>
            <a:bodyPr vert="horz" wrap="square" lIns="91440" tIns="45720" rIns="91440" bIns="45720" numCol="1" anchor="t" anchorCtr="0" compatLnSpc="1">
              <a:prstTxWarp prst="textNoShape">
                <a:avLst/>
              </a:prstTxWarp>
            </a:bodyPr>
            <a:lstStyle/>
            <a:p>
              <a:endParaRPr lang="zh-CN" altLang="en-US" sz="4000">
                <a:cs typeface="+mn-ea"/>
                <a:sym typeface="+mn-lt"/>
              </a:endParaRPr>
            </a:p>
          </p:txBody>
        </p:sp>
        <p:sp>
          <p:nvSpPr>
            <p:cNvPr id="12" name="TextBox 2">
              <a:extLst>
                <a:ext uri="{FF2B5EF4-FFF2-40B4-BE49-F238E27FC236}">
                  <a16:creationId xmlns:a16="http://schemas.microsoft.com/office/drawing/2014/main" id="{F7A524E3-AE6A-458D-9811-71E68D33BE50}"/>
                </a:ext>
              </a:extLst>
            </p:cNvPr>
            <p:cNvSpPr txBox="1"/>
            <p:nvPr/>
          </p:nvSpPr>
          <p:spPr>
            <a:xfrm>
              <a:off x="5129983" y="1470415"/>
              <a:ext cx="367542" cy="192867"/>
            </a:xfrm>
            <a:prstGeom prst="rect">
              <a:avLst/>
            </a:prstGeom>
            <a:noFill/>
          </p:spPr>
          <p:txBody>
            <a:bodyPr wrap="square" rtlCol="0">
              <a:spAutoFit/>
            </a:bodyPr>
            <a:lstStyle/>
            <a:p>
              <a:r>
                <a:rPr lang="zh-CN" altLang="en-US" sz="2400" dirty="0">
                  <a:solidFill>
                    <a:schemeClr val="bg1"/>
                  </a:solidFill>
                  <a:cs typeface="+mn-ea"/>
                  <a:sym typeface="+mn-lt"/>
                </a:rPr>
                <a:t>贰</a:t>
              </a:r>
            </a:p>
          </p:txBody>
        </p:sp>
      </p:grpSp>
      <p:sp>
        <p:nvSpPr>
          <p:cNvPr id="13" name="矩形 12">
            <a:extLst>
              <a:ext uri="{FF2B5EF4-FFF2-40B4-BE49-F238E27FC236}">
                <a16:creationId xmlns:a16="http://schemas.microsoft.com/office/drawing/2014/main" id="{D14C78AA-0035-4EB4-87B5-22F1AA1D5746}"/>
              </a:ext>
            </a:extLst>
          </p:cNvPr>
          <p:cNvSpPr/>
          <p:nvPr/>
        </p:nvSpPr>
        <p:spPr>
          <a:xfrm>
            <a:off x="6348387" y="4468548"/>
            <a:ext cx="4310088" cy="978729"/>
          </a:xfrm>
          <a:prstGeom prst="rect">
            <a:avLst/>
          </a:prstGeom>
        </p:spPr>
        <p:txBody>
          <a:bodyPr wrap="square">
            <a:spAutoFit/>
          </a:bodyPr>
          <a:lstStyle/>
          <a:p>
            <a:pPr fontAlgn="auto">
              <a:lnSpc>
                <a:spcPct val="120000"/>
              </a:lnSpc>
              <a:spcBef>
                <a:spcPts val="0"/>
              </a:spcBef>
              <a:spcAft>
                <a:spcPts val="0"/>
              </a:spcAft>
            </a:pPr>
            <a:r>
              <a:rPr lang="zh-CN" altLang="en-US" sz="1600" dirty="0">
                <a:cs typeface="+mn-ea"/>
                <a:sym typeface="+mn-lt"/>
              </a:rPr>
              <a:t>这里输入简单的文字概述里输入简单文字概述输入简单的文字概述里输入输入里这里输入简单的文字概述</a:t>
            </a:r>
          </a:p>
        </p:txBody>
      </p:sp>
      <p:pic>
        <p:nvPicPr>
          <p:cNvPr id="14" name="图片 13"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7DFED7E9-4EF5-4F79-8493-07367C58F0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8562" y="5155800"/>
            <a:ext cx="493819" cy="499915"/>
          </a:xfrm>
          <a:prstGeom prst="rect">
            <a:avLst/>
          </a:prstGeom>
        </p:spPr>
      </p:pic>
      <p:pic>
        <p:nvPicPr>
          <p:cNvPr id="15" name="图片 14">
            <a:extLst>
              <a:ext uri="{FF2B5EF4-FFF2-40B4-BE49-F238E27FC236}">
                <a16:creationId xmlns:a16="http://schemas.microsoft.com/office/drawing/2014/main" id="{3D32B95B-D192-4597-BF2D-55DDA79E38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717" y="2064124"/>
            <a:ext cx="4749131" cy="3825688"/>
          </a:xfrm>
          <a:prstGeom prst="rect">
            <a:avLst/>
          </a:prstGeom>
        </p:spPr>
      </p:pic>
    </p:spTree>
    <p:extLst>
      <p:ext uri="{BB962C8B-B14F-4D97-AF65-F5344CB8AC3E}">
        <p14:creationId xmlns:p14="http://schemas.microsoft.com/office/powerpoint/2010/main" val="6329723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650"/>
                            </p:stCondLst>
                            <p:childTnLst>
                              <p:par>
                                <p:cTn id="25" presetID="23" presetClass="entr" presetSubtype="528" fill="hold" grpId="0" nodeType="afterEffect">
                                  <p:stCondLst>
                                    <p:cond delay="0"/>
                                  </p:stCondLst>
                                  <p:iterate type="lt">
                                    <p:tmPct val="5000"/>
                                  </p:iterate>
                                  <p:childTnLst>
                                    <p:set>
                                      <p:cBhvr>
                                        <p:cTn id="26" dur="1" fill="hold">
                                          <p:stCondLst>
                                            <p:cond delay="0"/>
                                          </p:stCondLst>
                                        </p:cTn>
                                        <p:tgtEl>
                                          <p:spTgt spid="9"/>
                                        </p:tgtEl>
                                        <p:attrNameLst>
                                          <p:attrName>style.visibility</p:attrName>
                                        </p:attrNameLst>
                                      </p:cBhvr>
                                      <p:to>
                                        <p:strVal val="visible"/>
                                      </p:to>
                                    </p:set>
                                    <p:anim to="" calcmode="lin" valueType="num">
                                      <p:cBhvr>
                                        <p:cTn id="27"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28"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29"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30"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31" fill="hold">
                            <p:stCondLst>
                              <p:cond delay="59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6400"/>
                            </p:stCondLst>
                            <p:childTnLst>
                              <p:par>
                                <p:cTn id="36" presetID="23" presetClass="entr" presetSubtype="528" fill="hold" grpId="0" nodeType="afterEffect">
                                  <p:stCondLst>
                                    <p:cond delay="0"/>
                                  </p:stCondLst>
                                  <p:iterate type="lt">
                                    <p:tmPct val="5000"/>
                                  </p:iterate>
                                  <p:childTnLst>
                                    <p:set>
                                      <p:cBhvr>
                                        <p:cTn id="37" dur="1" fill="hold">
                                          <p:stCondLst>
                                            <p:cond delay="0"/>
                                          </p:stCondLst>
                                        </p:cTn>
                                        <p:tgtEl>
                                          <p:spTgt spid="13"/>
                                        </p:tgtEl>
                                        <p:attrNameLst>
                                          <p:attrName>style.visibility</p:attrName>
                                        </p:attrNameLst>
                                      </p:cBhvr>
                                      <p:to>
                                        <p:strVal val="visible"/>
                                      </p:to>
                                    </p:set>
                                    <p:anim to="" calcmode="lin" valueType="num">
                                      <p:cBhvr>
                                        <p:cTn id="38"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39"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40"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41"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42" fill="hold">
                            <p:stCondLst>
                              <p:cond delay="965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E5CD63-10F5-41D2-AF40-57E368EBC4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4D617466-F37B-49C5-A687-C39FD1633A00}"/>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古玩器物</a:t>
            </a:r>
          </a:p>
        </p:txBody>
      </p:sp>
      <p:pic>
        <p:nvPicPr>
          <p:cNvPr id="16" name="图片 15">
            <a:extLst>
              <a:ext uri="{FF2B5EF4-FFF2-40B4-BE49-F238E27FC236}">
                <a16:creationId xmlns:a16="http://schemas.microsoft.com/office/drawing/2014/main" id="{855BFC29-F1C4-4E34-B480-F185761BAC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8201" y="-328914"/>
            <a:ext cx="8855239" cy="10226372"/>
          </a:xfrm>
          <a:prstGeom prst="rect">
            <a:avLst/>
          </a:prstGeom>
        </p:spPr>
      </p:pic>
      <p:sp>
        <p:nvSpPr>
          <p:cNvPr id="23" name="26">
            <a:extLst>
              <a:ext uri="{FF2B5EF4-FFF2-40B4-BE49-F238E27FC236}">
                <a16:creationId xmlns:a16="http://schemas.microsoft.com/office/drawing/2014/main" id="{EEB15AD2-A057-4566-8F2A-4D0F799FD708}"/>
              </a:ext>
            </a:extLst>
          </p:cNvPr>
          <p:cNvSpPr/>
          <p:nvPr/>
        </p:nvSpPr>
        <p:spPr>
          <a:xfrm>
            <a:off x="1039321" y="3568782"/>
            <a:ext cx="333375" cy="1008124"/>
          </a:xfrm>
          <a:prstGeom prst="rect">
            <a:avLst/>
          </a:prstGeom>
          <a:blipFill dpi="0" rotWithShape="1">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27">
            <a:extLst>
              <a:ext uri="{FF2B5EF4-FFF2-40B4-BE49-F238E27FC236}">
                <a16:creationId xmlns:a16="http://schemas.microsoft.com/office/drawing/2014/main" id="{3AF3ED45-0A94-4A82-8697-5A05D884F74B}"/>
              </a:ext>
            </a:extLst>
          </p:cNvPr>
          <p:cNvSpPr/>
          <p:nvPr/>
        </p:nvSpPr>
        <p:spPr>
          <a:xfrm>
            <a:off x="1725121" y="3038197"/>
            <a:ext cx="333375" cy="1538709"/>
          </a:xfrm>
          <a:prstGeom prst="rect">
            <a:avLst/>
          </a:prstGeom>
          <a:blipFill dpi="0" rotWithShape="1">
            <a:blip r:embed="rId5"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28">
            <a:extLst>
              <a:ext uri="{FF2B5EF4-FFF2-40B4-BE49-F238E27FC236}">
                <a16:creationId xmlns:a16="http://schemas.microsoft.com/office/drawing/2014/main" id="{2140A83D-B20F-4A80-9753-A04D53F598AA}"/>
              </a:ext>
            </a:extLst>
          </p:cNvPr>
          <p:cNvSpPr/>
          <p:nvPr/>
        </p:nvSpPr>
        <p:spPr>
          <a:xfrm>
            <a:off x="2410921" y="2908011"/>
            <a:ext cx="333375" cy="1668896"/>
          </a:xfrm>
          <a:prstGeom prst="rect">
            <a:avLst/>
          </a:prstGeom>
          <a:blipFill dpi="0" rotWithShape="1">
            <a:blip r:embed="rId6"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29">
            <a:extLst>
              <a:ext uri="{FF2B5EF4-FFF2-40B4-BE49-F238E27FC236}">
                <a16:creationId xmlns:a16="http://schemas.microsoft.com/office/drawing/2014/main" id="{812FEDE1-81EB-423F-B66E-7868A500310B}"/>
              </a:ext>
            </a:extLst>
          </p:cNvPr>
          <p:cNvSpPr/>
          <p:nvPr/>
        </p:nvSpPr>
        <p:spPr>
          <a:xfrm>
            <a:off x="3096721" y="2186143"/>
            <a:ext cx="333375" cy="2390764"/>
          </a:xfrm>
          <a:prstGeom prst="rect">
            <a:avLst/>
          </a:prstGeom>
          <a:blipFill dpi="0" rotWithShape="1">
            <a:blip r:embed="rId7"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30">
            <a:extLst>
              <a:ext uri="{FF2B5EF4-FFF2-40B4-BE49-F238E27FC236}">
                <a16:creationId xmlns:a16="http://schemas.microsoft.com/office/drawing/2014/main" id="{4E3705B2-D848-44BE-BB64-428EE541003F}"/>
              </a:ext>
            </a:extLst>
          </p:cNvPr>
          <p:cNvSpPr/>
          <p:nvPr/>
        </p:nvSpPr>
        <p:spPr>
          <a:xfrm>
            <a:off x="3782521" y="2327299"/>
            <a:ext cx="333375" cy="2249608"/>
          </a:xfrm>
          <a:prstGeom prst="rect">
            <a:avLst/>
          </a:prstGeom>
          <a:blipFill dpi="0" rotWithShape="1">
            <a:blip r:embed="rId8"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31">
            <a:extLst>
              <a:ext uri="{FF2B5EF4-FFF2-40B4-BE49-F238E27FC236}">
                <a16:creationId xmlns:a16="http://schemas.microsoft.com/office/drawing/2014/main" id="{589303E9-1972-4560-83B2-2000BDD9F230}"/>
              </a:ext>
            </a:extLst>
          </p:cNvPr>
          <p:cNvSpPr/>
          <p:nvPr/>
        </p:nvSpPr>
        <p:spPr>
          <a:xfrm>
            <a:off x="4462672" y="1501485"/>
            <a:ext cx="333375" cy="3075421"/>
          </a:xfrm>
          <a:prstGeom prst="rect">
            <a:avLst/>
          </a:prstGeom>
          <a:blipFill dpi="0" rotWithShape="1">
            <a:blip r:embed="rId9"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32">
            <a:extLst>
              <a:ext uri="{FF2B5EF4-FFF2-40B4-BE49-F238E27FC236}">
                <a16:creationId xmlns:a16="http://schemas.microsoft.com/office/drawing/2014/main" id="{5711714F-3783-4883-BC5A-59E126775DB0}"/>
              </a:ext>
            </a:extLst>
          </p:cNvPr>
          <p:cNvSpPr txBox="1"/>
          <p:nvPr/>
        </p:nvSpPr>
        <p:spPr>
          <a:xfrm>
            <a:off x="998679" y="4654561"/>
            <a:ext cx="567360" cy="369332"/>
          </a:xfrm>
          <a:prstGeom prst="rect">
            <a:avLst/>
          </a:prstGeom>
          <a:noFill/>
        </p:spPr>
        <p:txBody>
          <a:bodyPr wrap="square" rtlCol="0">
            <a:spAutoFit/>
          </a:bodyPr>
          <a:lstStyle/>
          <a:p>
            <a:r>
              <a:rPr lang="en-US" altLang="zh-CN" b="1" dirty="0">
                <a:cs typeface="+mn-ea"/>
                <a:sym typeface="+mn-lt"/>
              </a:rPr>
              <a:t>01</a:t>
            </a:r>
            <a:endParaRPr lang="zh-CN" altLang="en-US" b="1" dirty="0">
              <a:cs typeface="+mn-ea"/>
              <a:sym typeface="+mn-lt"/>
            </a:endParaRPr>
          </a:p>
        </p:txBody>
      </p:sp>
      <p:sp>
        <p:nvSpPr>
          <p:cNvPr id="30" name="33">
            <a:extLst>
              <a:ext uri="{FF2B5EF4-FFF2-40B4-BE49-F238E27FC236}">
                <a16:creationId xmlns:a16="http://schemas.microsoft.com/office/drawing/2014/main" id="{9FB4D5A6-B121-4AD0-B461-DCD47FD92F1A}"/>
              </a:ext>
            </a:extLst>
          </p:cNvPr>
          <p:cNvSpPr txBox="1"/>
          <p:nvPr/>
        </p:nvSpPr>
        <p:spPr>
          <a:xfrm>
            <a:off x="1692997" y="4654561"/>
            <a:ext cx="567360" cy="369332"/>
          </a:xfrm>
          <a:prstGeom prst="rect">
            <a:avLst/>
          </a:prstGeom>
          <a:noFill/>
        </p:spPr>
        <p:txBody>
          <a:bodyPr wrap="square" rtlCol="0">
            <a:spAutoFit/>
          </a:bodyPr>
          <a:lstStyle/>
          <a:p>
            <a:r>
              <a:rPr lang="en-US" altLang="zh-CN" b="1" dirty="0">
                <a:cs typeface="+mn-ea"/>
                <a:sym typeface="+mn-lt"/>
              </a:rPr>
              <a:t>02</a:t>
            </a:r>
            <a:endParaRPr lang="zh-CN" altLang="en-US" b="1" dirty="0">
              <a:cs typeface="+mn-ea"/>
              <a:sym typeface="+mn-lt"/>
            </a:endParaRPr>
          </a:p>
        </p:txBody>
      </p:sp>
      <p:sp>
        <p:nvSpPr>
          <p:cNvPr id="31" name="34">
            <a:extLst>
              <a:ext uri="{FF2B5EF4-FFF2-40B4-BE49-F238E27FC236}">
                <a16:creationId xmlns:a16="http://schemas.microsoft.com/office/drawing/2014/main" id="{AF6D9554-F6DE-47C0-903B-43475A236857}"/>
              </a:ext>
            </a:extLst>
          </p:cNvPr>
          <p:cNvSpPr txBox="1"/>
          <p:nvPr/>
        </p:nvSpPr>
        <p:spPr>
          <a:xfrm>
            <a:off x="2368256" y="4654561"/>
            <a:ext cx="567360" cy="369332"/>
          </a:xfrm>
          <a:prstGeom prst="rect">
            <a:avLst/>
          </a:prstGeom>
          <a:noFill/>
        </p:spPr>
        <p:txBody>
          <a:bodyPr wrap="square" rtlCol="0">
            <a:spAutoFit/>
          </a:bodyPr>
          <a:lstStyle/>
          <a:p>
            <a:r>
              <a:rPr lang="en-US" altLang="zh-CN" b="1" dirty="0">
                <a:cs typeface="+mn-ea"/>
                <a:sym typeface="+mn-lt"/>
              </a:rPr>
              <a:t>03</a:t>
            </a:r>
            <a:endParaRPr lang="zh-CN" altLang="en-US" b="1" dirty="0">
              <a:cs typeface="+mn-ea"/>
              <a:sym typeface="+mn-lt"/>
            </a:endParaRPr>
          </a:p>
        </p:txBody>
      </p:sp>
      <p:sp>
        <p:nvSpPr>
          <p:cNvPr id="32" name="35">
            <a:extLst>
              <a:ext uri="{FF2B5EF4-FFF2-40B4-BE49-F238E27FC236}">
                <a16:creationId xmlns:a16="http://schemas.microsoft.com/office/drawing/2014/main" id="{D78DFAEE-5D49-4D06-A444-10B1CFA65C9F}"/>
              </a:ext>
            </a:extLst>
          </p:cNvPr>
          <p:cNvSpPr txBox="1"/>
          <p:nvPr/>
        </p:nvSpPr>
        <p:spPr>
          <a:xfrm>
            <a:off x="3054380" y="4654561"/>
            <a:ext cx="567360" cy="369332"/>
          </a:xfrm>
          <a:prstGeom prst="rect">
            <a:avLst/>
          </a:prstGeom>
          <a:noFill/>
        </p:spPr>
        <p:txBody>
          <a:bodyPr wrap="square" rtlCol="0">
            <a:spAutoFit/>
          </a:bodyPr>
          <a:lstStyle/>
          <a:p>
            <a:r>
              <a:rPr lang="en-US" altLang="zh-CN" b="1" dirty="0">
                <a:cs typeface="+mn-ea"/>
                <a:sym typeface="+mn-lt"/>
              </a:rPr>
              <a:t>04</a:t>
            </a:r>
            <a:endParaRPr lang="zh-CN" altLang="en-US" b="1" dirty="0">
              <a:cs typeface="+mn-ea"/>
              <a:sym typeface="+mn-lt"/>
            </a:endParaRPr>
          </a:p>
        </p:txBody>
      </p:sp>
      <p:sp>
        <p:nvSpPr>
          <p:cNvPr id="33" name="36">
            <a:extLst>
              <a:ext uri="{FF2B5EF4-FFF2-40B4-BE49-F238E27FC236}">
                <a16:creationId xmlns:a16="http://schemas.microsoft.com/office/drawing/2014/main" id="{2BE4A28B-1FF0-45DB-8C6C-CF34D9E6F15D}"/>
              </a:ext>
            </a:extLst>
          </p:cNvPr>
          <p:cNvSpPr txBox="1"/>
          <p:nvPr/>
        </p:nvSpPr>
        <p:spPr>
          <a:xfrm>
            <a:off x="3733983" y="4654561"/>
            <a:ext cx="567360" cy="369332"/>
          </a:xfrm>
          <a:prstGeom prst="rect">
            <a:avLst/>
          </a:prstGeom>
          <a:noFill/>
        </p:spPr>
        <p:txBody>
          <a:bodyPr wrap="square" rtlCol="0">
            <a:spAutoFit/>
          </a:bodyPr>
          <a:lstStyle/>
          <a:p>
            <a:r>
              <a:rPr lang="en-US" altLang="zh-CN" b="1" dirty="0">
                <a:cs typeface="+mn-ea"/>
                <a:sym typeface="+mn-lt"/>
              </a:rPr>
              <a:t>05</a:t>
            </a:r>
            <a:endParaRPr lang="zh-CN" altLang="en-US" b="1" dirty="0">
              <a:cs typeface="+mn-ea"/>
              <a:sym typeface="+mn-lt"/>
            </a:endParaRPr>
          </a:p>
        </p:txBody>
      </p:sp>
      <p:sp>
        <p:nvSpPr>
          <p:cNvPr id="34" name="37">
            <a:extLst>
              <a:ext uri="{FF2B5EF4-FFF2-40B4-BE49-F238E27FC236}">
                <a16:creationId xmlns:a16="http://schemas.microsoft.com/office/drawing/2014/main" id="{30D36828-C065-4A99-9563-397EAFA457C4}"/>
              </a:ext>
            </a:extLst>
          </p:cNvPr>
          <p:cNvSpPr txBox="1"/>
          <p:nvPr/>
        </p:nvSpPr>
        <p:spPr>
          <a:xfrm>
            <a:off x="4420007" y="4654561"/>
            <a:ext cx="567360" cy="369332"/>
          </a:xfrm>
          <a:prstGeom prst="rect">
            <a:avLst/>
          </a:prstGeom>
          <a:noFill/>
        </p:spPr>
        <p:txBody>
          <a:bodyPr wrap="square" rtlCol="0">
            <a:spAutoFit/>
          </a:bodyPr>
          <a:lstStyle/>
          <a:p>
            <a:r>
              <a:rPr lang="en-US" altLang="zh-CN" b="1" dirty="0">
                <a:cs typeface="+mn-ea"/>
                <a:sym typeface="+mn-lt"/>
              </a:rPr>
              <a:t>06</a:t>
            </a:r>
            <a:endParaRPr lang="zh-CN" altLang="en-US" b="1" dirty="0">
              <a:cs typeface="+mn-ea"/>
              <a:sym typeface="+mn-lt"/>
            </a:endParaRPr>
          </a:p>
        </p:txBody>
      </p:sp>
      <p:sp>
        <p:nvSpPr>
          <p:cNvPr id="35" name="文本框 8">
            <a:extLst>
              <a:ext uri="{FF2B5EF4-FFF2-40B4-BE49-F238E27FC236}">
                <a16:creationId xmlns:a16="http://schemas.microsoft.com/office/drawing/2014/main" id="{606909A9-DEC3-47BF-B47F-83C67164DED4}"/>
              </a:ext>
            </a:extLst>
          </p:cNvPr>
          <p:cNvSpPr txBox="1"/>
          <p:nvPr/>
        </p:nvSpPr>
        <p:spPr>
          <a:xfrm>
            <a:off x="998679" y="5226156"/>
            <a:ext cx="2072978"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填写段落标题</a:t>
            </a:r>
          </a:p>
        </p:txBody>
      </p:sp>
      <p:sp>
        <p:nvSpPr>
          <p:cNvPr id="36" name="矩形 35">
            <a:extLst>
              <a:ext uri="{FF2B5EF4-FFF2-40B4-BE49-F238E27FC236}">
                <a16:creationId xmlns:a16="http://schemas.microsoft.com/office/drawing/2014/main" id="{EA08CF7A-5447-4C6A-819C-271A61C7BE76}"/>
              </a:ext>
            </a:extLst>
          </p:cNvPr>
          <p:cNvSpPr/>
          <p:nvPr/>
        </p:nvSpPr>
        <p:spPr>
          <a:xfrm>
            <a:off x="998679" y="5530753"/>
            <a:ext cx="4233645" cy="535531"/>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tx1">
                    <a:lumMod val="75000"/>
                    <a:lumOff val="25000"/>
                  </a:schemeClr>
                </a:solidFill>
                <a:cs typeface="+mn-ea"/>
                <a:sym typeface="+mn-lt"/>
              </a:rPr>
              <a:t>这里输入简单的文字概述里输入简单文字概述输入简单的文字概述里输入输入里这里输入简单的文字概述</a:t>
            </a:r>
          </a:p>
        </p:txBody>
      </p:sp>
      <p:pic>
        <p:nvPicPr>
          <p:cNvPr id="37" name="图片 36"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706EE600-419D-48EC-81F6-B9234C6FC3B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49273" y="2134601"/>
            <a:ext cx="493819" cy="499915"/>
          </a:xfrm>
          <a:prstGeom prst="rect">
            <a:avLst/>
          </a:prstGeom>
        </p:spPr>
      </p:pic>
    </p:spTree>
    <p:extLst>
      <p:ext uri="{BB962C8B-B14F-4D97-AF65-F5344CB8AC3E}">
        <p14:creationId xmlns:p14="http://schemas.microsoft.com/office/powerpoint/2010/main" val="7986797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2650"/>
                            </p:stCondLst>
                            <p:childTnLst>
                              <p:par>
                                <p:cTn id="25" presetID="2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315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365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par>
                          <p:cTn id="36" fill="hold">
                            <p:stCondLst>
                              <p:cond delay="4150"/>
                            </p:stCondLst>
                            <p:childTnLst>
                              <p:par>
                                <p:cTn id="37" presetID="2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par>
                          <p:cTn id="40" fill="hold">
                            <p:stCondLst>
                              <p:cond delay="4650"/>
                            </p:stCondLst>
                            <p:childTnLst>
                              <p:par>
                                <p:cTn id="41" presetID="22" presetClass="entr" presetSubtype="4"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150"/>
                            </p:stCondLst>
                            <p:childTnLst>
                              <p:par>
                                <p:cTn id="45" presetID="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0-#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0-#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0-#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0-#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5650"/>
                            </p:stCondLst>
                            <p:childTnLst>
                              <p:par>
                                <p:cTn id="70" presetID="22" presetClass="entr" presetSubtype="8"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par>
                          <p:cTn id="73" fill="hold">
                            <p:stCondLst>
                              <p:cond delay="6150"/>
                            </p:stCondLst>
                            <p:childTnLst>
                              <p:par>
                                <p:cTn id="74" presetID="14" presetClass="entr" presetSubtype="1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randombar(horizontal)">
                                      <p:cBhvr>
                                        <p:cTn id="76" dur="500"/>
                                        <p:tgtEl>
                                          <p:spTgt spid="36"/>
                                        </p:tgtEl>
                                      </p:cBhvr>
                                    </p:animEffect>
                                  </p:childTnLst>
                                </p:cTn>
                              </p:par>
                            </p:childTnLst>
                          </p:cTn>
                        </p:par>
                        <p:par>
                          <p:cTn id="77" fill="hold">
                            <p:stCondLst>
                              <p:cond delay="6650"/>
                            </p:stCondLst>
                            <p:childTnLst>
                              <p:par>
                                <p:cTn id="78" presetID="53" presetClass="entr" presetSubtype="16"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33E25BED-0889-4D00-BD8F-DD08E11680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85269" y="1284941"/>
            <a:ext cx="6094090" cy="5384581"/>
          </a:xfrm>
          <a:prstGeom prst="rect">
            <a:avLst/>
          </a:prstGeom>
        </p:spPr>
      </p:pic>
      <p:sp>
        <p:nvSpPr>
          <p:cNvPr id="47" name="TextBox 7">
            <a:extLst>
              <a:ext uri="{FF2B5EF4-FFF2-40B4-BE49-F238E27FC236}">
                <a16:creationId xmlns:a16="http://schemas.microsoft.com/office/drawing/2014/main" id="{9C09A015-A47D-489D-9A58-3DA24F7BCC0C}"/>
              </a:ext>
            </a:extLst>
          </p:cNvPr>
          <p:cNvSpPr txBox="1">
            <a:spLocks noChangeArrowheads="1"/>
          </p:cNvSpPr>
          <p:nvPr/>
        </p:nvSpPr>
        <p:spPr bwMode="auto">
          <a:xfrm>
            <a:off x="7200476" y="3026735"/>
            <a:ext cx="3851347"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6000" spc="300" dirty="0">
                <a:latin typeface="+mn-lt"/>
                <a:ea typeface="+mn-ea"/>
                <a:cs typeface="+mn-ea"/>
                <a:sym typeface="+mn-lt"/>
              </a:rPr>
              <a:t>传统建筑</a:t>
            </a:r>
          </a:p>
        </p:txBody>
      </p:sp>
      <p:sp>
        <p:nvSpPr>
          <p:cNvPr id="48" name="TextBox 19">
            <a:extLst>
              <a:ext uri="{FF2B5EF4-FFF2-40B4-BE49-F238E27FC236}">
                <a16:creationId xmlns:a16="http://schemas.microsoft.com/office/drawing/2014/main" id="{2AE477EF-38AA-4A4C-8D33-7C9BBA218483}"/>
              </a:ext>
            </a:extLst>
          </p:cNvPr>
          <p:cNvSpPr txBox="1"/>
          <p:nvPr/>
        </p:nvSpPr>
        <p:spPr>
          <a:xfrm>
            <a:off x="7487346" y="4126108"/>
            <a:ext cx="2659215" cy="289611"/>
          </a:xfrm>
          <a:prstGeom prst="rect">
            <a:avLst/>
          </a:prstGeom>
          <a:noFill/>
        </p:spPr>
        <p:txBody>
          <a:bodyPr wrap="none" lIns="42970" tIns="21485" rIns="42970" bIns="21485" rtlCol="0">
            <a:spAutoFit/>
          </a:bodyPr>
          <a:lstStyle/>
          <a:p>
            <a:r>
              <a:rPr lang="en-US" altLang="zh-CN" sz="1600" spc="600" dirty="0">
                <a:solidFill>
                  <a:srgbClr val="5379B8"/>
                </a:solidFill>
                <a:cs typeface="+mn-ea"/>
                <a:sym typeface="+mn-lt"/>
              </a:rPr>
              <a:t>THE PART FOUR</a:t>
            </a:r>
          </a:p>
        </p:txBody>
      </p:sp>
      <p:pic>
        <p:nvPicPr>
          <p:cNvPr id="7" name="图片 6">
            <a:extLst>
              <a:ext uri="{FF2B5EF4-FFF2-40B4-BE49-F238E27FC236}">
                <a16:creationId xmlns:a16="http://schemas.microsoft.com/office/drawing/2014/main" id="{EB19EF62-018D-40AB-9ACE-E6055CCDCC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5463" y="2728119"/>
            <a:ext cx="1562100" cy="2019300"/>
          </a:xfrm>
          <a:prstGeom prst="rect">
            <a:avLst/>
          </a:prstGeom>
        </p:spPr>
      </p:pic>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A137FC5B-36B3-4A15-BB19-E8F0E644D7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59963" y="4644533"/>
            <a:ext cx="493819" cy="499915"/>
          </a:xfrm>
          <a:prstGeom prst="rect">
            <a:avLst/>
          </a:prstGeom>
        </p:spPr>
      </p:pic>
    </p:spTree>
    <p:extLst>
      <p:ext uri="{BB962C8B-B14F-4D97-AF65-F5344CB8AC3E}">
        <p14:creationId xmlns:p14="http://schemas.microsoft.com/office/powerpoint/2010/main" val="277430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1+#ppt_w/2"/>
                                          </p:val>
                                        </p:tav>
                                        <p:tav tm="100000">
                                          <p:val>
                                            <p:strVal val="#ppt_x"/>
                                          </p:val>
                                        </p:tav>
                                      </p:tavLst>
                                    </p:anim>
                                    <p:anim calcmode="lin" valueType="num">
                                      <p:cBhvr additive="base">
                                        <p:cTn id="14" dur="1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315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48"/>
                                        </p:tgtEl>
                                        <p:attrNameLst>
                                          <p:attrName>style.visibility</p:attrName>
                                        </p:attrNameLst>
                                      </p:cBhvr>
                                      <p:to>
                                        <p:strVal val="visible"/>
                                      </p:to>
                                    </p:set>
                                    <p:anim to="" calcmode="lin" valueType="num">
                                      <p:cBhvr>
                                        <p:cTn id="2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465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DE2E10-3F2F-4A4A-B606-6DFD661AA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4" y="322729"/>
            <a:ext cx="902748" cy="1147598"/>
          </a:xfrm>
          <a:prstGeom prst="rect">
            <a:avLst/>
          </a:prstGeom>
        </p:spPr>
      </p:pic>
      <p:sp>
        <p:nvSpPr>
          <p:cNvPr id="3" name="TextBox 7">
            <a:extLst>
              <a:ext uri="{FF2B5EF4-FFF2-40B4-BE49-F238E27FC236}">
                <a16:creationId xmlns:a16="http://schemas.microsoft.com/office/drawing/2014/main" id="{A5C2A702-D641-42C6-B284-3191D76DF5F6}"/>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传统建筑</a:t>
            </a:r>
          </a:p>
        </p:txBody>
      </p:sp>
      <p:pic>
        <p:nvPicPr>
          <p:cNvPr id="5" name="图片 4">
            <a:extLst>
              <a:ext uri="{FF2B5EF4-FFF2-40B4-BE49-F238E27FC236}">
                <a16:creationId xmlns:a16="http://schemas.microsoft.com/office/drawing/2014/main" id="{A56374EB-BC00-4EAB-B68B-9716E0D5C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965" y="8965"/>
            <a:ext cx="6849035" cy="6849035"/>
          </a:xfrm>
          <a:prstGeom prst="rect">
            <a:avLst/>
          </a:prstGeom>
        </p:spPr>
      </p:pic>
      <p:grpSp>
        <p:nvGrpSpPr>
          <p:cNvPr id="6" name="组合 5">
            <a:extLst>
              <a:ext uri="{FF2B5EF4-FFF2-40B4-BE49-F238E27FC236}">
                <a16:creationId xmlns:a16="http://schemas.microsoft.com/office/drawing/2014/main" id="{1C05C6BC-AFEA-422E-8352-47F43C77C73B}"/>
              </a:ext>
            </a:extLst>
          </p:cNvPr>
          <p:cNvGrpSpPr/>
          <p:nvPr/>
        </p:nvGrpSpPr>
        <p:grpSpPr>
          <a:xfrm>
            <a:off x="1067722" y="1907463"/>
            <a:ext cx="1439382" cy="1442022"/>
            <a:chOff x="1544874" y="2084861"/>
            <a:chExt cx="1934047" cy="2042354"/>
          </a:xfrm>
        </p:grpSpPr>
        <p:pic>
          <p:nvPicPr>
            <p:cNvPr id="7" name="图片 6">
              <a:extLst>
                <a:ext uri="{FF2B5EF4-FFF2-40B4-BE49-F238E27FC236}">
                  <a16:creationId xmlns:a16="http://schemas.microsoft.com/office/drawing/2014/main" id="{30C54534-C02E-4FE3-9F98-2E16F9C499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4874" y="2084861"/>
              <a:ext cx="1934047" cy="2042354"/>
            </a:xfrm>
            <a:prstGeom prst="rect">
              <a:avLst/>
            </a:prstGeom>
          </p:spPr>
        </p:pic>
        <p:sp>
          <p:nvSpPr>
            <p:cNvPr id="8" name="文本框 7">
              <a:extLst>
                <a:ext uri="{FF2B5EF4-FFF2-40B4-BE49-F238E27FC236}">
                  <a16:creationId xmlns:a16="http://schemas.microsoft.com/office/drawing/2014/main" id="{BB4A18A8-4C8F-4614-BF84-DE97FE9A7451}"/>
                </a:ext>
              </a:extLst>
            </p:cNvPr>
            <p:cNvSpPr txBox="1">
              <a:spLocks noChangeArrowheads="1"/>
            </p:cNvSpPr>
            <p:nvPr/>
          </p:nvSpPr>
          <p:spPr bwMode="auto">
            <a:xfrm>
              <a:off x="2013164" y="2605380"/>
              <a:ext cx="804734" cy="1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4000" dirty="0">
                  <a:solidFill>
                    <a:schemeClr val="bg1"/>
                  </a:solidFill>
                  <a:latin typeface="+mn-lt"/>
                  <a:ea typeface="+mn-ea"/>
                  <a:cs typeface="+mn-ea"/>
                  <a:sym typeface="+mn-lt"/>
                </a:rPr>
                <a:t>壹</a:t>
              </a:r>
            </a:p>
          </p:txBody>
        </p:sp>
      </p:grpSp>
      <p:sp>
        <p:nvSpPr>
          <p:cNvPr id="9" name="TextBox 45">
            <a:extLst>
              <a:ext uri="{FF2B5EF4-FFF2-40B4-BE49-F238E27FC236}">
                <a16:creationId xmlns:a16="http://schemas.microsoft.com/office/drawing/2014/main" id="{1B821145-6334-40E3-8135-5A883B9CE57C}"/>
              </a:ext>
            </a:extLst>
          </p:cNvPr>
          <p:cNvSpPr txBox="1"/>
          <p:nvPr/>
        </p:nvSpPr>
        <p:spPr>
          <a:xfrm>
            <a:off x="653897" y="3744401"/>
            <a:ext cx="2267033" cy="120032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点击输入本栏的具体文字，简明扼要的说明分项内容，此为概念图解，请根据您的具体内容酌情修改</a:t>
            </a:r>
          </a:p>
        </p:txBody>
      </p:sp>
      <p:sp>
        <p:nvSpPr>
          <p:cNvPr id="10" name="TextBox 43">
            <a:extLst>
              <a:ext uri="{FF2B5EF4-FFF2-40B4-BE49-F238E27FC236}">
                <a16:creationId xmlns:a16="http://schemas.microsoft.com/office/drawing/2014/main" id="{654D04B5-0FC7-4B91-806A-420343561BB0}"/>
              </a:ext>
            </a:extLst>
          </p:cNvPr>
          <p:cNvSpPr txBox="1"/>
          <p:nvPr/>
        </p:nvSpPr>
        <p:spPr>
          <a:xfrm>
            <a:off x="1138436" y="3387502"/>
            <a:ext cx="1297955" cy="338554"/>
          </a:xfrm>
          <a:prstGeom prst="rect">
            <a:avLst/>
          </a:prstGeom>
          <a:noFill/>
        </p:spPr>
        <p:txBody>
          <a:bodyPr wrap="square" rtlCol="0">
            <a:spAutoFit/>
          </a:bodyPr>
          <a:lstStyle/>
          <a:p>
            <a:pPr algn="ctr"/>
            <a:r>
              <a:rPr lang="zh-CN" altLang="en-US" sz="1600" b="1" dirty="0">
                <a:cs typeface="+mn-ea"/>
                <a:sym typeface="+mn-lt"/>
              </a:rPr>
              <a:t>输入副标</a:t>
            </a:r>
          </a:p>
        </p:txBody>
      </p:sp>
      <p:grpSp>
        <p:nvGrpSpPr>
          <p:cNvPr id="11" name="组合 10">
            <a:extLst>
              <a:ext uri="{FF2B5EF4-FFF2-40B4-BE49-F238E27FC236}">
                <a16:creationId xmlns:a16="http://schemas.microsoft.com/office/drawing/2014/main" id="{1B4BB02B-3AAA-48C0-B4B8-B250B427E756}"/>
              </a:ext>
            </a:extLst>
          </p:cNvPr>
          <p:cNvGrpSpPr/>
          <p:nvPr/>
        </p:nvGrpSpPr>
        <p:grpSpPr>
          <a:xfrm>
            <a:off x="3706335" y="2275016"/>
            <a:ext cx="1439382" cy="1442022"/>
            <a:chOff x="1544874" y="2084861"/>
            <a:chExt cx="1934047" cy="2042354"/>
          </a:xfrm>
        </p:grpSpPr>
        <p:pic>
          <p:nvPicPr>
            <p:cNvPr id="12" name="图片 11">
              <a:extLst>
                <a:ext uri="{FF2B5EF4-FFF2-40B4-BE49-F238E27FC236}">
                  <a16:creationId xmlns:a16="http://schemas.microsoft.com/office/drawing/2014/main" id="{BD858931-25AB-42FC-880A-973A95E065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4874" y="2084861"/>
              <a:ext cx="1934047" cy="2042354"/>
            </a:xfrm>
            <a:prstGeom prst="rect">
              <a:avLst/>
            </a:prstGeom>
          </p:spPr>
        </p:pic>
        <p:sp>
          <p:nvSpPr>
            <p:cNvPr id="13" name="文本框 12">
              <a:extLst>
                <a:ext uri="{FF2B5EF4-FFF2-40B4-BE49-F238E27FC236}">
                  <a16:creationId xmlns:a16="http://schemas.microsoft.com/office/drawing/2014/main" id="{7D7941AA-CCE7-408C-9991-C1ADDF1A612C}"/>
                </a:ext>
              </a:extLst>
            </p:cNvPr>
            <p:cNvSpPr txBox="1">
              <a:spLocks noChangeArrowheads="1"/>
            </p:cNvSpPr>
            <p:nvPr/>
          </p:nvSpPr>
          <p:spPr bwMode="auto">
            <a:xfrm>
              <a:off x="2013164" y="2605380"/>
              <a:ext cx="804734" cy="1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chemeClr val="bg1"/>
                  </a:solidFill>
                  <a:latin typeface="+mn-lt"/>
                  <a:ea typeface="+mn-ea"/>
                  <a:cs typeface="+mn-ea"/>
                  <a:sym typeface="+mn-lt"/>
                </a:rPr>
                <a:t>贰</a:t>
              </a:r>
              <a:endParaRPr lang="zh-CN" altLang="zh-CN" sz="4000" dirty="0">
                <a:solidFill>
                  <a:schemeClr val="bg1"/>
                </a:solidFill>
                <a:latin typeface="+mn-lt"/>
                <a:ea typeface="+mn-ea"/>
                <a:cs typeface="+mn-ea"/>
                <a:sym typeface="+mn-lt"/>
              </a:endParaRPr>
            </a:p>
          </p:txBody>
        </p:sp>
      </p:grpSp>
      <p:sp>
        <p:nvSpPr>
          <p:cNvPr id="14" name="TextBox 45">
            <a:extLst>
              <a:ext uri="{FF2B5EF4-FFF2-40B4-BE49-F238E27FC236}">
                <a16:creationId xmlns:a16="http://schemas.microsoft.com/office/drawing/2014/main" id="{397798A2-25B9-4156-BF6C-42FFE8E72251}"/>
              </a:ext>
            </a:extLst>
          </p:cNvPr>
          <p:cNvSpPr txBox="1"/>
          <p:nvPr/>
        </p:nvSpPr>
        <p:spPr>
          <a:xfrm>
            <a:off x="3292510" y="4111954"/>
            <a:ext cx="2267033" cy="120032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点击输入本栏的具体文字，简明扼要的说明分项内容，此为概念图解，请根据您的具体内容酌情修改</a:t>
            </a:r>
          </a:p>
        </p:txBody>
      </p:sp>
      <p:sp>
        <p:nvSpPr>
          <p:cNvPr id="15" name="TextBox 43">
            <a:extLst>
              <a:ext uri="{FF2B5EF4-FFF2-40B4-BE49-F238E27FC236}">
                <a16:creationId xmlns:a16="http://schemas.microsoft.com/office/drawing/2014/main" id="{9665BF55-B48B-4664-BE3E-544D4F0E8558}"/>
              </a:ext>
            </a:extLst>
          </p:cNvPr>
          <p:cNvSpPr txBox="1"/>
          <p:nvPr/>
        </p:nvSpPr>
        <p:spPr>
          <a:xfrm>
            <a:off x="3777049" y="3755055"/>
            <a:ext cx="1297955" cy="338554"/>
          </a:xfrm>
          <a:prstGeom prst="rect">
            <a:avLst/>
          </a:prstGeom>
          <a:noFill/>
        </p:spPr>
        <p:txBody>
          <a:bodyPr wrap="square" rtlCol="0">
            <a:spAutoFit/>
          </a:bodyPr>
          <a:lstStyle/>
          <a:p>
            <a:pPr algn="ctr"/>
            <a:r>
              <a:rPr lang="zh-CN" altLang="en-US" sz="1600" b="1" dirty="0">
                <a:cs typeface="+mn-ea"/>
                <a:sym typeface="+mn-lt"/>
              </a:rPr>
              <a:t>输入副标</a:t>
            </a:r>
          </a:p>
        </p:txBody>
      </p:sp>
      <p:grpSp>
        <p:nvGrpSpPr>
          <p:cNvPr id="16" name="组合 15">
            <a:extLst>
              <a:ext uri="{FF2B5EF4-FFF2-40B4-BE49-F238E27FC236}">
                <a16:creationId xmlns:a16="http://schemas.microsoft.com/office/drawing/2014/main" id="{68EA569C-DF4A-447C-86FE-4DBCB81D3385}"/>
              </a:ext>
            </a:extLst>
          </p:cNvPr>
          <p:cNvGrpSpPr/>
          <p:nvPr/>
        </p:nvGrpSpPr>
        <p:grpSpPr>
          <a:xfrm>
            <a:off x="6374829" y="2786004"/>
            <a:ext cx="1439382" cy="1442022"/>
            <a:chOff x="1544874" y="2084861"/>
            <a:chExt cx="1934047" cy="2042354"/>
          </a:xfrm>
        </p:grpSpPr>
        <p:pic>
          <p:nvPicPr>
            <p:cNvPr id="17" name="图片 16">
              <a:extLst>
                <a:ext uri="{FF2B5EF4-FFF2-40B4-BE49-F238E27FC236}">
                  <a16:creationId xmlns:a16="http://schemas.microsoft.com/office/drawing/2014/main" id="{41339973-3A0C-4307-AB15-F636C82488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4874" y="2084861"/>
              <a:ext cx="1934047" cy="2042354"/>
            </a:xfrm>
            <a:prstGeom prst="rect">
              <a:avLst/>
            </a:prstGeom>
          </p:spPr>
        </p:pic>
        <p:sp>
          <p:nvSpPr>
            <p:cNvPr id="18" name="文本框 17">
              <a:extLst>
                <a:ext uri="{FF2B5EF4-FFF2-40B4-BE49-F238E27FC236}">
                  <a16:creationId xmlns:a16="http://schemas.microsoft.com/office/drawing/2014/main" id="{E7613837-FBB6-4A60-9AD6-B95F341A6889}"/>
                </a:ext>
              </a:extLst>
            </p:cNvPr>
            <p:cNvSpPr txBox="1">
              <a:spLocks noChangeArrowheads="1"/>
            </p:cNvSpPr>
            <p:nvPr/>
          </p:nvSpPr>
          <p:spPr bwMode="auto">
            <a:xfrm>
              <a:off x="2013164" y="2605380"/>
              <a:ext cx="804734" cy="1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chemeClr val="bg1"/>
                  </a:solidFill>
                  <a:latin typeface="+mn-lt"/>
                  <a:ea typeface="+mn-ea"/>
                  <a:cs typeface="+mn-ea"/>
                  <a:sym typeface="+mn-lt"/>
                </a:rPr>
                <a:t>叁</a:t>
              </a:r>
              <a:endParaRPr lang="zh-CN" altLang="zh-CN" sz="4000" dirty="0">
                <a:solidFill>
                  <a:schemeClr val="bg1"/>
                </a:solidFill>
                <a:latin typeface="+mn-lt"/>
                <a:ea typeface="+mn-ea"/>
                <a:cs typeface="+mn-ea"/>
                <a:sym typeface="+mn-lt"/>
              </a:endParaRPr>
            </a:p>
          </p:txBody>
        </p:sp>
      </p:grpSp>
      <p:sp>
        <p:nvSpPr>
          <p:cNvPr id="19" name="TextBox 45">
            <a:extLst>
              <a:ext uri="{FF2B5EF4-FFF2-40B4-BE49-F238E27FC236}">
                <a16:creationId xmlns:a16="http://schemas.microsoft.com/office/drawing/2014/main" id="{56AF5CE9-5356-477C-BCB1-145004C2D552}"/>
              </a:ext>
            </a:extLst>
          </p:cNvPr>
          <p:cNvSpPr txBox="1"/>
          <p:nvPr/>
        </p:nvSpPr>
        <p:spPr>
          <a:xfrm>
            <a:off x="5961004" y="4622942"/>
            <a:ext cx="2267033" cy="120032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点击输入本栏的具体文字，简明扼要的说明分项内容，此为概念图解，请根据您的具体内容酌情修改</a:t>
            </a:r>
          </a:p>
        </p:txBody>
      </p:sp>
      <p:sp>
        <p:nvSpPr>
          <p:cNvPr id="20" name="TextBox 43">
            <a:extLst>
              <a:ext uri="{FF2B5EF4-FFF2-40B4-BE49-F238E27FC236}">
                <a16:creationId xmlns:a16="http://schemas.microsoft.com/office/drawing/2014/main" id="{0A9957B6-A485-444A-AA34-BF77FF72E9E1}"/>
              </a:ext>
            </a:extLst>
          </p:cNvPr>
          <p:cNvSpPr txBox="1"/>
          <p:nvPr/>
        </p:nvSpPr>
        <p:spPr>
          <a:xfrm>
            <a:off x="6445543" y="4266043"/>
            <a:ext cx="1297955" cy="338554"/>
          </a:xfrm>
          <a:prstGeom prst="rect">
            <a:avLst/>
          </a:prstGeom>
          <a:noFill/>
        </p:spPr>
        <p:txBody>
          <a:bodyPr wrap="square" rtlCol="0">
            <a:spAutoFit/>
          </a:bodyPr>
          <a:lstStyle/>
          <a:p>
            <a:pPr algn="ctr"/>
            <a:r>
              <a:rPr lang="zh-CN" altLang="en-US" sz="1600" b="1" dirty="0">
                <a:cs typeface="+mn-ea"/>
                <a:sym typeface="+mn-lt"/>
              </a:rPr>
              <a:t>输入副标</a:t>
            </a:r>
          </a:p>
        </p:txBody>
      </p:sp>
      <p:pic>
        <p:nvPicPr>
          <p:cNvPr id="21" name="图片 20"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7818D2E7-0254-4827-A554-DC044B45D08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70549" y="5733276"/>
            <a:ext cx="493819" cy="499915"/>
          </a:xfrm>
          <a:prstGeom prst="rect">
            <a:avLst/>
          </a:prstGeom>
        </p:spPr>
      </p:pic>
    </p:spTree>
    <p:extLst>
      <p:ext uri="{BB962C8B-B14F-4D97-AF65-F5344CB8AC3E}">
        <p14:creationId xmlns:p14="http://schemas.microsoft.com/office/powerpoint/2010/main" val="400630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650"/>
                            </p:stCondLst>
                            <p:childTnLst>
                              <p:par>
                                <p:cTn id="25" presetID="55"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par>
                          <p:cTn id="30" fill="hold">
                            <p:stCondLst>
                              <p:cond delay="365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415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4650"/>
                            </p:stCondLst>
                            <p:childTnLst>
                              <p:par>
                                <p:cTn id="39" presetID="55"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0.70"/>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childTnLst>
                          </p:cTn>
                        </p:par>
                        <p:par>
                          <p:cTn id="44" fill="hold">
                            <p:stCondLst>
                              <p:cond delay="5650"/>
                            </p:stCondLst>
                            <p:childTnLst>
                              <p:par>
                                <p:cTn id="45" presetID="14"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par>
                          <p:cTn id="48" fill="hold">
                            <p:stCondLst>
                              <p:cond delay="615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650"/>
                            </p:stCondLst>
                            <p:childTnLst>
                              <p:par>
                                <p:cTn id="53" presetID="55"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strVal val="#ppt_w*0.70"/>
                                          </p:val>
                                        </p:tav>
                                        <p:tav tm="100000">
                                          <p:val>
                                            <p:strVal val="#ppt_w"/>
                                          </p:val>
                                        </p:tav>
                                      </p:tavLst>
                                    </p:anim>
                                    <p:anim calcmode="lin" valueType="num">
                                      <p:cBhvr>
                                        <p:cTn id="56" dur="1000" fill="hold"/>
                                        <p:tgtEl>
                                          <p:spTgt spid="20"/>
                                        </p:tgtEl>
                                        <p:attrNameLst>
                                          <p:attrName>ppt_h</p:attrName>
                                        </p:attrNameLst>
                                      </p:cBhvr>
                                      <p:tavLst>
                                        <p:tav tm="0">
                                          <p:val>
                                            <p:strVal val="#ppt_h"/>
                                          </p:val>
                                        </p:tav>
                                        <p:tav tm="100000">
                                          <p:val>
                                            <p:strVal val="#ppt_h"/>
                                          </p:val>
                                        </p:tav>
                                      </p:tavLst>
                                    </p:anim>
                                    <p:animEffect transition="in" filter="fade">
                                      <p:cBhvr>
                                        <p:cTn id="57" dur="1000"/>
                                        <p:tgtEl>
                                          <p:spTgt spid="20"/>
                                        </p:tgtEl>
                                      </p:cBhvr>
                                    </p:animEffect>
                                  </p:childTnLst>
                                </p:cTn>
                              </p:par>
                            </p:childTnLst>
                          </p:cTn>
                        </p:par>
                        <p:par>
                          <p:cTn id="58" fill="hold">
                            <p:stCondLst>
                              <p:cond delay="7650"/>
                            </p:stCondLst>
                            <p:childTnLst>
                              <p:par>
                                <p:cTn id="59" presetID="14" presetClass="entr" presetSubtype="1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randombar(horizontal)">
                                      <p:cBhvr>
                                        <p:cTn id="61" dur="500"/>
                                        <p:tgtEl>
                                          <p:spTgt spid="19"/>
                                        </p:tgtEl>
                                      </p:cBhvr>
                                    </p:animEffect>
                                  </p:childTnLst>
                                </p:cTn>
                              </p:par>
                            </p:childTnLst>
                          </p:cTn>
                        </p:par>
                        <p:par>
                          <p:cTn id="62" fill="hold">
                            <p:stCondLst>
                              <p:cond delay="8150"/>
                            </p:stCondLst>
                            <p:childTnLst>
                              <p:par>
                                <p:cTn id="63" presetID="53" presetClass="entr" presetSubtype="16"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4" grpId="0"/>
      <p:bldP spid="15"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4C3C137A-1BE8-4AD3-B0E6-9BFA7E7E5C9E}"/>
              </a:ext>
            </a:extLst>
          </p:cNvPr>
          <p:cNvGrpSpPr/>
          <p:nvPr/>
        </p:nvGrpSpPr>
        <p:grpSpPr>
          <a:xfrm>
            <a:off x="6841775" y="2038306"/>
            <a:ext cx="1602991" cy="1574434"/>
            <a:chOff x="2141539" y="1265967"/>
            <a:chExt cx="967295" cy="950063"/>
          </a:xfrm>
          <a:solidFill>
            <a:srgbClr val="56ABA7"/>
          </a:solidFill>
        </p:grpSpPr>
        <p:grpSp>
          <p:nvGrpSpPr>
            <p:cNvPr id="7" name="组合 6">
              <a:extLst>
                <a:ext uri="{FF2B5EF4-FFF2-40B4-BE49-F238E27FC236}">
                  <a16:creationId xmlns:a16="http://schemas.microsoft.com/office/drawing/2014/main" id="{B8DB05CC-F3B7-4C83-9CAE-1DFFB18AD837}"/>
                </a:ext>
              </a:extLst>
            </p:cNvPr>
            <p:cNvGrpSpPr/>
            <p:nvPr/>
          </p:nvGrpSpPr>
          <p:grpSpPr>
            <a:xfrm>
              <a:off x="2141539" y="1265967"/>
              <a:ext cx="967295" cy="950063"/>
              <a:chOff x="4325938" y="1010443"/>
              <a:chExt cx="1336675" cy="1312863"/>
            </a:xfrm>
            <a:grpFill/>
          </p:grpSpPr>
          <p:sp>
            <p:nvSpPr>
              <p:cNvPr id="9" name="Freeform 5">
                <a:extLst>
                  <a:ext uri="{FF2B5EF4-FFF2-40B4-BE49-F238E27FC236}">
                    <a16:creationId xmlns:a16="http://schemas.microsoft.com/office/drawing/2014/main" id="{8E584E01-50B6-49C4-86D7-81468A8AA4CA}"/>
                  </a:ext>
                </a:extLst>
              </p:cNvPr>
              <p:cNvSpPr>
                <a:spLocks noEditPoints="1"/>
              </p:cNvSpPr>
              <p:nvPr/>
            </p:nvSpPr>
            <p:spPr bwMode="auto">
              <a:xfrm>
                <a:off x="4325938" y="1010443"/>
                <a:ext cx="1336675" cy="1312863"/>
              </a:xfrm>
              <a:custGeom>
                <a:avLst/>
                <a:gdLst>
                  <a:gd name="T0" fmla="*/ 220 w 873"/>
                  <a:gd name="T1" fmla="*/ 18 h 856"/>
                  <a:gd name="T2" fmla="*/ 735 w 873"/>
                  <a:gd name="T3" fmla="*/ 183 h 856"/>
                  <a:gd name="T4" fmla="*/ 462 w 873"/>
                  <a:gd name="T5" fmla="*/ 17 h 856"/>
                  <a:gd name="T6" fmla="*/ 785 w 873"/>
                  <a:gd name="T7" fmla="*/ 253 h 856"/>
                  <a:gd name="T8" fmla="*/ 794 w 873"/>
                  <a:gd name="T9" fmla="*/ 30 h 856"/>
                  <a:gd name="T10" fmla="*/ 250 w 873"/>
                  <a:gd name="T11" fmla="*/ 24 h 856"/>
                  <a:gd name="T12" fmla="*/ 91 w 873"/>
                  <a:gd name="T13" fmla="*/ 76 h 856"/>
                  <a:gd name="T14" fmla="*/ 26 w 873"/>
                  <a:gd name="T15" fmla="*/ 402 h 856"/>
                  <a:gd name="T16" fmla="*/ 66 w 873"/>
                  <a:gd name="T17" fmla="*/ 84 h 856"/>
                  <a:gd name="T18" fmla="*/ 212 w 873"/>
                  <a:gd name="T19" fmla="*/ 57 h 856"/>
                  <a:gd name="T20" fmla="*/ 837 w 873"/>
                  <a:gd name="T21" fmla="*/ 140 h 856"/>
                  <a:gd name="T22" fmla="*/ 123 w 873"/>
                  <a:gd name="T23" fmla="*/ 45 h 856"/>
                  <a:gd name="T24" fmla="*/ 716 w 873"/>
                  <a:gd name="T25" fmla="*/ 97 h 856"/>
                  <a:gd name="T26" fmla="*/ 247 w 873"/>
                  <a:gd name="T27" fmla="*/ 194 h 856"/>
                  <a:gd name="T28" fmla="*/ 251 w 873"/>
                  <a:gd name="T29" fmla="*/ 198 h 856"/>
                  <a:gd name="T30" fmla="*/ 751 w 873"/>
                  <a:gd name="T31" fmla="*/ 204 h 856"/>
                  <a:gd name="T32" fmla="*/ 278 w 873"/>
                  <a:gd name="T33" fmla="*/ 678 h 856"/>
                  <a:gd name="T34" fmla="*/ 121 w 873"/>
                  <a:gd name="T35" fmla="*/ 157 h 856"/>
                  <a:gd name="T36" fmla="*/ 490 w 873"/>
                  <a:gd name="T37" fmla="*/ 189 h 856"/>
                  <a:gd name="T38" fmla="*/ 324 w 873"/>
                  <a:gd name="T39" fmla="*/ 167 h 856"/>
                  <a:gd name="T40" fmla="*/ 31 w 873"/>
                  <a:gd name="T41" fmla="*/ 234 h 856"/>
                  <a:gd name="T42" fmla="*/ 357 w 873"/>
                  <a:gd name="T43" fmla="*/ 265 h 856"/>
                  <a:gd name="T44" fmla="*/ 328 w 873"/>
                  <a:gd name="T45" fmla="*/ 235 h 856"/>
                  <a:gd name="T46" fmla="*/ 382 w 873"/>
                  <a:gd name="T47" fmla="*/ 301 h 856"/>
                  <a:gd name="T48" fmla="*/ 514 w 873"/>
                  <a:gd name="T49" fmla="*/ 286 h 856"/>
                  <a:gd name="T50" fmla="*/ 224 w 873"/>
                  <a:gd name="T51" fmla="*/ 257 h 856"/>
                  <a:gd name="T52" fmla="*/ 458 w 873"/>
                  <a:gd name="T53" fmla="*/ 342 h 856"/>
                  <a:gd name="T54" fmla="*/ 346 w 873"/>
                  <a:gd name="T55" fmla="*/ 476 h 856"/>
                  <a:gd name="T56" fmla="*/ 572 w 873"/>
                  <a:gd name="T57" fmla="*/ 499 h 856"/>
                  <a:gd name="T58" fmla="*/ 500 w 873"/>
                  <a:gd name="T59" fmla="*/ 363 h 856"/>
                  <a:gd name="T60" fmla="*/ 341 w 873"/>
                  <a:gd name="T61" fmla="*/ 544 h 856"/>
                  <a:gd name="T62" fmla="*/ 550 w 873"/>
                  <a:gd name="T63" fmla="*/ 513 h 856"/>
                  <a:gd name="T64" fmla="*/ 685 w 873"/>
                  <a:gd name="T65" fmla="*/ 420 h 856"/>
                  <a:gd name="T66" fmla="*/ 547 w 873"/>
                  <a:gd name="T67" fmla="*/ 330 h 856"/>
                  <a:gd name="T68" fmla="*/ 265 w 873"/>
                  <a:gd name="T69" fmla="*/ 472 h 856"/>
                  <a:gd name="T70" fmla="*/ 548 w 873"/>
                  <a:gd name="T71" fmla="*/ 443 h 856"/>
                  <a:gd name="T72" fmla="*/ 433 w 873"/>
                  <a:gd name="T73" fmla="*/ 422 h 856"/>
                  <a:gd name="T74" fmla="*/ 462 w 873"/>
                  <a:gd name="T75" fmla="*/ 838 h 856"/>
                  <a:gd name="T76" fmla="*/ 695 w 873"/>
                  <a:gd name="T77" fmla="*/ 450 h 856"/>
                  <a:gd name="T78" fmla="*/ 20 w 873"/>
                  <a:gd name="T79" fmla="*/ 781 h 856"/>
                  <a:gd name="T80" fmla="*/ 837 w 873"/>
                  <a:gd name="T81" fmla="*/ 709 h 856"/>
                  <a:gd name="T82" fmla="*/ 614 w 873"/>
                  <a:gd name="T83" fmla="*/ 809 h 856"/>
                  <a:gd name="T84" fmla="*/ 796 w 873"/>
                  <a:gd name="T85" fmla="*/ 594 h 856"/>
                  <a:gd name="T86" fmla="*/ 161 w 873"/>
                  <a:gd name="T87" fmla="*/ 761 h 856"/>
                  <a:gd name="T88" fmla="*/ 139 w 873"/>
                  <a:gd name="T89" fmla="*/ 789 h 856"/>
                  <a:gd name="T90" fmla="*/ 40 w 873"/>
                  <a:gd name="T91" fmla="*/ 573 h 856"/>
                  <a:gd name="T92" fmla="*/ 825 w 873"/>
                  <a:gd name="T93" fmla="*/ 566 h 856"/>
                  <a:gd name="T94" fmla="*/ 219 w 873"/>
                  <a:gd name="T95" fmla="*/ 475 h 856"/>
                  <a:gd name="T96" fmla="*/ 400 w 873"/>
                  <a:gd name="T97" fmla="*/ 527 h 856"/>
                  <a:gd name="T98" fmla="*/ 485 w 873"/>
                  <a:gd name="T99" fmla="*/ 582 h 856"/>
                  <a:gd name="T100" fmla="*/ 637 w 873"/>
                  <a:gd name="T101" fmla="*/ 580 h 856"/>
                  <a:gd name="T102" fmla="*/ 349 w 873"/>
                  <a:gd name="T103" fmla="*/ 571 h 856"/>
                  <a:gd name="T104" fmla="*/ 768 w 873"/>
                  <a:gd name="T105" fmla="*/ 649 h 856"/>
                  <a:gd name="T106" fmla="*/ 805 w 873"/>
                  <a:gd name="T107" fmla="*/ 638 h 856"/>
                  <a:gd name="T108" fmla="*/ 312 w 873"/>
                  <a:gd name="T109" fmla="*/ 656 h 856"/>
                  <a:gd name="T110" fmla="*/ 850 w 873"/>
                  <a:gd name="T111" fmla="*/ 655 h 856"/>
                  <a:gd name="T112" fmla="*/ 419 w 873"/>
                  <a:gd name="T113" fmla="*/ 698 h 856"/>
                  <a:gd name="T114" fmla="*/ 410 w 873"/>
                  <a:gd name="T115" fmla="*/ 695 h 856"/>
                  <a:gd name="T116" fmla="*/ 731 w 873"/>
                  <a:gd name="T117" fmla="*/ 728 h 856"/>
                  <a:gd name="T118" fmla="*/ 34 w 873"/>
                  <a:gd name="T119" fmla="*/ 800 h 856"/>
                  <a:gd name="T120" fmla="*/ 139 w 873"/>
                  <a:gd name="T121" fmla="*/ 739 h 856"/>
                  <a:gd name="T122" fmla="*/ 716 w 873"/>
                  <a:gd name="T123" fmla="*/ 811 h 856"/>
                  <a:gd name="T124" fmla="*/ 285 w 873"/>
                  <a:gd name="T125" fmla="*/ 80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3" h="856">
                    <a:moveTo>
                      <a:pt x="418" y="13"/>
                    </a:moveTo>
                    <a:cubicBezTo>
                      <a:pt x="395" y="18"/>
                      <a:pt x="391" y="47"/>
                      <a:pt x="371" y="57"/>
                    </a:cubicBezTo>
                    <a:cubicBezTo>
                      <a:pt x="357" y="65"/>
                      <a:pt x="337" y="62"/>
                      <a:pt x="321" y="58"/>
                    </a:cubicBezTo>
                    <a:cubicBezTo>
                      <a:pt x="308" y="61"/>
                      <a:pt x="301" y="76"/>
                      <a:pt x="288" y="78"/>
                    </a:cubicBezTo>
                    <a:cubicBezTo>
                      <a:pt x="282" y="79"/>
                      <a:pt x="276" y="79"/>
                      <a:pt x="272" y="78"/>
                    </a:cubicBezTo>
                    <a:cubicBezTo>
                      <a:pt x="265" y="94"/>
                      <a:pt x="248" y="103"/>
                      <a:pt x="232" y="107"/>
                    </a:cubicBezTo>
                    <a:cubicBezTo>
                      <a:pt x="225" y="124"/>
                      <a:pt x="207" y="135"/>
                      <a:pt x="189" y="137"/>
                    </a:cubicBezTo>
                    <a:cubicBezTo>
                      <a:pt x="186" y="135"/>
                      <a:pt x="182" y="135"/>
                      <a:pt x="180" y="138"/>
                    </a:cubicBezTo>
                    <a:cubicBezTo>
                      <a:pt x="173" y="142"/>
                      <a:pt x="180" y="148"/>
                      <a:pt x="178" y="155"/>
                    </a:cubicBezTo>
                    <a:cubicBezTo>
                      <a:pt x="178" y="169"/>
                      <a:pt x="164" y="178"/>
                      <a:pt x="152" y="182"/>
                    </a:cubicBezTo>
                    <a:cubicBezTo>
                      <a:pt x="144" y="184"/>
                      <a:pt x="144" y="184"/>
                      <a:pt x="144" y="184"/>
                    </a:cubicBezTo>
                    <a:cubicBezTo>
                      <a:pt x="134" y="198"/>
                      <a:pt x="134" y="198"/>
                      <a:pt x="134" y="198"/>
                    </a:cubicBezTo>
                    <a:cubicBezTo>
                      <a:pt x="119" y="204"/>
                      <a:pt x="125" y="221"/>
                      <a:pt x="114" y="230"/>
                    </a:cubicBezTo>
                    <a:cubicBezTo>
                      <a:pt x="107" y="239"/>
                      <a:pt x="98" y="241"/>
                      <a:pt x="88" y="244"/>
                    </a:cubicBezTo>
                    <a:cubicBezTo>
                      <a:pt x="86" y="251"/>
                      <a:pt x="85" y="259"/>
                      <a:pt x="80" y="264"/>
                    </a:cubicBezTo>
                    <a:cubicBezTo>
                      <a:pt x="75" y="268"/>
                      <a:pt x="69" y="269"/>
                      <a:pt x="68" y="274"/>
                    </a:cubicBezTo>
                    <a:cubicBezTo>
                      <a:pt x="73" y="291"/>
                      <a:pt x="72" y="313"/>
                      <a:pt x="58" y="325"/>
                    </a:cubicBezTo>
                    <a:cubicBezTo>
                      <a:pt x="50" y="334"/>
                      <a:pt x="57" y="346"/>
                      <a:pt x="58" y="357"/>
                    </a:cubicBezTo>
                    <a:cubicBezTo>
                      <a:pt x="57" y="372"/>
                      <a:pt x="54" y="388"/>
                      <a:pt x="42" y="399"/>
                    </a:cubicBezTo>
                    <a:cubicBezTo>
                      <a:pt x="35" y="407"/>
                      <a:pt x="19" y="404"/>
                      <a:pt x="17" y="416"/>
                    </a:cubicBezTo>
                    <a:cubicBezTo>
                      <a:pt x="17" y="417"/>
                      <a:pt x="16" y="420"/>
                      <a:pt x="15" y="420"/>
                    </a:cubicBezTo>
                    <a:cubicBezTo>
                      <a:pt x="12" y="420"/>
                      <a:pt x="12" y="418"/>
                      <a:pt x="11" y="416"/>
                    </a:cubicBezTo>
                    <a:cubicBezTo>
                      <a:pt x="2" y="402"/>
                      <a:pt x="18" y="391"/>
                      <a:pt x="16" y="377"/>
                    </a:cubicBezTo>
                    <a:cubicBezTo>
                      <a:pt x="12" y="357"/>
                      <a:pt x="0" y="341"/>
                      <a:pt x="4" y="318"/>
                    </a:cubicBezTo>
                    <a:cubicBezTo>
                      <a:pt x="5" y="306"/>
                      <a:pt x="10" y="297"/>
                      <a:pt x="15" y="287"/>
                    </a:cubicBezTo>
                    <a:cubicBezTo>
                      <a:pt x="12" y="278"/>
                      <a:pt x="4" y="271"/>
                      <a:pt x="5" y="260"/>
                    </a:cubicBezTo>
                    <a:cubicBezTo>
                      <a:pt x="4" y="246"/>
                      <a:pt x="9" y="234"/>
                      <a:pt x="17" y="223"/>
                    </a:cubicBezTo>
                    <a:cubicBezTo>
                      <a:pt x="18" y="219"/>
                      <a:pt x="12" y="217"/>
                      <a:pt x="12" y="213"/>
                    </a:cubicBezTo>
                    <a:cubicBezTo>
                      <a:pt x="5" y="201"/>
                      <a:pt x="2" y="187"/>
                      <a:pt x="7" y="173"/>
                    </a:cubicBezTo>
                    <a:cubicBezTo>
                      <a:pt x="10" y="164"/>
                      <a:pt x="16" y="156"/>
                      <a:pt x="23" y="148"/>
                    </a:cubicBezTo>
                    <a:cubicBezTo>
                      <a:pt x="22" y="143"/>
                      <a:pt x="17" y="139"/>
                      <a:pt x="14" y="134"/>
                    </a:cubicBezTo>
                    <a:cubicBezTo>
                      <a:pt x="3" y="116"/>
                      <a:pt x="9" y="95"/>
                      <a:pt x="18" y="78"/>
                    </a:cubicBezTo>
                    <a:cubicBezTo>
                      <a:pt x="15" y="70"/>
                      <a:pt x="10" y="63"/>
                      <a:pt x="11" y="54"/>
                    </a:cubicBezTo>
                    <a:cubicBezTo>
                      <a:pt x="10" y="42"/>
                      <a:pt x="20" y="32"/>
                      <a:pt x="30" y="26"/>
                    </a:cubicBezTo>
                    <a:cubicBezTo>
                      <a:pt x="39" y="18"/>
                      <a:pt x="51" y="23"/>
                      <a:pt x="62" y="22"/>
                    </a:cubicBezTo>
                    <a:cubicBezTo>
                      <a:pt x="67" y="23"/>
                      <a:pt x="71" y="29"/>
                      <a:pt x="76" y="24"/>
                    </a:cubicBezTo>
                    <a:cubicBezTo>
                      <a:pt x="83" y="20"/>
                      <a:pt x="91" y="16"/>
                      <a:pt x="100" y="15"/>
                    </a:cubicBezTo>
                    <a:cubicBezTo>
                      <a:pt x="114" y="12"/>
                      <a:pt x="130" y="18"/>
                      <a:pt x="141" y="28"/>
                    </a:cubicBezTo>
                    <a:cubicBezTo>
                      <a:pt x="158" y="18"/>
                      <a:pt x="178" y="7"/>
                      <a:pt x="199" y="13"/>
                    </a:cubicBezTo>
                    <a:cubicBezTo>
                      <a:pt x="207" y="13"/>
                      <a:pt x="213" y="26"/>
                      <a:pt x="220" y="18"/>
                    </a:cubicBezTo>
                    <a:cubicBezTo>
                      <a:pt x="231" y="12"/>
                      <a:pt x="244" y="6"/>
                      <a:pt x="257" y="7"/>
                    </a:cubicBezTo>
                    <a:cubicBezTo>
                      <a:pt x="289" y="14"/>
                      <a:pt x="289" y="14"/>
                      <a:pt x="289" y="14"/>
                    </a:cubicBezTo>
                    <a:cubicBezTo>
                      <a:pt x="302" y="0"/>
                      <a:pt x="323" y="0"/>
                      <a:pt x="339" y="4"/>
                    </a:cubicBezTo>
                    <a:cubicBezTo>
                      <a:pt x="353" y="7"/>
                      <a:pt x="366" y="19"/>
                      <a:pt x="381" y="10"/>
                    </a:cubicBezTo>
                    <a:cubicBezTo>
                      <a:pt x="388" y="6"/>
                      <a:pt x="395" y="3"/>
                      <a:pt x="403" y="1"/>
                    </a:cubicBezTo>
                    <a:cubicBezTo>
                      <a:pt x="409" y="4"/>
                      <a:pt x="417" y="6"/>
                      <a:pt x="418" y="13"/>
                    </a:cubicBezTo>
                    <a:close/>
                    <a:moveTo>
                      <a:pt x="578" y="17"/>
                    </a:moveTo>
                    <a:cubicBezTo>
                      <a:pt x="588" y="22"/>
                      <a:pt x="594" y="10"/>
                      <a:pt x="602" y="8"/>
                    </a:cubicBezTo>
                    <a:cubicBezTo>
                      <a:pt x="614" y="1"/>
                      <a:pt x="627" y="8"/>
                      <a:pt x="637" y="13"/>
                    </a:cubicBezTo>
                    <a:cubicBezTo>
                      <a:pt x="646" y="14"/>
                      <a:pt x="656" y="16"/>
                      <a:pt x="662" y="23"/>
                    </a:cubicBezTo>
                    <a:cubicBezTo>
                      <a:pt x="668" y="22"/>
                      <a:pt x="674" y="15"/>
                      <a:pt x="681" y="15"/>
                    </a:cubicBezTo>
                    <a:cubicBezTo>
                      <a:pt x="698" y="11"/>
                      <a:pt x="715" y="17"/>
                      <a:pt x="728" y="29"/>
                    </a:cubicBezTo>
                    <a:cubicBezTo>
                      <a:pt x="736" y="21"/>
                      <a:pt x="745" y="10"/>
                      <a:pt x="759" y="12"/>
                    </a:cubicBezTo>
                    <a:cubicBezTo>
                      <a:pt x="772" y="11"/>
                      <a:pt x="783" y="16"/>
                      <a:pt x="793" y="23"/>
                    </a:cubicBezTo>
                    <a:cubicBezTo>
                      <a:pt x="799" y="26"/>
                      <a:pt x="802" y="19"/>
                      <a:pt x="807" y="19"/>
                    </a:cubicBezTo>
                    <a:cubicBezTo>
                      <a:pt x="819" y="17"/>
                      <a:pt x="832" y="17"/>
                      <a:pt x="842" y="23"/>
                    </a:cubicBezTo>
                    <a:cubicBezTo>
                      <a:pt x="854" y="32"/>
                      <a:pt x="859" y="45"/>
                      <a:pt x="858" y="59"/>
                    </a:cubicBezTo>
                    <a:cubicBezTo>
                      <a:pt x="859" y="67"/>
                      <a:pt x="849" y="74"/>
                      <a:pt x="855" y="82"/>
                    </a:cubicBezTo>
                    <a:cubicBezTo>
                      <a:pt x="865" y="98"/>
                      <a:pt x="868" y="119"/>
                      <a:pt x="860" y="137"/>
                    </a:cubicBezTo>
                    <a:cubicBezTo>
                      <a:pt x="858" y="141"/>
                      <a:pt x="855" y="144"/>
                      <a:pt x="852" y="147"/>
                    </a:cubicBezTo>
                    <a:cubicBezTo>
                      <a:pt x="854" y="157"/>
                      <a:pt x="862" y="163"/>
                      <a:pt x="864" y="173"/>
                    </a:cubicBezTo>
                    <a:cubicBezTo>
                      <a:pt x="867" y="187"/>
                      <a:pt x="861" y="203"/>
                      <a:pt x="851" y="214"/>
                    </a:cubicBezTo>
                    <a:cubicBezTo>
                      <a:pt x="853" y="217"/>
                      <a:pt x="858" y="220"/>
                      <a:pt x="860" y="224"/>
                    </a:cubicBezTo>
                    <a:cubicBezTo>
                      <a:pt x="870" y="236"/>
                      <a:pt x="871" y="256"/>
                      <a:pt x="864" y="269"/>
                    </a:cubicBezTo>
                    <a:cubicBezTo>
                      <a:pt x="862" y="272"/>
                      <a:pt x="860" y="276"/>
                      <a:pt x="861" y="279"/>
                    </a:cubicBezTo>
                    <a:cubicBezTo>
                      <a:pt x="863" y="279"/>
                      <a:pt x="863" y="279"/>
                      <a:pt x="863" y="279"/>
                    </a:cubicBezTo>
                    <a:cubicBezTo>
                      <a:pt x="862" y="282"/>
                      <a:pt x="863" y="286"/>
                      <a:pt x="866" y="289"/>
                    </a:cubicBezTo>
                    <a:cubicBezTo>
                      <a:pt x="868" y="302"/>
                      <a:pt x="870" y="317"/>
                      <a:pt x="864" y="329"/>
                    </a:cubicBezTo>
                    <a:cubicBezTo>
                      <a:pt x="860" y="340"/>
                      <a:pt x="856" y="352"/>
                      <a:pt x="856" y="363"/>
                    </a:cubicBezTo>
                    <a:cubicBezTo>
                      <a:pt x="858" y="373"/>
                      <a:pt x="867" y="380"/>
                      <a:pt x="869" y="389"/>
                    </a:cubicBezTo>
                    <a:cubicBezTo>
                      <a:pt x="868" y="397"/>
                      <a:pt x="873" y="408"/>
                      <a:pt x="864" y="410"/>
                    </a:cubicBezTo>
                    <a:cubicBezTo>
                      <a:pt x="859" y="404"/>
                      <a:pt x="852" y="397"/>
                      <a:pt x="844" y="396"/>
                    </a:cubicBezTo>
                    <a:cubicBezTo>
                      <a:pt x="831" y="389"/>
                      <a:pt x="818" y="377"/>
                      <a:pt x="819" y="361"/>
                    </a:cubicBezTo>
                    <a:cubicBezTo>
                      <a:pt x="821" y="340"/>
                      <a:pt x="826" y="318"/>
                      <a:pt x="811" y="302"/>
                    </a:cubicBezTo>
                    <a:cubicBezTo>
                      <a:pt x="804" y="294"/>
                      <a:pt x="798" y="284"/>
                      <a:pt x="799" y="273"/>
                    </a:cubicBezTo>
                    <a:cubicBezTo>
                      <a:pt x="791" y="269"/>
                      <a:pt x="783" y="263"/>
                      <a:pt x="779" y="255"/>
                    </a:cubicBezTo>
                    <a:cubicBezTo>
                      <a:pt x="775" y="250"/>
                      <a:pt x="781" y="238"/>
                      <a:pt x="771" y="239"/>
                    </a:cubicBezTo>
                    <a:cubicBezTo>
                      <a:pt x="757" y="238"/>
                      <a:pt x="748" y="227"/>
                      <a:pt x="742" y="216"/>
                    </a:cubicBezTo>
                    <a:cubicBezTo>
                      <a:pt x="739" y="208"/>
                      <a:pt x="737" y="199"/>
                      <a:pt x="740" y="190"/>
                    </a:cubicBezTo>
                    <a:cubicBezTo>
                      <a:pt x="739" y="188"/>
                      <a:pt x="737" y="185"/>
                      <a:pt x="735" y="183"/>
                    </a:cubicBezTo>
                    <a:cubicBezTo>
                      <a:pt x="725" y="184"/>
                      <a:pt x="713" y="181"/>
                      <a:pt x="706" y="171"/>
                    </a:cubicBezTo>
                    <a:cubicBezTo>
                      <a:pt x="702" y="165"/>
                      <a:pt x="700" y="158"/>
                      <a:pt x="699" y="151"/>
                    </a:cubicBezTo>
                    <a:cubicBezTo>
                      <a:pt x="693" y="146"/>
                      <a:pt x="686" y="141"/>
                      <a:pt x="683" y="133"/>
                    </a:cubicBezTo>
                    <a:cubicBezTo>
                      <a:pt x="680" y="132"/>
                      <a:pt x="676" y="133"/>
                      <a:pt x="672" y="133"/>
                    </a:cubicBezTo>
                    <a:cubicBezTo>
                      <a:pt x="663" y="131"/>
                      <a:pt x="655" y="127"/>
                      <a:pt x="647" y="122"/>
                    </a:cubicBezTo>
                    <a:cubicBezTo>
                      <a:pt x="642" y="114"/>
                      <a:pt x="635" y="106"/>
                      <a:pt x="632" y="96"/>
                    </a:cubicBezTo>
                    <a:cubicBezTo>
                      <a:pt x="629" y="95"/>
                      <a:pt x="624" y="95"/>
                      <a:pt x="621" y="92"/>
                    </a:cubicBezTo>
                    <a:cubicBezTo>
                      <a:pt x="614" y="90"/>
                      <a:pt x="607" y="85"/>
                      <a:pt x="603" y="79"/>
                    </a:cubicBezTo>
                    <a:cubicBezTo>
                      <a:pt x="599" y="77"/>
                      <a:pt x="594" y="80"/>
                      <a:pt x="589" y="81"/>
                    </a:cubicBezTo>
                    <a:cubicBezTo>
                      <a:pt x="566" y="85"/>
                      <a:pt x="550" y="69"/>
                      <a:pt x="532" y="60"/>
                    </a:cubicBezTo>
                    <a:cubicBezTo>
                      <a:pt x="521" y="57"/>
                      <a:pt x="512" y="66"/>
                      <a:pt x="502" y="60"/>
                    </a:cubicBezTo>
                    <a:cubicBezTo>
                      <a:pt x="500" y="60"/>
                      <a:pt x="498" y="56"/>
                      <a:pt x="496" y="59"/>
                    </a:cubicBezTo>
                    <a:cubicBezTo>
                      <a:pt x="479" y="54"/>
                      <a:pt x="467" y="37"/>
                      <a:pt x="459" y="22"/>
                    </a:cubicBezTo>
                    <a:cubicBezTo>
                      <a:pt x="457" y="17"/>
                      <a:pt x="445" y="23"/>
                      <a:pt x="448" y="15"/>
                    </a:cubicBezTo>
                    <a:cubicBezTo>
                      <a:pt x="458" y="9"/>
                      <a:pt x="472" y="3"/>
                      <a:pt x="483" y="11"/>
                    </a:cubicBezTo>
                    <a:cubicBezTo>
                      <a:pt x="500" y="24"/>
                      <a:pt x="519" y="9"/>
                      <a:pt x="536" y="3"/>
                    </a:cubicBezTo>
                    <a:cubicBezTo>
                      <a:pt x="551" y="3"/>
                      <a:pt x="567" y="6"/>
                      <a:pt x="578" y="17"/>
                    </a:cubicBezTo>
                    <a:close/>
                    <a:moveTo>
                      <a:pt x="377" y="17"/>
                    </a:moveTo>
                    <a:cubicBezTo>
                      <a:pt x="373" y="19"/>
                      <a:pt x="368" y="16"/>
                      <a:pt x="363" y="18"/>
                    </a:cubicBezTo>
                    <a:cubicBezTo>
                      <a:pt x="352" y="16"/>
                      <a:pt x="342" y="10"/>
                      <a:pt x="332" y="7"/>
                    </a:cubicBezTo>
                    <a:cubicBezTo>
                      <a:pt x="319" y="3"/>
                      <a:pt x="303" y="7"/>
                      <a:pt x="293" y="17"/>
                    </a:cubicBezTo>
                    <a:cubicBezTo>
                      <a:pt x="289" y="22"/>
                      <a:pt x="283" y="18"/>
                      <a:pt x="278" y="17"/>
                    </a:cubicBezTo>
                    <a:cubicBezTo>
                      <a:pt x="260" y="10"/>
                      <a:pt x="237" y="10"/>
                      <a:pt x="222" y="23"/>
                    </a:cubicBezTo>
                    <a:cubicBezTo>
                      <a:pt x="221" y="24"/>
                      <a:pt x="219" y="23"/>
                      <a:pt x="219" y="26"/>
                    </a:cubicBezTo>
                    <a:cubicBezTo>
                      <a:pt x="221" y="31"/>
                      <a:pt x="222" y="37"/>
                      <a:pt x="221" y="43"/>
                    </a:cubicBezTo>
                    <a:cubicBezTo>
                      <a:pt x="224" y="42"/>
                      <a:pt x="228" y="40"/>
                      <a:pt x="231" y="39"/>
                    </a:cubicBezTo>
                    <a:cubicBezTo>
                      <a:pt x="242" y="35"/>
                      <a:pt x="256" y="35"/>
                      <a:pt x="265" y="43"/>
                    </a:cubicBezTo>
                    <a:cubicBezTo>
                      <a:pt x="275" y="49"/>
                      <a:pt x="275" y="62"/>
                      <a:pt x="274" y="72"/>
                    </a:cubicBezTo>
                    <a:cubicBezTo>
                      <a:pt x="275" y="77"/>
                      <a:pt x="281" y="73"/>
                      <a:pt x="284" y="74"/>
                    </a:cubicBezTo>
                    <a:cubicBezTo>
                      <a:pt x="299" y="73"/>
                      <a:pt x="305" y="54"/>
                      <a:pt x="321" y="53"/>
                    </a:cubicBezTo>
                    <a:cubicBezTo>
                      <a:pt x="330" y="54"/>
                      <a:pt x="338" y="57"/>
                      <a:pt x="347" y="58"/>
                    </a:cubicBezTo>
                    <a:cubicBezTo>
                      <a:pt x="366" y="59"/>
                      <a:pt x="382" y="44"/>
                      <a:pt x="391" y="28"/>
                    </a:cubicBezTo>
                    <a:cubicBezTo>
                      <a:pt x="396" y="23"/>
                      <a:pt x="400" y="14"/>
                      <a:pt x="408" y="13"/>
                    </a:cubicBezTo>
                    <a:cubicBezTo>
                      <a:pt x="409" y="12"/>
                      <a:pt x="409" y="11"/>
                      <a:pt x="408" y="10"/>
                    </a:cubicBezTo>
                    <a:cubicBezTo>
                      <a:pt x="397" y="5"/>
                      <a:pt x="387" y="12"/>
                      <a:pt x="377" y="17"/>
                    </a:cubicBezTo>
                    <a:close/>
                    <a:moveTo>
                      <a:pt x="580" y="24"/>
                    </a:moveTo>
                    <a:cubicBezTo>
                      <a:pt x="568" y="16"/>
                      <a:pt x="555" y="9"/>
                      <a:pt x="539" y="10"/>
                    </a:cubicBezTo>
                    <a:cubicBezTo>
                      <a:pt x="527" y="11"/>
                      <a:pt x="518" y="21"/>
                      <a:pt x="506" y="21"/>
                    </a:cubicBezTo>
                    <a:cubicBezTo>
                      <a:pt x="493" y="25"/>
                      <a:pt x="484" y="16"/>
                      <a:pt x="473" y="13"/>
                    </a:cubicBezTo>
                    <a:cubicBezTo>
                      <a:pt x="469" y="14"/>
                      <a:pt x="462" y="12"/>
                      <a:pt x="462" y="17"/>
                    </a:cubicBezTo>
                    <a:cubicBezTo>
                      <a:pt x="468" y="24"/>
                      <a:pt x="472" y="33"/>
                      <a:pt x="478" y="40"/>
                    </a:cubicBezTo>
                    <a:cubicBezTo>
                      <a:pt x="490" y="54"/>
                      <a:pt x="508" y="60"/>
                      <a:pt x="524" y="53"/>
                    </a:cubicBezTo>
                    <a:cubicBezTo>
                      <a:pt x="540" y="54"/>
                      <a:pt x="552" y="67"/>
                      <a:pt x="566" y="73"/>
                    </a:cubicBezTo>
                    <a:cubicBezTo>
                      <a:pt x="577" y="77"/>
                      <a:pt x="591" y="77"/>
                      <a:pt x="600" y="71"/>
                    </a:cubicBezTo>
                    <a:cubicBezTo>
                      <a:pt x="602" y="61"/>
                      <a:pt x="607" y="51"/>
                      <a:pt x="617" y="48"/>
                    </a:cubicBezTo>
                    <a:cubicBezTo>
                      <a:pt x="623" y="48"/>
                      <a:pt x="630" y="46"/>
                      <a:pt x="635" y="51"/>
                    </a:cubicBezTo>
                    <a:cubicBezTo>
                      <a:pt x="636" y="53"/>
                      <a:pt x="636" y="57"/>
                      <a:pt x="634" y="58"/>
                    </a:cubicBezTo>
                    <a:cubicBezTo>
                      <a:pt x="630" y="62"/>
                      <a:pt x="628" y="55"/>
                      <a:pt x="624" y="55"/>
                    </a:cubicBezTo>
                    <a:cubicBezTo>
                      <a:pt x="620" y="54"/>
                      <a:pt x="616" y="57"/>
                      <a:pt x="612" y="60"/>
                    </a:cubicBezTo>
                    <a:cubicBezTo>
                      <a:pt x="609" y="64"/>
                      <a:pt x="608" y="69"/>
                      <a:pt x="609" y="75"/>
                    </a:cubicBezTo>
                    <a:cubicBezTo>
                      <a:pt x="613" y="82"/>
                      <a:pt x="619" y="86"/>
                      <a:pt x="626" y="89"/>
                    </a:cubicBezTo>
                    <a:cubicBezTo>
                      <a:pt x="630" y="92"/>
                      <a:pt x="635" y="87"/>
                      <a:pt x="638" y="90"/>
                    </a:cubicBezTo>
                    <a:cubicBezTo>
                      <a:pt x="637" y="101"/>
                      <a:pt x="645" y="109"/>
                      <a:pt x="650" y="117"/>
                    </a:cubicBezTo>
                    <a:cubicBezTo>
                      <a:pt x="660" y="124"/>
                      <a:pt x="671" y="131"/>
                      <a:pt x="683" y="126"/>
                    </a:cubicBezTo>
                    <a:cubicBezTo>
                      <a:pt x="686" y="128"/>
                      <a:pt x="687" y="132"/>
                      <a:pt x="689" y="135"/>
                    </a:cubicBezTo>
                    <a:cubicBezTo>
                      <a:pt x="696" y="144"/>
                      <a:pt x="708" y="148"/>
                      <a:pt x="719" y="146"/>
                    </a:cubicBezTo>
                    <a:cubicBezTo>
                      <a:pt x="731" y="141"/>
                      <a:pt x="741" y="129"/>
                      <a:pt x="743" y="117"/>
                    </a:cubicBezTo>
                    <a:cubicBezTo>
                      <a:pt x="743" y="107"/>
                      <a:pt x="740" y="98"/>
                      <a:pt x="733" y="93"/>
                    </a:cubicBezTo>
                    <a:cubicBezTo>
                      <a:pt x="727" y="88"/>
                      <a:pt x="720" y="88"/>
                      <a:pt x="713" y="88"/>
                    </a:cubicBezTo>
                    <a:cubicBezTo>
                      <a:pt x="705" y="90"/>
                      <a:pt x="715" y="98"/>
                      <a:pt x="707" y="102"/>
                    </a:cubicBezTo>
                    <a:cubicBezTo>
                      <a:pt x="705" y="103"/>
                      <a:pt x="702" y="101"/>
                      <a:pt x="701" y="98"/>
                    </a:cubicBezTo>
                    <a:cubicBezTo>
                      <a:pt x="699" y="94"/>
                      <a:pt x="699" y="89"/>
                      <a:pt x="702" y="86"/>
                    </a:cubicBezTo>
                    <a:cubicBezTo>
                      <a:pt x="705" y="82"/>
                      <a:pt x="710" y="81"/>
                      <a:pt x="715" y="81"/>
                    </a:cubicBezTo>
                    <a:cubicBezTo>
                      <a:pt x="726" y="82"/>
                      <a:pt x="737" y="84"/>
                      <a:pt x="742" y="94"/>
                    </a:cubicBezTo>
                    <a:cubicBezTo>
                      <a:pt x="748" y="103"/>
                      <a:pt x="749" y="114"/>
                      <a:pt x="747" y="124"/>
                    </a:cubicBezTo>
                    <a:cubicBezTo>
                      <a:pt x="746" y="126"/>
                      <a:pt x="746" y="128"/>
                      <a:pt x="748" y="129"/>
                    </a:cubicBezTo>
                    <a:cubicBezTo>
                      <a:pt x="763" y="126"/>
                      <a:pt x="776" y="132"/>
                      <a:pt x="786" y="142"/>
                    </a:cubicBezTo>
                    <a:cubicBezTo>
                      <a:pt x="793" y="147"/>
                      <a:pt x="791" y="157"/>
                      <a:pt x="791" y="164"/>
                    </a:cubicBezTo>
                    <a:cubicBezTo>
                      <a:pt x="791" y="172"/>
                      <a:pt x="783" y="176"/>
                      <a:pt x="777" y="182"/>
                    </a:cubicBezTo>
                    <a:cubicBezTo>
                      <a:pt x="775" y="183"/>
                      <a:pt x="772" y="183"/>
                      <a:pt x="771" y="180"/>
                    </a:cubicBezTo>
                    <a:cubicBezTo>
                      <a:pt x="770" y="177"/>
                      <a:pt x="768" y="173"/>
                      <a:pt x="772" y="170"/>
                    </a:cubicBezTo>
                    <a:cubicBezTo>
                      <a:pt x="776" y="165"/>
                      <a:pt x="779" y="176"/>
                      <a:pt x="783" y="171"/>
                    </a:cubicBezTo>
                    <a:cubicBezTo>
                      <a:pt x="784" y="168"/>
                      <a:pt x="786" y="165"/>
                      <a:pt x="785" y="161"/>
                    </a:cubicBezTo>
                    <a:cubicBezTo>
                      <a:pt x="785" y="153"/>
                      <a:pt x="782" y="145"/>
                      <a:pt x="775" y="141"/>
                    </a:cubicBezTo>
                    <a:cubicBezTo>
                      <a:pt x="766" y="135"/>
                      <a:pt x="752" y="133"/>
                      <a:pt x="743" y="139"/>
                    </a:cubicBezTo>
                    <a:cubicBezTo>
                      <a:pt x="733" y="150"/>
                      <a:pt x="734" y="164"/>
                      <a:pt x="739" y="177"/>
                    </a:cubicBezTo>
                    <a:cubicBezTo>
                      <a:pt x="740" y="183"/>
                      <a:pt x="753" y="186"/>
                      <a:pt x="746" y="192"/>
                    </a:cubicBezTo>
                    <a:cubicBezTo>
                      <a:pt x="742" y="204"/>
                      <a:pt x="748" y="215"/>
                      <a:pt x="755" y="224"/>
                    </a:cubicBezTo>
                    <a:cubicBezTo>
                      <a:pt x="761" y="229"/>
                      <a:pt x="768" y="235"/>
                      <a:pt x="778" y="234"/>
                    </a:cubicBezTo>
                    <a:cubicBezTo>
                      <a:pt x="786" y="237"/>
                      <a:pt x="780" y="247"/>
                      <a:pt x="785" y="253"/>
                    </a:cubicBezTo>
                    <a:cubicBezTo>
                      <a:pt x="790" y="263"/>
                      <a:pt x="802" y="269"/>
                      <a:pt x="813" y="268"/>
                    </a:cubicBezTo>
                    <a:cubicBezTo>
                      <a:pt x="819" y="265"/>
                      <a:pt x="828" y="263"/>
                      <a:pt x="828" y="254"/>
                    </a:cubicBezTo>
                    <a:cubicBezTo>
                      <a:pt x="828" y="253"/>
                      <a:pt x="826" y="253"/>
                      <a:pt x="824" y="252"/>
                    </a:cubicBezTo>
                    <a:cubicBezTo>
                      <a:pt x="822" y="251"/>
                      <a:pt x="820" y="248"/>
                      <a:pt x="820" y="246"/>
                    </a:cubicBezTo>
                    <a:cubicBezTo>
                      <a:pt x="822" y="243"/>
                      <a:pt x="824" y="239"/>
                      <a:pt x="828" y="240"/>
                    </a:cubicBezTo>
                    <a:cubicBezTo>
                      <a:pt x="834" y="241"/>
                      <a:pt x="834" y="248"/>
                      <a:pt x="836" y="252"/>
                    </a:cubicBezTo>
                    <a:cubicBezTo>
                      <a:pt x="834" y="260"/>
                      <a:pt x="827" y="269"/>
                      <a:pt x="819" y="272"/>
                    </a:cubicBezTo>
                    <a:cubicBezTo>
                      <a:pt x="816" y="277"/>
                      <a:pt x="806" y="270"/>
                      <a:pt x="805" y="278"/>
                    </a:cubicBezTo>
                    <a:cubicBezTo>
                      <a:pt x="807" y="295"/>
                      <a:pt x="825" y="303"/>
                      <a:pt x="826" y="321"/>
                    </a:cubicBezTo>
                    <a:cubicBezTo>
                      <a:pt x="830" y="339"/>
                      <a:pt x="821" y="356"/>
                      <a:pt x="827" y="372"/>
                    </a:cubicBezTo>
                    <a:cubicBezTo>
                      <a:pt x="831" y="384"/>
                      <a:pt x="844" y="391"/>
                      <a:pt x="854" y="394"/>
                    </a:cubicBezTo>
                    <a:cubicBezTo>
                      <a:pt x="857" y="395"/>
                      <a:pt x="860" y="398"/>
                      <a:pt x="863" y="398"/>
                    </a:cubicBezTo>
                    <a:cubicBezTo>
                      <a:pt x="865" y="384"/>
                      <a:pt x="850" y="374"/>
                      <a:pt x="850" y="359"/>
                    </a:cubicBezTo>
                    <a:cubicBezTo>
                      <a:pt x="854" y="336"/>
                      <a:pt x="870" y="312"/>
                      <a:pt x="858" y="289"/>
                    </a:cubicBezTo>
                    <a:cubicBezTo>
                      <a:pt x="846" y="279"/>
                      <a:pt x="862" y="269"/>
                      <a:pt x="863" y="259"/>
                    </a:cubicBezTo>
                    <a:cubicBezTo>
                      <a:pt x="865" y="244"/>
                      <a:pt x="859" y="233"/>
                      <a:pt x="851" y="222"/>
                    </a:cubicBezTo>
                    <a:cubicBezTo>
                      <a:pt x="843" y="214"/>
                      <a:pt x="831" y="224"/>
                      <a:pt x="822" y="219"/>
                    </a:cubicBezTo>
                    <a:cubicBezTo>
                      <a:pt x="817" y="217"/>
                      <a:pt x="812" y="213"/>
                      <a:pt x="811" y="208"/>
                    </a:cubicBezTo>
                    <a:cubicBezTo>
                      <a:pt x="808" y="199"/>
                      <a:pt x="807" y="186"/>
                      <a:pt x="816" y="179"/>
                    </a:cubicBezTo>
                    <a:cubicBezTo>
                      <a:pt x="818" y="178"/>
                      <a:pt x="822" y="175"/>
                      <a:pt x="825" y="179"/>
                    </a:cubicBezTo>
                    <a:cubicBezTo>
                      <a:pt x="828" y="183"/>
                      <a:pt x="825" y="186"/>
                      <a:pt x="822" y="189"/>
                    </a:cubicBezTo>
                    <a:cubicBezTo>
                      <a:pt x="820" y="189"/>
                      <a:pt x="816" y="188"/>
                      <a:pt x="815" y="191"/>
                    </a:cubicBezTo>
                    <a:cubicBezTo>
                      <a:pt x="812" y="200"/>
                      <a:pt x="816" y="208"/>
                      <a:pt x="822" y="213"/>
                    </a:cubicBezTo>
                    <a:cubicBezTo>
                      <a:pt x="832" y="215"/>
                      <a:pt x="845" y="215"/>
                      <a:pt x="851" y="205"/>
                    </a:cubicBezTo>
                    <a:cubicBezTo>
                      <a:pt x="859" y="196"/>
                      <a:pt x="860" y="182"/>
                      <a:pt x="856" y="170"/>
                    </a:cubicBezTo>
                    <a:cubicBezTo>
                      <a:pt x="852" y="164"/>
                      <a:pt x="851" y="155"/>
                      <a:pt x="842" y="153"/>
                    </a:cubicBezTo>
                    <a:cubicBezTo>
                      <a:pt x="833" y="157"/>
                      <a:pt x="821" y="157"/>
                      <a:pt x="812" y="152"/>
                    </a:cubicBezTo>
                    <a:cubicBezTo>
                      <a:pt x="798" y="147"/>
                      <a:pt x="794" y="131"/>
                      <a:pt x="792" y="118"/>
                    </a:cubicBezTo>
                    <a:cubicBezTo>
                      <a:pt x="792" y="110"/>
                      <a:pt x="795" y="100"/>
                      <a:pt x="804" y="97"/>
                    </a:cubicBezTo>
                    <a:cubicBezTo>
                      <a:pt x="808" y="96"/>
                      <a:pt x="815" y="94"/>
                      <a:pt x="818" y="98"/>
                    </a:cubicBezTo>
                    <a:cubicBezTo>
                      <a:pt x="821" y="101"/>
                      <a:pt x="817" y="104"/>
                      <a:pt x="815" y="105"/>
                    </a:cubicBezTo>
                    <a:cubicBezTo>
                      <a:pt x="811" y="107"/>
                      <a:pt x="807" y="106"/>
                      <a:pt x="805" y="104"/>
                    </a:cubicBezTo>
                    <a:cubicBezTo>
                      <a:pt x="797" y="110"/>
                      <a:pt x="798" y="124"/>
                      <a:pt x="801" y="133"/>
                    </a:cubicBezTo>
                    <a:cubicBezTo>
                      <a:pt x="805" y="146"/>
                      <a:pt x="821" y="149"/>
                      <a:pt x="833" y="150"/>
                    </a:cubicBezTo>
                    <a:cubicBezTo>
                      <a:pt x="841" y="148"/>
                      <a:pt x="848" y="143"/>
                      <a:pt x="853" y="136"/>
                    </a:cubicBezTo>
                    <a:cubicBezTo>
                      <a:pt x="862" y="121"/>
                      <a:pt x="862" y="101"/>
                      <a:pt x="853" y="86"/>
                    </a:cubicBezTo>
                    <a:cubicBezTo>
                      <a:pt x="852" y="81"/>
                      <a:pt x="845" y="78"/>
                      <a:pt x="847" y="72"/>
                    </a:cubicBezTo>
                    <a:cubicBezTo>
                      <a:pt x="854" y="64"/>
                      <a:pt x="854" y="48"/>
                      <a:pt x="850" y="39"/>
                    </a:cubicBezTo>
                    <a:cubicBezTo>
                      <a:pt x="843" y="23"/>
                      <a:pt x="824" y="24"/>
                      <a:pt x="810" y="25"/>
                    </a:cubicBezTo>
                    <a:cubicBezTo>
                      <a:pt x="803" y="23"/>
                      <a:pt x="800" y="39"/>
                      <a:pt x="794" y="30"/>
                    </a:cubicBezTo>
                    <a:cubicBezTo>
                      <a:pt x="782" y="21"/>
                      <a:pt x="766" y="17"/>
                      <a:pt x="749" y="20"/>
                    </a:cubicBezTo>
                    <a:cubicBezTo>
                      <a:pt x="737" y="27"/>
                      <a:pt x="737" y="27"/>
                      <a:pt x="737" y="27"/>
                    </a:cubicBezTo>
                    <a:cubicBezTo>
                      <a:pt x="732" y="38"/>
                      <a:pt x="732" y="38"/>
                      <a:pt x="732" y="38"/>
                    </a:cubicBezTo>
                    <a:cubicBezTo>
                      <a:pt x="730" y="52"/>
                      <a:pt x="733" y="68"/>
                      <a:pt x="746" y="77"/>
                    </a:cubicBezTo>
                    <a:cubicBezTo>
                      <a:pt x="753" y="80"/>
                      <a:pt x="760" y="77"/>
                      <a:pt x="766" y="73"/>
                    </a:cubicBezTo>
                    <a:cubicBezTo>
                      <a:pt x="773" y="69"/>
                      <a:pt x="765" y="64"/>
                      <a:pt x="765" y="58"/>
                    </a:cubicBezTo>
                    <a:cubicBezTo>
                      <a:pt x="765" y="56"/>
                      <a:pt x="766" y="55"/>
                      <a:pt x="768" y="55"/>
                    </a:cubicBezTo>
                    <a:cubicBezTo>
                      <a:pt x="771" y="56"/>
                      <a:pt x="775" y="56"/>
                      <a:pt x="777" y="59"/>
                    </a:cubicBezTo>
                    <a:cubicBezTo>
                      <a:pt x="776" y="65"/>
                      <a:pt x="776" y="73"/>
                      <a:pt x="771" y="77"/>
                    </a:cubicBezTo>
                    <a:cubicBezTo>
                      <a:pt x="765" y="82"/>
                      <a:pt x="757" y="87"/>
                      <a:pt x="749" y="85"/>
                    </a:cubicBezTo>
                    <a:cubicBezTo>
                      <a:pt x="731" y="80"/>
                      <a:pt x="726" y="61"/>
                      <a:pt x="724" y="45"/>
                    </a:cubicBezTo>
                    <a:cubicBezTo>
                      <a:pt x="711" y="39"/>
                      <a:pt x="698" y="32"/>
                      <a:pt x="683" y="34"/>
                    </a:cubicBezTo>
                    <a:cubicBezTo>
                      <a:pt x="681" y="35"/>
                      <a:pt x="679" y="37"/>
                      <a:pt x="678" y="40"/>
                    </a:cubicBezTo>
                    <a:cubicBezTo>
                      <a:pt x="675" y="46"/>
                      <a:pt x="680" y="50"/>
                      <a:pt x="683" y="55"/>
                    </a:cubicBezTo>
                    <a:cubicBezTo>
                      <a:pt x="683" y="58"/>
                      <a:pt x="680" y="57"/>
                      <a:pt x="679" y="56"/>
                    </a:cubicBezTo>
                    <a:cubicBezTo>
                      <a:pt x="676" y="56"/>
                      <a:pt x="674" y="53"/>
                      <a:pt x="673" y="51"/>
                    </a:cubicBezTo>
                    <a:cubicBezTo>
                      <a:pt x="671" y="45"/>
                      <a:pt x="671" y="39"/>
                      <a:pt x="674" y="34"/>
                    </a:cubicBezTo>
                    <a:cubicBezTo>
                      <a:pt x="690" y="20"/>
                      <a:pt x="710" y="32"/>
                      <a:pt x="725" y="39"/>
                    </a:cubicBezTo>
                    <a:cubicBezTo>
                      <a:pt x="726" y="34"/>
                      <a:pt x="726" y="34"/>
                      <a:pt x="726" y="34"/>
                    </a:cubicBezTo>
                    <a:cubicBezTo>
                      <a:pt x="718" y="26"/>
                      <a:pt x="708" y="22"/>
                      <a:pt x="697" y="20"/>
                    </a:cubicBezTo>
                    <a:cubicBezTo>
                      <a:pt x="686" y="20"/>
                      <a:pt x="673" y="20"/>
                      <a:pt x="666" y="30"/>
                    </a:cubicBezTo>
                    <a:cubicBezTo>
                      <a:pt x="662" y="40"/>
                      <a:pt x="663" y="53"/>
                      <a:pt x="672" y="61"/>
                    </a:cubicBezTo>
                    <a:cubicBezTo>
                      <a:pt x="675" y="66"/>
                      <a:pt x="682" y="66"/>
                      <a:pt x="687" y="65"/>
                    </a:cubicBezTo>
                    <a:cubicBezTo>
                      <a:pt x="688" y="62"/>
                      <a:pt x="686" y="60"/>
                      <a:pt x="689" y="58"/>
                    </a:cubicBezTo>
                    <a:cubicBezTo>
                      <a:pt x="692" y="55"/>
                      <a:pt x="695" y="58"/>
                      <a:pt x="697" y="60"/>
                    </a:cubicBezTo>
                    <a:cubicBezTo>
                      <a:pt x="698" y="62"/>
                      <a:pt x="698" y="65"/>
                      <a:pt x="697" y="67"/>
                    </a:cubicBezTo>
                    <a:cubicBezTo>
                      <a:pt x="690" y="75"/>
                      <a:pt x="679" y="73"/>
                      <a:pt x="671" y="70"/>
                    </a:cubicBezTo>
                    <a:cubicBezTo>
                      <a:pt x="665" y="65"/>
                      <a:pt x="660" y="58"/>
                      <a:pt x="658" y="51"/>
                    </a:cubicBezTo>
                    <a:cubicBezTo>
                      <a:pt x="655" y="42"/>
                      <a:pt x="663" y="32"/>
                      <a:pt x="654" y="26"/>
                    </a:cubicBezTo>
                    <a:cubicBezTo>
                      <a:pt x="648" y="20"/>
                      <a:pt x="639" y="23"/>
                      <a:pt x="635" y="17"/>
                    </a:cubicBezTo>
                    <a:cubicBezTo>
                      <a:pt x="626" y="15"/>
                      <a:pt x="616" y="7"/>
                      <a:pt x="606" y="13"/>
                    </a:cubicBezTo>
                    <a:cubicBezTo>
                      <a:pt x="597" y="14"/>
                      <a:pt x="591" y="26"/>
                      <a:pt x="580" y="24"/>
                    </a:cubicBezTo>
                    <a:close/>
                    <a:moveTo>
                      <a:pt x="373" y="26"/>
                    </a:moveTo>
                    <a:cubicBezTo>
                      <a:pt x="369" y="27"/>
                      <a:pt x="362" y="27"/>
                      <a:pt x="357" y="25"/>
                    </a:cubicBezTo>
                    <a:cubicBezTo>
                      <a:pt x="345" y="19"/>
                      <a:pt x="333" y="11"/>
                      <a:pt x="317" y="13"/>
                    </a:cubicBezTo>
                    <a:cubicBezTo>
                      <a:pt x="305" y="13"/>
                      <a:pt x="298" y="28"/>
                      <a:pt x="286" y="29"/>
                    </a:cubicBezTo>
                    <a:cubicBezTo>
                      <a:pt x="277" y="22"/>
                      <a:pt x="265" y="21"/>
                      <a:pt x="254" y="19"/>
                    </a:cubicBezTo>
                    <a:cubicBezTo>
                      <a:pt x="247" y="21"/>
                      <a:pt x="239" y="23"/>
                      <a:pt x="231" y="26"/>
                    </a:cubicBezTo>
                    <a:cubicBezTo>
                      <a:pt x="230" y="27"/>
                      <a:pt x="230" y="29"/>
                      <a:pt x="231" y="31"/>
                    </a:cubicBezTo>
                    <a:cubicBezTo>
                      <a:pt x="238" y="33"/>
                      <a:pt x="243" y="25"/>
                      <a:pt x="250" y="24"/>
                    </a:cubicBezTo>
                    <a:cubicBezTo>
                      <a:pt x="261" y="24"/>
                      <a:pt x="272" y="27"/>
                      <a:pt x="281" y="32"/>
                    </a:cubicBezTo>
                    <a:cubicBezTo>
                      <a:pt x="293" y="37"/>
                      <a:pt x="301" y="27"/>
                      <a:pt x="311" y="20"/>
                    </a:cubicBezTo>
                    <a:cubicBezTo>
                      <a:pt x="333" y="8"/>
                      <a:pt x="348" y="34"/>
                      <a:pt x="370" y="32"/>
                    </a:cubicBezTo>
                    <a:cubicBezTo>
                      <a:pt x="370" y="33"/>
                      <a:pt x="370" y="33"/>
                      <a:pt x="370" y="33"/>
                    </a:cubicBezTo>
                    <a:cubicBezTo>
                      <a:pt x="364" y="38"/>
                      <a:pt x="357" y="40"/>
                      <a:pt x="350" y="41"/>
                    </a:cubicBezTo>
                    <a:cubicBezTo>
                      <a:pt x="339" y="37"/>
                      <a:pt x="328" y="37"/>
                      <a:pt x="317" y="36"/>
                    </a:cubicBezTo>
                    <a:cubicBezTo>
                      <a:pt x="305" y="34"/>
                      <a:pt x="301" y="45"/>
                      <a:pt x="293" y="51"/>
                    </a:cubicBezTo>
                    <a:cubicBezTo>
                      <a:pt x="284" y="60"/>
                      <a:pt x="286" y="44"/>
                      <a:pt x="280" y="42"/>
                    </a:cubicBezTo>
                    <a:cubicBezTo>
                      <a:pt x="275" y="39"/>
                      <a:pt x="271" y="32"/>
                      <a:pt x="265" y="35"/>
                    </a:cubicBezTo>
                    <a:cubicBezTo>
                      <a:pt x="263" y="41"/>
                      <a:pt x="272" y="39"/>
                      <a:pt x="274" y="44"/>
                    </a:cubicBezTo>
                    <a:cubicBezTo>
                      <a:pt x="280" y="48"/>
                      <a:pt x="280" y="54"/>
                      <a:pt x="281" y="61"/>
                    </a:cubicBezTo>
                    <a:cubicBezTo>
                      <a:pt x="293" y="62"/>
                      <a:pt x="303" y="51"/>
                      <a:pt x="311" y="41"/>
                    </a:cubicBezTo>
                    <a:cubicBezTo>
                      <a:pt x="321" y="40"/>
                      <a:pt x="334" y="41"/>
                      <a:pt x="344" y="46"/>
                    </a:cubicBezTo>
                    <a:cubicBezTo>
                      <a:pt x="355" y="44"/>
                      <a:pt x="369" y="44"/>
                      <a:pt x="377" y="34"/>
                    </a:cubicBezTo>
                    <a:cubicBezTo>
                      <a:pt x="379" y="30"/>
                      <a:pt x="384" y="28"/>
                      <a:pt x="385" y="24"/>
                    </a:cubicBezTo>
                    <a:cubicBezTo>
                      <a:pt x="382" y="19"/>
                      <a:pt x="377" y="26"/>
                      <a:pt x="373" y="26"/>
                    </a:cubicBezTo>
                    <a:close/>
                    <a:moveTo>
                      <a:pt x="575" y="30"/>
                    </a:moveTo>
                    <a:cubicBezTo>
                      <a:pt x="564" y="21"/>
                      <a:pt x="550" y="15"/>
                      <a:pt x="534" y="16"/>
                    </a:cubicBezTo>
                    <a:cubicBezTo>
                      <a:pt x="520" y="20"/>
                      <a:pt x="507" y="29"/>
                      <a:pt x="491" y="27"/>
                    </a:cubicBezTo>
                    <a:cubicBezTo>
                      <a:pt x="486" y="28"/>
                      <a:pt x="481" y="21"/>
                      <a:pt x="475" y="24"/>
                    </a:cubicBezTo>
                    <a:cubicBezTo>
                      <a:pt x="475" y="28"/>
                      <a:pt x="476" y="30"/>
                      <a:pt x="478" y="32"/>
                    </a:cubicBezTo>
                    <a:cubicBezTo>
                      <a:pt x="485" y="43"/>
                      <a:pt x="497" y="50"/>
                      <a:pt x="509" y="48"/>
                    </a:cubicBezTo>
                    <a:cubicBezTo>
                      <a:pt x="522" y="45"/>
                      <a:pt x="537" y="46"/>
                      <a:pt x="546" y="55"/>
                    </a:cubicBezTo>
                    <a:cubicBezTo>
                      <a:pt x="560" y="63"/>
                      <a:pt x="577" y="74"/>
                      <a:pt x="593" y="65"/>
                    </a:cubicBezTo>
                    <a:cubicBezTo>
                      <a:pt x="595" y="55"/>
                      <a:pt x="603" y="46"/>
                      <a:pt x="614" y="43"/>
                    </a:cubicBezTo>
                    <a:cubicBezTo>
                      <a:pt x="624" y="40"/>
                      <a:pt x="636" y="43"/>
                      <a:pt x="643" y="49"/>
                    </a:cubicBezTo>
                    <a:cubicBezTo>
                      <a:pt x="649" y="65"/>
                      <a:pt x="660" y="81"/>
                      <a:pt x="678" y="82"/>
                    </a:cubicBezTo>
                    <a:cubicBezTo>
                      <a:pt x="688" y="85"/>
                      <a:pt x="699" y="83"/>
                      <a:pt x="706" y="74"/>
                    </a:cubicBezTo>
                    <a:cubicBezTo>
                      <a:pt x="707" y="72"/>
                      <a:pt x="708" y="69"/>
                      <a:pt x="706" y="67"/>
                    </a:cubicBezTo>
                    <a:cubicBezTo>
                      <a:pt x="700" y="67"/>
                      <a:pt x="699" y="76"/>
                      <a:pt x="694" y="76"/>
                    </a:cubicBezTo>
                    <a:cubicBezTo>
                      <a:pt x="682" y="78"/>
                      <a:pt x="669" y="78"/>
                      <a:pt x="661" y="68"/>
                    </a:cubicBezTo>
                    <a:cubicBezTo>
                      <a:pt x="651" y="58"/>
                      <a:pt x="646" y="45"/>
                      <a:pt x="647" y="30"/>
                    </a:cubicBezTo>
                    <a:cubicBezTo>
                      <a:pt x="641" y="18"/>
                      <a:pt x="627" y="21"/>
                      <a:pt x="615" y="19"/>
                    </a:cubicBezTo>
                    <a:cubicBezTo>
                      <a:pt x="600" y="18"/>
                      <a:pt x="591" y="35"/>
                      <a:pt x="575" y="30"/>
                    </a:cubicBezTo>
                    <a:close/>
                    <a:moveTo>
                      <a:pt x="213" y="29"/>
                    </a:moveTo>
                    <a:cubicBezTo>
                      <a:pt x="209" y="20"/>
                      <a:pt x="199" y="19"/>
                      <a:pt x="191" y="17"/>
                    </a:cubicBezTo>
                    <a:cubicBezTo>
                      <a:pt x="172" y="13"/>
                      <a:pt x="156" y="24"/>
                      <a:pt x="142" y="35"/>
                    </a:cubicBezTo>
                    <a:cubicBezTo>
                      <a:pt x="144" y="42"/>
                      <a:pt x="143" y="50"/>
                      <a:pt x="141" y="57"/>
                    </a:cubicBezTo>
                    <a:cubicBezTo>
                      <a:pt x="136" y="68"/>
                      <a:pt x="129" y="79"/>
                      <a:pt x="117" y="83"/>
                    </a:cubicBezTo>
                    <a:cubicBezTo>
                      <a:pt x="107" y="88"/>
                      <a:pt x="97" y="82"/>
                      <a:pt x="91" y="76"/>
                    </a:cubicBezTo>
                    <a:cubicBezTo>
                      <a:pt x="89" y="73"/>
                      <a:pt x="88" y="69"/>
                      <a:pt x="90" y="66"/>
                    </a:cubicBezTo>
                    <a:cubicBezTo>
                      <a:pt x="90" y="64"/>
                      <a:pt x="94" y="62"/>
                      <a:pt x="96" y="61"/>
                    </a:cubicBezTo>
                    <a:cubicBezTo>
                      <a:pt x="104" y="62"/>
                      <a:pt x="98" y="71"/>
                      <a:pt x="100" y="76"/>
                    </a:cubicBezTo>
                    <a:cubicBezTo>
                      <a:pt x="109" y="82"/>
                      <a:pt x="118" y="76"/>
                      <a:pt x="125" y="71"/>
                    </a:cubicBezTo>
                    <a:cubicBezTo>
                      <a:pt x="136" y="63"/>
                      <a:pt x="139" y="47"/>
                      <a:pt x="135" y="34"/>
                    </a:cubicBezTo>
                    <a:cubicBezTo>
                      <a:pt x="132" y="27"/>
                      <a:pt x="126" y="24"/>
                      <a:pt x="120" y="22"/>
                    </a:cubicBezTo>
                    <a:cubicBezTo>
                      <a:pt x="104" y="15"/>
                      <a:pt x="88" y="22"/>
                      <a:pt x="76" y="31"/>
                    </a:cubicBezTo>
                    <a:cubicBezTo>
                      <a:pt x="74" y="32"/>
                      <a:pt x="73" y="34"/>
                      <a:pt x="71" y="34"/>
                    </a:cubicBezTo>
                    <a:cubicBezTo>
                      <a:pt x="65" y="26"/>
                      <a:pt x="54" y="27"/>
                      <a:pt x="46" y="27"/>
                    </a:cubicBezTo>
                    <a:cubicBezTo>
                      <a:pt x="33" y="26"/>
                      <a:pt x="23" y="34"/>
                      <a:pt x="18" y="45"/>
                    </a:cubicBezTo>
                    <a:cubicBezTo>
                      <a:pt x="16" y="55"/>
                      <a:pt x="17" y="69"/>
                      <a:pt x="26" y="75"/>
                    </a:cubicBezTo>
                    <a:cubicBezTo>
                      <a:pt x="19" y="84"/>
                      <a:pt x="16" y="95"/>
                      <a:pt x="14" y="106"/>
                    </a:cubicBezTo>
                    <a:cubicBezTo>
                      <a:pt x="14" y="121"/>
                      <a:pt x="19" y="136"/>
                      <a:pt x="32" y="144"/>
                    </a:cubicBezTo>
                    <a:cubicBezTo>
                      <a:pt x="40" y="149"/>
                      <a:pt x="52" y="147"/>
                      <a:pt x="60" y="141"/>
                    </a:cubicBezTo>
                    <a:cubicBezTo>
                      <a:pt x="68" y="137"/>
                      <a:pt x="73" y="128"/>
                      <a:pt x="74" y="119"/>
                    </a:cubicBezTo>
                    <a:cubicBezTo>
                      <a:pt x="72" y="113"/>
                      <a:pt x="71" y="104"/>
                      <a:pt x="63" y="102"/>
                    </a:cubicBezTo>
                    <a:cubicBezTo>
                      <a:pt x="57" y="102"/>
                      <a:pt x="59" y="108"/>
                      <a:pt x="55" y="109"/>
                    </a:cubicBezTo>
                    <a:cubicBezTo>
                      <a:pt x="53" y="111"/>
                      <a:pt x="49" y="111"/>
                      <a:pt x="47" y="108"/>
                    </a:cubicBezTo>
                    <a:cubicBezTo>
                      <a:pt x="45" y="105"/>
                      <a:pt x="48" y="101"/>
                      <a:pt x="50" y="99"/>
                    </a:cubicBezTo>
                    <a:cubicBezTo>
                      <a:pt x="55" y="98"/>
                      <a:pt x="61" y="96"/>
                      <a:pt x="66" y="97"/>
                    </a:cubicBezTo>
                    <a:cubicBezTo>
                      <a:pt x="76" y="100"/>
                      <a:pt x="79" y="111"/>
                      <a:pt x="81" y="120"/>
                    </a:cubicBezTo>
                    <a:cubicBezTo>
                      <a:pt x="81" y="131"/>
                      <a:pt x="73" y="139"/>
                      <a:pt x="65" y="145"/>
                    </a:cubicBezTo>
                    <a:cubicBezTo>
                      <a:pt x="59" y="147"/>
                      <a:pt x="54" y="152"/>
                      <a:pt x="48" y="151"/>
                    </a:cubicBezTo>
                    <a:cubicBezTo>
                      <a:pt x="43" y="155"/>
                      <a:pt x="35" y="151"/>
                      <a:pt x="29" y="150"/>
                    </a:cubicBezTo>
                    <a:cubicBezTo>
                      <a:pt x="22" y="155"/>
                      <a:pt x="17" y="163"/>
                      <a:pt x="13" y="171"/>
                    </a:cubicBezTo>
                    <a:cubicBezTo>
                      <a:pt x="8" y="186"/>
                      <a:pt x="10" y="203"/>
                      <a:pt x="21" y="215"/>
                    </a:cubicBezTo>
                    <a:cubicBezTo>
                      <a:pt x="28" y="219"/>
                      <a:pt x="37" y="219"/>
                      <a:pt x="43" y="214"/>
                    </a:cubicBezTo>
                    <a:cubicBezTo>
                      <a:pt x="51" y="210"/>
                      <a:pt x="59" y="204"/>
                      <a:pt x="57" y="193"/>
                    </a:cubicBezTo>
                    <a:cubicBezTo>
                      <a:pt x="59" y="184"/>
                      <a:pt x="52" y="195"/>
                      <a:pt x="48" y="193"/>
                    </a:cubicBezTo>
                    <a:cubicBezTo>
                      <a:pt x="46" y="193"/>
                      <a:pt x="45" y="191"/>
                      <a:pt x="46" y="190"/>
                    </a:cubicBezTo>
                    <a:cubicBezTo>
                      <a:pt x="47" y="186"/>
                      <a:pt x="50" y="181"/>
                      <a:pt x="55" y="181"/>
                    </a:cubicBezTo>
                    <a:cubicBezTo>
                      <a:pt x="58" y="182"/>
                      <a:pt x="62" y="184"/>
                      <a:pt x="64" y="187"/>
                    </a:cubicBezTo>
                    <a:cubicBezTo>
                      <a:pt x="66" y="195"/>
                      <a:pt x="64" y="204"/>
                      <a:pt x="59" y="210"/>
                    </a:cubicBezTo>
                    <a:cubicBezTo>
                      <a:pt x="50" y="219"/>
                      <a:pt x="36" y="225"/>
                      <a:pt x="23" y="224"/>
                    </a:cubicBezTo>
                    <a:cubicBezTo>
                      <a:pt x="11" y="237"/>
                      <a:pt x="6" y="256"/>
                      <a:pt x="14" y="273"/>
                    </a:cubicBezTo>
                    <a:cubicBezTo>
                      <a:pt x="16" y="277"/>
                      <a:pt x="20" y="281"/>
                      <a:pt x="21" y="286"/>
                    </a:cubicBezTo>
                    <a:cubicBezTo>
                      <a:pt x="16" y="297"/>
                      <a:pt x="10" y="308"/>
                      <a:pt x="10" y="322"/>
                    </a:cubicBezTo>
                    <a:cubicBezTo>
                      <a:pt x="7" y="339"/>
                      <a:pt x="15" y="354"/>
                      <a:pt x="20" y="368"/>
                    </a:cubicBezTo>
                    <a:cubicBezTo>
                      <a:pt x="25" y="382"/>
                      <a:pt x="15" y="394"/>
                      <a:pt x="13" y="407"/>
                    </a:cubicBezTo>
                    <a:cubicBezTo>
                      <a:pt x="26" y="402"/>
                      <a:pt x="26" y="402"/>
                      <a:pt x="26" y="402"/>
                    </a:cubicBezTo>
                    <a:cubicBezTo>
                      <a:pt x="44" y="396"/>
                      <a:pt x="51" y="377"/>
                      <a:pt x="52" y="361"/>
                    </a:cubicBezTo>
                    <a:cubicBezTo>
                      <a:pt x="53" y="350"/>
                      <a:pt x="45" y="339"/>
                      <a:pt x="49" y="328"/>
                    </a:cubicBezTo>
                    <a:cubicBezTo>
                      <a:pt x="59" y="318"/>
                      <a:pt x="66" y="304"/>
                      <a:pt x="64" y="288"/>
                    </a:cubicBezTo>
                    <a:cubicBezTo>
                      <a:pt x="64" y="283"/>
                      <a:pt x="63" y="277"/>
                      <a:pt x="60" y="273"/>
                    </a:cubicBezTo>
                    <a:cubicBezTo>
                      <a:pt x="54" y="273"/>
                      <a:pt x="50" y="270"/>
                      <a:pt x="47" y="265"/>
                    </a:cubicBezTo>
                    <a:cubicBezTo>
                      <a:pt x="42" y="257"/>
                      <a:pt x="44" y="248"/>
                      <a:pt x="49" y="241"/>
                    </a:cubicBezTo>
                    <a:cubicBezTo>
                      <a:pt x="52" y="240"/>
                      <a:pt x="54" y="240"/>
                      <a:pt x="56" y="242"/>
                    </a:cubicBezTo>
                    <a:cubicBezTo>
                      <a:pt x="58" y="248"/>
                      <a:pt x="51" y="248"/>
                      <a:pt x="50" y="253"/>
                    </a:cubicBezTo>
                    <a:cubicBezTo>
                      <a:pt x="51" y="257"/>
                      <a:pt x="52" y="263"/>
                      <a:pt x="56" y="265"/>
                    </a:cubicBezTo>
                    <a:cubicBezTo>
                      <a:pt x="61" y="267"/>
                      <a:pt x="67" y="266"/>
                      <a:pt x="71" y="263"/>
                    </a:cubicBezTo>
                    <a:cubicBezTo>
                      <a:pt x="75" y="260"/>
                      <a:pt x="79" y="256"/>
                      <a:pt x="80" y="251"/>
                    </a:cubicBezTo>
                    <a:cubicBezTo>
                      <a:pt x="82" y="246"/>
                      <a:pt x="78" y="241"/>
                      <a:pt x="83" y="238"/>
                    </a:cubicBezTo>
                    <a:cubicBezTo>
                      <a:pt x="88" y="238"/>
                      <a:pt x="94" y="239"/>
                      <a:pt x="98" y="236"/>
                    </a:cubicBezTo>
                    <a:cubicBezTo>
                      <a:pt x="111" y="231"/>
                      <a:pt x="118" y="217"/>
                      <a:pt x="119" y="203"/>
                    </a:cubicBezTo>
                    <a:cubicBezTo>
                      <a:pt x="120" y="199"/>
                      <a:pt x="127" y="200"/>
                      <a:pt x="129" y="196"/>
                    </a:cubicBezTo>
                    <a:cubicBezTo>
                      <a:pt x="136" y="187"/>
                      <a:pt x="143" y="177"/>
                      <a:pt x="140" y="165"/>
                    </a:cubicBezTo>
                    <a:cubicBezTo>
                      <a:pt x="138" y="156"/>
                      <a:pt x="135" y="147"/>
                      <a:pt x="127" y="142"/>
                    </a:cubicBezTo>
                    <a:cubicBezTo>
                      <a:pt x="118" y="135"/>
                      <a:pt x="106" y="136"/>
                      <a:pt x="96" y="139"/>
                    </a:cubicBezTo>
                    <a:cubicBezTo>
                      <a:pt x="91" y="142"/>
                      <a:pt x="87" y="147"/>
                      <a:pt x="86" y="153"/>
                    </a:cubicBezTo>
                    <a:cubicBezTo>
                      <a:pt x="86" y="162"/>
                      <a:pt x="87" y="170"/>
                      <a:pt x="94" y="175"/>
                    </a:cubicBezTo>
                    <a:cubicBezTo>
                      <a:pt x="98" y="173"/>
                      <a:pt x="98" y="166"/>
                      <a:pt x="103" y="168"/>
                    </a:cubicBezTo>
                    <a:cubicBezTo>
                      <a:pt x="106" y="170"/>
                      <a:pt x="107" y="172"/>
                      <a:pt x="107" y="174"/>
                    </a:cubicBezTo>
                    <a:cubicBezTo>
                      <a:pt x="105" y="177"/>
                      <a:pt x="105" y="181"/>
                      <a:pt x="101" y="182"/>
                    </a:cubicBezTo>
                    <a:cubicBezTo>
                      <a:pt x="97" y="185"/>
                      <a:pt x="93" y="182"/>
                      <a:pt x="90" y="180"/>
                    </a:cubicBezTo>
                    <a:cubicBezTo>
                      <a:pt x="81" y="172"/>
                      <a:pt x="79" y="160"/>
                      <a:pt x="80" y="149"/>
                    </a:cubicBezTo>
                    <a:cubicBezTo>
                      <a:pt x="72" y="157"/>
                      <a:pt x="63" y="164"/>
                      <a:pt x="52" y="168"/>
                    </a:cubicBezTo>
                    <a:cubicBezTo>
                      <a:pt x="46" y="171"/>
                      <a:pt x="38" y="170"/>
                      <a:pt x="31" y="169"/>
                    </a:cubicBezTo>
                    <a:cubicBezTo>
                      <a:pt x="25" y="175"/>
                      <a:pt x="22" y="185"/>
                      <a:pt x="25" y="194"/>
                    </a:cubicBezTo>
                    <a:cubicBezTo>
                      <a:pt x="26" y="197"/>
                      <a:pt x="28" y="201"/>
                      <a:pt x="31" y="202"/>
                    </a:cubicBezTo>
                    <a:cubicBezTo>
                      <a:pt x="35" y="204"/>
                      <a:pt x="40" y="201"/>
                      <a:pt x="43" y="199"/>
                    </a:cubicBezTo>
                    <a:cubicBezTo>
                      <a:pt x="45" y="198"/>
                      <a:pt x="45" y="201"/>
                      <a:pt x="45" y="202"/>
                    </a:cubicBezTo>
                    <a:cubicBezTo>
                      <a:pt x="43" y="207"/>
                      <a:pt x="38" y="208"/>
                      <a:pt x="34" y="208"/>
                    </a:cubicBezTo>
                    <a:cubicBezTo>
                      <a:pt x="28" y="209"/>
                      <a:pt x="23" y="204"/>
                      <a:pt x="20" y="199"/>
                    </a:cubicBezTo>
                    <a:cubicBezTo>
                      <a:pt x="16" y="189"/>
                      <a:pt x="19" y="177"/>
                      <a:pt x="24" y="169"/>
                    </a:cubicBezTo>
                    <a:cubicBezTo>
                      <a:pt x="27" y="157"/>
                      <a:pt x="38" y="169"/>
                      <a:pt x="46" y="164"/>
                    </a:cubicBezTo>
                    <a:cubicBezTo>
                      <a:pt x="49" y="163"/>
                      <a:pt x="52" y="164"/>
                      <a:pt x="54" y="161"/>
                    </a:cubicBezTo>
                    <a:cubicBezTo>
                      <a:pt x="74" y="152"/>
                      <a:pt x="88" y="131"/>
                      <a:pt x="86" y="108"/>
                    </a:cubicBezTo>
                    <a:cubicBezTo>
                      <a:pt x="86" y="101"/>
                      <a:pt x="79" y="96"/>
                      <a:pt x="75" y="93"/>
                    </a:cubicBezTo>
                    <a:cubicBezTo>
                      <a:pt x="71" y="90"/>
                      <a:pt x="64" y="91"/>
                      <a:pt x="62" y="87"/>
                    </a:cubicBezTo>
                    <a:cubicBezTo>
                      <a:pt x="62" y="86"/>
                      <a:pt x="64" y="85"/>
                      <a:pt x="66" y="84"/>
                    </a:cubicBezTo>
                    <a:cubicBezTo>
                      <a:pt x="74" y="86"/>
                      <a:pt x="81" y="90"/>
                      <a:pt x="88" y="97"/>
                    </a:cubicBezTo>
                    <a:cubicBezTo>
                      <a:pt x="95" y="104"/>
                      <a:pt x="94" y="115"/>
                      <a:pt x="93" y="124"/>
                    </a:cubicBezTo>
                    <a:cubicBezTo>
                      <a:pt x="99" y="120"/>
                      <a:pt x="107" y="121"/>
                      <a:pt x="113" y="119"/>
                    </a:cubicBezTo>
                    <a:cubicBezTo>
                      <a:pt x="114" y="110"/>
                      <a:pt x="114" y="110"/>
                      <a:pt x="114" y="110"/>
                    </a:cubicBezTo>
                    <a:cubicBezTo>
                      <a:pt x="115" y="105"/>
                      <a:pt x="121" y="101"/>
                      <a:pt x="118" y="96"/>
                    </a:cubicBezTo>
                    <a:cubicBezTo>
                      <a:pt x="105" y="97"/>
                      <a:pt x="91" y="95"/>
                      <a:pt x="83" y="82"/>
                    </a:cubicBezTo>
                    <a:cubicBezTo>
                      <a:pt x="81" y="78"/>
                      <a:pt x="76" y="74"/>
                      <a:pt x="79" y="68"/>
                    </a:cubicBezTo>
                    <a:cubicBezTo>
                      <a:pt x="80" y="67"/>
                      <a:pt x="83" y="66"/>
                      <a:pt x="84" y="69"/>
                    </a:cubicBezTo>
                    <a:cubicBezTo>
                      <a:pt x="85" y="76"/>
                      <a:pt x="89" y="82"/>
                      <a:pt x="95" y="86"/>
                    </a:cubicBezTo>
                    <a:cubicBezTo>
                      <a:pt x="105" y="92"/>
                      <a:pt x="118" y="93"/>
                      <a:pt x="127" y="87"/>
                    </a:cubicBezTo>
                    <a:cubicBezTo>
                      <a:pt x="129" y="88"/>
                      <a:pt x="129" y="88"/>
                      <a:pt x="129" y="88"/>
                    </a:cubicBezTo>
                    <a:cubicBezTo>
                      <a:pt x="128" y="95"/>
                      <a:pt x="124" y="101"/>
                      <a:pt x="122" y="108"/>
                    </a:cubicBezTo>
                    <a:cubicBezTo>
                      <a:pt x="118" y="114"/>
                      <a:pt x="123" y="124"/>
                      <a:pt x="115" y="126"/>
                    </a:cubicBezTo>
                    <a:cubicBezTo>
                      <a:pt x="107" y="123"/>
                      <a:pt x="101" y="128"/>
                      <a:pt x="94" y="129"/>
                    </a:cubicBezTo>
                    <a:cubicBezTo>
                      <a:pt x="88" y="130"/>
                      <a:pt x="88" y="137"/>
                      <a:pt x="86" y="141"/>
                    </a:cubicBezTo>
                    <a:cubicBezTo>
                      <a:pt x="89" y="140"/>
                      <a:pt x="89" y="138"/>
                      <a:pt x="91" y="137"/>
                    </a:cubicBezTo>
                    <a:cubicBezTo>
                      <a:pt x="101" y="132"/>
                      <a:pt x="116" y="129"/>
                      <a:pt x="126" y="135"/>
                    </a:cubicBezTo>
                    <a:cubicBezTo>
                      <a:pt x="128" y="134"/>
                      <a:pt x="128" y="134"/>
                      <a:pt x="128" y="134"/>
                    </a:cubicBezTo>
                    <a:cubicBezTo>
                      <a:pt x="127" y="121"/>
                      <a:pt x="123" y="107"/>
                      <a:pt x="131" y="96"/>
                    </a:cubicBezTo>
                    <a:cubicBezTo>
                      <a:pt x="136" y="89"/>
                      <a:pt x="144" y="85"/>
                      <a:pt x="152" y="83"/>
                    </a:cubicBezTo>
                    <a:cubicBezTo>
                      <a:pt x="160" y="84"/>
                      <a:pt x="170" y="83"/>
                      <a:pt x="176" y="91"/>
                    </a:cubicBezTo>
                    <a:cubicBezTo>
                      <a:pt x="179" y="94"/>
                      <a:pt x="178" y="100"/>
                      <a:pt x="175" y="103"/>
                    </a:cubicBezTo>
                    <a:cubicBezTo>
                      <a:pt x="174" y="106"/>
                      <a:pt x="171" y="108"/>
                      <a:pt x="168" y="108"/>
                    </a:cubicBezTo>
                    <a:cubicBezTo>
                      <a:pt x="157" y="102"/>
                      <a:pt x="175" y="96"/>
                      <a:pt x="167" y="90"/>
                    </a:cubicBezTo>
                    <a:cubicBezTo>
                      <a:pt x="160" y="86"/>
                      <a:pt x="151" y="87"/>
                      <a:pt x="144" y="92"/>
                    </a:cubicBezTo>
                    <a:cubicBezTo>
                      <a:pt x="132" y="102"/>
                      <a:pt x="130" y="116"/>
                      <a:pt x="134" y="131"/>
                    </a:cubicBezTo>
                    <a:cubicBezTo>
                      <a:pt x="137" y="140"/>
                      <a:pt x="147" y="141"/>
                      <a:pt x="154" y="143"/>
                    </a:cubicBezTo>
                    <a:cubicBezTo>
                      <a:pt x="164" y="143"/>
                      <a:pt x="173" y="138"/>
                      <a:pt x="179" y="130"/>
                    </a:cubicBezTo>
                    <a:cubicBezTo>
                      <a:pt x="184" y="126"/>
                      <a:pt x="187" y="134"/>
                      <a:pt x="192" y="131"/>
                    </a:cubicBezTo>
                    <a:cubicBezTo>
                      <a:pt x="208" y="129"/>
                      <a:pt x="223" y="117"/>
                      <a:pt x="227" y="102"/>
                    </a:cubicBezTo>
                    <a:cubicBezTo>
                      <a:pt x="240" y="101"/>
                      <a:pt x="254" y="95"/>
                      <a:pt x="262" y="84"/>
                    </a:cubicBezTo>
                    <a:cubicBezTo>
                      <a:pt x="267" y="75"/>
                      <a:pt x="272" y="62"/>
                      <a:pt x="265" y="52"/>
                    </a:cubicBezTo>
                    <a:cubicBezTo>
                      <a:pt x="261" y="45"/>
                      <a:pt x="253" y="41"/>
                      <a:pt x="245" y="41"/>
                    </a:cubicBezTo>
                    <a:cubicBezTo>
                      <a:pt x="236" y="42"/>
                      <a:pt x="227" y="43"/>
                      <a:pt x="222" y="51"/>
                    </a:cubicBezTo>
                    <a:cubicBezTo>
                      <a:pt x="219" y="56"/>
                      <a:pt x="217" y="63"/>
                      <a:pt x="221" y="68"/>
                    </a:cubicBezTo>
                    <a:cubicBezTo>
                      <a:pt x="225" y="69"/>
                      <a:pt x="224" y="60"/>
                      <a:pt x="230" y="62"/>
                    </a:cubicBezTo>
                    <a:cubicBezTo>
                      <a:pt x="231" y="64"/>
                      <a:pt x="234" y="66"/>
                      <a:pt x="233" y="69"/>
                    </a:cubicBezTo>
                    <a:cubicBezTo>
                      <a:pt x="231" y="72"/>
                      <a:pt x="228" y="75"/>
                      <a:pt x="225" y="75"/>
                    </a:cubicBezTo>
                    <a:cubicBezTo>
                      <a:pt x="220" y="76"/>
                      <a:pt x="216" y="72"/>
                      <a:pt x="214" y="68"/>
                    </a:cubicBezTo>
                    <a:cubicBezTo>
                      <a:pt x="213" y="64"/>
                      <a:pt x="214" y="60"/>
                      <a:pt x="212" y="57"/>
                    </a:cubicBezTo>
                    <a:cubicBezTo>
                      <a:pt x="205" y="65"/>
                      <a:pt x="193" y="65"/>
                      <a:pt x="183" y="64"/>
                    </a:cubicBezTo>
                    <a:cubicBezTo>
                      <a:pt x="180" y="64"/>
                      <a:pt x="178" y="68"/>
                      <a:pt x="176" y="64"/>
                    </a:cubicBezTo>
                    <a:cubicBezTo>
                      <a:pt x="175" y="62"/>
                      <a:pt x="175" y="58"/>
                      <a:pt x="177" y="56"/>
                    </a:cubicBezTo>
                    <a:cubicBezTo>
                      <a:pt x="180" y="55"/>
                      <a:pt x="184" y="55"/>
                      <a:pt x="186" y="59"/>
                    </a:cubicBezTo>
                    <a:cubicBezTo>
                      <a:pt x="193" y="61"/>
                      <a:pt x="202" y="58"/>
                      <a:pt x="208" y="52"/>
                    </a:cubicBezTo>
                    <a:cubicBezTo>
                      <a:pt x="214" y="46"/>
                      <a:pt x="216" y="37"/>
                      <a:pt x="213" y="29"/>
                    </a:cubicBezTo>
                    <a:close/>
                    <a:moveTo>
                      <a:pt x="564" y="30"/>
                    </a:moveTo>
                    <a:cubicBezTo>
                      <a:pt x="558" y="24"/>
                      <a:pt x="549" y="24"/>
                      <a:pt x="541" y="21"/>
                    </a:cubicBezTo>
                    <a:cubicBezTo>
                      <a:pt x="522" y="25"/>
                      <a:pt x="507" y="36"/>
                      <a:pt x="488" y="33"/>
                    </a:cubicBezTo>
                    <a:cubicBezTo>
                      <a:pt x="497" y="48"/>
                      <a:pt x="516" y="39"/>
                      <a:pt x="530" y="41"/>
                    </a:cubicBezTo>
                    <a:cubicBezTo>
                      <a:pt x="550" y="47"/>
                      <a:pt x="566" y="67"/>
                      <a:pt x="588" y="61"/>
                    </a:cubicBezTo>
                    <a:cubicBezTo>
                      <a:pt x="592" y="51"/>
                      <a:pt x="599" y="43"/>
                      <a:pt x="609" y="38"/>
                    </a:cubicBezTo>
                    <a:cubicBezTo>
                      <a:pt x="619" y="33"/>
                      <a:pt x="632" y="37"/>
                      <a:pt x="641" y="39"/>
                    </a:cubicBezTo>
                    <a:cubicBezTo>
                      <a:pt x="642" y="36"/>
                      <a:pt x="643" y="33"/>
                      <a:pt x="639" y="30"/>
                    </a:cubicBezTo>
                    <a:cubicBezTo>
                      <a:pt x="630" y="25"/>
                      <a:pt x="619" y="24"/>
                      <a:pt x="608" y="26"/>
                    </a:cubicBezTo>
                    <a:cubicBezTo>
                      <a:pt x="599" y="29"/>
                      <a:pt x="592" y="36"/>
                      <a:pt x="582" y="37"/>
                    </a:cubicBezTo>
                    <a:cubicBezTo>
                      <a:pt x="575" y="38"/>
                      <a:pt x="570" y="34"/>
                      <a:pt x="564" y="30"/>
                    </a:cubicBezTo>
                    <a:close/>
                    <a:moveTo>
                      <a:pt x="798" y="42"/>
                    </a:moveTo>
                    <a:cubicBezTo>
                      <a:pt x="786" y="33"/>
                      <a:pt x="772" y="26"/>
                      <a:pt x="756" y="27"/>
                    </a:cubicBezTo>
                    <a:cubicBezTo>
                      <a:pt x="748" y="28"/>
                      <a:pt x="740" y="32"/>
                      <a:pt x="738" y="40"/>
                    </a:cubicBezTo>
                    <a:cubicBezTo>
                      <a:pt x="735" y="50"/>
                      <a:pt x="738" y="60"/>
                      <a:pt x="745" y="67"/>
                    </a:cubicBezTo>
                    <a:cubicBezTo>
                      <a:pt x="748" y="69"/>
                      <a:pt x="753" y="70"/>
                      <a:pt x="756" y="67"/>
                    </a:cubicBezTo>
                    <a:cubicBezTo>
                      <a:pt x="758" y="66"/>
                      <a:pt x="758" y="63"/>
                      <a:pt x="756" y="61"/>
                    </a:cubicBezTo>
                    <a:cubicBezTo>
                      <a:pt x="755" y="60"/>
                      <a:pt x="754" y="62"/>
                      <a:pt x="753" y="63"/>
                    </a:cubicBezTo>
                    <a:cubicBezTo>
                      <a:pt x="751" y="64"/>
                      <a:pt x="749" y="63"/>
                      <a:pt x="747" y="62"/>
                    </a:cubicBezTo>
                    <a:cubicBezTo>
                      <a:pt x="744" y="59"/>
                      <a:pt x="743" y="54"/>
                      <a:pt x="742" y="49"/>
                    </a:cubicBezTo>
                    <a:cubicBezTo>
                      <a:pt x="743" y="44"/>
                      <a:pt x="744" y="38"/>
                      <a:pt x="749" y="35"/>
                    </a:cubicBezTo>
                    <a:cubicBezTo>
                      <a:pt x="763" y="27"/>
                      <a:pt x="777" y="36"/>
                      <a:pt x="789" y="41"/>
                    </a:cubicBezTo>
                    <a:cubicBezTo>
                      <a:pt x="793" y="43"/>
                      <a:pt x="795" y="50"/>
                      <a:pt x="800" y="48"/>
                    </a:cubicBezTo>
                    <a:cubicBezTo>
                      <a:pt x="808" y="41"/>
                      <a:pt x="818" y="33"/>
                      <a:pt x="829" y="37"/>
                    </a:cubicBezTo>
                    <a:cubicBezTo>
                      <a:pt x="837" y="42"/>
                      <a:pt x="837" y="51"/>
                      <a:pt x="835" y="59"/>
                    </a:cubicBezTo>
                    <a:cubicBezTo>
                      <a:pt x="832" y="65"/>
                      <a:pt x="829" y="70"/>
                      <a:pt x="829" y="77"/>
                    </a:cubicBezTo>
                    <a:cubicBezTo>
                      <a:pt x="834" y="84"/>
                      <a:pt x="841" y="90"/>
                      <a:pt x="844" y="98"/>
                    </a:cubicBezTo>
                    <a:cubicBezTo>
                      <a:pt x="847" y="111"/>
                      <a:pt x="847" y="125"/>
                      <a:pt x="837" y="134"/>
                    </a:cubicBezTo>
                    <a:cubicBezTo>
                      <a:pt x="831" y="137"/>
                      <a:pt x="824" y="137"/>
                      <a:pt x="818" y="133"/>
                    </a:cubicBezTo>
                    <a:cubicBezTo>
                      <a:pt x="814" y="130"/>
                      <a:pt x="811" y="125"/>
                      <a:pt x="810" y="120"/>
                    </a:cubicBezTo>
                    <a:cubicBezTo>
                      <a:pt x="810" y="117"/>
                      <a:pt x="810" y="113"/>
                      <a:pt x="807" y="112"/>
                    </a:cubicBezTo>
                    <a:cubicBezTo>
                      <a:pt x="805" y="113"/>
                      <a:pt x="804" y="116"/>
                      <a:pt x="804" y="118"/>
                    </a:cubicBezTo>
                    <a:cubicBezTo>
                      <a:pt x="804" y="127"/>
                      <a:pt x="807" y="134"/>
                      <a:pt x="815" y="139"/>
                    </a:cubicBezTo>
                    <a:cubicBezTo>
                      <a:pt x="822" y="144"/>
                      <a:pt x="830" y="142"/>
                      <a:pt x="837" y="140"/>
                    </a:cubicBezTo>
                    <a:cubicBezTo>
                      <a:pt x="844" y="138"/>
                      <a:pt x="847" y="130"/>
                      <a:pt x="850" y="123"/>
                    </a:cubicBezTo>
                    <a:cubicBezTo>
                      <a:pt x="853" y="107"/>
                      <a:pt x="849" y="87"/>
                      <a:pt x="836" y="76"/>
                    </a:cubicBezTo>
                    <a:cubicBezTo>
                      <a:pt x="833" y="67"/>
                      <a:pt x="843" y="63"/>
                      <a:pt x="841" y="55"/>
                    </a:cubicBezTo>
                    <a:cubicBezTo>
                      <a:pt x="841" y="46"/>
                      <a:pt x="839" y="36"/>
                      <a:pt x="830" y="32"/>
                    </a:cubicBezTo>
                    <a:cubicBezTo>
                      <a:pt x="824" y="30"/>
                      <a:pt x="815" y="30"/>
                      <a:pt x="810" y="34"/>
                    </a:cubicBezTo>
                    <a:cubicBezTo>
                      <a:pt x="806" y="35"/>
                      <a:pt x="803" y="41"/>
                      <a:pt x="798" y="42"/>
                    </a:cubicBezTo>
                    <a:close/>
                    <a:moveTo>
                      <a:pt x="203" y="28"/>
                    </a:moveTo>
                    <a:cubicBezTo>
                      <a:pt x="186" y="18"/>
                      <a:pt x="163" y="24"/>
                      <a:pt x="149" y="38"/>
                    </a:cubicBezTo>
                    <a:cubicBezTo>
                      <a:pt x="149" y="41"/>
                      <a:pt x="149" y="41"/>
                      <a:pt x="149" y="41"/>
                    </a:cubicBezTo>
                    <a:cubicBezTo>
                      <a:pt x="151" y="43"/>
                      <a:pt x="153" y="41"/>
                      <a:pt x="154" y="41"/>
                    </a:cubicBezTo>
                    <a:cubicBezTo>
                      <a:pt x="158" y="35"/>
                      <a:pt x="165" y="32"/>
                      <a:pt x="170" y="29"/>
                    </a:cubicBezTo>
                    <a:cubicBezTo>
                      <a:pt x="180" y="26"/>
                      <a:pt x="194" y="25"/>
                      <a:pt x="201" y="35"/>
                    </a:cubicBezTo>
                    <a:cubicBezTo>
                      <a:pt x="203" y="38"/>
                      <a:pt x="202" y="44"/>
                      <a:pt x="198" y="46"/>
                    </a:cubicBezTo>
                    <a:cubicBezTo>
                      <a:pt x="194" y="51"/>
                      <a:pt x="190" y="48"/>
                      <a:pt x="186" y="48"/>
                    </a:cubicBezTo>
                    <a:cubicBezTo>
                      <a:pt x="183" y="50"/>
                      <a:pt x="186" y="52"/>
                      <a:pt x="187" y="53"/>
                    </a:cubicBezTo>
                    <a:cubicBezTo>
                      <a:pt x="190" y="55"/>
                      <a:pt x="195" y="55"/>
                      <a:pt x="197" y="53"/>
                    </a:cubicBezTo>
                    <a:cubicBezTo>
                      <a:pt x="202" y="49"/>
                      <a:pt x="207" y="46"/>
                      <a:pt x="208" y="40"/>
                    </a:cubicBezTo>
                    <a:cubicBezTo>
                      <a:pt x="207" y="36"/>
                      <a:pt x="207" y="31"/>
                      <a:pt x="203" y="28"/>
                    </a:cubicBezTo>
                    <a:close/>
                    <a:moveTo>
                      <a:pt x="125" y="35"/>
                    </a:moveTo>
                    <a:cubicBezTo>
                      <a:pt x="115" y="22"/>
                      <a:pt x="94" y="26"/>
                      <a:pt x="84" y="34"/>
                    </a:cubicBezTo>
                    <a:cubicBezTo>
                      <a:pt x="80" y="35"/>
                      <a:pt x="78" y="41"/>
                      <a:pt x="74" y="42"/>
                    </a:cubicBezTo>
                    <a:cubicBezTo>
                      <a:pt x="58" y="34"/>
                      <a:pt x="58" y="34"/>
                      <a:pt x="58" y="34"/>
                    </a:cubicBezTo>
                    <a:cubicBezTo>
                      <a:pt x="52" y="36"/>
                      <a:pt x="45" y="35"/>
                      <a:pt x="39" y="37"/>
                    </a:cubicBezTo>
                    <a:cubicBezTo>
                      <a:pt x="28" y="40"/>
                      <a:pt x="27" y="52"/>
                      <a:pt x="26" y="62"/>
                    </a:cubicBezTo>
                    <a:cubicBezTo>
                      <a:pt x="28" y="66"/>
                      <a:pt x="35" y="69"/>
                      <a:pt x="32" y="74"/>
                    </a:cubicBezTo>
                    <a:cubicBezTo>
                      <a:pt x="23" y="89"/>
                      <a:pt x="16" y="110"/>
                      <a:pt x="25" y="127"/>
                    </a:cubicBezTo>
                    <a:cubicBezTo>
                      <a:pt x="29" y="134"/>
                      <a:pt x="35" y="139"/>
                      <a:pt x="42" y="138"/>
                    </a:cubicBezTo>
                    <a:cubicBezTo>
                      <a:pt x="50" y="139"/>
                      <a:pt x="59" y="136"/>
                      <a:pt x="63" y="129"/>
                    </a:cubicBezTo>
                    <a:cubicBezTo>
                      <a:pt x="64" y="124"/>
                      <a:pt x="64" y="120"/>
                      <a:pt x="62" y="116"/>
                    </a:cubicBezTo>
                    <a:cubicBezTo>
                      <a:pt x="53" y="112"/>
                      <a:pt x="60" y="123"/>
                      <a:pt x="57" y="126"/>
                    </a:cubicBezTo>
                    <a:cubicBezTo>
                      <a:pt x="54" y="131"/>
                      <a:pt x="48" y="133"/>
                      <a:pt x="42" y="133"/>
                    </a:cubicBezTo>
                    <a:cubicBezTo>
                      <a:pt x="37" y="132"/>
                      <a:pt x="33" y="129"/>
                      <a:pt x="30" y="125"/>
                    </a:cubicBezTo>
                    <a:cubicBezTo>
                      <a:pt x="26" y="119"/>
                      <a:pt x="26" y="110"/>
                      <a:pt x="27" y="103"/>
                    </a:cubicBezTo>
                    <a:cubicBezTo>
                      <a:pt x="28" y="91"/>
                      <a:pt x="36" y="81"/>
                      <a:pt x="39" y="71"/>
                    </a:cubicBezTo>
                    <a:cubicBezTo>
                      <a:pt x="35" y="63"/>
                      <a:pt x="31" y="56"/>
                      <a:pt x="35" y="47"/>
                    </a:cubicBezTo>
                    <a:cubicBezTo>
                      <a:pt x="38" y="38"/>
                      <a:pt x="47" y="40"/>
                      <a:pt x="55" y="39"/>
                    </a:cubicBezTo>
                    <a:cubicBezTo>
                      <a:pt x="59" y="39"/>
                      <a:pt x="61" y="41"/>
                      <a:pt x="65" y="42"/>
                    </a:cubicBezTo>
                    <a:cubicBezTo>
                      <a:pt x="69" y="43"/>
                      <a:pt x="70" y="50"/>
                      <a:pt x="74" y="47"/>
                    </a:cubicBezTo>
                    <a:cubicBezTo>
                      <a:pt x="86" y="38"/>
                      <a:pt x="99" y="27"/>
                      <a:pt x="115" y="32"/>
                    </a:cubicBezTo>
                    <a:cubicBezTo>
                      <a:pt x="118" y="36"/>
                      <a:pt x="124" y="39"/>
                      <a:pt x="123" y="45"/>
                    </a:cubicBezTo>
                    <a:cubicBezTo>
                      <a:pt x="124" y="52"/>
                      <a:pt x="121" y="56"/>
                      <a:pt x="117" y="61"/>
                    </a:cubicBezTo>
                    <a:cubicBezTo>
                      <a:pt x="114" y="65"/>
                      <a:pt x="109" y="65"/>
                      <a:pt x="109" y="69"/>
                    </a:cubicBezTo>
                    <a:cubicBezTo>
                      <a:pt x="109" y="70"/>
                      <a:pt x="110" y="70"/>
                      <a:pt x="112" y="70"/>
                    </a:cubicBezTo>
                    <a:cubicBezTo>
                      <a:pt x="119" y="67"/>
                      <a:pt x="127" y="60"/>
                      <a:pt x="129" y="52"/>
                    </a:cubicBezTo>
                    <a:cubicBezTo>
                      <a:pt x="130" y="46"/>
                      <a:pt x="128" y="40"/>
                      <a:pt x="125" y="35"/>
                    </a:cubicBezTo>
                    <a:close/>
                    <a:moveTo>
                      <a:pt x="253" y="53"/>
                    </a:moveTo>
                    <a:cubicBezTo>
                      <a:pt x="247" y="49"/>
                      <a:pt x="237" y="47"/>
                      <a:pt x="230" y="52"/>
                    </a:cubicBezTo>
                    <a:cubicBezTo>
                      <a:pt x="229" y="53"/>
                      <a:pt x="229" y="54"/>
                      <a:pt x="230" y="55"/>
                    </a:cubicBezTo>
                    <a:cubicBezTo>
                      <a:pt x="237" y="55"/>
                      <a:pt x="245" y="52"/>
                      <a:pt x="250" y="59"/>
                    </a:cubicBezTo>
                    <a:cubicBezTo>
                      <a:pt x="253" y="63"/>
                      <a:pt x="253" y="68"/>
                      <a:pt x="253" y="72"/>
                    </a:cubicBezTo>
                    <a:cubicBezTo>
                      <a:pt x="247" y="89"/>
                      <a:pt x="229" y="89"/>
                      <a:pt x="216" y="92"/>
                    </a:cubicBezTo>
                    <a:cubicBezTo>
                      <a:pt x="215" y="99"/>
                      <a:pt x="212" y="105"/>
                      <a:pt x="207" y="110"/>
                    </a:cubicBezTo>
                    <a:cubicBezTo>
                      <a:pt x="201" y="116"/>
                      <a:pt x="192" y="121"/>
                      <a:pt x="183" y="116"/>
                    </a:cubicBezTo>
                    <a:cubicBezTo>
                      <a:pt x="172" y="110"/>
                      <a:pt x="171" y="123"/>
                      <a:pt x="163" y="126"/>
                    </a:cubicBezTo>
                    <a:cubicBezTo>
                      <a:pt x="160" y="128"/>
                      <a:pt x="155" y="130"/>
                      <a:pt x="151" y="127"/>
                    </a:cubicBezTo>
                    <a:cubicBezTo>
                      <a:pt x="147" y="124"/>
                      <a:pt x="145" y="118"/>
                      <a:pt x="146" y="112"/>
                    </a:cubicBezTo>
                    <a:cubicBezTo>
                      <a:pt x="148" y="106"/>
                      <a:pt x="153" y="99"/>
                      <a:pt x="159" y="98"/>
                    </a:cubicBezTo>
                    <a:cubicBezTo>
                      <a:pt x="161" y="97"/>
                      <a:pt x="159" y="95"/>
                      <a:pt x="157" y="95"/>
                    </a:cubicBezTo>
                    <a:cubicBezTo>
                      <a:pt x="152" y="95"/>
                      <a:pt x="148" y="99"/>
                      <a:pt x="144" y="103"/>
                    </a:cubicBezTo>
                    <a:cubicBezTo>
                      <a:pt x="141" y="108"/>
                      <a:pt x="139" y="116"/>
                      <a:pt x="141" y="123"/>
                    </a:cubicBezTo>
                    <a:cubicBezTo>
                      <a:pt x="144" y="128"/>
                      <a:pt x="147" y="134"/>
                      <a:pt x="154" y="134"/>
                    </a:cubicBezTo>
                    <a:cubicBezTo>
                      <a:pt x="165" y="137"/>
                      <a:pt x="169" y="124"/>
                      <a:pt x="178" y="120"/>
                    </a:cubicBezTo>
                    <a:cubicBezTo>
                      <a:pt x="185" y="124"/>
                      <a:pt x="192" y="124"/>
                      <a:pt x="199" y="122"/>
                    </a:cubicBezTo>
                    <a:cubicBezTo>
                      <a:pt x="207" y="117"/>
                      <a:pt x="217" y="111"/>
                      <a:pt x="219" y="102"/>
                    </a:cubicBezTo>
                    <a:cubicBezTo>
                      <a:pt x="220" y="93"/>
                      <a:pt x="230" y="96"/>
                      <a:pt x="236" y="94"/>
                    </a:cubicBezTo>
                    <a:cubicBezTo>
                      <a:pt x="247" y="92"/>
                      <a:pt x="257" y="82"/>
                      <a:pt x="259" y="71"/>
                    </a:cubicBezTo>
                    <a:cubicBezTo>
                      <a:pt x="259" y="65"/>
                      <a:pt x="257" y="58"/>
                      <a:pt x="253" y="53"/>
                    </a:cubicBezTo>
                    <a:close/>
                    <a:moveTo>
                      <a:pt x="623" y="66"/>
                    </a:moveTo>
                    <a:cubicBezTo>
                      <a:pt x="622" y="63"/>
                      <a:pt x="619" y="63"/>
                      <a:pt x="617" y="65"/>
                    </a:cubicBezTo>
                    <a:cubicBezTo>
                      <a:pt x="615" y="68"/>
                      <a:pt x="617" y="73"/>
                      <a:pt x="618" y="76"/>
                    </a:cubicBezTo>
                    <a:cubicBezTo>
                      <a:pt x="620" y="81"/>
                      <a:pt x="625" y="83"/>
                      <a:pt x="631" y="83"/>
                    </a:cubicBezTo>
                    <a:cubicBezTo>
                      <a:pt x="635" y="84"/>
                      <a:pt x="639" y="81"/>
                      <a:pt x="642" y="83"/>
                    </a:cubicBezTo>
                    <a:cubicBezTo>
                      <a:pt x="643" y="97"/>
                      <a:pt x="649" y="110"/>
                      <a:pt x="661" y="117"/>
                    </a:cubicBezTo>
                    <a:cubicBezTo>
                      <a:pt x="669" y="120"/>
                      <a:pt x="679" y="122"/>
                      <a:pt x="688" y="119"/>
                    </a:cubicBezTo>
                    <a:cubicBezTo>
                      <a:pt x="693" y="121"/>
                      <a:pt x="692" y="128"/>
                      <a:pt x="696" y="130"/>
                    </a:cubicBezTo>
                    <a:cubicBezTo>
                      <a:pt x="701" y="135"/>
                      <a:pt x="706" y="136"/>
                      <a:pt x="713" y="135"/>
                    </a:cubicBezTo>
                    <a:cubicBezTo>
                      <a:pt x="722" y="135"/>
                      <a:pt x="729" y="128"/>
                      <a:pt x="734" y="120"/>
                    </a:cubicBezTo>
                    <a:cubicBezTo>
                      <a:pt x="736" y="113"/>
                      <a:pt x="735" y="105"/>
                      <a:pt x="730" y="100"/>
                    </a:cubicBezTo>
                    <a:cubicBezTo>
                      <a:pt x="725" y="97"/>
                      <a:pt x="721" y="89"/>
                      <a:pt x="716" y="93"/>
                    </a:cubicBezTo>
                    <a:cubicBezTo>
                      <a:pt x="715" y="95"/>
                      <a:pt x="715" y="96"/>
                      <a:pt x="716" y="97"/>
                    </a:cubicBezTo>
                    <a:cubicBezTo>
                      <a:pt x="723" y="99"/>
                      <a:pt x="730" y="104"/>
                      <a:pt x="730" y="111"/>
                    </a:cubicBezTo>
                    <a:cubicBezTo>
                      <a:pt x="732" y="118"/>
                      <a:pt x="725" y="124"/>
                      <a:pt x="720" y="128"/>
                    </a:cubicBezTo>
                    <a:cubicBezTo>
                      <a:pt x="715" y="130"/>
                      <a:pt x="709" y="131"/>
                      <a:pt x="704" y="130"/>
                    </a:cubicBezTo>
                    <a:cubicBezTo>
                      <a:pt x="701" y="127"/>
                      <a:pt x="698" y="125"/>
                      <a:pt x="696" y="121"/>
                    </a:cubicBezTo>
                    <a:cubicBezTo>
                      <a:pt x="694" y="119"/>
                      <a:pt x="696" y="113"/>
                      <a:pt x="690" y="112"/>
                    </a:cubicBezTo>
                    <a:cubicBezTo>
                      <a:pt x="685" y="115"/>
                      <a:pt x="679" y="116"/>
                      <a:pt x="673" y="114"/>
                    </a:cubicBezTo>
                    <a:cubicBezTo>
                      <a:pt x="663" y="114"/>
                      <a:pt x="653" y="106"/>
                      <a:pt x="650" y="97"/>
                    </a:cubicBezTo>
                    <a:cubicBezTo>
                      <a:pt x="646" y="91"/>
                      <a:pt x="649" y="81"/>
                      <a:pt x="642" y="76"/>
                    </a:cubicBezTo>
                    <a:cubicBezTo>
                      <a:pt x="637" y="78"/>
                      <a:pt x="629" y="79"/>
                      <a:pt x="624" y="76"/>
                    </a:cubicBezTo>
                    <a:cubicBezTo>
                      <a:pt x="621" y="73"/>
                      <a:pt x="622" y="69"/>
                      <a:pt x="623" y="66"/>
                    </a:cubicBezTo>
                    <a:close/>
                    <a:moveTo>
                      <a:pt x="199" y="70"/>
                    </a:moveTo>
                    <a:cubicBezTo>
                      <a:pt x="192" y="72"/>
                      <a:pt x="183" y="74"/>
                      <a:pt x="176" y="71"/>
                    </a:cubicBezTo>
                    <a:cubicBezTo>
                      <a:pt x="172" y="71"/>
                      <a:pt x="169" y="64"/>
                      <a:pt x="166" y="68"/>
                    </a:cubicBezTo>
                    <a:cubicBezTo>
                      <a:pt x="165" y="69"/>
                      <a:pt x="165" y="71"/>
                      <a:pt x="167" y="72"/>
                    </a:cubicBezTo>
                    <a:cubicBezTo>
                      <a:pt x="179" y="80"/>
                      <a:pt x="194" y="77"/>
                      <a:pt x="206" y="70"/>
                    </a:cubicBezTo>
                    <a:cubicBezTo>
                      <a:pt x="206" y="70"/>
                      <a:pt x="207" y="68"/>
                      <a:pt x="206" y="68"/>
                    </a:cubicBezTo>
                    <a:cubicBezTo>
                      <a:pt x="203" y="66"/>
                      <a:pt x="201" y="69"/>
                      <a:pt x="199" y="70"/>
                    </a:cubicBezTo>
                    <a:close/>
                    <a:moveTo>
                      <a:pt x="782" y="78"/>
                    </a:moveTo>
                    <a:cubicBezTo>
                      <a:pt x="776" y="69"/>
                      <a:pt x="777" y="83"/>
                      <a:pt x="773" y="85"/>
                    </a:cubicBezTo>
                    <a:cubicBezTo>
                      <a:pt x="769" y="92"/>
                      <a:pt x="761" y="94"/>
                      <a:pt x="754" y="93"/>
                    </a:cubicBezTo>
                    <a:cubicBezTo>
                      <a:pt x="748" y="97"/>
                      <a:pt x="755" y="103"/>
                      <a:pt x="755" y="108"/>
                    </a:cubicBezTo>
                    <a:cubicBezTo>
                      <a:pt x="757" y="112"/>
                      <a:pt x="752" y="117"/>
                      <a:pt x="756" y="121"/>
                    </a:cubicBezTo>
                    <a:cubicBezTo>
                      <a:pt x="762" y="122"/>
                      <a:pt x="768" y="125"/>
                      <a:pt x="773" y="127"/>
                    </a:cubicBezTo>
                    <a:cubicBezTo>
                      <a:pt x="778" y="128"/>
                      <a:pt x="781" y="135"/>
                      <a:pt x="786" y="131"/>
                    </a:cubicBezTo>
                    <a:cubicBezTo>
                      <a:pt x="785" y="122"/>
                      <a:pt x="781" y="109"/>
                      <a:pt x="789" y="100"/>
                    </a:cubicBezTo>
                    <a:cubicBezTo>
                      <a:pt x="793" y="96"/>
                      <a:pt x="800" y="96"/>
                      <a:pt x="802" y="90"/>
                    </a:cubicBezTo>
                    <a:cubicBezTo>
                      <a:pt x="798" y="83"/>
                      <a:pt x="794" y="93"/>
                      <a:pt x="790" y="92"/>
                    </a:cubicBezTo>
                    <a:cubicBezTo>
                      <a:pt x="785" y="97"/>
                      <a:pt x="779" y="103"/>
                      <a:pt x="780" y="110"/>
                    </a:cubicBezTo>
                    <a:cubicBezTo>
                      <a:pt x="778" y="114"/>
                      <a:pt x="781" y="118"/>
                      <a:pt x="779" y="122"/>
                    </a:cubicBezTo>
                    <a:cubicBezTo>
                      <a:pt x="773" y="121"/>
                      <a:pt x="767" y="118"/>
                      <a:pt x="762" y="114"/>
                    </a:cubicBezTo>
                    <a:cubicBezTo>
                      <a:pt x="761" y="109"/>
                      <a:pt x="758" y="105"/>
                      <a:pt x="760" y="100"/>
                    </a:cubicBezTo>
                    <a:cubicBezTo>
                      <a:pt x="771" y="98"/>
                      <a:pt x="780" y="88"/>
                      <a:pt x="782" y="78"/>
                    </a:cubicBezTo>
                    <a:close/>
                    <a:moveTo>
                      <a:pt x="581" y="135"/>
                    </a:moveTo>
                    <a:cubicBezTo>
                      <a:pt x="570" y="129"/>
                      <a:pt x="558" y="126"/>
                      <a:pt x="547" y="122"/>
                    </a:cubicBezTo>
                    <a:cubicBezTo>
                      <a:pt x="523" y="116"/>
                      <a:pt x="493" y="116"/>
                      <a:pt x="472" y="128"/>
                    </a:cubicBezTo>
                    <a:cubicBezTo>
                      <a:pt x="451" y="118"/>
                      <a:pt x="422" y="119"/>
                      <a:pt x="402" y="131"/>
                    </a:cubicBezTo>
                    <a:cubicBezTo>
                      <a:pt x="367" y="124"/>
                      <a:pt x="328" y="124"/>
                      <a:pt x="295" y="138"/>
                    </a:cubicBezTo>
                    <a:cubicBezTo>
                      <a:pt x="289" y="140"/>
                      <a:pt x="284" y="144"/>
                      <a:pt x="279" y="147"/>
                    </a:cubicBezTo>
                    <a:cubicBezTo>
                      <a:pt x="268" y="155"/>
                      <a:pt x="258" y="165"/>
                      <a:pt x="253" y="177"/>
                    </a:cubicBezTo>
                    <a:cubicBezTo>
                      <a:pt x="250" y="182"/>
                      <a:pt x="250" y="188"/>
                      <a:pt x="247" y="194"/>
                    </a:cubicBezTo>
                    <a:cubicBezTo>
                      <a:pt x="224" y="198"/>
                      <a:pt x="203" y="217"/>
                      <a:pt x="196" y="239"/>
                    </a:cubicBezTo>
                    <a:cubicBezTo>
                      <a:pt x="161" y="253"/>
                      <a:pt x="145" y="291"/>
                      <a:pt x="130" y="321"/>
                    </a:cubicBezTo>
                    <a:cubicBezTo>
                      <a:pt x="122" y="344"/>
                      <a:pt x="123" y="368"/>
                      <a:pt x="131" y="391"/>
                    </a:cubicBezTo>
                    <a:cubicBezTo>
                      <a:pt x="117" y="408"/>
                      <a:pt x="111" y="436"/>
                      <a:pt x="121" y="456"/>
                    </a:cubicBezTo>
                    <a:cubicBezTo>
                      <a:pt x="130" y="466"/>
                      <a:pt x="117" y="477"/>
                      <a:pt x="119" y="489"/>
                    </a:cubicBezTo>
                    <a:cubicBezTo>
                      <a:pt x="115" y="519"/>
                      <a:pt x="122" y="549"/>
                      <a:pt x="135" y="574"/>
                    </a:cubicBezTo>
                    <a:cubicBezTo>
                      <a:pt x="149" y="596"/>
                      <a:pt x="171" y="615"/>
                      <a:pt x="194" y="624"/>
                    </a:cubicBezTo>
                    <a:cubicBezTo>
                      <a:pt x="200" y="643"/>
                      <a:pt x="217" y="661"/>
                      <a:pt x="235" y="668"/>
                    </a:cubicBezTo>
                    <a:cubicBezTo>
                      <a:pt x="238" y="671"/>
                      <a:pt x="245" y="668"/>
                      <a:pt x="245" y="674"/>
                    </a:cubicBezTo>
                    <a:cubicBezTo>
                      <a:pt x="257" y="699"/>
                      <a:pt x="280" y="716"/>
                      <a:pt x="304" y="728"/>
                    </a:cubicBezTo>
                    <a:cubicBezTo>
                      <a:pt x="331" y="742"/>
                      <a:pt x="369" y="739"/>
                      <a:pt x="397" y="728"/>
                    </a:cubicBezTo>
                    <a:cubicBezTo>
                      <a:pt x="406" y="734"/>
                      <a:pt x="416" y="738"/>
                      <a:pt x="427" y="740"/>
                    </a:cubicBezTo>
                    <a:cubicBezTo>
                      <a:pt x="430" y="739"/>
                      <a:pt x="434" y="741"/>
                      <a:pt x="437" y="741"/>
                    </a:cubicBezTo>
                    <a:cubicBezTo>
                      <a:pt x="452" y="740"/>
                      <a:pt x="465" y="736"/>
                      <a:pt x="476" y="727"/>
                    </a:cubicBezTo>
                    <a:cubicBezTo>
                      <a:pt x="489" y="730"/>
                      <a:pt x="500" y="735"/>
                      <a:pt x="514" y="735"/>
                    </a:cubicBezTo>
                    <a:cubicBezTo>
                      <a:pt x="548" y="739"/>
                      <a:pt x="579" y="726"/>
                      <a:pt x="604" y="705"/>
                    </a:cubicBezTo>
                    <a:cubicBezTo>
                      <a:pt x="617" y="693"/>
                      <a:pt x="624" y="677"/>
                      <a:pt x="632" y="661"/>
                    </a:cubicBezTo>
                    <a:cubicBezTo>
                      <a:pt x="651" y="653"/>
                      <a:pt x="670" y="638"/>
                      <a:pt x="678" y="618"/>
                    </a:cubicBezTo>
                    <a:cubicBezTo>
                      <a:pt x="680" y="615"/>
                      <a:pt x="680" y="609"/>
                      <a:pt x="685" y="609"/>
                    </a:cubicBezTo>
                    <a:cubicBezTo>
                      <a:pt x="714" y="594"/>
                      <a:pt x="737" y="568"/>
                      <a:pt x="749" y="539"/>
                    </a:cubicBezTo>
                    <a:cubicBezTo>
                      <a:pt x="760" y="516"/>
                      <a:pt x="762" y="482"/>
                      <a:pt x="749" y="459"/>
                    </a:cubicBezTo>
                    <a:cubicBezTo>
                      <a:pt x="751" y="452"/>
                      <a:pt x="755" y="445"/>
                      <a:pt x="756" y="436"/>
                    </a:cubicBezTo>
                    <a:cubicBezTo>
                      <a:pt x="761" y="421"/>
                      <a:pt x="757" y="403"/>
                      <a:pt x="752" y="389"/>
                    </a:cubicBezTo>
                    <a:cubicBezTo>
                      <a:pt x="756" y="371"/>
                      <a:pt x="757" y="347"/>
                      <a:pt x="753" y="328"/>
                    </a:cubicBezTo>
                    <a:cubicBezTo>
                      <a:pt x="747" y="313"/>
                      <a:pt x="743" y="298"/>
                      <a:pt x="731" y="284"/>
                    </a:cubicBezTo>
                    <a:cubicBezTo>
                      <a:pt x="719" y="265"/>
                      <a:pt x="698" y="254"/>
                      <a:pt x="679" y="242"/>
                    </a:cubicBezTo>
                    <a:cubicBezTo>
                      <a:pt x="675" y="231"/>
                      <a:pt x="669" y="221"/>
                      <a:pt x="660" y="212"/>
                    </a:cubicBezTo>
                    <a:cubicBezTo>
                      <a:pt x="653" y="205"/>
                      <a:pt x="644" y="201"/>
                      <a:pt x="637" y="194"/>
                    </a:cubicBezTo>
                    <a:cubicBezTo>
                      <a:pt x="635" y="193"/>
                      <a:pt x="631" y="194"/>
                      <a:pt x="629" y="191"/>
                    </a:cubicBezTo>
                    <a:cubicBezTo>
                      <a:pt x="623" y="167"/>
                      <a:pt x="602" y="148"/>
                      <a:pt x="581" y="135"/>
                    </a:cubicBezTo>
                    <a:close/>
                    <a:moveTo>
                      <a:pt x="575" y="138"/>
                    </a:moveTo>
                    <a:cubicBezTo>
                      <a:pt x="565" y="134"/>
                      <a:pt x="555" y="130"/>
                      <a:pt x="545" y="127"/>
                    </a:cubicBezTo>
                    <a:cubicBezTo>
                      <a:pt x="521" y="123"/>
                      <a:pt x="493" y="121"/>
                      <a:pt x="474" y="136"/>
                    </a:cubicBezTo>
                    <a:cubicBezTo>
                      <a:pt x="467" y="137"/>
                      <a:pt x="463" y="129"/>
                      <a:pt x="456" y="130"/>
                    </a:cubicBezTo>
                    <a:cubicBezTo>
                      <a:pt x="439" y="125"/>
                      <a:pt x="420" y="128"/>
                      <a:pt x="405" y="137"/>
                    </a:cubicBezTo>
                    <a:cubicBezTo>
                      <a:pt x="401" y="137"/>
                      <a:pt x="397" y="139"/>
                      <a:pt x="394" y="136"/>
                    </a:cubicBezTo>
                    <a:cubicBezTo>
                      <a:pt x="361" y="127"/>
                      <a:pt x="325" y="133"/>
                      <a:pt x="295" y="145"/>
                    </a:cubicBezTo>
                    <a:cubicBezTo>
                      <a:pt x="276" y="155"/>
                      <a:pt x="260" y="169"/>
                      <a:pt x="255" y="191"/>
                    </a:cubicBezTo>
                    <a:cubicBezTo>
                      <a:pt x="255" y="194"/>
                      <a:pt x="257" y="196"/>
                      <a:pt x="255" y="198"/>
                    </a:cubicBezTo>
                    <a:cubicBezTo>
                      <a:pt x="254" y="199"/>
                      <a:pt x="253" y="198"/>
                      <a:pt x="251" y="198"/>
                    </a:cubicBezTo>
                    <a:cubicBezTo>
                      <a:pt x="232" y="202"/>
                      <a:pt x="209" y="217"/>
                      <a:pt x="204" y="238"/>
                    </a:cubicBezTo>
                    <a:cubicBezTo>
                      <a:pt x="205" y="244"/>
                      <a:pt x="198" y="244"/>
                      <a:pt x="194" y="245"/>
                    </a:cubicBezTo>
                    <a:cubicBezTo>
                      <a:pt x="172" y="258"/>
                      <a:pt x="157" y="279"/>
                      <a:pt x="147" y="301"/>
                    </a:cubicBezTo>
                    <a:cubicBezTo>
                      <a:pt x="131" y="328"/>
                      <a:pt x="124" y="363"/>
                      <a:pt x="139" y="391"/>
                    </a:cubicBezTo>
                    <a:cubicBezTo>
                      <a:pt x="127" y="403"/>
                      <a:pt x="122" y="418"/>
                      <a:pt x="122" y="435"/>
                    </a:cubicBezTo>
                    <a:cubicBezTo>
                      <a:pt x="120" y="446"/>
                      <a:pt x="128" y="454"/>
                      <a:pt x="130" y="464"/>
                    </a:cubicBezTo>
                    <a:cubicBezTo>
                      <a:pt x="122" y="493"/>
                      <a:pt x="122" y="523"/>
                      <a:pt x="132" y="551"/>
                    </a:cubicBezTo>
                    <a:cubicBezTo>
                      <a:pt x="139" y="577"/>
                      <a:pt x="161" y="599"/>
                      <a:pt x="184" y="613"/>
                    </a:cubicBezTo>
                    <a:cubicBezTo>
                      <a:pt x="188" y="617"/>
                      <a:pt x="194" y="617"/>
                      <a:pt x="199" y="615"/>
                    </a:cubicBezTo>
                    <a:cubicBezTo>
                      <a:pt x="203" y="616"/>
                      <a:pt x="199" y="620"/>
                      <a:pt x="201" y="623"/>
                    </a:cubicBezTo>
                    <a:cubicBezTo>
                      <a:pt x="206" y="639"/>
                      <a:pt x="221" y="660"/>
                      <a:pt x="240" y="663"/>
                    </a:cubicBezTo>
                    <a:cubicBezTo>
                      <a:pt x="243" y="659"/>
                      <a:pt x="243" y="659"/>
                      <a:pt x="243" y="659"/>
                    </a:cubicBezTo>
                    <a:cubicBezTo>
                      <a:pt x="251" y="658"/>
                      <a:pt x="248" y="670"/>
                      <a:pt x="251" y="675"/>
                    </a:cubicBezTo>
                    <a:cubicBezTo>
                      <a:pt x="264" y="699"/>
                      <a:pt x="289" y="717"/>
                      <a:pt x="314" y="726"/>
                    </a:cubicBezTo>
                    <a:cubicBezTo>
                      <a:pt x="341" y="736"/>
                      <a:pt x="374" y="733"/>
                      <a:pt x="398" y="721"/>
                    </a:cubicBezTo>
                    <a:cubicBezTo>
                      <a:pt x="411" y="733"/>
                      <a:pt x="433" y="737"/>
                      <a:pt x="452" y="733"/>
                    </a:cubicBezTo>
                    <a:cubicBezTo>
                      <a:pt x="461" y="731"/>
                      <a:pt x="467" y="724"/>
                      <a:pt x="476" y="722"/>
                    </a:cubicBezTo>
                    <a:cubicBezTo>
                      <a:pt x="509" y="735"/>
                      <a:pt x="550" y="735"/>
                      <a:pt x="580" y="715"/>
                    </a:cubicBezTo>
                    <a:cubicBezTo>
                      <a:pt x="599" y="704"/>
                      <a:pt x="617" y="686"/>
                      <a:pt x="624" y="665"/>
                    </a:cubicBezTo>
                    <a:cubicBezTo>
                      <a:pt x="625" y="663"/>
                      <a:pt x="623" y="659"/>
                      <a:pt x="625" y="657"/>
                    </a:cubicBezTo>
                    <a:cubicBezTo>
                      <a:pt x="647" y="649"/>
                      <a:pt x="669" y="631"/>
                      <a:pt x="675" y="608"/>
                    </a:cubicBezTo>
                    <a:cubicBezTo>
                      <a:pt x="717" y="589"/>
                      <a:pt x="750" y="545"/>
                      <a:pt x="751" y="498"/>
                    </a:cubicBezTo>
                    <a:cubicBezTo>
                      <a:pt x="750" y="486"/>
                      <a:pt x="752" y="475"/>
                      <a:pt x="744" y="466"/>
                    </a:cubicBezTo>
                    <a:cubicBezTo>
                      <a:pt x="743" y="463"/>
                      <a:pt x="740" y="463"/>
                      <a:pt x="740" y="460"/>
                    </a:cubicBezTo>
                    <a:cubicBezTo>
                      <a:pt x="744" y="455"/>
                      <a:pt x="745" y="448"/>
                      <a:pt x="749" y="442"/>
                    </a:cubicBezTo>
                    <a:cubicBezTo>
                      <a:pt x="751" y="430"/>
                      <a:pt x="752" y="419"/>
                      <a:pt x="750" y="405"/>
                    </a:cubicBezTo>
                    <a:cubicBezTo>
                      <a:pt x="750" y="399"/>
                      <a:pt x="742" y="392"/>
                      <a:pt x="747" y="386"/>
                    </a:cubicBezTo>
                    <a:cubicBezTo>
                      <a:pt x="754" y="360"/>
                      <a:pt x="751" y="327"/>
                      <a:pt x="737" y="304"/>
                    </a:cubicBezTo>
                    <a:cubicBezTo>
                      <a:pt x="723" y="283"/>
                      <a:pt x="707" y="262"/>
                      <a:pt x="684" y="252"/>
                    </a:cubicBezTo>
                    <a:cubicBezTo>
                      <a:pt x="680" y="250"/>
                      <a:pt x="677" y="253"/>
                      <a:pt x="675" y="255"/>
                    </a:cubicBezTo>
                    <a:cubicBezTo>
                      <a:pt x="673" y="254"/>
                      <a:pt x="673" y="253"/>
                      <a:pt x="673" y="252"/>
                    </a:cubicBezTo>
                    <a:cubicBezTo>
                      <a:pt x="672" y="229"/>
                      <a:pt x="650" y="212"/>
                      <a:pt x="633" y="200"/>
                    </a:cubicBezTo>
                    <a:cubicBezTo>
                      <a:pt x="630" y="198"/>
                      <a:pt x="627" y="200"/>
                      <a:pt x="625" y="198"/>
                    </a:cubicBezTo>
                    <a:cubicBezTo>
                      <a:pt x="624" y="181"/>
                      <a:pt x="612" y="167"/>
                      <a:pt x="601" y="156"/>
                    </a:cubicBezTo>
                    <a:cubicBezTo>
                      <a:pt x="593" y="149"/>
                      <a:pt x="585" y="143"/>
                      <a:pt x="575" y="138"/>
                    </a:cubicBezTo>
                    <a:close/>
                    <a:moveTo>
                      <a:pt x="776" y="147"/>
                    </a:moveTo>
                    <a:cubicBezTo>
                      <a:pt x="769" y="141"/>
                      <a:pt x="758" y="139"/>
                      <a:pt x="750" y="144"/>
                    </a:cubicBezTo>
                    <a:cubicBezTo>
                      <a:pt x="744" y="145"/>
                      <a:pt x="744" y="151"/>
                      <a:pt x="743" y="155"/>
                    </a:cubicBezTo>
                    <a:cubicBezTo>
                      <a:pt x="741" y="166"/>
                      <a:pt x="744" y="177"/>
                      <a:pt x="754" y="181"/>
                    </a:cubicBezTo>
                    <a:cubicBezTo>
                      <a:pt x="752" y="188"/>
                      <a:pt x="750" y="197"/>
                      <a:pt x="751" y="204"/>
                    </a:cubicBezTo>
                    <a:cubicBezTo>
                      <a:pt x="755" y="214"/>
                      <a:pt x="762" y="224"/>
                      <a:pt x="772" y="226"/>
                    </a:cubicBezTo>
                    <a:cubicBezTo>
                      <a:pt x="776" y="229"/>
                      <a:pt x="782" y="227"/>
                      <a:pt x="786" y="229"/>
                    </a:cubicBezTo>
                    <a:cubicBezTo>
                      <a:pt x="786" y="239"/>
                      <a:pt x="790" y="249"/>
                      <a:pt x="798" y="256"/>
                    </a:cubicBezTo>
                    <a:cubicBezTo>
                      <a:pt x="802" y="258"/>
                      <a:pt x="807" y="259"/>
                      <a:pt x="810" y="256"/>
                    </a:cubicBezTo>
                    <a:cubicBezTo>
                      <a:pt x="811" y="254"/>
                      <a:pt x="810" y="253"/>
                      <a:pt x="808" y="252"/>
                    </a:cubicBezTo>
                    <a:cubicBezTo>
                      <a:pt x="804" y="253"/>
                      <a:pt x="803" y="249"/>
                      <a:pt x="799" y="249"/>
                    </a:cubicBezTo>
                    <a:cubicBezTo>
                      <a:pt x="794" y="242"/>
                      <a:pt x="792" y="233"/>
                      <a:pt x="791" y="225"/>
                    </a:cubicBezTo>
                    <a:cubicBezTo>
                      <a:pt x="792" y="224"/>
                      <a:pt x="790" y="222"/>
                      <a:pt x="789" y="222"/>
                    </a:cubicBezTo>
                    <a:cubicBezTo>
                      <a:pt x="783" y="223"/>
                      <a:pt x="777" y="221"/>
                      <a:pt x="771" y="220"/>
                    </a:cubicBezTo>
                    <a:cubicBezTo>
                      <a:pt x="764" y="216"/>
                      <a:pt x="759" y="210"/>
                      <a:pt x="757" y="202"/>
                    </a:cubicBezTo>
                    <a:cubicBezTo>
                      <a:pt x="756" y="195"/>
                      <a:pt x="759" y="188"/>
                      <a:pt x="761" y="181"/>
                    </a:cubicBezTo>
                    <a:cubicBezTo>
                      <a:pt x="757" y="174"/>
                      <a:pt x="745" y="171"/>
                      <a:pt x="748" y="161"/>
                    </a:cubicBezTo>
                    <a:cubicBezTo>
                      <a:pt x="748" y="156"/>
                      <a:pt x="750" y="151"/>
                      <a:pt x="753" y="148"/>
                    </a:cubicBezTo>
                    <a:cubicBezTo>
                      <a:pt x="759" y="145"/>
                      <a:pt x="765" y="147"/>
                      <a:pt x="770" y="150"/>
                    </a:cubicBezTo>
                    <a:cubicBezTo>
                      <a:pt x="774" y="152"/>
                      <a:pt x="776" y="157"/>
                      <a:pt x="776" y="161"/>
                    </a:cubicBezTo>
                    <a:cubicBezTo>
                      <a:pt x="778" y="162"/>
                      <a:pt x="779" y="161"/>
                      <a:pt x="780" y="160"/>
                    </a:cubicBezTo>
                    <a:cubicBezTo>
                      <a:pt x="783" y="156"/>
                      <a:pt x="778" y="151"/>
                      <a:pt x="776" y="147"/>
                    </a:cubicBezTo>
                    <a:close/>
                    <a:moveTo>
                      <a:pt x="593" y="180"/>
                    </a:moveTo>
                    <a:cubicBezTo>
                      <a:pt x="585" y="171"/>
                      <a:pt x="576" y="164"/>
                      <a:pt x="566" y="157"/>
                    </a:cubicBezTo>
                    <a:cubicBezTo>
                      <a:pt x="539" y="143"/>
                      <a:pt x="501" y="137"/>
                      <a:pt x="474" y="154"/>
                    </a:cubicBezTo>
                    <a:cubicBezTo>
                      <a:pt x="464" y="149"/>
                      <a:pt x="464" y="149"/>
                      <a:pt x="464" y="149"/>
                    </a:cubicBezTo>
                    <a:cubicBezTo>
                      <a:pt x="457" y="147"/>
                      <a:pt x="448" y="147"/>
                      <a:pt x="441" y="146"/>
                    </a:cubicBezTo>
                    <a:cubicBezTo>
                      <a:pt x="427" y="146"/>
                      <a:pt x="417" y="154"/>
                      <a:pt x="405" y="160"/>
                    </a:cubicBezTo>
                    <a:cubicBezTo>
                      <a:pt x="394" y="157"/>
                      <a:pt x="382" y="154"/>
                      <a:pt x="369" y="154"/>
                    </a:cubicBezTo>
                    <a:cubicBezTo>
                      <a:pt x="348" y="153"/>
                      <a:pt x="328" y="158"/>
                      <a:pt x="309" y="166"/>
                    </a:cubicBezTo>
                    <a:cubicBezTo>
                      <a:pt x="290" y="175"/>
                      <a:pt x="271" y="189"/>
                      <a:pt x="264" y="210"/>
                    </a:cubicBezTo>
                    <a:cubicBezTo>
                      <a:pt x="247" y="216"/>
                      <a:pt x="247" y="216"/>
                      <a:pt x="247" y="216"/>
                    </a:cubicBezTo>
                    <a:cubicBezTo>
                      <a:pt x="239" y="222"/>
                      <a:pt x="230" y="228"/>
                      <a:pt x="225" y="237"/>
                    </a:cubicBezTo>
                    <a:cubicBezTo>
                      <a:pt x="219" y="243"/>
                      <a:pt x="223" y="256"/>
                      <a:pt x="212" y="256"/>
                    </a:cubicBezTo>
                    <a:cubicBezTo>
                      <a:pt x="181" y="279"/>
                      <a:pt x="153" y="311"/>
                      <a:pt x="148" y="349"/>
                    </a:cubicBezTo>
                    <a:cubicBezTo>
                      <a:pt x="149" y="361"/>
                      <a:pt x="147" y="376"/>
                      <a:pt x="153" y="387"/>
                    </a:cubicBezTo>
                    <a:cubicBezTo>
                      <a:pt x="157" y="393"/>
                      <a:pt x="152" y="401"/>
                      <a:pt x="148" y="407"/>
                    </a:cubicBezTo>
                    <a:cubicBezTo>
                      <a:pt x="139" y="424"/>
                      <a:pt x="143" y="447"/>
                      <a:pt x="155" y="462"/>
                    </a:cubicBezTo>
                    <a:cubicBezTo>
                      <a:pt x="154" y="464"/>
                      <a:pt x="154" y="464"/>
                      <a:pt x="154" y="464"/>
                    </a:cubicBezTo>
                    <a:cubicBezTo>
                      <a:pt x="145" y="494"/>
                      <a:pt x="144" y="530"/>
                      <a:pt x="159" y="557"/>
                    </a:cubicBezTo>
                    <a:cubicBezTo>
                      <a:pt x="160" y="567"/>
                      <a:pt x="169" y="573"/>
                      <a:pt x="173" y="581"/>
                    </a:cubicBezTo>
                    <a:cubicBezTo>
                      <a:pt x="183" y="594"/>
                      <a:pt x="200" y="599"/>
                      <a:pt x="214" y="606"/>
                    </a:cubicBezTo>
                    <a:cubicBezTo>
                      <a:pt x="218" y="618"/>
                      <a:pt x="225" y="628"/>
                      <a:pt x="234" y="636"/>
                    </a:cubicBezTo>
                    <a:cubicBezTo>
                      <a:pt x="242" y="642"/>
                      <a:pt x="250" y="643"/>
                      <a:pt x="258" y="646"/>
                    </a:cubicBezTo>
                    <a:cubicBezTo>
                      <a:pt x="263" y="658"/>
                      <a:pt x="269" y="669"/>
                      <a:pt x="278" y="678"/>
                    </a:cubicBezTo>
                    <a:cubicBezTo>
                      <a:pt x="294" y="699"/>
                      <a:pt x="321" y="707"/>
                      <a:pt x="346" y="710"/>
                    </a:cubicBezTo>
                    <a:cubicBezTo>
                      <a:pt x="364" y="714"/>
                      <a:pt x="382" y="708"/>
                      <a:pt x="400" y="702"/>
                    </a:cubicBezTo>
                    <a:cubicBezTo>
                      <a:pt x="414" y="711"/>
                      <a:pt x="432" y="714"/>
                      <a:pt x="448" y="711"/>
                    </a:cubicBezTo>
                    <a:cubicBezTo>
                      <a:pt x="453" y="711"/>
                      <a:pt x="459" y="708"/>
                      <a:pt x="462" y="706"/>
                    </a:cubicBezTo>
                    <a:cubicBezTo>
                      <a:pt x="461" y="704"/>
                      <a:pt x="461" y="704"/>
                      <a:pt x="461" y="704"/>
                    </a:cubicBezTo>
                    <a:cubicBezTo>
                      <a:pt x="461" y="704"/>
                      <a:pt x="461" y="703"/>
                      <a:pt x="462" y="703"/>
                    </a:cubicBezTo>
                    <a:cubicBezTo>
                      <a:pt x="464" y="706"/>
                      <a:pt x="467" y="699"/>
                      <a:pt x="470" y="700"/>
                    </a:cubicBezTo>
                    <a:cubicBezTo>
                      <a:pt x="481" y="704"/>
                      <a:pt x="494" y="707"/>
                      <a:pt x="505" y="711"/>
                    </a:cubicBezTo>
                    <a:cubicBezTo>
                      <a:pt x="511" y="709"/>
                      <a:pt x="516" y="712"/>
                      <a:pt x="522" y="712"/>
                    </a:cubicBezTo>
                    <a:cubicBezTo>
                      <a:pt x="546" y="711"/>
                      <a:pt x="566" y="702"/>
                      <a:pt x="585" y="688"/>
                    </a:cubicBezTo>
                    <a:cubicBezTo>
                      <a:pt x="593" y="681"/>
                      <a:pt x="601" y="673"/>
                      <a:pt x="606" y="663"/>
                    </a:cubicBezTo>
                    <a:cubicBezTo>
                      <a:pt x="610" y="656"/>
                      <a:pt x="608" y="647"/>
                      <a:pt x="615" y="642"/>
                    </a:cubicBezTo>
                    <a:cubicBezTo>
                      <a:pt x="632" y="638"/>
                      <a:pt x="652" y="626"/>
                      <a:pt x="656" y="607"/>
                    </a:cubicBezTo>
                    <a:cubicBezTo>
                      <a:pt x="656" y="605"/>
                      <a:pt x="656" y="600"/>
                      <a:pt x="657" y="598"/>
                    </a:cubicBezTo>
                    <a:cubicBezTo>
                      <a:pt x="668" y="591"/>
                      <a:pt x="681" y="585"/>
                      <a:pt x="691" y="575"/>
                    </a:cubicBezTo>
                    <a:cubicBezTo>
                      <a:pt x="708" y="563"/>
                      <a:pt x="717" y="543"/>
                      <a:pt x="724" y="525"/>
                    </a:cubicBezTo>
                    <a:cubicBezTo>
                      <a:pt x="733" y="502"/>
                      <a:pt x="731" y="479"/>
                      <a:pt x="721" y="457"/>
                    </a:cubicBezTo>
                    <a:cubicBezTo>
                      <a:pt x="730" y="434"/>
                      <a:pt x="730" y="434"/>
                      <a:pt x="730" y="434"/>
                    </a:cubicBezTo>
                    <a:cubicBezTo>
                      <a:pt x="734" y="419"/>
                      <a:pt x="731" y="404"/>
                      <a:pt x="723" y="391"/>
                    </a:cubicBezTo>
                    <a:cubicBezTo>
                      <a:pt x="726" y="375"/>
                      <a:pt x="728" y="357"/>
                      <a:pt x="727" y="340"/>
                    </a:cubicBezTo>
                    <a:cubicBezTo>
                      <a:pt x="722" y="307"/>
                      <a:pt x="698" y="274"/>
                      <a:pt x="665" y="263"/>
                    </a:cubicBezTo>
                    <a:cubicBezTo>
                      <a:pt x="657" y="260"/>
                      <a:pt x="660" y="251"/>
                      <a:pt x="656" y="245"/>
                    </a:cubicBezTo>
                    <a:cubicBezTo>
                      <a:pt x="649" y="228"/>
                      <a:pt x="633" y="213"/>
                      <a:pt x="614" y="213"/>
                    </a:cubicBezTo>
                    <a:cubicBezTo>
                      <a:pt x="608" y="202"/>
                      <a:pt x="602" y="189"/>
                      <a:pt x="593" y="180"/>
                    </a:cubicBezTo>
                    <a:close/>
                    <a:moveTo>
                      <a:pt x="728" y="162"/>
                    </a:moveTo>
                    <a:cubicBezTo>
                      <a:pt x="729" y="148"/>
                      <a:pt x="729" y="148"/>
                      <a:pt x="729" y="148"/>
                    </a:cubicBezTo>
                    <a:cubicBezTo>
                      <a:pt x="725" y="150"/>
                      <a:pt x="721" y="153"/>
                      <a:pt x="717" y="154"/>
                    </a:cubicBezTo>
                    <a:cubicBezTo>
                      <a:pt x="717" y="157"/>
                      <a:pt x="719" y="160"/>
                      <a:pt x="722" y="162"/>
                    </a:cubicBezTo>
                    <a:cubicBezTo>
                      <a:pt x="723" y="163"/>
                      <a:pt x="726" y="164"/>
                      <a:pt x="728" y="162"/>
                    </a:cubicBezTo>
                    <a:close/>
                    <a:moveTo>
                      <a:pt x="166" y="169"/>
                    </a:moveTo>
                    <a:cubicBezTo>
                      <a:pt x="171" y="163"/>
                      <a:pt x="174" y="153"/>
                      <a:pt x="170" y="145"/>
                    </a:cubicBezTo>
                    <a:cubicBezTo>
                      <a:pt x="165" y="147"/>
                      <a:pt x="165" y="147"/>
                      <a:pt x="165" y="147"/>
                    </a:cubicBezTo>
                    <a:cubicBezTo>
                      <a:pt x="164" y="158"/>
                      <a:pt x="158" y="169"/>
                      <a:pt x="146" y="171"/>
                    </a:cubicBezTo>
                    <a:cubicBezTo>
                      <a:pt x="145" y="174"/>
                      <a:pt x="146" y="178"/>
                      <a:pt x="147" y="180"/>
                    </a:cubicBezTo>
                    <a:cubicBezTo>
                      <a:pt x="154" y="178"/>
                      <a:pt x="161" y="174"/>
                      <a:pt x="166" y="169"/>
                    </a:cubicBezTo>
                    <a:close/>
                    <a:moveTo>
                      <a:pt x="126" y="154"/>
                    </a:moveTo>
                    <a:cubicBezTo>
                      <a:pt x="120" y="145"/>
                      <a:pt x="106" y="143"/>
                      <a:pt x="96" y="147"/>
                    </a:cubicBezTo>
                    <a:cubicBezTo>
                      <a:pt x="92" y="150"/>
                      <a:pt x="90" y="155"/>
                      <a:pt x="89" y="160"/>
                    </a:cubicBezTo>
                    <a:cubicBezTo>
                      <a:pt x="100" y="170"/>
                      <a:pt x="93" y="151"/>
                      <a:pt x="102" y="150"/>
                    </a:cubicBezTo>
                    <a:cubicBezTo>
                      <a:pt x="108" y="150"/>
                      <a:pt x="118" y="149"/>
                      <a:pt x="121" y="157"/>
                    </a:cubicBezTo>
                    <a:cubicBezTo>
                      <a:pt x="124" y="165"/>
                      <a:pt x="123" y="175"/>
                      <a:pt x="119" y="183"/>
                    </a:cubicBezTo>
                    <a:cubicBezTo>
                      <a:pt x="115" y="187"/>
                      <a:pt x="110" y="189"/>
                      <a:pt x="105" y="192"/>
                    </a:cubicBezTo>
                    <a:cubicBezTo>
                      <a:pt x="105" y="202"/>
                      <a:pt x="103" y="212"/>
                      <a:pt x="95" y="219"/>
                    </a:cubicBezTo>
                    <a:cubicBezTo>
                      <a:pt x="89" y="225"/>
                      <a:pt x="79" y="224"/>
                      <a:pt x="70" y="226"/>
                    </a:cubicBezTo>
                    <a:cubicBezTo>
                      <a:pt x="70" y="234"/>
                      <a:pt x="71" y="244"/>
                      <a:pt x="65" y="251"/>
                    </a:cubicBezTo>
                    <a:cubicBezTo>
                      <a:pt x="62" y="254"/>
                      <a:pt x="59" y="250"/>
                      <a:pt x="57" y="254"/>
                    </a:cubicBezTo>
                    <a:cubicBezTo>
                      <a:pt x="56" y="255"/>
                      <a:pt x="57" y="256"/>
                      <a:pt x="58" y="256"/>
                    </a:cubicBezTo>
                    <a:cubicBezTo>
                      <a:pt x="60" y="260"/>
                      <a:pt x="64" y="258"/>
                      <a:pt x="67" y="257"/>
                    </a:cubicBezTo>
                    <a:cubicBezTo>
                      <a:pt x="76" y="252"/>
                      <a:pt x="77" y="241"/>
                      <a:pt x="76" y="232"/>
                    </a:cubicBezTo>
                    <a:cubicBezTo>
                      <a:pt x="81" y="227"/>
                      <a:pt x="88" y="232"/>
                      <a:pt x="93" y="228"/>
                    </a:cubicBezTo>
                    <a:cubicBezTo>
                      <a:pt x="103" y="223"/>
                      <a:pt x="112" y="211"/>
                      <a:pt x="111" y="198"/>
                    </a:cubicBezTo>
                    <a:cubicBezTo>
                      <a:pt x="111" y="191"/>
                      <a:pt x="119" y="193"/>
                      <a:pt x="122" y="187"/>
                    </a:cubicBezTo>
                    <a:cubicBezTo>
                      <a:pt x="129" y="178"/>
                      <a:pt x="131" y="165"/>
                      <a:pt x="126" y="154"/>
                    </a:cubicBezTo>
                    <a:close/>
                    <a:moveTo>
                      <a:pt x="157" y="150"/>
                    </a:moveTo>
                    <a:cubicBezTo>
                      <a:pt x="151" y="149"/>
                      <a:pt x="145" y="148"/>
                      <a:pt x="140" y="145"/>
                    </a:cubicBezTo>
                    <a:cubicBezTo>
                      <a:pt x="143" y="152"/>
                      <a:pt x="145" y="158"/>
                      <a:pt x="146" y="165"/>
                    </a:cubicBezTo>
                    <a:cubicBezTo>
                      <a:pt x="148" y="165"/>
                      <a:pt x="150" y="164"/>
                      <a:pt x="152" y="163"/>
                    </a:cubicBezTo>
                    <a:cubicBezTo>
                      <a:pt x="155" y="159"/>
                      <a:pt x="158" y="155"/>
                      <a:pt x="157" y="150"/>
                    </a:cubicBezTo>
                    <a:close/>
                    <a:moveTo>
                      <a:pt x="715" y="163"/>
                    </a:moveTo>
                    <a:cubicBezTo>
                      <a:pt x="711" y="160"/>
                      <a:pt x="712" y="148"/>
                      <a:pt x="705" y="153"/>
                    </a:cubicBezTo>
                    <a:cubicBezTo>
                      <a:pt x="709" y="165"/>
                      <a:pt x="709" y="165"/>
                      <a:pt x="709" y="165"/>
                    </a:cubicBezTo>
                    <a:cubicBezTo>
                      <a:pt x="713" y="172"/>
                      <a:pt x="722" y="177"/>
                      <a:pt x="730" y="177"/>
                    </a:cubicBezTo>
                    <a:cubicBezTo>
                      <a:pt x="731" y="174"/>
                      <a:pt x="731" y="173"/>
                      <a:pt x="730" y="170"/>
                    </a:cubicBezTo>
                    <a:cubicBezTo>
                      <a:pt x="729" y="169"/>
                      <a:pt x="728" y="168"/>
                      <a:pt x="727" y="169"/>
                    </a:cubicBezTo>
                    <a:cubicBezTo>
                      <a:pt x="721" y="171"/>
                      <a:pt x="718" y="166"/>
                      <a:pt x="715" y="163"/>
                    </a:cubicBezTo>
                    <a:close/>
                    <a:moveTo>
                      <a:pt x="851" y="181"/>
                    </a:moveTo>
                    <a:cubicBezTo>
                      <a:pt x="850" y="174"/>
                      <a:pt x="849" y="167"/>
                      <a:pt x="844" y="163"/>
                    </a:cubicBezTo>
                    <a:cubicBezTo>
                      <a:pt x="835" y="168"/>
                      <a:pt x="848" y="174"/>
                      <a:pt x="847" y="180"/>
                    </a:cubicBezTo>
                    <a:cubicBezTo>
                      <a:pt x="846" y="188"/>
                      <a:pt x="846" y="196"/>
                      <a:pt x="838" y="200"/>
                    </a:cubicBezTo>
                    <a:cubicBezTo>
                      <a:pt x="834" y="202"/>
                      <a:pt x="830" y="202"/>
                      <a:pt x="827" y="200"/>
                    </a:cubicBezTo>
                    <a:cubicBezTo>
                      <a:pt x="825" y="199"/>
                      <a:pt x="825" y="194"/>
                      <a:pt x="822" y="195"/>
                    </a:cubicBezTo>
                    <a:cubicBezTo>
                      <a:pt x="820" y="199"/>
                      <a:pt x="822" y="202"/>
                      <a:pt x="824" y="205"/>
                    </a:cubicBezTo>
                    <a:cubicBezTo>
                      <a:pt x="829" y="209"/>
                      <a:pt x="835" y="206"/>
                      <a:pt x="840" y="205"/>
                    </a:cubicBezTo>
                    <a:cubicBezTo>
                      <a:pt x="849" y="200"/>
                      <a:pt x="850" y="190"/>
                      <a:pt x="851" y="181"/>
                    </a:cubicBezTo>
                    <a:close/>
                    <a:moveTo>
                      <a:pt x="454" y="171"/>
                    </a:moveTo>
                    <a:cubicBezTo>
                      <a:pt x="453" y="160"/>
                      <a:pt x="453" y="160"/>
                      <a:pt x="453" y="160"/>
                    </a:cubicBezTo>
                    <a:cubicBezTo>
                      <a:pt x="451" y="160"/>
                      <a:pt x="451" y="160"/>
                      <a:pt x="451" y="160"/>
                    </a:cubicBezTo>
                    <a:cubicBezTo>
                      <a:pt x="446" y="163"/>
                      <a:pt x="439" y="167"/>
                      <a:pt x="440" y="173"/>
                    </a:cubicBezTo>
                    <a:cubicBezTo>
                      <a:pt x="440" y="184"/>
                      <a:pt x="448" y="192"/>
                      <a:pt x="458" y="195"/>
                    </a:cubicBezTo>
                    <a:cubicBezTo>
                      <a:pt x="469" y="199"/>
                      <a:pt x="482" y="197"/>
                      <a:pt x="490" y="189"/>
                    </a:cubicBezTo>
                    <a:cubicBezTo>
                      <a:pt x="509" y="178"/>
                      <a:pt x="537" y="180"/>
                      <a:pt x="555" y="191"/>
                    </a:cubicBezTo>
                    <a:cubicBezTo>
                      <a:pt x="556" y="189"/>
                      <a:pt x="556" y="185"/>
                      <a:pt x="555" y="182"/>
                    </a:cubicBezTo>
                    <a:cubicBezTo>
                      <a:pt x="549" y="177"/>
                      <a:pt x="542" y="176"/>
                      <a:pt x="536" y="173"/>
                    </a:cubicBezTo>
                    <a:cubicBezTo>
                      <a:pt x="511" y="166"/>
                      <a:pt x="491" y="179"/>
                      <a:pt x="468" y="183"/>
                    </a:cubicBezTo>
                    <a:cubicBezTo>
                      <a:pt x="461" y="183"/>
                      <a:pt x="458" y="176"/>
                      <a:pt x="454" y="171"/>
                    </a:cubicBezTo>
                    <a:close/>
                    <a:moveTo>
                      <a:pt x="428" y="166"/>
                    </a:moveTo>
                    <a:cubicBezTo>
                      <a:pt x="424" y="164"/>
                      <a:pt x="419" y="160"/>
                      <a:pt x="415" y="163"/>
                    </a:cubicBezTo>
                    <a:cubicBezTo>
                      <a:pt x="414" y="166"/>
                      <a:pt x="416" y="167"/>
                      <a:pt x="417" y="169"/>
                    </a:cubicBezTo>
                    <a:cubicBezTo>
                      <a:pt x="418" y="173"/>
                      <a:pt x="417" y="177"/>
                      <a:pt x="415" y="180"/>
                    </a:cubicBezTo>
                    <a:cubicBezTo>
                      <a:pt x="404" y="187"/>
                      <a:pt x="394" y="178"/>
                      <a:pt x="385" y="176"/>
                    </a:cubicBezTo>
                    <a:cubicBezTo>
                      <a:pt x="367" y="168"/>
                      <a:pt x="345" y="173"/>
                      <a:pt x="327" y="179"/>
                    </a:cubicBezTo>
                    <a:cubicBezTo>
                      <a:pt x="326" y="180"/>
                      <a:pt x="326" y="180"/>
                      <a:pt x="326" y="180"/>
                    </a:cubicBezTo>
                    <a:cubicBezTo>
                      <a:pt x="326" y="182"/>
                      <a:pt x="324" y="184"/>
                      <a:pt x="326" y="185"/>
                    </a:cubicBezTo>
                    <a:cubicBezTo>
                      <a:pt x="347" y="176"/>
                      <a:pt x="375" y="174"/>
                      <a:pt x="393" y="191"/>
                    </a:cubicBezTo>
                    <a:cubicBezTo>
                      <a:pt x="402" y="195"/>
                      <a:pt x="413" y="198"/>
                      <a:pt x="423" y="193"/>
                    </a:cubicBezTo>
                    <a:cubicBezTo>
                      <a:pt x="427" y="191"/>
                      <a:pt x="430" y="186"/>
                      <a:pt x="431" y="182"/>
                    </a:cubicBezTo>
                    <a:cubicBezTo>
                      <a:pt x="433" y="176"/>
                      <a:pt x="431" y="170"/>
                      <a:pt x="428" y="166"/>
                    </a:cubicBezTo>
                    <a:close/>
                    <a:moveTo>
                      <a:pt x="570" y="182"/>
                    </a:moveTo>
                    <a:cubicBezTo>
                      <a:pt x="568" y="176"/>
                      <a:pt x="570" y="169"/>
                      <a:pt x="568" y="164"/>
                    </a:cubicBezTo>
                    <a:cubicBezTo>
                      <a:pt x="566" y="164"/>
                      <a:pt x="563" y="162"/>
                      <a:pt x="562" y="165"/>
                    </a:cubicBezTo>
                    <a:cubicBezTo>
                      <a:pt x="560" y="176"/>
                      <a:pt x="561" y="186"/>
                      <a:pt x="566" y="196"/>
                    </a:cubicBezTo>
                    <a:cubicBezTo>
                      <a:pt x="575" y="213"/>
                      <a:pt x="594" y="222"/>
                      <a:pt x="612" y="223"/>
                    </a:cubicBezTo>
                    <a:cubicBezTo>
                      <a:pt x="595" y="214"/>
                      <a:pt x="575" y="202"/>
                      <a:pt x="570" y="182"/>
                    </a:cubicBezTo>
                    <a:close/>
                    <a:moveTo>
                      <a:pt x="553" y="171"/>
                    </a:moveTo>
                    <a:cubicBezTo>
                      <a:pt x="535" y="163"/>
                      <a:pt x="513" y="162"/>
                      <a:pt x="494" y="167"/>
                    </a:cubicBezTo>
                    <a:cubicBezTo>
                      <a:pt x="483" y="171"/>
                      <a:pt x="469" y="172"/>
                      <a:pt x="461" y="164"/>
                    </a:cubicBezTo>
                    <a:cubicBezTo>
                      <a:pt x="458" y="168"/>
                      <a:pt x="462" y="171"/>
                      <a:pt x="463" y="174"/>
                    </a:cubicBezTo>
                    <a:cubicBezTo>
                      <a:pt x="466" y="175"/>
                      <a:pt x="468" y="178"/>
                      <a:pt x="471" y="177"/>
                    </a:cubicBezTo>
                    <a:cubicBezTo>
                      <a:pt x="496" y="169"/>
                      <a:pt x="527" y="160"/>
                      <a:pt x="552" y="175"/>
                    </a:cubicBezTo>
                    <a:cubicBezTo>
                      <a:pt x="554" y="174"/>
                      <a:pt x="554" y="174"/>
                      <a:pt x="554" y="174"/>
                    </a:cubicBezTo>
                    <a:cubicBezTo>
                      <a:pt x="554" y="173"/>
                      <a:pt x="554" y="172"/>
                      <a:pt x="553" y="171"/>
                    </a:cubicBezTo>
                    <a:close/>
                    <a:moveTo>
                      <a:pt x="812" y="174"/>
                    </a:moveTo>
                    <a:cubicBezTo>
                      <a:pt x="811" y="173"/>
                      <a:pt x="810" y="171"/>
                      <a:pt x="809" y="171"/>
                    </a:cubicBezTo>
                    <a:cubicBezTo>
                      <a:pt x="801" y="176"/>
                      <a:pt x="797" y="184"/>
                      <a:pt x="796" y="192"/>
                    </a:cubicBezTo>
                    <a:cubicBezTo>
                      <a:pt x="798" y="199"/>
                      <a:pt x="796" y="209"/>
                      <a:pt x="804" y="214"/>
                    </a:cubicBezTo>
                    <a:cubicBezTo>
                      <a:pt x="805" y="213"/>
                      <a:pt x="805" y="212"/>
                      <a:pt x="805" y="211"/>
                    </a:cubicBezTo>
                    <a:cubicBezTo>
                      <a:pt x="802" y="206"/>
                      <a:pt x="802" y="201"/>
                      <a:pt x="801" y="196"/>
                    </a:cubicBezTo>
                    <a:cubicBezTo>
                      <a:pt x="801" y="187"/>
                      <a:pt x="807" y="181"/>
                      <a:pt x="812" y="174"/>
                    </a:cubicBezTo>
                    <a:close/>
                    <a:moveTo>
                      <a:pt x="325" y="169"/>
                    </a:moveTo>
                    <a:cubicBezTo>
                      <a:pt x="324" y="167"/>
                      <a:pt x="324" y="167"/>
                      <a:pt x="324" y="167"/>
                    </a:cubicBezTo>
                    <a:cubicBezTo>
                      <a:pt x="318" y="170"/>
                      <a:pt x="309" y="170"/>
                      <a:pt x="304" y="177"/>
                    </a:cubicBezTo>
                    <a:cubicBezTo>
                      <a:pt x="302" y="186"/>
                      <a:pt x="302" y="186"/>
                      <a:pt x="302" y="186"/>
                    </a:cubicBezTo>
                    <a:cubicBezTo>
                      <a:pt x="301" y="201"/>
                      <a:pt x="290" y="216"/>
                      <a:pt x="275" y="221"/>
                    </a:cubicBezTo>
                    <a:cubicBezTo>
                      <a:pt x="274" y="223"/>
                      <a:pt x="269" y="221"/>
                      <a:pt x="269" y="224"/>
                    </a:cubicBezTo>
                    <a:cubicBezTo>
                      <a:pt x="276" y="223"/>
                      <a:pt x="283" y="220"/>
                      <a:pt x="290" y="217"/>
                    </a:cubicBezTo>
                    <a:cubicBezTo>
                      <a:pt x="308" y="206"/>
                      <a:pt x="319" y="188"/>
                      <a:pt x="325" y="169"/>
                    </a:cubicBezTo>
                    <a:close/>
                    <a:moveTo>
                      <a:pt x="595" y="189"/>
                    </a:moveTo>
                    <a:cubicBezTo>
                      <a:pt x="588" y="183"/>
                      <a:pt x="582" y="174"/>
                      <a:pt x="575" y="170"/>
                    </a:cubicBezTo>
                    <a:cubicBezTo>
                      <a:pt x="574" y="171"/>
                      <a:pt x="574" y="172"/>
                      <a:pt x="574" y="173"/>
                    </a:cubicBezTo>
                    <a:cubicBezTo>
                      <a:pt x="573" y="192"/>
                      <a:pt x="591" y="205"/>
                      <a:pt x="606" y="211"/>
                    </a:cubicBezTo>
                    <a:cubicBezTo>
                      <a:pt x="606" y="208"/>
                      <a:pt x="606" y="208"/>
                      <a:pt x="606" y="208"/>
                    </a:cubicBezTo>
                    <a:cubicBezTo>
                      <a:pt x="595" y="189"/>
                      <a:pt x="595" y="189"/>
                      <a:pt x="595" y="189"/>
                    </a:cubicBezTo>
                    <a:close/>
                    <a:moveTo>
                      <a:pt x="77" y="185"/>
                    </a:moveTo>
                    <a:cubicBezTo>
                      <a:pt x="76" y="181"/>
                      <a:pt x="73" y="175"/>
                      <a:pt x="68" y="173"/>
                    </a:cubicBezTo>
                    <a:cubicBezTo>
                      <a:pt x="66" y="174"/>
                      <a:pt x="65" y="175"/>
                      <a:pt x="65" y="176"/>
                    </a:cubicBezTo>
                    <a:cubicBezTo>
                      <a:pt x="70" y="182"/>
                      <a:pt x="75" y="190"/>
                      <a:pt x="72" y="197"/>
                    </a:cubicBezTo>
                    <a:cubicBezTo>
                      <a:pt x="69" y="214"/>
                      <a:pt x="52" y="224"/>
                      <a:pt x="38" y="228"/>
                    </a:cubicBezTo>
                    <a:cubicBezTo>
                      <a:pt x="34" y="230"/>
                      <a:pt x="29" y="228"/>
                      <a:pt x="25" y="231"/>
                    </a:cubicBezTo>
                    <a:cubicBezTo>
                      <a:pt x="19" y="245"/>
                      <a:pt x="13" y="263"/>
                      <a:pt x="23" y="277"/>
                    </a:cubicBezTo>
                    <a:cubicBezTo>
                      <a:pt x="24" y="282"/>
                      <a:pt x="30" y="284"/>
                      <a:pt x="30" y="289"/>
                    </a:cubicBezTo>
                    <a:cubicBezTo>
                      <a:pt x="24" y="305"/>
                      <a:pt x="15" y="320"/>
                      <a:pt x="17" y="337"/>
                    </a:cubicBezTo>
                    <a:cubicBezTo>
                      <a:pt x="18" y="352"/>
                      <a:pt x="31" y="363"/>
                      <a:pt x="28" y="378"/>
                    </a:cubicBezTo>
                    <a:cubicBezTo>
                      <a:pt x="28" y="384"/>
                      <a:pt x="24" y="389"/>
                      <a:pt x="25" y="394"/>
                    </a:cubicBezTo>
                    <a:cubicBezTo>
                      <a:pt x="30" y="394"/>
                      <a:pt x="34" y="389"/>
                      <a:pt x="37" y="385"/>
                    </a:cubicBezTo>
                    <a:cubicBezTo>
                      <a:pt x="46" y="373"/>
                      <a:pt x="45" y="359"/>
                      <a:pt x="42" y="344"/>
                    </a:cubicBezTo>
                    <a:cubicBezTo>
                      <a:pt x="38" y="327"/>
                      <a:pt x="54" y="317"/>
                      <a:pt x="56" y="302"/>
                    </a:cubicBezTo>
                    <a:cubicBezTo>
                      <a:pt x="56" y="295"/>
                      <a:pt x="58" y="284"/>
                      <a:pt x="53" y="278"/>
                    </a:cubicBezTo>
                    <a:cubicBezTo>
                      <a:pt x="47" y="278"/>
                      <a:pt x="42" y="272"/>
                      <a:pt x="40" y="267"/>
                    </a:cubicBezTo>
                    <a:cubicBezTo>
                      <a:pt x="38" y="260"/>
                      <a:pt x="39" y="253"/>
                      <a:pt x="42" y="246"/>
                    </a:cubicBezTo>
                    <a:cubicBezTo>
                      <a:pt x="41" y="245"/>
                      <a:pt x="41" y="245"/>
                      <a:pt x="41" y="245"/>
                    </a:cubicBezTo>
                    <a:cubicBezTo>
                      <a:pt x="40" y="245"/>
                      <a:pt x="38" y="245"/>
                      <a:pt x="37" y="246"/>
                    </a:cubicBezTo>
                    <a:cubicBezTo>
                      <a:pt x="33" y="254"/>
                      <a:pt x="32" y="263"/>
                      <a:pt x="36" y="271"/>
                    </a:cubicBezTo>
                    <a:cubicBezTo>
                      <a:pt x="38" y="278"/>
                      <a:pt x="46" y="280"/>
                      <a:pt x="50" y="284"/>
                    </a:cubicBezTo>
                    <a:cubicBezTo>
                      <a:pt x="52" y="297"/>
                      <a:pt x="50" y="311"/>
                      <a:pt x="42" y="321"/>
                    </a:cubicBezTo>
                    <a:cubicBezTo>
                      <a:pt x="30" y="336"/>
                      <a:pt x="42" y="352"/>
                      <a:pt x="39" y="369"/>
                    </a:cubicBezTo>
                    <a:cubicBezTo>
                      <a:pt x="37" y="373"/>
                      <a:pt x="36" y="379"/>
                      <a:pt x="33" y="380"/>
                    </a:cubicBezTo>
                    <a:cubicBezTo>
                      <a:pt x="33" y="368"/>
                      <a:pt x="31" y="354"/>
                      <a:pt x="23" y="343"/>
                    </a:cubicBezTo>
                    <a:cubicBezTo>
                      <a:pt x="19" y="322"/>
                      <a:pt x="31" y="304"/>
                      <a:pt x="36" y="285"/>
                    </a:cubicBezTo>
                    <a:cubicBezTo>
                      <a:pt x="30" y="281"/>
                      <a:pt x="27" y="273"/>
                      <a:pt x="24" y="267"/>
                    </a:cubicBezTo>
                    <a:cubicBezTo>
                      <a:pt x="22" y="256"/>
                      <a:pt x="25" y="244"/>
                      <a:pt x="31" y="234"/>
                    </a:cubicBezTo>
                    <a:cubicBezTo>
                      <a:pt x="32" y="233"/>
                      <a:pt x="33" y="233"/>
                      <a:pt x="34" y="234"/>
                    </a:cubicBezTo>
                    <a:cubicBezTo>
                      <a:pt x="44" y="232"/>
                      <a:pt x="54" y="229"/>
                      <a:pt x="62" y="222"/>
                    </a:cubicBezTo>
                    <a:cubicBezTo>
                      <a:pt x="73" y="214"/>
                      <a:pt x="80" y="199"/>
                      <a:pt x="77" y="185"/>
                    </a:cubicBezTo>
                    <a:close/>
                    <a:moveTo>
                      <a:pt x="292" y="197"/>
                    </a:moveTo>
                    <a:cubicBezTo>
                      <a:pt x="295" y="192"/>
                      <a:pt x="296" y="186"/>
                      <a:pt x="295" y="182"/>
                    </a:cubicBezTo>
                    <a:cubicBezTo>
                      <a:pt x="281" y="187"/>
                      <a:pt x="273" y="202"/>
                      <a:pt x="270" y="216"/>
                    </a:cubicBezTo>
                    <a:cubicBezTo>
                      <a:pt x="280" y="214"/>
                      <a:pt x="288" y="206"/>
                      <a:pt x="292" y="197"/>
                    </a:cubicBezTo>
                    <a:close/>
                    <a:moveTo>
                      <a:pt x="395" y="202"/>
                    </a:moveTo>
                    <a:cubicBezTo>
                      <a:pt x="389" y="185"/>
                      <a:pt x="369" y="185"/>
                      <a:pt x="355" y="184"/>
                    </a:cubicBezTo>
                    <a:cubicBezTo>
                      <a:pt x="341" y="184"/>
                      <a:pt x="329" y="189"/>
                      <a:pt x="318" y="196"/>
                    </a:cubicBezTo>
                    <a:cubicBezTo>
                      <a:pt x="317" y="200"/>
                      <a:pt x="311" y="203"/>
                      <a:pt x="312" y="208"/>
                    </a:cubicBezTo>
                    <a:cubicBezTo>
                      <a:pt x="327" y="209"/>
                      <a:pt x="339" y="199"/>
                      <a:pt x="353" y="196"/>
                    </a:cubicBezTo>
                    <a:cubicBezTo>
                      <a:pt x="362" y="194"/>
                      <a:pt x="371" y="196"/>
                      <a:pt x="378" y="203"/>
                    </a:cubicBezTo>
                    <a:cubicBezTo>
                      <a:pt x="381" y="208"/>
                      <a:pt x="380" y="215"/>
                      <a:pt x="377" y="220"/>
                    </a:cubicBezTo>
                    <a:cubicBezTo>
                      <a:pt x="379" y="221"/>
                      <a:pt x="381" y="222"/>
                      <a:pt x="383" y="223"/>
                    </a:cubicBezTo>
                    <a:cubicBezTo>
                      <a:pt x="387" y="221"/>
                      <a:pt x="391" y="222"/>
                      <a:pt x="394" y="218"/>
                    </a:cubicBezTo>
                    <a:cubicBezTo>
                      <a:pt x="397" y="214"/>
                      <a:pt x="397" y="207"/>
                      <a:pt x="395" y="202"/>
                    </a:cubicBezTo>
                    <a:close/>
                    <a:moveTo>
                      <a:pt x="550" y="194"/>
                    </a:moveTo>
                    <a:cubicBezTo>
                      <a:pt x="538" y="189"/>
                      <a:pt x="524" y="186"/>
                      <a:pt x="511" y="187"/>
                    </a:cubicBezTo>
                    <a:cubicBezTo>
                      <a:pt x="500" y="190"/>
                      <a:pt x="484" y="196"/>
                      <a:pt x="482" y="209"/>
                    </a:cubicBezTo>
                    <a:cubicBezTo>
                      <a:pt x="482" y="214"/>
                      <a:pt x="484" y="218"/>
                      <a:pt x="486" y="222"/>
                    </a:cubicBezTo>
                    <a:cubicBezTo>
                      <a:pt x="489" y="226"/>
                      <a:pt x="495" y="225"/>
                      <a:pt x="499" y="227"/>
                    </a:cubicBezTo>
                    <a:cubicBezTo>
                      <a:pt x="500" y="226"/>
                      <a:pt x="504" y="227"/>
                      <a:pt x="503" y="224"/>
                    </a:cubicBezTo>
                    <a:cubicBezTo>
                      <a:pt x="499" y="222"/>
                      <a:pt x="498" y="217"/>
                      <a:pt x="498" y="213"/>
                    </a:cubicBezTo>
                    <a:cubicBezTo>
                      <a:pt x="499" y="207"/>
                      <a:pt x="506" y="203"/>
                      <a:pt x="511" y="200"/>
                    </a:cubicBezTo>
                    <a:cubicBezTo>
                      <a:pt x="529" y="198"/>
                      <a:pt x="548" y="205"/>
                      <a:pt x="564" y="212"/>
                    </a:cubicBezTo>
                    <a:cubicBezTo>
                      <a:pt x="571" y="209"/>
                      <a:pt x="561" y="204"/>
                      <a:pt x="561" y="199"/>
                    </a:cubicBezTo>
                    <a:cubicBezTo>
                      <a:pt x="557" y="195"/>
                      <a:pt x="552" y="200"/>
                      <a:pt x="550" y="194"/>
                    </a:cubicBezTo>
                    <a:close/>
                    <a:moveTo>
                      <a:pt x="374" y="209"/>
                    </a:moveTo>
                    <a:cubicBezTo>
                      <a:pt x="373" y="206"/>
                      <a:pt x="373" y="206"/>
                      <a:pt x="373" y="206"/>
                    </a:cubicBezTo>
                    <a:cubicBezTo>
                      <a:pt x="354" y="193"/>
                      <a:pt x="338" y="213"/>
                      <a:pt x="319" y="214"/>
                    </a:cubicBezTo>
                    <a:cubicBezTo>
                      <a:pt x="319" y="214"/>
                      <a:pt x="318" y="216"/>
                      <a:pt x="319" y="216"/>
                    </a:cubicBezTo>
                    <a:cubicBezTo>
                      <a:pt x="333" y="220"/>
                      <a:pt x="343" y="208"/>
                      <a:pt x="356" y="207"/>
                    </a:cubicBezTo>
                    <a:cubicBezTo>
                      <a:pt x="362" y="208"/>
                      <a:pt x="366" y="213"/>
                      <a:pt x="371" y="215"/>
                    </a:cubicBezTo>
                    <a:cubicBezTo>
                      <a:pt x="373" y="214"/>
                      <a:pt x="373" y="211"/>
                      <a:pt x="374" y="209"/>
                    </a:cubicBezTo>
                    <a:close/>
                    <a:moveTo>
                      <a:pt x="463" y="221"/>
                    </a:moveTo>
                    <a:cubicBezTo>
                      <a:pt x="456" y="217"/>
                      <a:pt x="448" y="217"/>
                      <a:pt x="441" y="211"/>
                    </a:cubicBezTo>
                    <a:cubicBezTo>
                      <a:pt x="436" y="211"/>
                      <a:pt x="434" y="201"/>
                      <a:pt x="428" y="204"/>
                    </a:cubicBezTo>
                    <a:cubicBezTo>
                      <a:pt x="414" y="228"/>
                      <a:pt x="382" y="224"/>
                      <a:pt x="370" y="249"/>
                    </a:cubicBezTo>
                    <a:cubicBezTo>
                      <a:pt x="366" y="254"/>
                      <a:pt x="367" y="267"/>
                      <a:pt x="357" y="265"/>
                    </a:cubicBezTo>
                    <a:cubicBezTo>
                      <a:pt x="341" y="265"/>
                      <a:pt x="326" y="277"/>
                      <a:pt x="318" y="292"/>
                    </a:cubicBezTo>
                    <a:cubicBezTo>
                      <a:pt x="319" y="293"/>
                      <a:pt x="319" y="293"/>
                      <a:pt x="319" y="293"/>
                    </a:cubicBezTo>
                    <a:cubicBezTo>
                      <a:pt x="327" y="290"/>
                      <a:pt x="335" y="287"/>
                      <a:pt x="344" y="287"/>
                    </a:cubicBezTo>
                    <a:cubicBezTo>
                      <a:pt x="359" y="279"/>
                      <a:pt x="359" y="279"/>
                      <a:pt x="359" y="279"/>
                    </a:cubicBezTo>
                    <a:cubicBezTo>
                      <a:pt x="365" y="274"/>
                      <a:pt x="379" y="277"/>
                      <a:pt x="378" y="266"/>
                    </a:cubicBezTo>
                    <a:cubicBezTo>
                      <a:pt x="387" y="243"/>
                      <a:pt x="414" y="242"/>
                      <a:pt x="429" y="224"/>
                    </a:cubicBezTo>
                    <a:cubicBezTo>
                      <a:pt x="433" y="223"/>
                      <a:pt x="438" y="223"/>
                      <a:pt x="440" y="227"/>
                    </a:cubicBezTo>
                    <a:cubicBezTo>
                      <a:pt x="457" y="235"/>
                      <a:pt x="478" y="241"/>
                      <a:pt x="488" y="259"/>
                    </a:cubicBezTo>
                    <a:cubicBezTo>
                      <a:pt x="489" y="262"/>
                      <a:pt x="490" y="267"/>
                      <a:pt x="495" y="266"/>
                    </a:cubicBezTo>
                    <a:cubicBezTo>
                      <a:pt x="511" y="268"/>
                      <a:pt x="527" y="277"/>
                      <a:pt x="536" y="292"/>
                    </a:cubicBezTo>
                    <a:cubicBezTo>
                      <a:pt x="541" y="294"/>
                      <a:pt x="547" y="296"/>
                      <a:pt x="552" y="295"/>
                    </a:cubicBezTo>
                    <a:cubicBezTo>
                      <a:pt x="552" y="290"/>
                      <a:pt x="549" y="284"/>
                      <a:pt x="546" y="280"/>
                    </a:cubicBezTo>
                    <a:cubicBezTo>
                      <a:pt x="535" y="268"/>
                      <a:pt x="522" y="260"/>
                      <a:pt x="506" y="256"/>
                    </a:cubicBezTo>
                    <a:cubicBezTo>
                      <a:pt x="499" y="238"/>
                      <a:pt x="480" y="227"/>
                      <a:pt x="463" y="221"/>
                    </a:cubicBezTo>
                    <a:close/>
                    <a:moveTo>
                      <a:pt x="556" y="214"/>
                    </a:moveTo>
                    <a:cubicBezTo>
                      <a:pt x="543" y="210"/>
                      <a:pt x="529" y="202"/>
                      <a:pt x="515" y="206"/>
                    </a:cubicBezTo>
                    <a:cubicBezTo>
                      <a:pt x="510" y="208"/>
                      <a:pt x="504" y="210"/>
                      <a:pt x="504" y="216"/>
                    </a:cubicBezTo>
                    <a:cubicBezTo>
                      <a:pt x="505" y="217"/>
                      <a:pt x="505" y="220"/>
                      <a:pt x="507" y="220"/>
                    </a:cubicBezTo>
                    <a:cubicBezTo>
                      <a:pt x="508" y="216"/>
                      <a:pt x="513" y="213"/>
                      <a:pt x="517" y="210"/>
                    </a:cubicBezTo>
                    <a:cubicBezTo>
                      <a:pt x="528" y="206"/>
                      <a:pt x="540" y="211"/>
                      <a:pt x="550" y="215"/>
                    </a:cubicBezTo>
                    <a:cubicBezTo>
                      <a:pt x="553" y="215"/>
                      <a:pt x="554" y="219"/>
                      <a:pt x="556" y="217"/>
                    </a:cubicBezTo>
                    <a:cubicBezTo>
                      <a:pt x="557" y="217"/>
                      <a:pt x="557" y="215"/>
                      <a:pt x="556" y="214"/>
                    </a:cubicBezTo>
                    <a:close/>
                    <a:moveTo>
                      <a:pt x="578" y="219"/>
                    </a:moveTo>
                    <a:cubicBezTo>
                      <a:pt x="577" y="218"/>
                      <a:pt x="575" y="215"/>
                      <a:pt x="573" y="216"/>
                    </a:cubicBezTo>
                    <a:cubicBezTo>
                      <a:pt x="562" y="219"/>
                      <a:pt x="553" y="228"/>
                      <a:pt x="546" y="237"/>
                    </a:cubicBezTo>
                    <a:cubicBezTo>
                      <a:pt x="545" y="239"/>
                      <a:pt x="545" y="239"/>
                      <a:pt x="545" y="239"/>
                    </a:cubicBezTo>
                    <a:cubicBezTo>
                      <a:pt x="549" y="242"/>
                      <a:pt x="555" y="245"/>
                      <a:pt x="560" y="246"/>
                    </a:cubicBezTo>
                    <a:cubicBezTo>
                      <a:pt x="567" y="247"/>
                      <a:pt x="577" y="248"/>
                      <a:pt x="583" y="245"/>
                    </a:cubicBezTo>
                    <a:cubicBezTo>
                      <a:pt x="580" y="243"/>
                      <a:pt x="576" y="246"/>
                      <a:pt x="574" y="244"/>
                    </a:cubicBezTo>
                    <a:cubicBezTo>
                      <a:pt x="568" y="241"/>
                      <a:pt x="558" y="242"/>
                      <a:pt x="557" y="235"/>
                    </a:cubicBezTo>
                    <a:cubicBezTo>
                      <a:pt x="563" y="230"/>
                      <a:pt x="570" y="225"/>
                      <a:pt x="577" y="221"/>
                    </a:cubicBezTo>
                    <a:cubicBezTo>
                      <a:pt x="578" y="219"/>
                      <a:pt x="578" y="219"/>
                      <a:pt x="578" y="219"/>
                    </a:cubicBezTo>
                    <a:close/>
                    <a:moveTo>
                      <a:pt x="321" y="225"/>
                    </a:moveTo>
                    <a:cubicBezTo>
                      <a:pt x="315" y="222"/>
                      <a:pt x="312" y="216"/>
                      <a:pt x="304" y="215"/>
                    </a:cubicBezTo>
                    <a:cubicBezTo>
                      <a:pt x="304" y="217"/>
                      <a:pt x="307" y="220"/>
                      <a:pt x="309" y="221"/>
                    </a:cubicBezTo>
                    <a:cubicBezTo>
                      <a:pt x="312" y="225"/>
                      <a:pt x="317" y="229"/>
                      <a:pt x="317" y="234"/>
                    </a:cubicBezTo>
                    <a:cubicBezTo>
                      <a:pt x="311" y="244"/>
                      <a:pt x="299" y="243"/>
                      <a:pt x="290" y="247"/>
                    </a:cubicBezTo>
                    <a:cubicBezTo>
                      <a:pt x="290" y="249"/>
                      <a:pt x="290" y="249"/>
                      <a:pt x="291" y="250"/>
                    </a:cubicBezTo>
                    <a:cubicBezTo>
                      <a:pt x="297" y="251"/>
                      <a:pt x="304" y="249"/>
                      <a:pt x="309" y="247"/>
                    </a:cubicBezTo>
                    <a:cubicBezTo>
                      <a:pt x="316" y="244"/>
                      <a:pt x="324" y="241"/>
                      <a:pt x="328" y="235"/>
                    </a:cubicBezTo>
                    <a:cubicBezTo>
                      <a:pt x="327" y="233"/>
                      <a:pt x="326" y="231"/>
                      <a:pt x="326" y="228"/>
                    </a:cubicBezTo>
                    <a:cubicBezTo>
                      <a:pt x="325" y="227"/>
                      <a:pt x="323" y="224"/>
                      <a:pt x="321" y="225"/>
                    </a:cubicBezTo>
                    <a:close/>
                    <a:moveTo>
                      <a:pt x="844" y="223"/>
                    </a:moveTo>
                    <a:cubicBezTo>
                      <a:pt x="840" y="221"/>
                      <a:pt x="838" y="226"/>
                      <a:pt x="840" y="228"/>
                    </a:cubicBezTo>
                    <a:cubicBezTo>
                      <a:pt x="845" y="233"/>
                      <a:pt x="849" y="238"/>
                      <a:pt x="850" y="245"/>
                    </a:cubicBezTo>
                    <a:cubicBezTo>
                      <a:pt x="850" y="255"/>
                      <a:pt x="849" y="268"/>
                      <a:pt x="839" y="274"/>
                    </a:cubicBezTo>
                    <a:cubicBezTo>
                      <a:pt x="836" y="279"/>
                      <a:pt x="839" y="285"/>
                      <a:pt x="843" y="288"/>
                    </a:cubicBezTo>
                    <a:cubicBezTo>
                      <a:pt x="860" y="305"/>
                      <a:pt x="849" y="329"/>
                      <a:pt x="843" y="347"/>
                    </a:cubicBezTo>
                    <a:cubicBezTo>
                      <a:pt x="841" y="352"/>
                      <a:pt x="841" y="359"/>
                      <a:pt x="838" y="364"/>
                    </a:cubicBezTo>
                    <a:cubicBezTo>
                      <a:pt x="829" y="353"/>
                      <a:pt x="840" y="339"/>
                      <a:pt x="839" y="326"/>
                    </a:cubicBezTo>
                    <a:cubicBezTo>
                      <a:pt x="839" y="311"/>
                      <a:pt x="833" y="299"/>
                      <a:pt x="823" y="289"/>
                    </a:cubicBezTo>
                    <a:cubicBezTo>
                      <a:pt x="819" y="285"/>
                      <a:pt x="819" y="279"/>
                      <a:pt x="815" y="277"/>
                    </a:cubicBezTo>
                    <a:cubicBezTo>
                      <a:pt x="814" y="278"/>
                      <a:pt x="813" y="279"/>
                      <a:pt x="813" y="280"/>
                    </a:cubicBezTo>
                    <a:cubicBezTo>
                      <a:pt x="818" y="295"/>
                      <a:pt x="836" y="306"/>
                      <a:pt x="834" y="324"/>
                    </a:cubicBezTo>
                    <a:cubicBezTo>
                      <a:pt x="831" y="341"/>
                      <a:pt x="826" y="361"/>
                      <a:pt x="838" y="376"/>
                    </a:cubicBezTo>
                    <a:cubicBezTo>
                      <a:pt x="841" y="379"/>
                      <a:pt x="845" y="384"/>
                      <a:pt x="850" y="384"/>
                    </a:cubicBezTo>
                    <a:cubicBezTo>
                      <a:pt x="851" y="384"/>
                      <a:pt x="852" y="382"/>
                      <a:pt x="851" y="380"/>
                    </a:cubicBezTo>
                    <a:cubicBezTo>
                      <a:pt x="846" y="377"/>
                      <a:pt x="845" y="371"/>
                      <a:pt x="844" y="365"/>
                    </a:cubicBezTo>
                    <a:cubicBezTo>
                      <a:pt x="846" y="342"/>
                      <a:pt x="863" y="321"/>
                      <a:pt x="855" y="297"/>
                    </a:cubicBezTo>
                    <a:cubicBezTo>
                      <a:pt x="851" y="290"/>
                      <a:pt x="847" y="285"/>
                      <a:pt x="845" y="278"/>
                    </a:cubicBezTo>
                    <a:cubicBezTo>
                      <a:pt x="849" y="271"/>
                      <a:pt x="854" y="265"/>
                      <a:pt x="854" y="257"/>
                    </a:cubicBezTo>
                    <a:cubicBezTo>
                      <a:pt x="856" y="245"/>
                      <a:pt x="853" y="232"/>
                      <a:pt x="844" y="223"/>
                    </a:cubicBezTo>
                    <a:close/>
                    <a:moveTo>
                      <a:pt x="309" y="231"/>
                    </a:moveTo>
                    <a:cubicBezTo>
                      <a:pt x="306" y="226"/>
                      <a:pt x="302" y="221"/>
                      <a:pt x="297" y="219"/>
                    </a:cubicBezTo>
                    <a:cubicBezTo>
                      <a:pt x="290" y="224"/>
                      <a:pt x="282" y="228"/>
                      <a:pt x="274" y="230"/>
                    </a:cubicBezTo>
                    <a:cubicBezTo>
                      <a:pt x="274" y="231"/>
                      <a:pt x="274" y="233"/>
                      <a:pt x="275" y="234"/>
                    </a:cubicBezTo>
                    <a:cubicBezTo>
                      <a:pt x="280" y="237"/>
                      <a:pt x="284" y="244"/>
                      <a:pt x="290" y="240"/>
                    </a:cubicBezTo>
                    <a:cubicBezTo>
                      <a:pt x="297" y="239"/>
                      <a:pt x="305" y="238"/>
                      <a:pt x="309" y="231"/>
                    </a:cubicBezTo>
                    <a:close/>
                    <a:moveTo>
                      <a:pt x="606" y="230"/>
                    </a:moveTo>
                    <a:cubicBezTo>
                      <a:pt x="600" y="228"/>
                      <a:pt x="593" y="226"/>
                      <a:pt x="587" y="224"/>
                    </a:cubicBezTo>
                    <a:cubicBezTo>
                      <a:pt x="579" y="225"/>
                      <a:pt x="573" y="231"/>
                      <a:pt x="568" y="236"/>
                    </a:cubicBezTo>
                    <a:cubicBezTo>
                      <a:pt x="576" y="239"/>
                      <a:pt x="588" y="239"/>
                      <a:pt x="597" y="237"/>
                    </a:cubicBezTo>
                    <a:cubicBezTo>
                      <a:pt x="600" y="235"/>
                      <a:pt x="606" y="235"/>
                      <a:pt x="606" y="230"/>
                    </a:cubicBezTo>
                    <a:close/>
                    <a:moveTo>
                      <a:pt x="467" y="247"/>
                    </a:moveTo>
                    <a:cubicBezTo>
                      <a:pt x="455" y="242"/>
                      <a:pt x="444" y="237"/>
                      <a:pt x="432" y="230"/>
                    </a:cubicBezTo>
                    <a:cubicBezTo>
                      <a:pt x="422" y="240"/>
                      <a:pt x="408" y="246"/>
                      <a:pt x="396" y="254"/>
                    </a:cubicBezTo>
                    <a:cubicBezTo>
                      <a:pt x="390" y="256"/>
                      <a:pt x="387" y="262"/>
                      <a:pt x="385" y="267"/>
                    </a:cubicBezTo>
                    <a:cubicBezTo>
                      <a:pt x="383" y="271"/>
                      <a:pt x="385" y="277"/>
                      <a:pt x="381" y="279"/>
                    </a:cubicBezTo>
                    <a:cubicBezTo>
                      <a:pt x="372" y="281"/>
                      <a:pt x="362" y="280"/>
                      <a:pt x="356" y="287"/>
                    </a:cubicBezTo>
                    <a:cubicBezTo>
                      <a:pt x="365" y="291"/>
                      <a:pt x="374" y="295"/>
                      <a:pt x="382" y="301"/>
                    </a:cubicBezTo>
                    <a:cubicBezTo>
                      <a:pt x="385" y="306"/>
                      <a:pt x="387" y="312"/>
                      <a:pt x="391" y="316"/>
                    </a:cubicBezTo>
                    <a:cubicBezTo>
                      <a:pt x="395" y="310"/>
                      <a:pt x="401" y="303"/>
                      <a:pt x="407" y="299"/>
                    </a:cubicBezTo>
                    <a:cubicBezTo>
                      <a:pt x="407" y="293"/>
                      <a:pt x="406" y="287"/>
                      <a:pt x="410" y="282"/>
                    </a:cubicBezTo>
                    <a:cubicBezTo>
                      <a:pt x="417" y="274"/>
                      <a:pt x="425" y="268"/>
                      <a:pt x="435" y="264"/>
                    </a:cubicBezTo>
                    <a:cubicBezTo>
                      <a:pt x="441" y="263"/>
                      <a:pt x="450" y="261"/>
                      <a:pt x="456" y="267"/>
                    </a:cubicBezTo>
                    <a:cubicBezTo>
                      <a:pt x="466" y="268"/>
                      <a:pt x="471" y="280"/>
                      <a:pt x="473" y="288"/>
                    </a:cubicBezTo>
                    <a:cubicBezTo>
                      <a:pt x="471" y="292"/>
                      <a:pt x="473" y="295"/>
                      <a:pt x="473" y="299"/>
                    </a:cubicBezTo>
                    <a:cubicBezTo>
                      <a:pt x="482" y="304"/>
                      <a:pt x="487" y="314"/>
                      <a:pt x="487" y="324"/>
                    </a:cubicBezTo>
                    <a:cubicBezTo>
                      <a:pt x="489" y="319"/>
                      <a:pt x="491" y="313"/>
                      <a:pt x="497" y="308"/>
                    </a:cubicBezTo>
                    <a:cubicBezTo>
                      <a:pt x="504" y="299"/>
                      <a:pt x="515" y="293"/>
                      <a:pt x="526" y="292"/>
                    </a:cubicBezTo>
                    <a:cubicBezTo>
                      <a:pt x="524" y="286"/>
                      <a:pt x="519" y="282"/>
                      <a:pt x="513" y="278"/>
                    </a:cubicBezTo>
                    <a:cubicBezTo>
                      <a:pt x="505" y="276"/>
                      <a:pt x="497" y="271"/>
                      <a:pt x="487" y="273"/>
                    </a:cubicBezTo>
                    <a:cubicBezTo>
                      <a:pt x="486" y="272"/>
                      <a:pt x="486" y="272"/>
                      <a:pt x="486" y="272"/>
                    </a:cubicBezTo>
                    <a:cubicBezTo>
                      <a:pt x="484" y="261"/>
                      <a:pt x="475" y="254"/>
                      <a:pt x="467" y="247"/>
                    </a:cubicBezTo>
                    <a:close/>
                    <a:moveTo>
                      <a:pt x="289" y="259"/>
                    </a:moveTo>
                    <a:cubicBezTo>
                      <a:pt x="281" y="247"/>
                      <a:pt x="281" y="247"/>
                      <a:pt x="281" y="247"/>
                    </a:cubicBezTo>
                    <a:cubicBezTo>
                      <a:pt x="273" y="242"/>
                      <a:pt x="267" y="231"/>
                      <a:pt x="257" y="231"/>
                    </a:cubicBezTo>
                    <a:cubicBezTo>
                      <a:pt x="255" y="229"/>
                      <a:pt x="250" y="229"/>
                      <a:pt x="249" y="231"/>
                    </a:cubicBezTo>
                    <a:cubicBezTo>
                      <a:pt x="267" y="241"/>
                      <a:pt x="285" y="257"/>
                      <a:pt x="286" y="278"/>
                    </a:cubicBezTo>
                    <a:cubicBezTo>
                      <a:pt x="286" y="280"/>
                      <a:pt x="283" y="280"/>
                      <a:pt x="282" y="281"/>
                    </a:cubicBezTo>
                    <a:cubicBezTo>
                      <a:pt x="265" y="277"/>
                      <a:pt x="252" y="261"/>
                      <a:pt x="241" y="249"/>
                    </a:cubicBezTo>
                    <a:cubicBezTo>
                      <a:pt x="240" y="253"/>
                      <a:pt x="242" y="256"/>
                      <a:pt x="244" y="259"/>
                    </a:cubicBezTo>
                    <a:cubicBezTo>
                      <a:pt x="253" y="269"/>
                      <a:pt x="261" y="283"/>
                      <a:pt x="276" y="286"/>
                    </a:cubicBezTo>
                    <a:cubicBezTo>
                      <a:pt x="281" y="289"/>
                      <a:pt x="289" y="292"/>
                      <a:pt x="294" y="288"/>
                    </a:cubicBezTo>
                    <a:cubicBezTo>
                      <a:pt x="296" y="278"/>
                      <a:pt x="291" y="268"/>
                      <a:pt x="289" y="259"/>
                    </a:cubicBezTo>
                    <a:close/>
                    <a:moveTo>
                      <a:pt x="446" y="240"/>
                    </a:moveTo>
                    <a:cubicBezTo>
                      <a:pt x="441" y="239"/>
                      <a:pt x="437" y="234"/>
                      <a:pt x="432" y="234"/>
                    </a:cubicBezTo>
                    <a:cubicBezTo>
                      <a:pt x="421" y="252"/>
                      <a:pt x="393" y="251"/>
                      <a:pt x="388" y="273"/>
                    </a:cubicBezTo>
                    <a:cubicBezTo>
                      <a:pt x="386" y="276"/>
                      <a:pt x="388" y="282"/>
                      <a:pt x="385" y="284"/>
                    </a:cubicBezTo>
                    <a:cubicBezTo>
                      <a:pt x="379" y="285"/>
                      <a:pt x="374" y="287"/>
                      <a:pt x="368" y="285"/>
                    </a:cubicBezTo>
                    <a:cubicBezTo>
                      <a:pt x="366" y="286"/>
                      <a:pt x="367" y="288"/>
                      <a:pt x="368" y="290"/>
                    </a:cubicBezTo>
                    <a:cubicBezTo>
                      <a:pt x="377" y="291"/>
                      <a:pt x="383" y="301"/>
                      <a:pt x="389" y="306"/>
                    </a:cubicBezTo>
                    <a:cubicBezTo>
                      <a:pt x="394" y="305"/>
                      <a:pt x="399" y="300"/>
                      <a:pt x="402" y="295"/>
                    </a:cubicBezTo>
                    <a:cubicBezTo>
                      <a:pt x="403" y="283"/>
                      <a:pt x="413" y="273"/>
                      <a:pt x="421" y="266"/>
                    </a:cubicBezTo>
                    <a:cubicBezTo>
                      <a:pt x="435" y="260"/>
                      <a:pt x="454" y="254"/>
                      <a:pt x="467" y="265"/>
                    </a:cubicBezTo>
                    <a:cubicBezTo>
                      <a:pt x="475" y="273"/>
                      <a:pt x="475" y="284"/>
                      <a:pt x="478" y="294"/>
                    </a:cubicBezTo>
                    <a:cubicBezTo>
                      <a:pt x="481" y="298"/>
                      <a:pt x="484" y="302"/>
                      <a:pt x="487" y="306"/>
                    </a:cubicBezTo>
                    <a:cubicBezTo>
                      <a:pt x="490" y="305"/>
                      <a:pt x="493" y="303"/>
                      <a:pt x="495" y="300"/>
                    </a:cubicBezTo>
                    <a:cubicBezTo>
                      <a:pt x="501" y="296"/>
                      <a:pt x="508" y="293"/>
                      <a:pt x="514" y="290"/>
                    </a:cubicBezTo>
                    <a:cubicBezTo>
                      <a:pt x="514" y="288"/>
                      <a:pt x="515" y="287"/>
                      <a:pt x="514" y="286"/>
                    </a:cubicBezTo>
                    <a:cubicBezTo>
                      <a:pt x="506" y="278"/>
                      <a:pt x="495" y="277"/>
                      <a:pt x="485" y="276"/>
                    </a:cubicBezTo>
                    <a:cubicBezTo>
                      <a:pt x="478" y="260"/>
                      <a:pt x="462" y="245"/>
                      <a:pt x="446" y="240"/>
                    </a:cubicBezTo>
                    <a:close/>
                    <a:moveTo>
                      <a:pt x="616" y="236"/>
                    </a:moveTo>
                    <a:cubicBezTo>
                      <a:pt x="607" y="239"/>
                      <a:pt x="599" y="244"/>
                      <a:pt x="592" y="250"/>
                    </a:cubicBezTo>
                    <a:cubicBezTo>
                      <a:pt x="581" y="260"/>
                      <a:pt x="576" y="276"/>
                      <a:pt x="578" y="288"/>
                    </a:cubicBezTo>
                    <a:cubicBezTo>
                      <a:pt x="587" y="290"/>
                      <a:pt x="596" y="287"/>
                      <a:pt x="604" y="284"/>
                    </a:cubicBezTo>
                    <a:cubicBezTo>
                      <a:pt x="618" y="277"/>
                      <a:pt x="633" y="263"/>
                      <a:pt x="635" y="247"/>
                    </a:cubicBezTo>
                    <a:cubicBezTo>
                      <a:pt x="630" y="256"/>
                      <a:pt x="624" y="265"/>
                      <a:pt x="615" y="271"/>
                    </a:cubicBezTo>
                    <a:cubicBezTo>
                      <a:pt x="606" y="278"/>
                      <a:pt x="596" y="278"/>
                      <a:pt x="586" y="281"/>
                    </a:cubicBezTo>
                    <a:cubicBezTo>
                      <a:pt x="585" y="280"/>
                      <a:pt x="584" y="278"/>
                      <a:pt x="585" y="276"/>
                    </a:cubicBezTo>
                    <a:cubicBezTo>
                      <a:pt x="590" y="265"/>
                      <a:pt x="597" y="252"/>
                      <a:pt x="607" y="244"/>
                    </a:cubicBezTo>
                    <a:cubicBezTo>
                      <a:pt x="610" y="242"/>
                      <a:pt x="614" y="239"/>
                      <a:pt x="616" y="236"/>
                    </a:cubicBezTo>
                    <a:close/>
                    <a:moveTo>
                      <a:pt x="275" y="261"/>
                    </a:moveTo>
                    <a:cubicBezTo>
                      <a:pt x="267" y="249"/>
                      <a:pt x="255" y="238"/>
                      <a:pt x="241" y="234"/>
                    </a:cubicBezTo>
                    <a:cubicBezTo>
                      <a:pt x="240" y="234"/>
                      <a:pt x="240" y="236"/>
                      <a:pt x="240" y="237"/>
                    </a:cubicBezTo>
                    <a:cubicBezTo>
                      <a:pt x="248" y="246"/>
                      <a:pt x="254" y="256"/>
                      <a:pt x="263" y="264"/>
                    </a:cubicBezTo>
                    <a:cubicBezTo>
                      <a:pt x="268" y="268"/>
                      <a:pt x="272" y="272"/>
                      <a:pt x="278" y="273"/>
                    </a:cubicBezTo>
                    <a:cubicBezTo>
                      <a:pt x="279" y="269"/>
                      <a:pt x="277" y="265"/>
                      <a:pt x="275" y="261"/>
                    </a:cubicBezTo>
                    <a:close/>
                    <a:moveTo>
                      <a:pt x="632" y="238"/>
                    </a:moveTo>
                    <a:cubicBezTo>
                      <a:pt x="628" y="237"/>
                      <a:pt x="625" y="240"/>
                      <a:pt x="621" y="241"/>
                    </a:cubicBezTo>
                    <a:cubicBezTo>
                      <a:pt x="611" y="250"/>
                      <a:pt x="597" y="258"/>
                      <a:pt x="594" y="272"/>
                    </a:cubicBezTo>
                    <a:cubicBezTo>
                      <a:pt x="613" y="271"/>
                      <a:pt x="628" y="255"/>
                      <a:pt x="632" y="238"/>
                    </a:cubicBezTo>
                    <a:close/>
                    <a:moveTo>
                      <a:pt x="650" y="249"/>
                    </a:moveTo>
                    <a:cubicBezTo>
                      <a:pt x="650" y="248"/>
                      <a:pt x="650" y="248"/>
                      <a:pt x="650" y="248"/>
                    </a:cubicBezTo>
                    <a:cubicBezTo>
                      <a:pt x="650" y="249"/>
                      <a:pt x="650" y="249"/>
                      <a:pt x="650" y="249"/>
                    </a:cubicBezTo>
                    <a:close/>
                    <a:moveTo>
                      <a:pt x="668" y="291"/>
                    </a:moveTo>
                    <a:cubicBezTo>
                      <a:pt x="655" y="281"/>
                      <a:pt x="652" y="265"/>
                      <a:pt x="645" y="251"/>
                    </a:cubicBezTo>
                    <a:cubicBezTo>
                      <a:pt x="644" y="258"/>
                      <a:pt x="644" y="258"/>
                      <a:pt x="644" y="258"/>
                    </a:cubicBezTo>
                    <a:cubicBezTo>
                      <a:pt x="648" y="277"/>
                      <a:pt x="659" y="300"/>
                      <a:pt x="678" y="307"/>
                    </a:cubicBezTo>
                    <a:cubicBezTo>
                      <a:pt x="688" y="312"/>
                      <a:pt x="700" y="316"/>
                      <a:pt x="710" y="312"/>
                    </a:cubicBezTo>
                    <a:cubicBezTo>
                      <a:pt x="710" y="309"/>
                      <a:pt x="708" y="305"/>
                      <a:pt x="705" y="302"/>
                    </a:cubicBezTo>
                    <a:cubicBezTo>
                      <a:pt x="692" y="304"/>
                      <a:pt x="679" y="297"/>
                      <a:pt x="668" y="291"/>
                    </a:cubicBezTo>
                    <a:close/>
                    <a:moveTo>
                      <a:pt x="234" y="269"/>
                    </a:moveTo>
                    <a:cubicBezTo>
                      <a:pt x="235" y="265"/>
                      <a:pt x="236" y="258"/>
                      <a:pt x="234" y="255"/>
                    </a:cubicBezTo>
                    <a:cubicBezTo>
                      <a:pt x="229" y="265"/>
                      <a:pt x="226" y="275"/>
                      <a:pt x="217" y="283"/>
                    </a:cubicBezTo>
                    <a:cubicBezTo>
                      <a:pt x="207" y="292"/>
                      <a:pt x="194" y="298"/>
                      <a:pt x="180" y="296"/>
                    </a:cubicBezTo>
                    <a:cubicBezTo>
                      <a:pt x="175" y="299"/>
                      <a:pt x="171" y="305"/>
                      <a:pt x="170" y="311"/>
                    </a:cubicBezTo>
                    <a:cubicBezTo>
                      <a:pt x="180" y="311"/>
                      <a:pt x="180" y="311"/>
                      <a:pt x="180" y="311"/>
                    </a:cubicBezTo>
                    <a:cubicBezTo>
                      <a:pt x="204" y="308"/>
                      <a:pt x="226" y="290"/>
                      <a:pt x="234" y="269"/>
                    </a:cubicBezTo>
                    <a:close/>
                    <a:moveTo>
                      <a:pt x="224" y="257"/>
                    </a:moveTo>
                    <a:cubicBezTo>
                      <a:pt x="211" y="260"/>
                      <a:pt x="202" y="271"/>
                      <a:pt x="192" y="280"/>
                    </a:cubicBezTo>
                    <a:cubicBezTo>
                      <a:pt x="190" y="283"/>
                      <a:pt x="186" y="286"/>
                      <a:pt x="186" y="289"/>
                    </a:cubicBezTo>
                    <a:cubicBezTo>
                      <a:pt x="191" y="291"/>
                      <a:pt x="195" y="287"/>
                      <a:pt x="200" y="287"/>
                    </a:cubicBezTo>
                    <a:cubicBezTo>
                      <a:pt x="212" y="281"/>
                      <a:pt x="222" y="271"/>
                      <a:pt x="224" y="257"/>
                    </a:cubicBezTo>
                    <a:close/>
                    <a:moveTo>
                      <a:pt x="646" y="286"/>
                    </a:moveTo>
                    <a:cubicBezTo>
                      <a:pt x="644" y="278"/>
                      <a:pt x="641" y="270"/>
                      <a:pt x="637" y="263"/>
                    </a:cubicBezTo>
                    <a:cubicBezTo>
                      <a:pt x="629" y="274"/>
                      <a:pt x="629" y="274"/>
                      <a:pt x="629" y="274"/>
                    </a:cubicBezTo>
                    <a:cubicBezTo>
                      <a:pt x="627" y="283"/>
                      <a:pt x="627" y="295"/>
                      <a:pt x="633" y="303"/>
                    </a:cubicBezTo>
                    <a:cubicBezTo>
                      <a:pt x="641" y="302"/>
                      <a:pt x="643" y="292"/>
                      <a:pt x="646" y="286"/>
                    </a:cubicBezTo>
                    <a:close/>
                    <a:moveTo>
                      <a:pt x="698" y="295"/>
                    </a:moveTo>
                    <a:cubicBezTo>
                      <a:pt x="690" y="280"/>
                      <a:pt x="674" y="272"/>
                      <a:pt x="659" y="268"/>
                    </a:cubicBezTo>
                    <a:cubicBezTo>
                      <a:pt x="659" y="270"/>
                      <a:pt x="659" y="270"/>
                      <a:pt x="659" y="270"/>
                    </a:cubicBezTo>
                    <a:cubicBezTo>
                      <a:pt x="665" y="279"/>
                      <a:pt x="670" y="289"/>
                      <a:pt x="681" y="292"/>
                    </a:cubicBezTo>
                    <a:cubicBezTo>
                      <a:pt x="686" y="294"/>
                      <a:pt x="693" y="296"/>
                      <a:pt x="698" y="295"/>
                    </a:cubicBezTo>
                    <a:close/>
                    <a:moveTo>
                      <a:pt x="250" y="282"/>
                    </a:moveTo>
                    <a:cubicBezTo>
                      <a:pt x="251" y="275"/>
                      <a:pt x="245" y="269"/>
                      <a:pt x="241" y="265"/>
                    </a:cubicBezTo>
                    <a:cubicBezTo>
                      <a:pt x="239" y="269"/>
                      <a:pt x="239" y="269"/>
                      <a:pt x="239" y="269"/>
                    </a:cubicBezTo>
                    <a:cubicBezTo>
                      <a:pt x="237" y="274"/>
                      <a:pt x="234" y="279"/>
                      <a:pt x="234" y="285"/>
                    </a:cubicBezTo>
                    <a:cubicBezTo>
                      <a:pt x="235" y="291"/>
                      <a:pt x="238" y="299"/>
                      <a:pt x="244" y="301"/>
                    </a:cubicBezTo>
                    <a:cubicBezTo>
                      <a:pt x="248" y="296"/>
                      <a:pt x="249" y="289"/>
                      <a:pt x="250" y="282"/>
                    </a:cubicBezTo>
                    <a:close/>
                    <a:moveTo>
                      <a:pt x="463" y="281"/>
                    </a:moveTo>
                    <a:cubicBezTo>
                      <a:pt x="462" y="277"/>
                      <a:pt x="457" y="273"/>
                      <a:pt x="453" y="271"/>
                    </a:cubicBezTo>
                    <a:cubicBezTo>
                      <a:pt x="446" y="268"/>
                      <a:pt x="436" y="270"/>
                      <a:pt x="429" y="274"/>
                    </a:cubicBezTo>
                    <a:cubicBezTo>
                      <a:pt x="420" y="279"/>
                      <a:pt x="414" y="290"/>
                      <a:pt x="413" y="300"/>
                    </a:cubicBezTo>
                    <a:cubicBezTo>
                      <a:pt x="408" y="304"/>
                      <a:pt x="401" y="310"/>
                      <a:pt x="399" y="317"/>
                    </a:cubicBezTo>
                    <a:cubicBezTo>
                      <a:pt x="396" y="322"/>
                      <a:pt x="397" y="330"/>
                      <a:pt x="399" y="334"/>
                    </a:cubicBezTo>
                    <a:cubicBezTo>
                      <a:pt x="402" y="341"/>
                      <a:pt x="408" y="345"/>
                      <a:pt x="415" y="347"/>
                    </a:cubicBezTo>
                    <a:cubicBezTo>
                      <a:pt x="421" y="347"/>
                      <a:pt x="429" y="345"/>
                      <a:pt x="431" y="340"/>
                    </a:cubicBezTo>
                    <a:cubicBezTo>
                      <a:pt x="433" y="337"/>
                      <a:pt x="435" y="334"/>
                      <a:pt x="433" y="330"/>
                    </a:cubicBezTo>
                    <a:cubicBezTo>
                      <a:pt x="429" y="320"/>
                      <a:pt x="423" y="335"/>
                      <a:pt x="415" y="332"/>
                    </a:cubicBezTo>
                    <a:cubicBezTo>
                      <a:pt x="409" y="330"/>
                      <a:pt x="410" y="324"/>
                      <a:pt x="410" y="319"/>
                    </a:cubicBezTo>
                    <a:cubicBezTo>
                      <a:pt x="409" y="310"/>
                      <a:pt x="419" y="305"/>
                      <a:pt x="425" y="299"/>
                    </a:cubicBezTo>
                    <a:cubicBezTo>
                      <a:pt x="425" y="293"/>
                      <a:pt x="428" y="288"/>
                      <a:pt x="433" y="284"/>
                    </a:cubicBezTo>
                    <a:cubicBezTo>
                      <a:pt x="437" y="281"/>
                      <a:pt x="443" y="278"/>
                      <a:pt x="449" y="280"/>
                    </a:cubicBezTo>
                    <a:cubicBezTo>
                      <a:pt x="461" y="285"/>
                      <a:pt x="460" y="300"/>
                      <a:pt x="461" y="310"/>
                    </a:cubicBezTo>
                    <a:cubicBezTo>
                      <a:pt x="465" y="311"/>
                      <a:pt x="470" y="315"/>
                      <a:pt x="471" y="320"/>
                    </a:cubicBezTo>
                    <a:cubicBezTo>
                      <a:pt x="472" y="324"/>
                      <a:pt x="471" y="328"/>
                      <a:pt x="467" y="331"/>
                    </a:cubicBezTo>
                    <a:cubicBezTo>
                      <a:pt x="465" y="332"/>
                      <a:pt x="463" y="331"/>
                      <a:pt x="461" y="329"/>
                    </a:cubicBezTo>
                    <a:cubicBezTo>
                      <a:pt x="460" y="328"/>
                      <a:pt x="457" y="328"/>
                      <a:pt x="456" y="330"/>
                    </a:cubicBezTo>
                    <a:cubicBezTo>
                      <a:pt x="454" y="334"/>
                      <a:pt x="454" y="339"/>
                      <a:pt x="458" y="342"/>
                    </a:cubicBezTo>
                    <a:cubicBezTo>
                      <a:pt x="461" y="345"/>
                      <a:pt x="465" y="344"/>
                      <a:pt x="468" y="343"/>
                    </a:cubicBezTo>
                    <a:cubicBezTo>
                      <a:pt x="473" y="342"/>
                      <a:pt x="478" y="337"/>
                      <a:pt x="480" y="331"/>
                    </a:cubicBezTo>
                    <a:cubicBezTo>
                      <a:pt x="481" y="323"/>
                      <a:pt x="480" y="314"/>
                      <a:pt x="474" y="308"/>
                    </a:cubicBezTo>
                    <a:cubicBezTo>
                      <a:pt x="460" y="305"/>
                      <a:pt x="468" y="289"/>
                      <a:pt x="463" y="281"/>
                    </a:cubicBezTo>
                    <a:close/>
                    <a:moveTo>
                      <a:pt x="625" y="296"/>
                    </a:moveTo>
                    <a:cubicBezTo>
                      <a:pt x="622" y="291"/>
                      <a:pt x="624" y="285"/>
                      <a:pt x="622" y="281"/>
                    </a:cubicBezTo>
                    <a:cubicBezTo>
                      <a:pt x="619" y="284"/>
                      <a:pt x="619" y="284"/>
                      <a:pt x="619" y="284"/>
                    </a:cubicBezTo>
                    <a:cubicBezTo>
                      <a:pt x="613" y="295"/>
                      <a:pt x="622" y="306"/>
                      <a:pt x="628" y="315"/>
                    </a:cubicBezTo>
                    <a:cubicBezTo>
                      <a:pt x="629" y="317"/>
                      <a:pt x="632" y="321"/>
                      <a:pt x="635" y="320"/>
                    </a:cubicBezTo>
                    <a:cubicBezTo>
                      <a:pt x="644" y="316"/>
                      <a:pt x="651" y="307"/>
                      <a:pt x="652" y="297"/>
                    </a:cubicBezTo>
                    <a:cubicBezTo>
                      <a:pt x="652" y="295"/>
                      <a:pt x="653" y="292"/>
                      <a:pt x="650" y="292"/>
                    </a:cubicBezTo>
                    <a:cubicBezTo>
                      <a:pt x="646" y="298"/>
                      <a:pt x="643" y="309"/>
                      <a:pt x="633" y="310"/>
                    </a:cubicBezTo>
                    <a:cubicBezTo>
                      <a:pt x="629" y="306"/>
                      <a:pt x="626" y="301"/>
                      <a:pt x="625" y="296"/>
                    </a:cubicBezTo>
                    <a:close/>
                    <a:moveTo>
                      <a:pt x="453" y="297"/>
                    </a:moveTo>
                    <a:cubicBezTo>
                      <a:pt x="451" y="293"/>
                      <a:pt x="451" y="284"/>
                      <a:pt x="443" y="286"/>
                    </a:cubicBezTo>
                    <a:cubicBezTo>
                      <a:pt x="437" y="287"/>
                      <a:pt x="434" y="292"/>
                      <a:pt x="432" y="297"/>
                    </a:cubicBezTo>
                    <a:cubicBezTo>
                      <a:pt x="432" y="299"/>
                      <a:pt x="434" y="301"/>
                      <a:pt x="432" y="303"/>
                    </a:cubicBezTo>
                    <a:cubicBezTo>
                      <a:pt x="427" y="307"/>
                      <a:pt x="420" y="309"/>
                      <a:pt x="418" y="315"/>
                    </a:cubicBezTo>
                    <a:cubicBezTo>
                      <a:pt x="417" y="318"/>
                      <a:pt x="416" y="323"/>
                      <a:pt x="418" y="325"/>
                    </a:cubicBezTo>
                    <a:cubicBezTo>
                      <a:pt x="422" y="321"/>
                      <a:pt x="428" y="319"/>
                      <a:pt x="434" y="321"/>
                    </a:cubicBezTo>
                    <a:cubicBezTo>
                      <a:pt x="439" y="324"/>
                      <a:pt x="441" y="330"/>
                      <a:pt x="441" y="336"/>
                    </a:cubicBezTo>
                    <a:cubicBezTo>
                      <a:pt x="436" y="345"/>
                      <a:pt x="428" y="352"/>
                      <a:pt x="417" y="353"/>
                    </a:cubicBezTo>
                    <a:cubicBezTo>
                      <a:pt x="409" y="351"/>
                      <a:pt x="400" y="347"/>
                      <a:pt x="395" y="339"/>
                    </a:cubicBezTo>
                    <a:cubicBezTo>
                      <a:pt x="393" y="346"/>
                      <a:pt x="391" y="353"/>
                      <a:pt x="388" y="359"/>
                    </a:cubicBezTo>
                    <a:cubicBezTo>
                      <a:pt x="377" y="375"/>
                      <a:pt x="361" y="383"/>
                      <a:pt x="342" y="382"/>
                    </a:cubicBezTo>
                    <a:cubicBezTo>
                      <a:pt x="342" y="384"/>
                      <a:pt x="342" y="384"/>
                      <a:pt x="342" y="384"/>
                    </a:cubicBezTo>
                    <a:cubicBezTo>
                      <a:pt x="347" y="389"/>
                      <a:pt x="351" y="397"/>
                      <a:pt x="348" y="405"/>
                    </a:cubicBezTo>
                    <a:cubicBezTo>
                      <a:pt x="344" y="411"/>
                      <a:pt x="338" y="415"/>
                      <a:pt x="331" y="415"/>
                    </a:cubicBezTo>
                    <a:cubicBezTo>
                      <a:pt x="325" y="415"/>
                      <a:pt x="326" y="406"/>
                      <a:pt x="319" y="405"/>
                    </a:cubicBezTo>
                    <a:cubicBezTo>
                      <a:pt x="314" y="406"/>
                      <a:pt x="313" y="411"/>
                      <a:pt x="311" y="415"/>
                    </a:cubicBezTo>
                    <a:cubicBezTo>
                      <a:pt x="308" y="417"/>
                      <a:pt x="305" y="414"/>
                      <a:pt x="303" y="414"/>
                    </a:cubicBezTo>
                    <a:cubicBezTo>
                      <a:pt x="298" y="415"/>
                      <a:pt x="293" y="419"/>
                      <a:pt x="292" y="424"/>
                    </a:cubicBezTo>
                    <a:cubicBezTo>
                      <a:pt x="289" y="430"/>
                      <a:pt x="293" y="436"/>
                      <a:pt x="295" y="441"/>
                    </a:cubicBezTo>
                    <a:cubicBezTo>
                      <a:pt x="301" y="447"/>
                      <a:pt x="309" y="447"/>
                      <a:pt x="318" y="447"/>
                    </a:cubicBezTo>
                    <a:cubicBezTo>
                      <a:pt x="322" y="449"/>
                      <a:pt x="317" y="457"/>
                      <a:pt x="323" y="457"/>
                    </a:cubicBezTo>
                    <a:cubicBezTo>
                      <a:pt x="323" y="453"/>
                      <a:pt x="324" y="451"/>
                      <a:pt x="325" y="448"/>
                    </a:cubicBezTo>
                    <a:cubicBezTo>
                      <a:pt x="329" y="444"/>
                      <a:pt x="333" y="442"/>
                      <a:pt x="338" y="443"/>
                    </a:cubicBezTo>
                    <a:cubicBezTo>
                      <a:pt x="341" y="445"/>
                      <a:pt x="345" y="446"/>
                      <a:pt x="347" y="450"/>
                    </a:cubicBezTo>
                    <a:cubicBezTo>
                      <a:pt x="350" y="456"/>
                      <a:pt x="350" y="462"/>
                      <a:pt x="348" y="468"/>
                    </a:cubicBezTo>
                    <a:cubicBezTo>
                      <a:pt x="347" y="471"/>
                      <a:pt x="344" y="473"/>
                      <a:pt x="346" y="476"/>
                    </a:cubicBezTo>
                    <a:cubicBezTo>
                      <a:pt x="353" y="476"/>
                      <a:pt x="360" y="478"/>
                      <a:pt x="368" y="479"/>
                    </a:cubicBezTo>
                    <a:cubicBezTo>
                      <a:pt x="378" y="485"/>
                      <a:pt x="389" y="494"/>
                      <a:pt x="392" y="507"/>
                    </a:cubicBezTo>
                    <a:cubicBezTo>
                      <a:pt x="395" y="511"/>
                      <a:pt x="392" y="517"/>
                      <a:pt x="394" y="521"/>
                    </a:cubicBezTo>
                    <a:cubicBezTo>
                      <a:pt x="404" y="513"/>
                      <a:pt x="404" y="513"/>
                      <a:pt x="404" y="513"/>
                    </a:cubicBezTo>
                    <a:cubicBezTo>
                      <a:pt x="409" y="511"/>
                      <a:pt x="415" y="508"/>
                      <a:pt x="420" y="511"/>
                    </a:cubicBezTo>
                    <a:cubicBezTo>
                      <a:pt x="422" y="509"/>
                      <a:pt x="424" y="512"/>
                      <a:pt x="426" y="511"/>
                    </a:cubicBezTo>
                    <a:cubicBezTo>
                      <a:pt x="432" y="516"/>
                      <a:pt x="438" y="521"/>
                      <a:pt x="435" y="528"/>
                    </a:cubicBezTo>
                    <a:cubicBezTo>
                      <a:pt x="434" y="537"/>
                      <a:pt x="423" y="530"/>
                      <a:pt x="423" y="539"/>
                    </a:cubicBezTo>
                    <a:cubicBezTo>
                      <a:pt x="422" y="543"/>
                      <a:pt x="427" y="546"/>
                      <a:pt x="430" y="547"/>
                    </a:cubicBezTo>
                    <a:cubicBezTo>
                      <a:pt x="433" y="550"/>
                      <a:pt x="431" y="553"/>
                      <a:pt x="430" y="556"/>
                    </a:cubicBezTo>
                    <a:cubicBezTo>
                      <a:pt x="430" y="560"/>
                      <a:pt x="432" y="564"/>
                      <a:pt x="435" y="567"/>
                    </a:cubicBezTo>
                    <a:cubicBezTo>
                      <a:pt x="438" y="570"/>
                      <a:pt x="443" y="570"/>
                      <a:pt x="446" y="566"/>
                    </a:cubicBezTo>
                    <a:cubicBezTo>
                      <a:pt x="448" y="557"/>
                      <a:pt x="453" y="548"/>
                      <a:pt x="462" y="545"/>
                    </a:cubicBezTo>
                    <a:cubicBezTo>
                      <a:pt x="465" y="542"/>
                      <a:pt x="468" y="539"/>
                      <a:pt x="467" y="535"/>
                    </a:cubicBezTo>
                    <a:cubicBezTo>
                      <a:pt x="462" y="531"/>
                      <a:pt x="453" y="536"/>
                      <a:pt x="451" y="527"/>
                    </a:cubicBezTo>
                    <a:cubicBezTo>
                      <a:pt x="451" y="522"/>
                      <a:pt x="451" y="516"/>
                      <a:pt x="456" y="513"/>
                    </a:cubicBezTo>
                    <a:cubicBezTo>
                      <a:pt x="461" y="510"/>
                      <a:pt x="469" y="508"/>
                      <a:pt x="476" y="509"/>
                    </a:cubicBezTo>
                    <a:cubicBezTo>
                      <a:pt x="482" y="512"/>
                      <a:pt x="487" y="518"/>
                      <a:pt x="490" y="524"/>
                    </a:cubicBezTo>
                    <a:cubicBezTo>
                      <a:pt x="494" y="537"/>
                      <a:pt x="487" y="548"/>
                      <a:pt x="478" y="556"/>
                    </a:cubicBezTo>
                    <a:cubicBezTo>
                      <a:pt x="467" y="556"/>
                      <a:pt x="471" y="568"/>
                      <a:pt x="466" y="573"/>
                    </a:cubicBezTo>
                    <a:cubicBezTo>
                      <a:pt x="459" y="586"/>
                      <a:pt x="447" y="591"/>
                      <a:pt x="434" y="592"/>
                    </a:cubicBezTo>
                    <a:cubicBezTo>
                      <a:pt x="434" y="593"/>
                      <a:pt x="436" y="593"/>
                      <a:pt x="437" y="594"/>
                    </a:cubicBezTo>
                    <a:cubicBezTo>
                      <a:pt x="453" y="597"/>
                      <a:pt x="464" y="583"/>
                      <a:pt x="472" y="572"/>
                    </a:cubicBezTo>
                    <a:cubicBezTo>
                      <a:pt x="473" y="569"/>
                      <a:pt x="472" y="566"/>
                      <a:pt x="474" y="564"/>
                    </a:cubicBezTo>
                    <a:cubicBezTo>
                      <a:pt x="482" y="560"/>
                      <a:pt x="489" y="554"/>
                      <a:pt x="491" y="546"/>
                    </a:cubicBezTo>
                    <a:cubicBezTo>
                      <a:pt x="497" y="540"/>
                      <a:pt x="502" y="552"/>
                      <a:pt x="507" y="550"/>
                    </a:cubicBezTo>
                    <a:cubicBezTo>
                      <a:pt x="502" y="542"/>
                      <a:pt x="494" y="537"/>
                      <a:pt x="492" y="529"/>
                    </a:cubicBezTo>
                    <a:cubicBezTo>
                      <a:pt x="493" y="512"/>
                      <a:pt x="493" y="512"/>
                      <a:pt x="493" y="512"/>
                    </a:cubicBezTo>
                    <a:cubicBezTo>
                      <a:pt x="496" y="499"/>
                      <a:pt x="509" y="490"/>
                      <a:pt x="521" y="486"/>
                    </a:cubicBezTo>
                    <a:cubicBezTo>
                      <a:pt x="538" y="481"/>
                      <a:pt x="554" y="487"/>
                      <a:pt x="566" y="498"/>
                    </a:cubicBezTo>
                    <a:cubicBezTo>
                      <a:pt x="571" y="501"/>
                      <a:pt x="573" y="507"/>
                      <a:pt x="577" y="510"/>
                    </a:cubicBezTo>
                    <a:cubicBezTo>
                      <a:pt x="582" y="504"/>
                      <a:pt x="586" y="496"/>
                      <a:pt x="585" y="488"/>
                    </a:cubicBezTo>
                    <a:cubicBezTo>
                      <a:pt x="587" y="483"/>
                      <a:pt x="593" y="487"/>
                      <a:pt x="594" y="482"/>
                    </a:cubicBezTo>
                    <a:cubicBezTo>
                      <a:pt x="617" y="475"/>
                      <a:pt x="625" y="453"/>
                      <a:pt x="635" y="435"/>
                    </a:cubicBezTo>
                    <a:cubicBezTo>
                      <a:pt x="637" y="431"/>
                      <a:pt x="641" y="429"/>
                      <a:pt x="643" y="425"/>
                    </a:cubicBezTo>
                    <a:cubicBezTo>
                      <a:pt x="642" y="424"/>
                      <a:pt x="641" y="423"/>
                      <a:pt x="640" y="423"/>
                    </a:cubicBezTo>
                    <a:cubicBezTo>
                      <a:pt x="636" y="426"/>
                      <a:pt x="634" y="431"/>
                      <a:pt x="633" y="435"/>
                    </a:cubicBezTo>
                    <a:cubicBezTo>
                      <a:pt x="621" y="452"/>
                      <a:pt x="612" y="473"/>
                      <a:pt x="591" y="480"/>
                    </a:cubicBezTo>
                    <a:cubicBezTo>
                      <a:pt x="581" y="481"/>
                      <a:pt x="583" y="493"/>
                      <a:pt x="578" y="499"/>
                    </a:cubicBezTo>
                    <a:cubicBezTo>
                      <a:pt x="576" y="501"/>
                      <a:pt x="574" y="499"/>
                      <a:pt x="572" y="499"/>
                    </a:cubicBezTo>
                    <a:cubicBezTo>
                      <a:pt x="570" y="493"/>
                      <a:pt x="563" y="492"/>
                      <a:pt x="562" y="486"/>
                    </a:cubicBezTo>
                    <a:cubicBezTo>
                      <a:pt x="569" y="482"/>
                      <a:pt x="574" y="475"/>
                      <a:pt x="579" y="468"/>
                    </a:cubicBezTo>
                    <a:cubicBezTo>
                      <a:pt x="588" y="468"/>
                      <a:pt x="597" y="464"/>
                      <a:pt x="603" y="457"/>
                    </a:cubicBezTo>
                    <a:cubicBezTo>
                      <a:pt x="611" y="446"/>
                      <a:pt x="617" y="432"/>
                      <a:pt x="613" y="418"/>
                    </a:cubicBezTo>
                    <a:cubicBezTo>
                      <a:pt x="608" y="403"/>
                      <a:pt x="594" y="395"/>
                      <a:pt x="580" y="392"/>
                    </a:cubicBezTo>
                    <a:cubicBezTo>
                      <a:pt x="572" y="389"/>
                      <a:pt x="570" y="377"/>
                      <a:pt x="561" y="376"/>
                    </a:cubicBezTo>
                    <a:cubicBezTo>
                      <a:pt x="559" y="373"/>
                      <a:pt x="563" y="371"/>
                      <a:pt x="565" y="370"/>
                    </a:cubicBezTo>
                    <a:cubicBezTo>
                      <a:pt x="570" y="365"/>
                      <a:pt x="572" y="357"/>
                      <a:pt x="576" y="351"/>
                    </a:cubicBezTo>
                    <a:cubicBezTo>
                      <a:pt x="577" y="350"/>
                      <a:pt x="579" y="351"/>
                      <a:pt x="580" y="352"/>
                    </a:cubicBezTo>
                    <a:cubicBezTo>
                      <a:pt x="582" y="361"/>
                      <a:pt x="583" y="371"/>
                      <a:pt x="589" y="378"/>
                    </a:cubicBezTo>
                    <a:cubicBezTo>
                      <a:pt x="596" y="378"/>
                      <a:pt x="601" y="382"/>
                      <a:pt x="608" y="383"/>
                    </a:cubicBezTo>
                    <a:cubicBezTo>
                      <a:pt x="619" y="391"/>
                      <a:pt x="628" y="401"/>
                      <a:pt x="633" y="413"/>
                    </a:cubicBezTo>
                    <a:cubicBezTo>
                      <a:pt x="634" y="415"/>
                      <a:pt x="635" y="418"/>
                      <a:pt x="638" y="418"/>
                    </a:cubicBezTo>
                    <a:cubicBezTo>
                      <a:pt x="635" y="411"/>
                      <a:pt x="631" y="404"/>
                      <a:pt x="627" y="397"/>
                    </a:cubicBezTo>
                    <a:cubicBezTo>
                      <a:pt x="622" y="388"/>
                      <a:pt x="611" y="385"/>
                      <a:pt x="604" y="379"/>
                    </a:cubicBezTo>
                    <a:cubicBezTo>
                      <a:pt x="600" y="377"/>
                      <a:pt x="594" y="378"/>
                      <a:pt x="591" y="374"/>
                    </a:cubicBezTo>
                    <a:cubicBezTo>
                      <a:pt x="585" y="364"/>
                      <a:pt x="585" y="349"/>
                      <a:pt x="574" y="342"/>
                    </a:cubicBezTo>
                    <a:cubicBezTo>
                      <a:pt x="571" y="351"/>
                      <a:pt x="571" y="351"/>
                      <a:pt x="571" y="351"/>
                    </a:cubicBezTo>
                    <a:cubicBezTo>
                      <a:pt x="569" y="363"/>
                      <a:pt x="557" y="369"/>
                      <a:pt x="549" y="377"/>
                    </a:cubicBezTo>
                    <a:cubicBezTo>
                      <a:pt x="548" y="378"/>
                      <a:pt x="548" y="378"/>
                      <a:pt x="548" y="378"/>
                    </a:cubicBezTo>
                    <a:cubicBezTo>
                      <a:pt x="561" y="377"/>
                      <a:pt x="569" y="388"/>
                      <a:pt x="575" y="396"/>
                    </a:cubicBezTo>
                    <a:cubicBezTo>
                      <a:pt x="584" y="397"/>
                      <a:pt x="593" y="399"/>
                      <a:pt x="600" y="406"/>
                    </a:cubicBezTo>
                    <a:cubicBezTo>
                      <a:pt x="610" y="414"/>
                      <a:pt x="611" y="428"/>
                      <a:pt x="610" y="439"/>
                    </a:cubicBezTo>
                    <a:cubicBezTo>
                      <a:pt x="607" y="452"/>
                      <a:pt x="593" y="459"/>
                      <a:pt x="580" y="462"/>
                    </a:cubicBezTo>
                    <a:cubicBezTo>
                      <a:pt x="575" y="472"/>
                      <a:pt x="564" y="478"/>
                      <a:pt x="554" y="480"/>
                    </a:cubicBezTo>
                    <a:cubicBezTo>
                      <a:pt x="545" y="480"/>
                      <a:pt x="537" y="477"/>
                      <a:pt x="532" y="469"/>
                    </a:cubicBezTo>
                    <a:cubicBezTo>
                      <a:pt x="528" y="463"/>
                      <a:pt x="529" y="455"/>
                      <a:pt x="529" y="448"/>
                    </a:cubicBezTo>
                    <a:cubicBezTo>
                      <a:pt x="531" y="443"/>
                      <a:pt x="535" y="438"/>
                      <a:pt x="541" y="437"/>
                    </a:cubicBezTo>
                    <a:cubicBezTo>
                      <a:pt x="547" y="437"/>
                      <a:pt x="553" y="438"/>
                      <a:pt x="556" y="443"/>
                    </a:cubicBezTo>
                    <a:cubicBezTo>
                      <a:pt x="558" y="446"/>
                      <a:pt x="556" y="448"/>
                      <a:pt x="557" y="451"/>
                    </a:cubicBezTo>
                    <a:cubicBezTo>
                      <a:pt x="563" y="452"/>
                      <a:pt x="566" y="444"/>
                      <a:pt x="570" y="440"/>
                    </a:cubicBezTo>
                    <a:cubicBezTo>
                      <a:pt x="575" y="440"/>
                      <a:pt x="583" y="442"/>
                      <a:pt x="585" y="435"/>
                    </a:cubicBezTo>
                    <a:cubicBezTo>
                      <a:pt x="587" y="430"/>
                      <a:pt x="587" y="423"/>
                      <a:pt x="582" y="419"/>
                    </a:cubicBezTo>
                    <a:cubicBezTo>
                      <a:pt x="579" y="417"/>
                      <a:pt x="575" y="418"/>
                      <a:pt x="571" y="418"/>
                    </a:cubicBezTo>
                    <a:cubicBezTo>
                      <a:pt x="564" y="420"/>
                      <a:pt x="563" y="412"/>
                      <a:pt x="559" y="409"/>
                    </a:cubicBezTo>
                    <a:cubicBezTo>
                      <a:pt x="555" y="406"/>
                      <a:pt x="552" y="410"/>
                      <a:pt x="550" y="412"/>
                    </a:cubicBezTo>
                    <a:cubicBezTo>
                      <a:pt x="545" y="414"/>
                      <a:pt x="538" y="415"/>
                      <a:pt x="533" y="411"/>
                    </a:cubicBezTo>
                    <a:cubicBezTo>
                      <a:pt x="531" y="408"/>
                      <a:pt x="525" y="404"/>
                      <a:pt x="527" y="399"/>
                    </a:cubicBezTo>
                    <a:cubicBezTo>
                      <a:pt x="527" y="392"/>
                      <a:pt x="530" y="385"/>
                      <a:pt x="537" y="381"/>
                    </a:cubicBezTo>
                    <a:cubicBezTo>
                      <a:pt x="522" y="380"/>
                      <a:pt x="510" y="373"/>
                      <a:pt x="500" y="363"/>
                    </a:cubicBezTo>
                    <a:cubicBezTo>
                      <a:pt x="494" y="358"/>
                      <a:pt x="493" y="351"/>
                      <a:pt x="489" y="345"/>
                    </a:cubicBezTo>
                    <a:cubicBezTo>
                      <a:pt x="487" y="341"/>
                      <a:pt x="488" y="337"/>
                      <a:pt x="486" y="334"/>
                    </a:cubicBezTo>
                    <a:cubicBezTo>
                      <a:pt x="481" y="342"/>
                      <a:pt x="481" y="342"/>
                      <a:pt x="481" y="342"/>
                    </a:cubicBezTo>
                    <a:cubicBezTo>
                      <a:pt x="475" y="346"/>
                      <a:pt x="469" y="352"/>
                      <a:pt x="461" y="351"/>
                    </a:cubicBezTo>
                    <a:cubicBezTo>
                      <a:pt x="456" y="350"/>
                      <a:pt x="451" y="347"/>
                      <a:pt x="448" y="343"/>
                    </a:cubicBezTo>
                    <a:cubicBezTo>
                      <a:pt x="446" y="338"/>
                      <a:pt x="442" y="332"/>
                      <a:pt x="447" y="327"/>
                    </a:cubicBezTo>
                    <a:cubicBezTo>
                      <a:pt x="448" y="319"/>
                      <a:pt x="456" y="318"/>
                      <a:pt x="462" y="319"/>
                    </a:cubicBezTo>
                    <a:cubicBezTo>
                      <a:pt x="459" y="315"/>
                      <a:pt x="453" y="318"/>
                      <a:pt x="451" y="312"/>
                    </a:cubicBezTo>
                    <a:cubicBezTo>
                      <a:pt x="453" y="307"/>
                      <a:pt x="453" y="303"/>
                      <a:pt x="453" y="297"/>
                    </a:cubicBezTo>
                    <a:close/>
                    <a:moveTo>
                      <a:pt x="254" y="311"/>
                    </a:moveTo>
                    <a:cubicBezTo>
                      <a:pt x="256" y="303"/>
                      <a:pt x="260" y="294"/>
                      <a:pt x="256" y="287"/>
                    </a:cubicBezTo>
                    <a:cubicBezTo>
                      <a:pt x="254" y="294"/>
                      <a:pt x="254" y="304"/>
                      <a:pt x="246" y="308"/>
                    </a:cubicBezTo>
                    <a:cubicBezTo>
                      <a:pt x="243" y="310"/>
                      <a:pt x="241" y="308"/>
                      <a:pt x="238" y="306"/>
                    </a:cubicBezTo>
                    <a:cubicBezTo>
                      <a:pt x="234" y="301"/>
                      <a:pt x="231" y="295"/>
                      <a:pt x="227" y="291"/>
                    </a:cubicBezTo>
                    <a:cubicBezTo>
                      <a:pt x="225" y="292"/>
                      <a:pt x="225" y="295"/>
                      <a:pt x="225" y="297"/>
                    </a:cubicBezTo>
                    <a:cubicBezTo>
                      <a:pt x="232" y="306"/>
                      <a:pt x="238" y="314"/>
                      <a:pt x="246" y="322"/>
                    </a:cubicBezTo>
                    <a:cubicBezTo>
                      <a:pt x="252" y="322"/>
                      <a:pt x="252" y="315"/>
                      <a:pt x="254" y="311"/>
                    </a:cubicBezTo>
                    <a:close/>
                    <a:moveTo>
                      <a:pt x="378" y="308"/>
                    </a:moveTo>
                    <a:cubicBezTo>
                      <a:pt x="366" y="299"/>
                      <a:pt x="366" y="299"/>
                      <a:pt x="366" y="299"/>
                    </a:cubicBezTo>
                    <a:cubicBezTo>
                      <a:pt x="352" y="290"/>
                      <a:pt x="333" y="292"/>
                      <a:pt x="320" y="298"/>
                    </a:cubicBezTo>
                    <a:cubicBezTo>
                      <a:pt x="292" y="306"/>
                      <a:pt x="270" y="332"/>
                      <a:pt x="261" y="359"/>
                    </a:cubicBezTo>
                    <a:cubicBezTo>
                      <a:pt x="253" y="365"/>
                      <a:pt x="244" y="367"/>
                      <a:pt x="237" y="374"/>
                    </a:cubicBezTo>
                    <a:cubicBezTo>
                      <a:pt x="218" y="389"/>
                      <a:pt x="220" y="414"/>
                      <a:pt x="200" y="427"/>
                    </a:cubicBezTo>
                    <a:cubicBezTo>
                      <a:pt x="198" y="428"/>
                      <a:pt x="197" y="431"/>
                      <a:pt x="199" y="433"/>
                    </a:cubicBezTo>
                    <a:cubicBezTo>
                      <a:pt x="227" y="449"/>
                      <a:pt x="235" y="488"/>
                      <a:pt x="267" y="498"/>
                    </a:cubicBezTo>
                    <a:cubicBezTo>
                      <a:pt x="266" y="513"/>
                      <a:pt x="276" y="523"/>
                      <a:pt x="283" y="534"/>
                    </a:cubicBezTo>
                    <a:cubicBezTo>
                      <a:pt x="291" y="539"/>
                      <a:pt x="298" y="548"/>
                      <a:pt x="307" y="551"/>
                    </a:cubicBezTo>
                    <a:cubicBezTo>
                      <a:pt x="325" y="562"/>
                      <a:pt x="351" y="562"/>
                      <a:pt x="369" y="551"/>
                    </a:cubicBezTo>
                    <a:cubicBezTo>
                      <a:pt x="382" y="544"/>
                      <a:pt x="388" y="529"/>
                      <a:pt x="386" y="516"/>
                    </a:cubicBezTo>
                    <a:cubicBezTo>
                      <a:pt x="386" y="506"/>
                      <a:pt x="382" y="499"/>
                      <a:pt x="376" y="493"/>
                    </a:cubicBezTo>
                    <a:cubicBezTo>
                      <a:pt x="368" y="483"/>
                      <a:pt x="355" y="484"/>
                      <a:pt x="344" y="482"/>
                    </a:cubicBezTo>
                    <a:cubicBezTo>
                      <a:pt x="334" y="484"/>
                      <a:pt x="325" y="488"/>
                      <a:pt x="318" y="497"/>
                    </a:cubicBezTo>
                    <a:cubicBezTo>
                      <a:pt x="314" y="505"/>
                      <a:pt x="310" y="514"/>
                      <a:pt x="311" y="523"/>
                    </a:cubicBezTo>
                    <a:cubicBezTo>
                      <a:pt x="316" y="527"/>
                      <a:pt x="321" y="533"/>
                      <a:pt x="328" y="533"/>
                    </a:cubicBezTo>
                    <a:cubicBezTo>
                      <a:pt x="328" y="531"/>
                      <a:pt x="328" y="531"/>
                      <a:pt x="328" y="531"/>
                    </a:cubicBezTo>
                    <a:cubicBezTo>
                      <a:pt x="326" y="526"/>
                      <a:pt x="329" y="522"/>
                      <a:pt x="329" y="517"/>
                    </a:cubicBezTo>
                    <a:cubicBezTo>
                      <a:pt x="332" y="508"/>
                      <a:pt x="340" y="500"/>
                      <a:pt x="349" y="499"/>
                    </a:cubicBezTo>
                    <a:cubicBezTo>
                      <a:pt x="355" y="499"/>
                      <a:pt x="360" y="502"/>
                      <a:pt x="364" y="508"/>
                    </a:cubicBezTo>
                    <a:cubicBezTo>
                      <a:pt x="367" y="513"/>
                      <a:pt x="366" y="521"/>
                      <a:pt x="364" y="527"/>
                    </a:cubicBezTo>
                    <a:cubicBezTo>
                      <a:pt x="360" y="536"/>
                      <a:pt x="352" y="544"/>
                      <a:pt x="341" y="544"/>
                    </a:cubicBezTo>
                    <a:cubicBezTo>
                      <a:pt x="309" y="540"/>
                      <a:pt x="285" y="511"/>
                      <a:pt x="275" y="482"/>
                    </a:cubicBezTo>
                    <a:cubicBezTo>
                      <a:pt x="255" y="477"/>
                      <a:pt x="240" y="460"/>
                      <a:pt x="232" y="442"/>
                    </a:cubicBezTo>
                    <a:cubicBezTo>
                      <a:pt x="231" y="435"/>
                      <a:pt x="221" y="433"/>
                      <a:pt x="223" y="426"/>
                    </a:cubicBezTo>
                    <a:cubicBezTo>
                      <a:pt x="228" y="419"/>
                      <a:pt x="230" y="411"/>
                      <a:pt x="234" y="402"/>
                    </a:cubicBezTo>
                    <a:cubicBezTo>
                      <a:pt x="241" y="387"/>
                      <a:pt x="257" y="378"/>
                      <a:pt x="272" y="372"/>
                    </a:cubicBezTo>
                    <a:cubicBezTo>
                      <a:pt x="283" y="346"/>
                      <a:pt x="302" y="312"/>
                      <a:pt x="335" y="311"/>
                    </a:cubicBezTo>
                    <a:cubicBezTo>
                      <a:pt x="348" y="310"/>
                      <a:pt x="361" y="314"/>
                      <a:pt x="367" y="326"/>
                    </a:cubicBezTo>
                    <a:cubicBezTo>
                      <a:pt x="370" y="333"/>
                      <a:pt x="370" y="338"/>
                      <a:pt x="367" y="345"/>
                    </a:cubicBezTo>
                    <a:cubicBezTo>
                      <a:pt x="363" y="356"/>
                      <a:pt x="351" y="356"/>
                      <a:pt x="340" y="356"/>
                    </a:cubicBezTo>
                    <a:cubicBezTo>
                      <a:pt x="325" y="352"/>
                      <a:pt x="322" y="334"/>
                      <a:pt x="321" y="321"/>
                    </a:cubicBezTo>
                    <a:cubicBezTo>
                      <a:pt x="317" y="322"/>
                      <a:pt x="313" y="323"/>
                      <a:pt x="309" y="327"/>
                    </a:cubicBezTo>
                    <a:cubicBezTo>
                      <a:pt x="304" y="341"/>
                      <a:pt x="309" y="357"/>
                      <a:pt x="320" y="368"/>
                    </a:cubicBezTo>
                    <a:cubicBezTo>
                      <a:pt x="327" y="375"/>
                      <a:pt x="335" y="375"/>
                      <a:pt x="344" y="376"/>
                    </a:cubicBezTo>
                    <a:cubicBezTo>
                      <a:pt x="360" y="375"/>
                      <a:pt x="375" y="368"/>
                      <a:pt x="382" y="354"/>
                    </a:cubicBezTo>
                    <a:cubicBezTo>
                      <a:pt x="392" y="340"/>
                      <a:pt x="385" y="321"/>
                      <a:pt x="378" y="308"/>
                    </a:cubicBezTo>
                    <a:close/>
                    <a:moveTo>
                      <a:pt x="596" y="331"/>
                    </a:moveTo>
                    <a:cubicBezTo>
                      <a:pt x="587" y="322"/>
                      <a:pt x="576" y="314"/>
                      <a:pt x="564" y="308"/>
                    </a:cubicBezTo>
                    <a:cubicBezTo>
                      <a:pt x="546" y="301"/>
                      <a:pt x="524" y="294"/>
                      <a:pt x="506" y="307"/>
                    </a:cubicBezTo>
                    <a:cubicBezTo>
                      <a:pt x="497" y="316"/>
                      <a:pt x="491" y="328"/>
                      <a:pt x="493" y="340"/>
                    </a:cubicBezTo>
                    <a:cubicBezTo>
                      <a:pt x="496" y="355"/>
                      <a:pt x="511" y="368"/>
                      <a:pt x="525" y="373"/>
                    </a:cubicBezTo>
                    <a:cubicBezTo>
                      <a:pt x="538" y="376"/>
                      <a:pt x="550" y="370"/>
                      <a:pt x="558" y="362"/>
                    </a:cubicBezTo>
                    <a:cubicBezTo>
                      <a:pt x="564" y="354"/>
                      <a:pt x="569" y="343"/>
                      <a:pt x="567" y="333"/>
                    </a:cubicBezTo>
                    <a:cubicBezTo>
                      <a:pt x="563" y="330"/>
                      <a:pt x="560" y="327"/>
                      <a:pt x="555" y="327"/>
                    </a:cubicBezTo>
                    <a:cubicBezTo>
                      <a:pt x="556" y="335"/>
                      <a:pt x="556" y="344"/>
                      <a:pt x="550" y="350"/>
                    </a:cubicBezTo>
                    <a:cubicBezTo>
                      <a:pt x="545" y="355"/>
                      <a:pt x="538" y="358"/>
                      <a:pt x="531" y="359"/>
                    </a:cubicBezTo>
                    <a:cubicBezTo>
                      <a:pt x="522" y="357"/>
                      <a:pt x="515" y="352"/>
                      <a:pt x="511" y="345"/>
                    </a:cubicBezTo>
                    <a:cubicBezTo>
                      <a:pt x="508" y="335"/>
                      <a:pt x="512" y="327"/>
                      <a:pt x="517" y="320"/>
                    </a:cubicBezTo>
                    <a:cubicBezTo>
                      <a:pt x="526" y="311"/>
                      <a:pt x="540" y="313"/>
                      <a:pt x="551" y="317"/>
                    </a:cubicBezTo>
                    <a:cubicBezTo>
                      <a:pt x="574" y="324"/>
                      <a:pt x="589" y="347"/>
                      <a:pt x="595" y="369"/>
                    </a:cubicBezTo>
                    <a:cubicBezTo>
                      <a:pt x="608" y="372"/>
                      <a:pt x="618" y="381"/>
                      <a:pt x="629" y="389"/>
                    </a:cubicBezTo>
                    <a:cubicBezTo>
                      <a:pt x="637" y="398"/>
                      <a:pt x="639" y="409"/>
                      <a:pt x="647" y="418"/>
                    </a:cubicBezTo>
                    <a:cubicBezTo>
                      <a:pt x="647" y="420"/>
                      <a:pt x="650" y="423"/>
                      <a:pt x="652" y="425"/>
                    </a:cubicBezTo>
                    <a:cubicBezTo>
                      <a:pt x="654" y="430"/>
                      <a:pt x="646" y="431"/>
                      <a:pt x="643" y="435"/>
                    </a:cubicBezTo>
                    <a:cubicBezTo>
                      <a:pt x="633" y="453"/>
                      <a:pt x="622" y="477"/>
                      <a:pt x="600" y="486"/>
                    </a:cubicBezTo>
                    <a:cubicBezTo>
                      <a:pt x="589" y="487"/>
                      <a:pt x="592" y="501"/>
                      <a:pt x="586" y="508"/>
                    </a:cubicBezTo>
                    <a:cubicBezTo>
                      <a:pt x="580" y="524"/>
                      <a:pt x="564" y="536"/>
                      <a:pt x="546" y="542"/>
                    </a:cubicBezTo>
                    <a:cubicBezTo>
                      <a:pt x="539" y="539"/>
                      <a:pt x="529" y="541"/>
                      <a:pt x="523" y="534"/>
                    </a:cubicBezTo>
                    <a:cubicBezTo>
                      <a:pt x="521" y="528"/>
                      <a:pt x="517" y="523"/>
                      <a:pt x="520" y="516"/>
                    </a:cubicBezTo>
                    <a:cubicBezTo>
                      <a:pt x="521" y="512"/>
                      <a:pt x="525" y="508"/>
                      <a:pt x="530" y="507"/>
                    </a:cubicBezTo>
                    <a:cubicBezTo>
                      <a:pt x="537" y="505"/>
                      <a:pt x="544" y="509"/>
                      <a:pt x="550" y="513"/>
                    </a:cubicBezTo>
                    <a:cubicBezTo>
                      <a:pt x="554" y="518"/>
                      <a:pt x="553" y="525"/>
                      <a:pt x="555" y="531"/>
                    </a:cubicBezTo>
                    <a:cubicBezTo>
                      <a:pt x="557" y="531"/>
                      <a:pt x="559" y="530"/>
                      <a:pt x="560" y="529"/>
                    </a:cubicBezTo>
                    <a:cubicBezTo>
                      <a:pt x="565" y="525"/>
                      <a:pt x="574" y="522"/>
                      <a:pt x="571" y="514"/>
                    </a:cubicBezTo>
                    <a:cubicBezTo>
                      <a:pt x="564" y="501"/>
                      <a:pt x="551" y="493"/>
                      <a:pt x="537" y="490"/>
                    </a:cubicBezTo>
                    <a:cubicBezTo>
                      <a:pt x="525" y="488"/>
                      <a:pt x="513" y="495"/>
                      <a:pt x="505" y="503"/>
                    </a:cubicBezTo>
                    <a:cubicBezTo>
                      <a:pt x="499" y="511"/>
                      <a:pt x="496" y="523"/>
                      <a:pt x="501" y="533"/>
                    </a:cubicBezTo>
                    <a:cubicBezTo>
                      <a:pt x="509" y="541"/>
                      <a:pt x="516" y="553"/>
                      <a:pt x="529" y="555"/>
                    </a:cubicBezTo>
                    <a:cubicBezTo>
                      <a:pt x="536" y="554"/>
                      <a:pt x="541" y="561"/>
                      <a:pt x="548" y="557"/>
                    </a:cubicBezTo>
                    <a:cubicBezTo>
                      <a:pt x="571" y="556"/>
                      <a:pt x="585" y="536"/>
                      <a:pt x="597" y="520"/>
                    </a:cubicBezTo>
                    <a:cubicBezTo>
                      <a:pt x="601" y="514"/>
                      <a:pt x="602" y="508"/>
                      <a:pt x="604" y="501"/>
                    </a:cubicBezTo>
                    <a:cubicBezTo>
                      <a:pt x="614" y="498"/>
                      <a:pt x="620" y="490"/>
                      <a:pt x="628" y="484"/>
                    </a:cubicBezTo>
                    <a:cubicBezTo>
                      <a:pt x="645" y="468"/>
                      <a:pt x="648" y="444"/>
                      <a:pt x="668" y="430"/>
                    </a:cubicBezTo>
                    <a:cubicBezTo>
                      <a:pt x="670" y="425"/>
                      <a:pt x="661" y="423"/>
                      <a:pt x="662" y="416"/>
                    </a:cubicBezTo>
                    <a:cubicBezTo>
                      <a:pt x="653" y="404"/>
                      <a:pt x="646" y="390"/>
                      <a:pt x="637" y="378"/>
                    </a:cubicBezTo>
                    <a:cubicBezTo>
                      <a:pt x="630" y="368"/>
                      <a:pt x="619" y="364"/>
                      <a:pt x="610" y="358"/>
                    </a:cubicBezTo>
                    <a:cubicBezTo>
                      <a:pt x="607" y="348"/>
                      <a:pt x="601" y="340"/>
                      <a:pt x="596" y="331"/>
                    </a:cubicBezTo>
                    <a:close/>
                    <a:moveTo>
                      <a:pt x="671" y="322"/>
                    </a:moveTo>
                    <a:cubicBezTo>
                      <a:pt x="668" y="316"/>
                      <a:pt x="664" y="309"/>
                      <a:pt x="659" y="305"/>
                    </a:cubicBezTo>
                    <a:cubicBezTo>
                      <a:pt x="651" y="314"/>
                      <a:pt x="662" y="324"/>
                      <a:pt x="665" y="333"/>
                    </a:cubicBezTo>
                    <a:cubicBezTo>
                      <a:pt x="666" y="341"/>
                      <a:pt x="668" y="350"/>
                      <a:pt x="662" y="357"/>
                    </a:cubicBezTo>
                    <a:cubicBezTo>
                      <a:pt x="657" y="364"/>
                      <a:pt x="651" y="355"/>
                      <a:pt x="647" y="356"/>
                    </a:cubicBezTo>
                    <a:cubicBezTo>
                      <a:pt x="644" y="360"/>
                      <a:pt x="646" y="366"/>
                      <a:pt x="647" y="370"/>
                    </a:cubicBezTo>
                    <a:cubicBezTo>
                      <a:pt x="651" y="374"/>
                      <a:pt x="655" y="378"/>
                      <a:pt x="660" y="380"/>
                    </a:cubicBezTo>
                    <a:cubicBezTo>
                      <a:pt x="663" y="380"/>
                      <a:pt x="666" y="378"/>
                      <a:pt x="669" y="376"/>
                    </a:cubicBezTo>
                    <a:cubicBezTo>
                      <a:pt x="682" y="360"/>
                      <a:pt x="677" y="340"/>
                      <a:pt x="671" y="322"/>
                    </a:cubicBezTo>
                    <a:close/>
                    <a:moveTo>
                      <a:pt x="214" y="328"/>
                    </a:moveTo>
                    <a:cubicBezTo>
                      <a:pt x="215" y="321"/>
                      <a:pt x="220" y="311"/>
                      <a:pt x="214" y="305"/>
                    </a:cubicBezTo>
                    <a:cubicBezTo>
                      <a:pt x="212" y="306"/>
                      <a:pt x="209" y="307"/>
                      <a:pt x="207" y="309"/>
                    </a:cubicBezTo>
                    <a:cubicBezTo>
                      <a:pt x="208" y="327"/>
                      <a:pt x="196" y="342"/>
                      <a:pt x="197" y="358"/>
                    </a:cubicBezTo>
                    <a:cubicBezTo>
                      <a:pt x="200" y="366"/>
                      <a:pt x="204" y="376"/>
                      <a:pt x="213" y="378"/>
                    </a:cubicBezTo>
                    <a:cubicBezTo>
                      <a:pt x="216" y="379"/>
                      <a:pt x="220" y="378"/>
                      <a:pt x="223" y="376"/>
                    </a:cubicBezTo>
                    <a:cubicBezTo>
                      <a:pt x="227" y="372"/>
                      <a:pt x="228" y="365"/>
                      <a:pt x="226" y="359"/>
                    </a:cubicBezTo>
                    <a:cubicBezTo>
                      <a:pt x="224" y="358"/>
                      <a:pt x="222" y="359"/>
                      <a:pt x="220" y="360"/>
                    </a:cubicBezTo>
                    <a:cubicBezTo>
                      <a:pt x="217" y="360"/>
                      <a:pt x="213" y="359"/>
                      <a:pt x="211" y="356"/>
                    </a:cubicBezTo>
                    <a:cubicBezTo>
                      <a:pt x="205" y="348"/>
                      <a:pt x="209" y="336"/>
                      <a:pt x="214" y="328"/>
                    </a:cubicBezTo>
                    <a:close/>
                    <a:moveTo>
                      <a:pt x="685" y="318"/>
                    </a:moveTo>
                    <a:cubicBezTo>
                      <a:pt x="683" y="316"/>
                      <a:pt x="680" y="314"/>
                      <a:pt x="678" y="315"/>
                    </a:cubicBezTo>
                    <a:cubicBezTo>
                      <a:pt x="676" y="327"/>
                      <a:pt x="685" y="338"/>
                      <a:pt x="683" y="350"/>
                    </a:cubicBezTo>
                    <a:cubicBezTo>
                      <a:pt x="687" y="365"/>
                      <a:pt x="676" y="376"/>
                      <a:pt x="675" y="390"/>
                    </a:cubicBezTo>
                    <a:cubicBezTo>
                      <a:pt x="674" y="401"/>
                      <a:pt x="675" y="413"/>
                      <a:pt x="685" y="420"/>
                    </a:cubicBezTo>
                    <a:cubicBezTo>
                      <a:pt x="690" y="423"/>
                      <a:pt x="695" y="424"/>
                      <a:pt x="701" y="422"/>
                    </a:cubicBezTo>
                    <a:cubicBezTo>
                      <a:pt x="709" y="419"/>
                      <a:pt x="716" y="413"/>
                      <a:pt x="716" y="404"/>
                    </a:cubicBezTo>
                    <a:cubicBezTo>
                      <a:pt x="708" y="408"/>
                      <a:pt x="708" y="408"/>
                      <a:pt x="708" y="408"/>
                    </a:cubicBezTo>
                    <a:cubicBezTo>
                      <a:pt x="703" y="407"/>
                      <a:pt x="698" y="407"/>
                      <a:pt x="695" y="404"/>
                    </a:cubicBezTo>
                    <a:cubicBezTo>
                      <a:pt x="685" y="394"/>
                      <a:pt x="692" y="379"/>
                      <a:pt x="695" y="368"/>
                    </a:cubicBezTo>
                    <a:cubicBezTo>
                      <a:pt x="699" y="355"/>
                      <a:pt x="697" y="343"/>
                      <a:pt x="692" y="330"/>
                    </a:cubicBezTo>
                    <a:cubicBezTo>
                      <a:pt x="690" y="326"/>
                      <a:pt x="683" y="323"/>
                      <a:pt x="685" y="318"/>
                    </a:cubicBezTo>
                    <a:close/>
                    <a:moveTo>
                      <a:pt x="201" y="315"/>
                    </a:moveTo>
                    <a:cubicBezTo>
                      <a:pt x="201" y="314"/>
                      <a:pt x="200" y="313"/>
                      <a:pt x="199" y="313"/>
                    </a:cubicBezTo>
                    <a:cubicBezTo>
                      <a:pt x="196" y="314"/>
                      <a:pt x="194" y="315"/>
                      <a:pt x="194" y="318"/>
                    </a:cubicBezTo>
                    <a:cubicBezTo>
                      <a:pt x="186" y="324"/>
                      <a:pt x="184" y="334"/>
                      <a:pt x="182" y="344"/>
                    </a:cubicBezTo>
                    <a:cubicBezTo>
                      <a:pt x="177" y="362"/>
                      <a:pt x="193" y="379"/>
                      <a:pt x="184" y="397"/>
                    </a:cubicBezTo>
                    <a:cubicBezTo>
                      <a:pt x="180" y="404"/>
                      <a:pt x="173" y="408"/>
                      <a:pt x="165" y="408"/>
                    </a:cubicBezTo>
                    <a:cubicBezTo>
                      <a:pt x="164" y="409"/>
                      <a:pt x="164" y="409"/>
                      <a:pt x="164" y="409"/>
                    </a:cubicBezTo>
                    <a:cubicBezTo>
                      <a:pt x="167" y="414"/>
                      <a:pt x="171" y="416"/>
                      <a:pt x="175" y="418"/>
                    </a:cubicBezTo>
                    <a:cubicBezTo>
                      <a:pt x="183" y="417"/>
                      <a:pt x="188" y="414"/>
                      <a:pt x="192" y="409"/>
                    </a:cubicBezTo>
                    <a:cubicBezTo>
                      <a:pt x="202" y="396"/>
                      <a:pt x="198" y="378"/>
                      <a:pt x="193" y="365"/>
                    </a:cubicBezTo>
                    <a:cubicBezTo>
                      <a:pt x="189" y="348"/>
                      <a:pt x="198" y="331"/>
                      <a:pt x="201" y="315"/>
                    </a:cubicBezTo>
                    <a:close/>
                    <a:moveTo>
                      <a:pt x="705" y="328"/>
                    </a:moveTo>
                    <a:cubicBezTo>
                      <a:pt x="703" y="325"/>
                      <a:pt x="699" y="316"/>
                      <a:pt x="694" y="321"/>
                    </a:cubicBezTo>
                    <a:cubicBezTo>
                      <a:pt x="699" y="331"/>
                      <a:pt x="703" y="342"/>
                      <a:pt x="703" y="353"/>
                    </a:cubicBezTo>
                    <a:cubicBezTo>
                      <a:pt x="705" y="369"/>
                      <a:pt x="688" y="385"/>
                      <a:pt x="701" y="401"/>
                    </a:cubicBezTo>
                    <a:cubicBezTo>
                      <a:pt x="703" y="403"/>
                      <a:pt x="709" y="403"/>
                      <a:pt x="710" y="399"/>
                    </a:cubicBezTo>
                    <a:cubicBezTo>
                      <a:pt x="710" y="397"/>
                      <a:pt x="708" y="397"/>
                      <a:pt x="706" y="395"/>
                    </a:cubicBezTo>
                    <a:cubicBezTo>
                      <a:pt x="700" y="389"/>
                      <a:pt x="704" y="379"/>
                      <a:pt x="706" y="371"/>
                    </a:cubicBezTo>
                    <a:cubicBezTo>
                      <a:pt x="709" y="357"/>
                      <a:pt x="712" y="342"/>
                      <a:pt x="705" y="328"/>
                    </a:cubicBezTo>
                    <a:close/>
                    <a:moveTo>
                      <a:pt x="359" y="325"/>
                    </a:moveTo>
                    <a:cubicBezTo>
                      <a:pt x="353" y="320"/>
                      <a:pt x="353" y="320"/>
                      <a:pt x="353" y="320"/>
                    </a:cubicBezTo>
                    <a:cubicBezTo>
                      <a:pt x="345" y="318"/>
                      <a:pt x="337" y="314"/>
                      <a:pt x="329" y="318"/>
                    </a:cubicBezTo>
                    <a:cubicBezTo>
                      <a:pt x="329" y="325"/>
                      <a:pt x="326" y="336"/>
                      <a:pt x="332" y="342"/>
                    </a:cubicBezTo>
                    <a:cubicBezTo>
                      <a:pt x="335" y="347"/>
                      <a:pt x="341" y="352"/>
                      <a:pt x="347" y="350"/>
                    </a:cubicBezTo>
                    <a:cubicBezTo>
                      <a:pt x="352" y="349"/>
                      <a:pt x="357" y="347"/>
                      <a:pt x="359" y="342"/>
                    </a:cubicBezTo>
                    <a:cubicBezTo>
                      <a:pt x="362" y="337"/>
                      <a:pt x="362" y="329"/>
                      <a:pt x="359" y="325"/>
                    </a:cubicBezTo>
                    <a:close/>
                    <a:moveTo>
                      <a:pt x="546" y="324"/>
                    </a:moveTo>
                    <a:cubicBezTo>
                      <a:pt x="543" y="319"/>
                      <a:pt x="537" y="321"/>
                      <a:pt x="532" y="320"/>
                    </a:cubicBezTo>
                    <a:cubicBezTo>
                      <a:pt x="524" y="320"/>
                      <a:pt x="520" y="327"/>
                      <a:pt x="517" y="334"/>
                    </a:cubicBezTo>
                    <a:cubicBezTo>
                      <a:pt x="515" y="338"/>
                      <a:pt x="517" y="342"/>
                      <a:pt x="519" y="346"/>
                    </a:cubicBezTo>
                    <a:cubicBezTo>
                      <a:pt x="524" y="351"/>
                      <a:pt x="531" y="352"/>
                      <a:pt x="537" y="351"/>
                    </a:cubicBezTo>
                    <a:cubicBezTo>
                      <a:pt x="542" y="351"/>
                      <a:pt x="546" y="346"/>
                      <a:pt x="549" y="342"/>
                    </a:cubicBezTo>
                    <a:cubicBezTo>
                      <a:pt x="550" y="339"/>
                      <a:pt x="552" y="333"/>
                      <a:pt x="547" y="330"/>
                    </a:cubicBezTo>
                    <a:cubicBezTo>
                      <a:pt x="545" y="335"/>
                      <a:pt x="547" y="340"/>
                      <a:pt x="544" y="344"/>
                    </a:cubicBezTo>
                    <a:cubicBezTo>
                      <a:pt x="541" y="347"/>
                      <a:pt x="537" y="349"/>
                      <a:pt x="532" y="349"/>
                    </a:cubicBezTo>
                    <a:cubicBezTo>
                      <a:pt x="528" y="348"/>
                      <a:pt x="524" y="347"/>
                      <a:pt x="522" y="343"/>
                    </a:cubicBezTo>
                    <a:cubicBezTo>
                      <a:pt x="522" y="340"/>
                      <a:pt x="521" y="337"/>
                      <a:pt x="521" y="333"/>
                    </a:cubicBezTo>
                    <a:cubicBezTo>
                      <a:pt x="523" y="330"/>
                      <a:pt x="526" y="326"/>
                      <a:pt x="530" y="325"/>
                    </a:cubicBezTo>
                    <a:cubicBezTo>
                      <a:pt x="535" y="321"/>
                      <a:pt x="542" y="325"/>
                      <a:pt x="546" y="327"/>
                    </a:cubicBezTo>
                    <a:cubicBezTo>
                      <a:pt x="546" y="324"/>
                      <a:pt x="546" y="324"/>
                      <a:pt x="546" y="324"/>
                    </a:cubicBezTo>
                    <a:close/>
                    <a:moveTo>
                      <a:pt x="359" y="331"/>
                    </a:moveTo>
                    <a:cubicBezTo>
                      <a:pt x="355" y="323"/>
                      <a:pt x="346" y="321"/>
                      <a:pt x="339" y="320"/>
                    </a:cubicBezTo>
                    <a:cubicBezTo>
                      <a:pt x="333" y="318"/>
                      <a:pt x="333" y="324"/>
                      <a:pt x="333" y="327"/>
                    </a:cubicBezTo>
                    <a:cubicBezTo>
                      <a:pt x="334" y="333"/>
                      <a:pt x="333" y="343"/>
                      <a:pt x="341" y="345"/>
                    </a:cubicBezTo>
                    <a:cubicBezTo>
                      <a:pt x="345" y="347"/>
                      <a:pt x="352" y="349"/>
                      <a:pt x="355" y="344"/>
                    </a:cubicBezTo>
                    <a:cubicBezTo>
                      <a:pt x="358" y="340"/>
                      <a:pt x="359" y="336"/>
                      <a:pt x="359" y="331"/>
                    </a:cubicBezTo>
                    <a:close/>
                    <a:moveTo>
                      <a:pt x="184" y="318"/>
                    </a:moveTo>
                    <a:cubicBezTo>
                      <a:pt x="178" y="323"/>
                      <a:pt x="178" y="332"/>
                      <a:pt x="174" y="339"/>
                    </a:cubicBezTo>
                    <a:cubicBezTo>
                      <a:pt x="173" y="352"/>
                      <a:pt x="167" y="368"/>
                      <a:pt x="171" y="381"/>
                    </a:cubicBezTo>
                    <a:cubicBezTo>
                      <a:pt x="173" y="389"/>
                      <a:pt x="169" y="395"/>
                      <a:pt x="168" y="401"/>
                    </a:cubicBezTo>
                    <a:cubicBezTo>
                      <a:pt x="172" y="402"/>
                      <a:pt x="173" y="400"/>
                      <a:pt x="176" y="398"/>
                    </a:cubicBezTo>
                    <a:cubicBezTo>
                      <a:pt x="180" y="394"/>
                      <a:pt x="180" y="388"/>
                      <a:pt x="180" y="381"/>
                    </a:cubicBezTo>
                    <a:cubicBezTo>
                      <a:pt x="173" y="361"/>
                      <a:pt x="174" y="337"/>
                      <a:pt x="184" y="318"/>
                    </a:cubicBezTo>
                    <a:close/>
                    <a:moveTo>
                      <a:pt x="660" y="351"/>
                    </a:moveTo>
                    <a:cubicBezTo>
                      <a:pt x="662" y="342"/>
                      <a:pt x="659" y="331"/>
                      <a:pt x="653" y="324"/>
                    </a:cubicBezTo>
                    <a:cubicBezTo>
                      <a:pt x="657" y="338"/>
                      <a:pt x="657" y="338"/>
                      <a:pt x="657" y="338"/>
                    </a:cubicBezTo>
                    <a:cubicBezTo>
                      <a:pt x="657" y="343"/>
                      <a:pt x="652" y="347"/>
                      <a:pt x="656" y="351"/>
                    </a:cubicBezTo>
                    <a:cubicBezTo>
                      <a:pt x="657" y="352"/>
                      <a:pt x="658" y="351"/>
                      <a:pt x="660" y="351"/>
                    </a:cubicBezTo>
                    <a:close/>
                    <a:moveTo>
                      <a:pt x="222" y="348"/>
                    </a:moveTo>
                    <a:cubicBezTo>
                      <a:pt x="219" y="344"/>
                      <a:pt x="221" y="337"/>
                      <a:pt x="219" y="333"/>
                    </a:cubicBezTo>
                    <a:cubicBezTo>
                      <a:pt x="217" y="338"/>
                      <a:pt x="214" y="342"/>
                      <a:pt x="214" y="347"/>
                    </a:cubicBezTo>
                    <a:cubicBezTo>
                      <a:pt x="214" y="349"/>
                      <a:pt x="215" y="354"/>
                      <a:pt x="218" y="353"/>
                    </a:cubicBezTo>
                    <a:cubicBezTo>
                      <a:pt x="221" y="352"/>
                      <a:pt x="222" y="351"/>
                      <a:pt x="222" y="348"/>
                    </a:cubicBezTo>
                    <a:close/>
                    <a:moveTo>
                      <a:pt x="58" y="335"/>
                    </a:moveTo>
                    <a:cubicBezTo>
                      <a:pt x="59" y="335"/>
                      <a:pt x="58" y="334"/>
                      <a:pt x="57" y="334"/>
                    </a:cubicBezTo>
                    <a:cubicBezTo>
                      <a:pt x="57" y="336"/>
                      <a:pt x="57" y="336"/>
                      <a:pt x="57" y="336"/>
                    </a:cubicBezTo>
                    <a:cubicBezTo>
                      <a:pt x="57" y="336"/>
                      <a:pt x="58" y="336"/>
                      <a:pt x="58" y="335"/>
                    </a:cubicBezTo>
                    <a:close/>
                    <a:moveTo>
                      <a:pt x="319" y="376"/>
                    </a:moveTo>
                    <a:cubicBezTo>
                      <a:pt x="307" y="366"/>
                      <a:pt x="302" y="351"/>
                      <a:pt x="300" y="337"/>
                    </a:cubicBezTo>
                    <a:cubicBezTo>
                      <a:pt x="290" y="349"/>
                      <a:pt x="282" y="363"/>
                      <a:pt x="278" y="378"/>
                    </a:cubicBezTo>
                    <a:cubicBezTo>
                      <a:pt x="271" y="379"/>
                      <a:pt x="264" y="381"/>
                      <a:pt x="258" y="385"/>
                    </a:cubicBezTo>
                    <a:cubicBezTo>
                      <a:pt x="240" y="393"/>
                      <a:pt x="239" y="414"/>
                      <a:pt x="230" y="428"/>
                    </a:cubicBezTo>
                    <a:cubicBezTo>
                      <a:pt x="241" y="444"/>
                      <a:pt x="247" y="462"/>
                      <a:pt x="265" y="472"/>
                    </a:cubicBezTo>
                    <a:cubicBezTo>
                      <a:pt x="270" y="475"/>
                      <a:pt x="277" y="475"/>
                      <a:pt x="281" y="479"/>
                    </a:cubicBezTo>
                    <a:cubicBezTo>
                      <a:pt x="283" y="494"/>
                      <a:pt x="292" y="506"/>
                      <a:pt x="304" y="516"/>
                    </a:cubicBezTo>
                    <a:cubicBezTo>
                      <a:pt x="307" y="509"/>
                      <a:pt x="309" y="500"/>
                      <a:pt x="313" y="493"/>
                    </a:cubicBezTo>
                    <a:cubicBezTo>
                      <a:pt x="315" y="489"/>
                      <a:pt x="321" y="487"/>
                      <a:pt x="321" y="483"/>
                    </a:cubicBezTo>
                    <a:cubicBezTo>
                      <a:pt x="311" y="482"/>
                      <a:pt x="304" y="477"/>
                      <a:pt x="300" y="469"/>
                    </a:cubicBezTo>
                    <a:cubicBezTo>
                      <a:pt x="294" y="466"/>
                      <a:pt x="286" y="467"/>
                      <a:pt x="282" y="462"/>
                    </a:cubicBezTo>
                    <a:cubicBezTo>
                      <a:pt x="267" y="450"/>
                      <a:pt x="264" y="431"/>
                      <a:pt x="269" y="413"/>
                    </a:cubicBezTo>
                    <a:cubicBezTo>
                      <a:pt x="272" y="401"/>
                      <a:pt x="284" y="394"/>
                      <a:pt x="295" y="390"/>
                    </a:cubicBezTo>
                    <a:cubicBezTo>
                      <a:pt x="303" y="384"/>
                      <a:pt x="310" y="377"/>
                      <a:pt x="319" y="376"/>
                    </a:cubicBezTo>
                    <a:close/>
                    <a:moveTo>
                      <a:pt x="304" y="367"/>
                    </a:moveTo>
                    <a:cubicBezTo>
                      <a:pt x="301" y="362"/>
                      <a:pt x="301" y="354"/>
                      <a:pt x="295" y="352"/>
                    </a:cubicBezTo>
                    <a:cubicBezTo>
                      <a:pt x="287" y="357"/>
                      <a:pt x="287" y="368"/>
                      <a:pt x="282" y="376"/>
                    </a:cubicBezTo>
                    <a:cubicBezTo>
                      <a:pt x="282" y="385"/>
                      <a:pt x="271" y="380"/>
                      <a:pt x="267" y="385"/>
                    </a:cubicBezTo>
                    <a:cubicBezTo>
                      <a:pt x="250" y="391"/>
                      <a:pt x="243" y="409"/>
                      <a:pt x="237" y="424"/>
                    </a:cubicBezTo>
                    <a:cubicBezTo>
                      <a:pt x="236" y="431"/>
                      <a:pt x="240" y="437"/>
                      <a:pt x="243" y="443"/>
                    </a:cubicBezTo>
                    <a:cubicBezTo>
                      <a:pt x="256" y="458"/>
                      <a:pt x="256" y="458"/>
                      <a:pt x="256" y="458"/>
                    </a:cubicBezTo>
                    <a:cubicBezTo>
                      <a:pt x="263" y="466"/>
                      <a:pt x="274" y="471"/>
                      <a:pt x="284" y="475"/>
                    </a:cubicBezTo>
                    <a:cubicBezTo>
                      <a:pt x="289" y="484"/>
                      <a:pt x="294" y="494"/>
                      <a:pt x="300" y="503"/>
                    </a:cubicBezTo>
                    <a:cubicBezTo>
                      <a:pt x="306" y="504"/>
                      <a:pt x="305" y="494"/>
                      <a:pt x="310" y="491"/>
                    </a:cubicBezTo>
                    <a:cubicBezTo>
                      <a:pt x="311" y="489"/>
                      <a:pt x="313" y="486"/>
                      <a:pt x="311" y="484"/>
                    </a:cubicBezTo>
                    <a:cubicBezTo>
                      <a:pt x="304" y="482"/>
                      <a:pt x="299" y="478"/>
                      <a:pt x="296" y="472"/>
                    </a:cubicBezTo>
                    <a:cubicBezTo>
                      <a:pt x="290" y="468"/>
                      <a:pt x="282" y="468"/>
                      <a:pt x="277" y="463"/>
                    </a:cubicBezTo>
                    <a:cubicBezTo>
                      <a:pt x="268" y="458"/>
                      <a:pt x="267" y="449"/>
                      <a:pt x="263" y="441"/>
                    </a:cubicBezTo>
                    <a:cubicBezTo>
                      <a:pt x="262" y="435"/>
                      <a:pt x="265" y="429"/>
                      <a:pt x="262" y="424"/>
                    </a:cubicBezTo>
                    <a:cubicBezTo>
                      <a:pt x="260" y="409"/>
                      <a:pt x="273" y="398"/>
                      <a:pt x="284" y="391"/>
                    </a:cubicBezTo>
                    <a:cubicBezTo>
                      <a:pt x="292" y="390"/>
                      <a:pt x="295" y="382"/>
                      <a:pt x="302" y="379"/>
                    </a:cubicBezTo>
                    <a:cubicBezTo>
                      <a:pt x="310" y="377"/>
                      <a:pt x="310" y="377"/>
                      <a:pt x="310" y="377"/>
                    </a:cubicBezTo>
                    <a:cubicBezTo>
                      <a:pt x="310" y="373"/>
                      <a:pt x="307" y="370"/>
                      <a:pt x="304" y="367"/>
                    </a:cubicBezTo>
                    <a:close/>
                    <a:moveTo>
                      <a:pt x="574" y="402"/>
                    </a:moveTo>
                    <a:cubicBezTo>
                      <a:pt x="568" y="397"/>
                      <a:pt x="564" y="389"/>
                      <a:pt x="557" y="385"/>
                    </a:cubicBezTo>
                    <a:cubicBezTo>
                      <a:pt x="552" y="383"/>
                      <a:pt x="547" y="385"/>
                      <a:pt x="542" y="385"/>
                    </a:cubicBezTo>
                    <a:cubicBezTo>
                      <a:pt x="537" y="387"/>
                      <a:pt x="533" y="392"/>
                      <a:pt x="533" y="397"/>
                    </a:cubicBezTo>
                    <a:cubicBezTo>
                      <a:pt x="533" y="402"/>
                      <a:pt x="535" y="406"/>
                      <a:pt x="538" y="408"/>
                    </a:cubicBezTo>
                    <a:cubicBezTo>
                      <a:pt x="545" y="411"/>
                      <a:pt x="550" y="406"/>
                      <a:pt x="554" y="401"/>
                    </a:cubicBezTo>
                    <a:cubicBezTo>
                      <a:pt x="562" y="400"/>
                      <a:pt x="566" y="408"/>
                      <a:pt x="569" y="413"/>
                    </a:cubicBezTo>
                    <a:cubicBezTo>
                      <a:pt x="577" y="412"/>
                      <a:pt x="587" y="412"/>
                      <a:pt x="591" y="419"/>
                    </a:cubicBezTo>
                    <a:cubicBezTo>
                      <a:pt x="594" y="425"/>
                      <a:pt x="594" y="432"/>
                      <a:pt x="591" y="438"/>
                    </a:cubicBezTo>
                    <a:cubicBezTo>
                      <a:pt x="587" y="442"/>
                      <a:pt x="583" y="446"/>
                      <a:pt x="577" y="446"/>
                    </a:cubicBezTo>
                    <a:cubicBezTo>
                      <a:pt x="568" y="448"/>
                      <a:pt x="563" y="458"/>
                      <a:pt x="552" y="456"/>
                    </a:cubicBezTo>
                    <a:cubicBezTo>
                      <a:pt x="544" y="453"/>
                      <a:pt x="554" y="447"/>
                      <a:pt x="548" y="443"/>
                    </a:cubicBezTo>
                    <a:cubicBezTo>
                      <a:pt x="545" y="442"/>
                      <a:pt x="540" y="442"/>
                      <a:pt x="538" y="445"/>
                    </a:cubicBezTo>
                    <a:cubicBezTo>
                      <a:pt x="533" y="450"/>
                      <a:pt x="535" y="460"/>
                      <a:pt x="537" y="466"/>
                    </a:cubicBezTo>
                    <a:cubicBezTo>
                      <a:pt x="543" y="473"/>
                      <a:pt x="551" y="476"/>
                      <a:pt x="560" y="474"/>
                    </a:cubicBezTo>
                    <a:cubicBezTo>
                      <a:pt x="568" y="471"/>
                      <a:pt x="573" y="463"/>
                      <a:pt x="576" y="456"/>
                    </a:cubicBezTo>
                    <a:cubicBezTo>
                      <a:pt x="585" y="456"/>
                      <a:pt x="592" y="453"/>
                      <a:pt x="599" y="448"/>
                    </a:cubicBezTo>
                    <a:cubicBezTo>
                      <a:pt x="606" y="439"/>
                      <a:pt x="605" y="428"/>
                      <a:pt x="601" y="418"/>
                    </a:cubicBezTo>
                    <a:cubicBezTo>
                      <a:pt x="596" y="407"/>
                      <a:pt x="585" y="402"/>
                      <a:pt x="574" y="402"/>
                    </a:cubicBezTo>
                    <a:close/>
                    <a:moveTo>
                      <a:pt x="336" y="386"/>
                    </a:moveTo>
                    <a:cubicBezTo>
                      <a:pt x="331" y="382"/>
                      <a:pt x="322" y="383"/>
                      <a:pt x="316" y="382"/>
                    </a:cubicBezTo>
                    <a:cubicBezTo>
                      <a:pt x="310" y="385"/>
                      <a:pt x="302" y="387"/>
                      <a:pt x="299" y="394"/>
                    </a:cubicBezTo>
                    <a:cubicBezTo>
                      <a:pt x="290" y="396"/>
                      <a:pt x="283" y="400"/>
                      <a:pt x="278" y="408"/>
                    </a:cubicBezTo>
                    <a:cubicBezTo>
                      <a:pt x="272" y="417"/>
                      <a:pt x="271" y="429"/>
                      <a:pt x="274" y="440"/>
                    </a:cubicBezTo>
                    <a:cubicBezTo>
                      <a:pt x="278" y="453"/>
                      <a:pt x="291" y="462"/>
                      <a:pt x="305" y="464"/>
                    </a:cubicBezTo>
                    <a:cubicBezTo>
                      <a:pt x="308" y="469"/>
                      <a:pt x="311" y="477"/>
                      <a:pt x="318" y="477"/>
                    </a:cubicBezTo>
                    <a:cubicBezTo>
                      <a:pt x="325" y="478"/>
                      <a:pt x="334" y="478"/>
                      <a:pt x="340" y="472"/>
                    </a:cubicBezTo>
                    <a:cubicBezTo>
                      <a:pt x="342" y="468"/>
                      <a:pt x="344" y="462"/>
                      <a:pt x="343" y="457"/>
                    </a:cubicBezTo>
                    <a:cubicBezTo>
                      <a:pt x="341" y="453"/>
                      <a:pt x="339" y="449"/>
                      <a:pt x="334" y="449"/>
                    </a:cubicBezTo>
                    <a:cubicBezTo>
                      <a:pt x="330" y="451"/>
                      <a:pt x="329" y="456"/>
                      <a:pt x="330" y="460"/>
                    </a:cubicBezTo>
                    <a:cubicBezTo>
                      <a:pt x="329" y="465"/>
                      <a:pt x="323" y="461"/>
                      <a:pt x="320" y="463"/>
                    </a:cubicBezTo>
                    <a:cubicBezTo>
                      <a:pt x="317" y="463"/>
                      <a:pt x="316" y="460"/>
                      <a:pt x="314" y="457"/>
                    </a:cubicBezTo>
                    <a:cubicBezTo>
                      <a:pt x="313" y="456"/>
                      <a:pt x="315" y="454"/>
                      <a:pt x="312" y="453"/>
                    </a:cubicBezTo>
                    <a:cubicBezTo>
                      <a:pt x="304" y="453"/>
                      <a:pt x="296" y="451"/>
                      <a:pt x="291" y="443"/>
                    </a:cubicBezTo>
                    <a:cubicBezTo>
                      <a:pt x="286" y="437"/>
                      <a:pt x="282" y="430"/>
                      <a:pt x="285" y="422"/>
                    </a:cubicBezTo>
                    <a:cubicBezTo>
                      <a:pt x="289" y="415"/>
                      <a:pt x="296" y="408"/>
                      <a:pt x="305" y="409"/>
                    </a:cubicBezTo>
                    <a:cubicBezTo>
                      <a:pt x="309" y="405"/>
                      <a:pt x="313" y="401"/>
                      <a:pt x="319" y="399"/>
                    </a:cubicBezTo>
                    <a:cubicBezTo>
                      <a:pt x="326" y="399"/>
                      <a:pt x="329" y="404"/>
                      <a:pt x="332" y="409"/>
                    </a:cubicBezTo>
                    <a:cubicBezTo>
                      <a:pt x="335" y="410"/>
                      <a:pt x="339" y="408"/>
                      <a:pt x="341" y="405"/>
                    </a:cubicBezTo>
                    <a:cubicBezTo>
                      <a:pt x="344" y="399"/>
                      <a:pt x="341" y="391"/>
                      <a:pt x="336" y="386"/>
                    </a:cubicBezTo>
                    <a:close/>
                    <a:moveTo>
                      <a:pt x="456" y="420"/>
                    </a:moveTo>
                    <a:cubicBezTo>
                      <a:pt x="455" y="417"/>
                      <a:pt x="452" y="414"/>
                      <a:pt x="448" y="413"/>
                    </a:cubicBezTo>
                    <a:cubicBezTo>
                      <a:pt x="439" y="409"/>
                      <a:pt x="431" y="415"/>
                      <a:pt x="425" y="421"/>
                    </a:cubicBezTo>
                    <a:cubicBezTo>
                      <a:pt x="424" y="425"/>
                      <a:pt x="424" y="431"/>
                      <a:pt x="425" y="434"/>
                    </a:cubicBezTo>
                    <a:cubicBezTo>
                      <a:pt x="426" y="441"/>
                      <a:pt x="434" y="442"/>
                      <a:pt x="440" y="443"/>
                    </a:cubicBezTo>
                    <a:cubicBezTo>
                      <a:pt x="445" y="444"/>
                      <a:pt x="451" y="444"/>
                      <a:pt x="452" y="438"/>
                    </a:cubicBezTo>
                    <a:cubicBezTo>
                      <a:pt x="459" y="434"/>
                      <a:pt x="457" y="426"/>
                      <a:pt x="456" y="420"/>
                    </a:cubicBezTo>
                    <a:close/>
                    <a:moveTo>
                      <a:pt x="448" y="420"/>
                    </a:moveTo>
                    <a:cubicBezTo>
                      <a:pt x="451" y="422"/>
                      <a:pt x="451" y="428"/>
                      <a:pt x="451" y="431"/>
                    </a:cubicBezTo>
                    <a:cubicBezTo>
                      <a:pt x="448" y="435"/>
                      <a:pt x="445" y="438"/>
                      <a:pt x="441" y="439"/>
                    </a:cubicBezTo>
                    <a:cubicBezTo>
                      <a:pt x="437" y="439"/>
                      <a:pt x="433" y="436"/>
                      <a:pt x="431" y="433"/>
                    </a:cubicBezTo>
                    <a:cubicBezTo>
                      <a:pt x="430" y="429"/>
                      <a:pt x="431" y="425"/>
                      <a:pt x="433" y="422"/>
                    </a:cubicBezTo>
                    <a:cubicBezTo>
                      <a:pt x="437" y="418"/>
                      <a:pt x="444" y="418"/>
                      <a:pt x="448" y="420"/>
                    </a:cubicBezTo>
                    <a:close/>
                    <a:moveTo>
                      <a:pt x="712" y="440"/>
                    </a:moveTo>
                    <a:cubicBezTo>
                      <a:pt x="712" y="441"/>
                      <a:pt x="712" y="441"/>
                      <a:pt x="712" y="441"/>
                    </a:cubicBezTo>
                    <a:cubicBezTo>
                      <a:pt x="702" y="440"/>
                      <a:pt x="691" y="443"/>
                      <a:pt x="685" y="454"/>
                    </a:cubicBezTo>
                    <a:cubicBezTo>
                      <a:pt x="681" y="463"/>
                      <a:pt x="687" y="472"/>
                      <a:pt x="689" y="480"/>
                    </a:cubicBezTo>
                    <a:cubicBezTo>
                      <a:pt x="691" y="497"/>
                      <a:pt x="699" y="516"/>
                      <a:pt x="689" y="532"/>
                    </a:cubicBezTo>
                    <a:cubicBezTo>
                      <a:pt x="687" y="536"/>
                      <a:pt x="682" y="539"/>
                      <a:pt x="678" y="539"/>
                    </a:cubicBezTo>
                    <a:cubicBezTo>
                      <a:pt x="679" y="523"/>
                      <a:pt x="689" y="504"/>
                      <a:pt x="678" y="488"/>
                    </a:cubicBezTo>
                    <a:cubicBezTo>
                      <a:pt x="669" y="480"/>
                      <a:pt x="673" y="467"/>
                      <a:pt x="672" y="457"/>
                    </a:cubicBezTo>
                    <a:cubicBezTo>
                      <a:pt x="673" y="446"/>
                      <a:pt x="681" y="435"/>
                      <a:pt x="692" y="431"/>
                    </a:cubicBezTo>
                    <a:cubicBezTo>
                      <a:pt x="697" y="430"/>
                      <a:pt x="701" y="431"/>
                      <a:pt x="706" y="432"/>
                    </a:cubicBezTo>
                    <a:cubicBezTo>
                      <a:pt x="708" y="435"/>
                      <a:pt x="711" y="437"/>
                      <a:pt x="712" y="440"/>
                    </a:cubicBezTo>
                    <a:close/>
                    <a:moveTo>
                      <a:pt x="861" y="432"/>
                    </a:moveTo>
                    <a:cubicBezTo>
                      <a:pt x="867" y="439"/>
                      <a:pt x="871" y="445"/>
                      <a:pt x="870" y="453"/>
                    </a:cubicBezTo>
                    <a:cubicBezTo>
                      <a:pt x="862" y="471"/>
                      <a:pt x="854" y="493"/>
                      <a:pt x="863" y="513"/>
                    </a:cubicBezTo>
                    <a:cubicBezTo>
                      <a:pt x="872" y="531"/>
                      <a:pt x="871" y="555"/>
                      <a:pt x="860" y="572"/>
                    </a:cubicBezTo>
                    <a:cubicBezTo>
                      <a:pt x="872" y="587"/>
                      <a:pt x="872" y="608"/>
                      <a:pt x="862" y="624"/>
                    </a:cubicBezTo>
                    <a:cubicBezTo>
                      <a:pt x="856" y="631"/>
                      <a:pt x="856" y="631"/>
                      <a:pt x="856" y="631"/>
                    </a:cubicBezTo>
                    <a:cubicBezTo>
                      <a:pt x="864" y="637"/>
                      <a:pt x="870" y="647"/>
                      <a:pt x="870" y="658"/>
                    </a:cubicBezTo>
                    <a:cubicBezTo>
                      <a:pt x="870" y="676"/>
                      <a:pt x="866" y="696"/>
                      <a:pt x="850" y="706"/>
                    </a:cubicBezTo>
                    <a:cubicBezTo>
                      <a:pt x="851" y="709"/>
                      <a:pt x="855" y="709"/>
                      <a:pt x="857" y="712"/>
                    </a:cubicBezTo>
                    <a:cubicBezTo>
                      <a:pt x="871" y="725"/>
                      <a:pt x="873" y="748"/>
                      <a:pt x="865" y="764"/>
                    </a:cubicBezTo>
                    <a:cubicBezTo>
                      <a:pt x="855" y="779"/>
                      <a:pt x="855" y="779"/>
                      <a:pt x="855" y="779"/>
                    </a:cubicBezTo>
                    <a:cubicBezTo>
                      <a:pt x="858" y="790"/>
                      <a:pt x="865" y="801"/>
                      <a:pt x="860" y="813"/>
                    </a:cubicBezTo>
                    <a:cubicBezTo>
                      <a:pt x="858" y="822"/>
                      <a:pt x="850" y="827"/>
                      <a:pt x="843" y="833"/>
                    </a:cubicBezTo>
                    <a:cubicBezTo>
                      <a:pt x="830" y="839"/>
                      <a:pt x="813" y="839"/>
                      <a:pt x="802" y="829"/>
                    </a:cubicBezTo>
                    <a:cubicBezTo>
                      <a:pt x="799" y="826"/>
                      <a:pt x="799" y="826"/>
                      <a:pt x="799" y="826"/>
                    </a:cubicBezTo>
                    <a:cubicBezTo>
                      <a:pt x="784" y="839"/>
                      <a:pt x="761" y="843"/>
                      <a:pt x="743" y="836"/>
                    </a:cubicBezTo>
                    <a:cubicBezTo>
                      <a:pt x="738" y="833"/>
                      <a:pt x="732" y="829"/>
                      <a:pt x="730" y="823"/>
                    </a:cubicBezTo>
                    <a:cubicBezTo>
                      <a:pt x="725" y="823"/>
                      <a:pt x="723" y="829"/>
                      <a:pt x="719" y="831"/>
                    </a:cubicBezTo>
                    <a:cubicBezTo>
                      <a:pt x="703" y="840"/>
                      <a:pt x="681" y="843"/>
                      <a:pt x="666" y="832"/>
                    </a:cubicBezTo>
                    <a:cubicBezTo>
                      <a:pt x="665" y="831"/>
                      <a:pt x="663" y="829"/>
                      <a:pt x="661" y="830"/>
                    </a:cubicBezTo>
                    <a:cubicBezTo>
                      <a:pt x="651" y="843"/>
                      <a:pt x="636" y="847"/>
                      <a:pt x="620" y="847"/>
                    </a:cubicBezTo>
                    <a:cubicBezTo>
                      <a:pt x="608" y="848"/>
                      <a:pt x="599" y="837"/>
                      <a:pt x="586" y="838"/>
                    </a:cubicBezTo>
                    <a:cubicBezTo>
                      <a:pt x="576" y="846"/>
                      <a:pt x="562" y="850"/>
                      <a:pt x="550" y="846"/>
                    </a:cubicBezTo>
                    <a:cubicBezTo>
                      <a:pt x="543" y="847"/>
                      <a:pt x="539" y="843"/>
                      <a:pt x="534" y="842"/>
                    </a:cubicBezTo>
                    <a:cubicBezTo>
                      <a:pt x="517" y="839"/>
                      <a:pt x="497" y="836"/>
                      <a:pt x="483" y="846"/>
                    </a:cubicBezTo>
                    <a:cubicBezTo>
                      <a:pt x="475" y="852"/>
                      <a:pt x="463" y="848"/>
                      <a:pt x="454" y="845"/>
                    </a:cubicBezTo>
                    <a:cubicBezTo>
                      <a:pt x="452" y="841"/>
                      <a:pt x="452" y="841"/>
                      <a:pt x="452" y="841"/>
                    </a:cubicBezTo>
                    <a:cubicBezTo>
                      <a:pt x="454" y="838"/>
                      <a:pt x="459" y="841"/>
                      <a:pt x="462" y="838"/>
                    </a:cubicBezTo>
                    <a:cubicBezTo>
                      <a:pt x="474" y="829"/>
                      <a:pt x="470" y="812"/>
                      <a:pt x="483" y="805"/>
                    </a:cubicBezTo>
                    <a:cubicBezTo>
                      <a:pt x="502" y="793"/>
                      <a:pt x="524" y="810"/>
                      <a:pt x="544" y="801"/>
                    </a:cubicBezTo>
                    <a:cubicBezTo>
                      <a:pt x="560" y="787"/>
                      <a:pt x="581" y="774"/>
                      <a:pt x="604" y="784"/>
                    </a:cubicBezTo>
                    <a:cubicBezTo>
                      <a:pt x="607" y="776"/>
                      <a:pt x="611" y="766"/>
                      <a:pt x="621" y="761"/>
                    </a:cubicBezTo>
                    <a:cubicBezTo>
                      <a:pt x="627" y="758"/>
                      <a:pt x="633" y="755"/>
                      <a:pt x="640" y="754"/>
                    </a:cubicBezTo>
                    <a:cubicBezTo>
                      <a:pt x="642" y="746"/>
                      <a:pt x="643" y="737"/>
                      <a:pt x="651" y="732"/>
                    </a:cubicBezTo>
                    <a:cubicBezTo>
                      <a:pt x="656" y="727"/>
                      <a:pt x="662" y="723"/>
                      <a:pt x="670" y="723"/>
                    </a:cubicBezTo>
                    <a:cubicBezTo>
                      <a:pt x="674" y="723"/>
                      <a:pt x="680" y="727"/>
                      <a:pt x="682" y="720"/>
                    </a:cubicBezTo>
                    <a:cubicBezTo>
                      <a:pt x="685" y="712"/>
                      <a:pt x="693" y="706"/>
                      <a:pt x="700" y="702"/>
                    </a:cubicBezTo>
                    <a:cubicBezTo>
                      <a:pt x="703" y="690"/>
                      <a:pt x="708" y="676"/>
                      <a:pt x="721" y="673"/>
                    </a:cubicBezTo>
                    <a:cubicBezTo>
                      <a:pt x="731" y="671"/>
                      <a:pt x="743" y="673"/>
                      <a:pt x="746" y="662"/>
                    </a:cubicBezTo>
                    <a:cubicBezTo>
                      <a:pt x="746" y="644"/>
                      <a:pt x="758" y="626"/>
                      <a:pt x="775" y="619"/>
                    </a:cubicBezTo>
                    <a:cubicBezTo>
                      <a:pt x="778" y="618"/>
                      <a:pt x="781" y="619"/>
                      <a:pt x="782" y="616"/>
                    </a:cubicBezTo>
                    <a:cubicBezTo>
                      <a:pt x="779" y="607"/>
                      <a:pt x="784" y="597"/>
                      <a:pt x="790" y="590"/>
                    </a:cubicBezTo>
                    <a:cubicBezTo>
                      <a:pt x="795" y="585"/>
                      <a:pt x="801" y="583"/>
                      <a:pt x="807" y="580"/>
                    </a:cubicBezTo>
                    <a:cubicBezTo>
                      <a:pt x="808" y="579"/>
                      <a:pt x="808" y="579"/>
                      <a:pt x="808" y="579"/>
                    </a:cubicBezTo>
                    <a:cubicBezTo>
                      <a:pt x="803" y="565"/>
                      <a:pt x="804" y="549"/>
                      <a:pt x="811" y="535"/>
                    </a:cubicBezTo>
                    <a:cubicBezTo>
                      <a:pt x="816" y="525"/>
                      <a:pt x="826" y="517"/>
                      <a:pt x="825" y="504"/>
                    </a:cubicBezTo>
                    <a:cubicBezTo>
                      <a:pt x="821" y="489"/>
                      <a:pt x="824" y="472"/>
                      <a:pt x="834" y="459"/>
                    </a:cubicBezTo>
                    <a:cubicBezTo>
                      <a:pt x="839" y="446"/>
                      <a:pt x="865" y="453"/>
                      <a:pt x="857" y="434"/>
                    </a:cubicBezTo>
                    <a:cubicBezTo>
                      <a:pt x="857" y="432"/>
                      <a:pt x="860" y="432"/>
                      <a:pt x="861" y="432"/>
                    </a:cubicBezTo>
                    <a:close/>
                    <a:moveTo>
                      <a:pt x="198" y="454"/>
                    </a:moveTo>
                    <a:cubicBezTo>
                      <a:pt x="201" y="465"/>
                      <a:pt x="203" y="478"/>
                      <a:pt x="193" y="486"/>
                    </a:cubicBezTo>
                    <a:cubicBezTo>
                      <a:pt x="182" y="505"/>
                      <a:pt x="191" y="527"/>
                      <a:pt x="198" y="544"/>
                    </a:cubicBezTo>
                    <a:cubicBezTo>
                      <a:pt x="194" y="545"/>
                      <a:pt x="191" y="542"/>
                      <a:pt x="188" y="541"/>
                    </a:cubicBezTo>
                    <a:cubicBezTo>
                      <a:pt x="184" y="531"/>
                      <a:pt x="180" y="522"/>
                      <a:pt x="180" y="511"/>
                    </a:cubicBezTo>
                    <a:cubicBezTo>
                      <a:pt x="181" y="490"/>
                      <a:pt x="181" y="490"/>
                      <a:pt x="181" y="490"/>
                    </a:cubicBezTo>
                    <a:cubicBezTo>
                      <a:pt x="182" y="480"/>
                      <a:pt x="189" y="470"/>
                      <a:pt x="182" y="460"/>
                    </a:cubicBezTo>
                    <a:cubicBezTo>
                      <a:pt x="179" y="454"/>
                      <a:pt x="172" y="452"/>
                      <a:pt x="165" y="453"/>
                    </a:cubicBezTo>
                    <a:cubicBezTo>
                      <a:pt x="164" y="453"/>
                      <a:pt x="162" y="455"/>
                      <a:pt x="161" y="454"/>
                    </a:cubicBezTo>
                    <a:cubicBezTo>
                      <a:pt x="159" y="449"/>
                      <a:pt x="162" y="445"/>
                      <a:pt x="165" y="442"/>
                    </a:cubicBezTo>
                    <a:cubicBezTo>
                      <a:pt x="172" y="436"/>
                      <a:pt x="180" y="436"/>
                      <a:pt x="187" y="440"/>
                    </a:cubicBezTo>
                    <a:cubicBezTo>
                      <a:pt x="192" y="443"/>
                      <a:pt x="196" y="449"/>
                      <a:pt x="198" y="454"/>
                    </a:cubicBezTo>
                    <a:close/>
                    <a:moveTo>
                      <a:pt x="707" y="448"/>
                    </a:moveTo>
                    <a:cubicBezTo>
                      <a:pt x="702" y="451"/>
                      <a:pt x="696" y="457"/>
                      <a:pt x="697" y="465"/>
                    </a:cubicBezTo>
                    <a:cubicBezTo>
                      <a:pt x="702" y="486"/>
                      <a:pt x="708" y="508"/>
                      <a:pt x="701" y="529"/>
                    </a:cubicBezTo>
                    <a:cubicBezTo>
                      <a:pt x="700" y="531"/>
                      <a:pt x="700" y="536"/>
                      <a:pt x="696" y="536"/>
                    </a:cubicBezTo>
                    <a:cubicBezTo>
                      <a:pt x="695" y="536"/>
                      <a:pt x="695" y="534"/>
                      <a:pt x="694" y="532"/>
                    </a:cubicBezTo>
                    <a:cubicBezTo>
                      <a:pt x="704" y="515"/>
                      <a:pt x="698" y="494"/>
                      <a:pt x="694" y="475"/>
                    </a:cubicBezTo>
                    <a:cubicBezTo>
                      <a:pt x="691" y="468"/>
                      <a:pt x="688" y="457"/>
                      <a:pt x="695" y="450"/>
                    </a:cubicBezTo>
                    <a:cubicBezTo>
                      <a:pt x="699" y="448"/>
                      <a:pt x="703" y="447"/>
                      <a:pt x="707" y="448"/>
                    </a:cubicBezTo>
                    <a:close/>
                    <a:moveTo>
                      <a:pt x="25" y="452"/>
                    </a:moveTo>
                    <a:cubicBezTo>
                      <a:pt x="37" y="457"/>
                      <a:pt x="50" y="465"/>
                      <a:pt x="53" y="478"/>
                    </a:cubicBezTo>
                    <a:cubicBezTo>
                      <a:pt x="59" y="492"/>
                      <a:pt x="57" y="507"/>
                      <a:pt x="55" y="521"/>
                    </a:cubicBezTo>
                    <a:cubicBezTo>
                      <a:pt x="51" y="531"/>
                      <a:pt x="64" y="534"/>
                      <a:pt x="66" y="541"/>
                    </a:cubicBezTo>
                    <a:cubicBezTo>
                      <a:pt x="75" y="553"/>
                      <a:pt x="71" y="572"/>
                      <a:pt x="69" y="584"/>
                    </a:cubicBezTo>
                    <a:cubicBezTo>
                      <a:pt x="77" y="589"/>
                      <a:pt x="86" y="594"/>
                      <a:pt x="90" y="604"/>
                    </a:cubicBezTo>
                    <a:cubicBezTo>
                      <a:pt x="93" y="608"/>
                      <a:pt x="90" y="617"/>
                      <a:pt x="98" y="618"/>
                    </a:cubicBezTo>
                    <a:cubicBezTo>
                      <a:pt x="111" y="621"/>
                      <a:pt x="121" y="632"/>
                      <a:pt x="127" y="643"/>
                    </a:cubicBezTo>
                    <a:cubicBezTo>
                      <a:pt x="129" y="649"/>
                      <a:pt x="131" y="655"/>
                      <a:pt x="130" y="661"/>
                    </a:cubicBezTo>
                    <a:cubicBezTo>
                      <a:pt x="135" y="666"/>
                      <a:pt x="142" y="670"/>
                      <a:pt x="146" y="677"/>
                    </a:cubicBezTo>
                    <a:cubicBezTo>
                      <a:pt x="160" y="676"/>
                      <a:pt x="172" y="683"/>
                      <a:pt x="178" y="695"/>
                    </a:cubicBezTo>
                    <a:cubicBezTo>
                      <a:pt x="181" y="703"/>
                      <a:pt x="183" y="711"/>
                      <a:pt x="181" y="720"/>
                    </a:cubicBezTo>
                    <a:cubicBezTo>
                      <a:pt x="190" y="727"/>
                      <a:pt x="190" y="727"/>
                      <a:pt x="190" y="727"/>
                    </a:cubicBezTo>
                    <a:cubicBezTo>
                      <a:pt x="205" y="725"/>
                      <a:pt x="218" y="733"/>
                      <a:pt x="229" y="743"/>
                    </a:cubicBezTo>
                    <a:cubicBezTo>
                      <a:pt x="234" y="749"/>
                      <a:pt x="234" y="757"/>
                      <a:pt x="239" y="763"/>
                    </a:cubicBezTo>
                    <a:cubicBezTo>
                      <a:pt x="251" y="761"/>
                      <a:pt x="262" y="769"/>
                      <a:pt x="270" y="778"/>
                    </a:cubicBezTo>
                    <a:cubicBezTo>
                      <a:pt x="274" y="780"/>
                      <a:pt x="272" y="789"/>
                      <a:pt x="278" y="786"/>
                    </a:cubicBezTo>
                    <a:cubicBezTo>
                      <a:pt x="300" y="779"/>
                      <a:pt x="316" y="798"/>
                      <a:pt x="335" y="802"/>
                    </a:cubicBezTo>
                    <a:cubicBezTo>
                      <a:pt x="346" y="800"/>
                      <a:pt x="358" y="796"/>
                      <a:pt x="370" y="798"/>
                    </a:cubicBezTo>
                    <a:cubicBezTo>
                      <a:pt x="387" y="799"/>
                      <a:pt x="400" y="813"/>
                      <a:pt x="407" y="828"/>
                    </a:cubicBezTo>
                    <a:cubicBezTo>
                      <a:pt x="411" y="832"/>
                      <a:pt x="417" y="834"/>
                      <a:pt x="423" y="832"/>
                    </a:cubicBezTo>
                    <a:cubicBezTo>
                      <a:pt x="425" y="832"/>
                      <a:pt x="425" y="834"/>
                      <a:pt x="425" y="835"/>
                    </a:cubicBezTo>
                    <a:cubicBezTo>
                      <a:pt x="425" y="838"/>
                      <a:pt x="421" y="838"/>
                      <a:pt x="420" y="840"/>
                    </a:cubicBezTo>
                    <a:cubicBezTo>
                      <a:pt x="417" y="845"/>
                      <a:pt x="411" y="850"/>
                      <a:pt x="404" y="850"/>
                    </a:cubicBezTo>
                    <a:cubicBezTo>
                      <a:pt x="390" y="850"/>
                      <a:pt x="380" y="843"/>
                      <a:pt x="367" y="839"/>
                    </a:cubicBezTo>
                    <a:cubicBezTo>
                      <a:pt x="356" y="837"/>
                      <a:pt x="344" y="842"/>
                      <a:pt x="334" y="848"/>
                    </a:cubicBezTo>
                    <a:cubicBezTo>
                      <a:pt x="317" y="856"/>
                      <a:pt x="298" y="846"/>
                      <a:pt x="283" y="838"/>
                    </a:cubicBezTo>
                    <a:cubicBezTo>
                      <a:pt x="274" y="836"/>
                      <a:pt x="267" y="843"/>
                      <a:pt x="259" y="844"/>
                    </a:cubicBezTo>
                    <a:cubicBezTo>
                      <a:pt x="243" y="845"/>
                      <a:pt x="227" y="843"/>
                      <a:pt x="214" y="833"/>
                    </a:cubicBezTo>
                    <a:cubicBezTo>
                      <a:pt x="202" y="841"/>
                      <a:pt x="202" y="841"/>
                      <a:pt x="202" y="841"/>
                    </a:cubicBezTo>
                    <a:cubicBezTo>
                      <a:pt x="193" y="842"/>
                      <a:pt x="185" y="845"/>
                      <a:pt x="177" y="843"/>
                    </a:cubicBezTo>
                    <a:cubicBezTo>
                      <a:pt x="164" y="842"/>
                      <a:pt x="152" y="836"/>
                      <a:pt x="143" y="827"/>
                    </a:cubicBezTo>
                    <a:cubicBezTo>
                      <a:pt x="138" y="827"/>
                      <a:pt x="137" y="833"/>
                      <a:pt x="132" y="835"/>
                    </a:cubicBezTo>
                    <a:cubicBezTo>
                      <a:pt x="119" y="843"/>
                      <a:pt x="103" y="846"/>
                      <a:pt x="88" y="842"/>
                    </a:cubicBezTo>
                    <a:cubicBezTo>
                      <a:pt x="83" y="841"/>
                      <a:pt x="77" y="840"/>
                      <a:pt x="72" y="836"/>
                    </a:cubicBezTo>
                    <a:cubicBezTo>
                      <a:pt x="67" y="837"/>
                      <a:pt x="65" y="841"/>
                      <a:pt x="60" y="842"/>
                    </a:cubicBezTo>
                    <a:cubicBezTo>
                      <a:pt x="46" y="847"/>
                      <a:pt x="32" y="843"/>
                      <a:pt x="21" y="837"/>
                    </a:cubicBezTo>
                    <a:cubicBezTo>
                      <a:pt x="11" y="827"/>
                      <a:pt x="8" y="812"/>
                      <a:pt x="11" y="799"/>
                    </a:cubicBezTo>
                    <a:cubicBezTo>
                      <a:pt x="12" y="792"/>
                      <a:pt x="19" y="788"/>
                      <a:pt x="20" y="781"/>
                    </a:cubicBezTo>
                    <a:cubicBezTo>
                      <a:pt x="15" y="771"/>
                      <a:pt x="9" y="761"/>
                      <a:pt x="9" y="750"/>
                    </a:cubicBezTo>
                    <a:cubicBezTo>
                      <a:pt x="9" y="738"/>
                      <a:pt x="14" y="728"/>
                      <a:pt x="21" y="719"/>
                    </a:cubicBezTo>
                    <a:cubicBezTo>
                      <a:pt x="22" y="718"/>
                      <a:pt x="26" y="717"/>
                      <a:pt x="26" y="714"/>
                    </a:cubicBezTo>
                    <a:cubicBezTo>
                      <a:pt x="26" y="711"/>
                      <a:pt x="21" y="709"/>
                      <a:pt x="20" y="706"/>
                    </a:cubicBezTo>
                    <a:cubicBezTo>
                      <a:pt x="15" y="699"/>
                      <a:pt x="10" y="692"/>
                      <a:pt x="8" y="683"/>
                    </a:cubicBezTo>
                    <a:cubicBezTo>
                      <a:pt x="7" y="672"/>
                      <a:pt x="6" y="660"/>
                      <a:pt x="14" y="652"/>
                    </a:cubicBezTo>
                    <a:cubicBezTo>
                      <a:pt x="16" y="650"/>
                      <a:pt x="19" y="647"/>
                      <a:pt x="20" y="644"/>
                    </a:cubicBezTo>
                    <a:cubicBezTo>
                      <a:pt x="10" y="637"/>
                      <a:pt x="8" y="624"/>
                      <a:pt x="5" y="613"/>
                    </a:cubicBezTo>
                    <a:cubicBezTo>
                      <a:pt x="6" y="600"/>
                      <a:pt x="7" y="587"/>
                      <a:pt x="13" y="576"/>
                    </a:cubicBezTo>
                    <a:cubicBezTo>
                      <a:pt x="12" y="572"/>
                      <a:pt x="10" y="567"/>
                      <a:pt x="7" y="562"/>
                    </a:cubicBezTo>
                    <a:cubicBezTo>
                      <a:pt x="5" y="552"/>
                      <a:pt x="3" y="540"/>
                      <a:pt x="6" y="530"/>
                    </a:cubicBezTo>
                    <a:cubicBezTo>
                      <a:pt x="13" y="511"/>
                      <a:pt x="23" y="484"/>
                      <a:pt x="9" y="466"/>
                    </a:cubicBezTo>
                    <a:cubicBezTo>
                      <a:pt x="6" y="459"/>
                      <a:pt x="3" y="451"/>
                      <a:pt x="6" y="444"/>
                    </a:cubicBezTo>
                    <a:cubicBezTo>
                      <a:pt x="8" y="441"/>
                      <a:pt x="12" y="440"/>
                      <a:pt x="15" y="442"/>
                    </a:cubicBezTo>
                    <a:cubicBezTo>
                      <a:pt x="16" y="446"/>
                      <a:pt x="20" y="450"/>
                      <a:pt x="25" y="452"/>
                    </a:cubicBezTo>
                    <a:close/>
                    <a:moveTo>
                      <a:pt x="863" y="453"/>
                    </a:moveTo>
                    <a:cubicBezTo>
                      <a:pt x="862" y="462"/>
                      <a:pt x="855" y="471"/>
                      <a:pt x="853" y="480"/>
                    </a:cubicBezTo>
                    <a:cubicBezTo>
                      <a:pt x="851" y="495"/>
                      <a:pt x="855" y="513"/>
                      <a:pt x="862" y="526"/>
                    </a:cubicBezTo>
                    <a:cubicBezTo>
                      <a:pt x="867" y="542"/>
                      <a:pt x="862" y="559"/>
                      <a:pt x="851" y="570"/>
                    </a:cubicBezTo>
                    <a:cubicBezTo>
                      <a:pt x="850" y="574"/>
                      <a:pt x="854" y="575"/>
                      <a:pt x="855" y="577"/>
                    </a:cubicBezTo>
                    <a:cubicBezTo>
                      <a:pt x="865" y="588"/>
                      <a:pt x="865" y="607"/>
                      <a:pt x="858" y="619"/>
                    </a:cubicBezTo>
                    <a:cubicBezTo>
                      <a:pt x="855" y="624"/>
                      <a:pt x="849" y="624"/>
                      <a:pt x="847" y="629"/>
                    </a:cubicBezTo>
                    <a:cubicBezTo>
                      <a:pt x="832" y="631"/>
                      <a:pt x="813" y="637"/>
                      <a:pt x="810" y="654"/>
                    </a:cubicBezTo>
                    <a:cubicBezTo>
                      <a:pt x="809" y="664"/>
                      <a:pt x="812" y="674"/>
                      <a:pt x="821" y="680"/>
                    </a:cubicBezTo>
                    <a:cubicBezTo>
                      <a:pt x="824" y="681"/>
                      <a:pt x="827" y="679"/>
                      <a:pt x="829" y="677"/>
                    </a:cubicBezTo>
                    <a:cubicBezTo>
                      <a:pt x="830" y="675"/>
                      <a:pt x="829" y="673"/>
                      <a:pt x="828" y="671"/>
                    </a:cubicBezTo>
                    <a:cubicBezTo>
                      <a:pt x="826" y="668"/>
                      <a:pt x="823" y="671"/>
                      <a:pt x="821" y="669"/>
                    </a:cubicBezTo>
                    <a:cubicBezTo>
                      <a:pt x="817" y="666"/>
                      <a:pt x="816" y="659"/>
                      <a:pt x="817" y="655"/>
                    </a:cubicBezTo>
                    <a:cubicBezTo>
                      <a:pt x="819" y="644"/>
                      <a:pt x="830" y="639"/>
                      <a:pt x="839" y="636"/>
                    </a:cubicBezTo>
                    <a:cubicBezTo>
                      <a:pt x="848" y="635"/>
                      <a:pt x="858" y="636"/>
                      <a:pt x="861" y="645"/>
                    </a:cubicBezTo>
                    <a:cubicBezTo>
                      <a:pt x="867" y="663"/>
                      <a:pt x="864" y="683"/>
                      <a:pt x="853" y="696"/>
                    </a:cubicBezTo>
                    <a:cubicBezTo>
                      <a:pt x="846" y="708"/>
                      <a:pt x="834" y="702"/>
                      <a:pt x="825" y="707"/>
                    </a:cubicBezTo>
                    <a:cubicBezTo>
                      <a:pt x="816" y="708"/>
                      <a:pt x="809" y="716"/>
                      <a:pt x="804" y="723"/>
                    </a:cubicBezTo>
                    <a:cubicBezTo>
                      <a:pt x="799" y="734"/>
                      <a:pt x="801" y="748"/>
                      <a:pt x="807" y="757"/>
                    </a:cubicBezTo>
                    <a:cubicBezTo>
                      <a:pt x="813" y="760"/>
                      <a:pt x="819" y="764"/>
                      <a:pt x="826" y="761"/>
                    </a:cubicBezTo>
                    <a:cubicBezTo>
                      <a:pt x="829" y="760"/>
                      <a:pt x="829" y="757"/>
                      <a:pt x="830" y="754"/>
                    </a:cubicBezTo>
                    <a:cubicBezTo>
                      <a:pt x="830" y="753"/>
                      <a:pt x="829" y="751"/>
                      <a:pt x="827" y="751"/>
                    </a:cubicBezTo>
                    <a:cubicBezTo>
                      <a:pt x="822" y="751"/>
                      <a:pt x="818" y="760"/>
                      <a:pt x="813" y="753"/>
                    </a:cubicBezTo>
                    <a:cubicBezTo>
                      <a:pt x="807" y="746"/>
                      <a:pt x="807" y="736"/>
                      <a:pt x="810" y="727"/>
                    </a:cubicBezTo>
                    <a:cubicBezTo>
                      <a:pt x="816" y="717"/>
                      <a:pt x="826" y="710"/>
                      <a:pt x="837" y="709"/>
                    </a:cubicBezTo>
                    <a:cubicBezTo>
                      <a:pt x="848" y="710"/>
                      <a:pt x="857" y="716"/>
                      <a:pt x="860" y="726"/>
                    </a:cubicBezTo>
                    <a:cubicBezTo>
                      <a:pt x="867" y="740"/>
                      <a:pt x="864" y="758"/>
                      <a:pt x="855" y="770"/>
                    </a:cubicBezTo>
                    <a:cubicBezTo>
                      <a:pt x="853" y="773"/>
                      <a:pt x="847" y="775"/>
                      <a:pt x="846" y="779"/>
                    </a:cubicBezTo>
                    <a:cubicBezTo>
                      <a:pt x="853" y="785"/>
                      <a:pt x="854" y="795"/>
                      <a:pt x="856" y="802"/>
                    </a:cubicBezTo>
                    <a:cubicBezTo>
                      <a:pt x="857" y="814"/>
                      <a:pt x="850" y="825"/>
                      <a:pt x="840" y="830"/>
                    </a:cubicBezTo>
                    <a:cubicBezTo>
                      <a:pt x="827" y="835"/>
                      <a:pt x="812" y="832"/>
                      <a:pt x="803" y="823"/>
                    </a:cubicBezTo>
                    <a:cubicBezTo>
                      <a:pt x="797" y="821"/>
                      <a:pt x="797" y="821"/>
                      <a:pt x="797" y="821"/>
                    </a:cubicBezTo>
                    <a:cubicBezTo>
                      <a:pt x="788" y="833"/>
                      <a:pt x="773" y="836"/>
                      <a:pt x="758" y="835"/>
                    </a:cubicBezTo>
                    <a:cubicBezTo>
                      <a:pt x="751" y="833"/>
                      <a:pt x="744" y="832"/>
                      <a:pt x="738" y="825"/>
                    </a:cubicBezTo>
                    <a:cubicBezTo>
                      <a:pt x="731" y="815"/>
                      <a:pt x="730" y="799"/>
                      <a:pt x="736" y="787"/>
                    </a:cubicBezTo>
                    <a:cubicBezTo>
                      <a:pt x="740" y="782"/>
                      <a:pt x="746" y="777"/>
                      <a:pt x="753" y="775"/>
                    </a:cubicBezTo>
                    <a:cubicBezTo>
                      <a:pt x="760" y="775"/>
                      <a:pt x="768" y="776"/>
                      <a:pt x="772" y="783"/>
                    </a:cubicBezTo>
                    <a:cubicBezTo>
                      <a:pt x="776" y="789"/>
                      <a:pt x="765" y="792"/>
                      <a:pt x="769" y="798"/>
                    </a:cubicBezTo>
                    <a:cubicBezTo>
                      <a:pt x="771" y="800"/>
                      <a:pt x="774" y="803"/>
                      <a:pt x="776" y="800"/>
                    </a:cubicBezTo>
                    <a:cubicBezTo>
                      <a:pt x="781" y="795"/>
                      <a:pt x="779" y="788"/>
                      <a:pt x="778" y="782"/>
                    </a:cubicBezTo>
                    <a:cubicBezTo>
                      <a:pt x="774" y="772"/>
                      <a:pt x="764" y="770"/>
                      <a:pt x="754" y="770"/>
                    </a:cubicBezTo>
                    <a:cubicBezTo>
                      <a:pt x="742" y="771"/>
                      <a:pt x="731" y="782"/>
                      <a:pt x="727" y="794"/>
                    </a:cubicBezTo>
                    <a:cubicBezTo>
                      <a:pt x="727" y="801"/>
                      <a:pt x="724" y="810"/>
                      <a:pt x="727" y="817"/>
                    </a:cubicBezTo>
                    <a:cubicBezTo>
                      <a:pt x="721" y="826"/>
                      <a:pt x="712" y="833"/>
                      <a:pt x="701" y="834"/>
                    </a:cubicBezTo>
                    <a:cubicBezTo>
                      <a:pt x="688" y="834"/>
                      <a:pt x="673" y="837"/>
                      <a:pt x="666" y="824"/>
                    </a:cubicBezTo>
                    <a:cubicBezTo>
                      <a:pt x="661" y="815"/>
                      <a:pt x="665" y="803"/>
                      <a:pt x="671" y="796"/>
                    </a:cubicBezTo>
                    <a:cubicBezTo>
                      <a:pt x="675" y="792"/>
                      <a:pt x="678" y="787"/>
                      <a:pt x="685" y="789"/>
                    </a:cubicBezTo>
                    <a:cubicBezTo>
                      <a:pt x="686" y="789"/>
                      <a:pt x="688" y="791"/>
                      <a:pt x="687" y="792"/>
                    </a:cubicBezTo>
                    <a:cubicBezTo>
                      <a:pt x="687" y="794"/>
                      <a:pt x="683" y="797"/>
                      <a:pt x="687" y="799"/>
                    </a:cubicBezTo>
                    <a:cubicBezTo>
                      <a:pt x="688" y="800"/>
                      <a:pt x="689" y="800"/>
                      <a:pt x="691" y="799"/>
                    </a:cubicBezTo>
                    <a:cubicBezTo>
                      <a:pt x="693" y="796"/>
                      <a:pt x="695" y="792"/>
                      <a:pt x="693" y="789"/>
                    </a:cubicBezTo>
                    <a:cubicBezTo>
                      <a:pt x="692" y="786"/>
                      <a:pt x="689" y="785"/>
                      <a:pt x="686" y="784"/>
                    </a:cubicBezTo>
                    <a:cubicBezTo>
                      <a:pt x="675" y="783"/>
                      <a:pt x="666" y="794"/>
                      <a:pt x="661" y="802"/>
                    </a:cubicBezTo>
                    <a:cubicBezTo>
                      <a:pt x="658" y="809"/>
                      <a:pt x="657" y="817"/>
                      <a:pt x="659" y="824"/>
                    </a:cubicBezTo>
                    <a:cubicBezTo>
                      <a:pt x="650" y="839"/>
                      <a:pt x="634" y="842"/>
                      <a:pt x="618" y="843"/>
                    </a:cubicBezTo>
                    <a:cubicBezTo>
                      <a:pt x="605" y="844"/>
                      <a:pt x="596" y="832"/>
                      <a:pt x="583" y="834"/>
                    </a:cubicBezTo>
                    <a:cubicBezTo>
                      <a:pt x="573" y="841"/>
                      <a:pt x="561" y="847"/>
                      <a:pt x="549" y="843"/>
                    </a:cubicBezTo>
                    <a:cubicBezTo>
                      <a:pt x="532" y="836"/>
                      <a:pt x="512" y="831"/>
                      <a:pt x="494" y="836"/>
                    </a:cubicBezTo>
                    <a:cubicBezTo>
                      <a:pt x="485" y="839"/>
                      <a:pt x="475" y="847"/>
                      <a:pt x="465" y="843"/>
                    </a:cubicBezTo>
                    <a:cubicBezTo>
                      <a:pt x="466" y="841"/>
                      <a:pt x="469" y="839"/>
                      <a:pt x="471" y="836"/>
                    </a:cubicBezTo>
                    <a:cubicBezTo>
                      <a:pt x="480" y="827"/>
                      <a:pt x="476" y="809"/>
                      <a:pt x="492" y="806"/>
                    </a:cubicBezTo>
                    <a:cubicBezTo>
                      <a:pt x="511" y="801"/>
                      <a:pt x="532" y="815"/>
                      <a:pt x="551" y="803"/>
                    </a:cubicBezTo>
                    <a:cubicBezTo>
                      <a:pt x="562" y="794"/>
                      <a:pt x="574" y="782"/>
                      <a:pt x="590" y="786"/>
                    </a:cubicBezTo>
                    <a:cubicBezTo>
                      <a:pt x="596" y="787"/>
                      <a:pt x="601" y="787"/>
                      <a:pt x="604" y="791"/>
                    </a:cubicBezTo>
                    <a:cubicBezTo>
                      <a:pt x="604" y="798"/>
                      <a:pt x="606" y="806"/>
                      <a:pt x="614" y="809"/>
                    </a:cubicBezTo>
                    <a:cubicBezTo>
                      <a:pt x="619" y="809"/>
                      <a:pt x="625" y="811"/>
                      <a:pt x="629" y="807"/>
                    </a:cubicBezTo>
                    <a:cubicBezTo>
                      <a:pt x="631" y="805"/>
                      <a:pt x="632" y="802"/>
                      <a:pt x="632" y="798"/>
                    </a:cubicBezTo>
                    <a:cubicBezTo>
                      <a:pt x="629" y="796"/>
                      <a:pt x="626" y="795"/>
                      <a:pt x="624" y="797"/>
                    </a:cubicBezTo>
                    <a:cubicBezTo>
                      <a:pt x="621" y="799"/>
                      <a:pt x="621" y="803"/>
                      <a:pt x="618" y="804"/>
                    </a:cubicBezTo>
                    <a:cubicBezTo>
                      <a:pt x="614" y="803"/>
                      <a:pt x="611" y="799"/>
                      <a:pt x="610" y="795"/>
                    </a:cubicBezTo>
                    <a:cubicBezTo>
                      <a:pt x="610" y="785"/>
                      <a:pt x="613" y="775"/>
                      <a:pt x="621" y="768"/>
                    </a:cubicBezTo>
                    <a:cubicBezTo>
                      <a:pt x="628" y="763"/>
                      <a:pt x="639" y="762"/>
                      <a:pt x="648" y="760"/>
                    </a:cubicBezTo>
                    <a:cubicBezTo>
                      <a:pt x="649" y="759"/>
                      <a:pt x="649" y="757"/>
                      <a:pt x="649" y="755"/>
                    </a:cubicBezTo>
                    <a:cubicBezTo>
                      <a:pt x="646" y="754"/>
                      <a:pt x="647" y="750"/>
                      <a:pt x="647" y="748"/>
                    </a:cubicBezTo>
                    <a:cubicBezTo>
                      <a:pt x="648" y="740"/>
                      <a:pt x="656" y="736"/>
                      <a:pt x="661" y="731"/>
                    </a:cubicBezTo>
                    <a:cubicBezTo>
                      <a:pt x="667" y="729"/>
                      <a:pt x="676" y="728"/>
                      <a:pt x="682" y="731"/>
                    </a:cubicBezTo>
                    <a:cubicBezTo>
                      <a:pt x="687" y="731"/>
                      <a:pt x="685" y="724"/>
                      <a:pt x="687" y="721"/>
                    </a:cubicBezTo>
                    <a:cubicBezTo>
                      <a:pt x="690" y="713"/>
                      <a:pt x="700" y="711"/>
                      <a:pt x="706" y="706"/>
                    </a:cubicBezTo>
                    <a:cubicBezTo>
                      <a:pt x="713" y="706"/>
                      <a:pt x="721" y="705"/>
                      <a:pt x="728" y="709"/>
                    </a:cubicBezTo>
                    <a:cubicBezTo>
                      <a:pt x="732" y="721"/>
                      <a:pt x="747" y="730"/>
                      <a:pt x="742" y="745"/>
                    </a:cubicBezTo>
                    <a:cubicBezTo>
                      <a:pt x="740" y="752"/>
                      <a:pt x="737" y="759"/>
                      <a:pt x="730" y="762"/>
                    </a:cubicBezTo>
                    <a:cubicBezTo>
                      <a:pt x="726" y="764"/>
                      <a:pt x="720" y="765"/>
                      <a:pt x="716" y="763"/>
                    </a:cubicBezTo>
                    <a:cubicBezTo>
                      <a:pt x="713" y="758"/>
                      <a:pt x="717" y="751"/>
                      <a:pt x="711" y="748"/>
                    </a:cubicBezTo>
                    <a:cubicBezTo>
                      <a:pt x="708" y="747"/>
                      <a:pt x="706" y="749"/>
                      <a:pt x="704" y="751"/>
                    </a:cubicBezTo>
                    <a:cubicBezTo>
                      <a:pt x="702" y="756"/>
                      <a:pt x="705" y="759"/>
                      <a:pt x="706" y="763"/>
                    </a:cubicBezTo>
                    <a:cubicBezTo>
                      <a:pt x="711" y="770"/>
                      <a:pt x="719" y="771"/>
                      <a:pt x="726" y="770"/>
                    </a:cubicBezTo>
                    <a:cubicBezTo>
                      <a:pt x="736" y="767"/>
                      <a:pt x="742" y="762"/>
                      <a:pt x="748" y="754"/>
                    </a:cubicBezTo>
                    <a:cubicBezTo>
                      <a:pt x="750" y="747"/>
                      <a:pt x="752" y="738"/>
                      <a:pt x="752" y="729"/>
                    </a:cubicBezTo>
                    <a:cubicBezTo>
                      <a:pt x="754" y="725"/>
                      <a:pt x="759" y="729"/>
                      <a:pt x="762" y="729"/>
                    </a:cubicBezTo>
                    <a:cubicBezTo>
                      <a:pt x="773" y="728"/>
                      <a:pt x="783" y="727"/>
                      <a:pt x="790" y="719"/>
                    </a:cubicBezTo>
                    <a:cubicBezTo>
                      <a:pt x="799" y="712"/>
                      <a:pt x="800" y="700"/>
                      <a:pt x="798" y="689"/>
                    </a:cubicBezTo>
                    <a:cubicBezTo>
                      <a:pt x="795" y="681"/>
                      <a:pt x="787" y="678"/>
                      <a:pt x="779" y="677"/>
                    </a:cubicBezTo>
                    <a:cubicBezTo>
                      <a:pt x="772" y="678"/>
                      <a:pt x="768" y="685"/>
                      <a:pt x="766" y="691"/>
                    </a:cubicBezTo>
                    <a:cubicBezTo>
                      <a:pt x="767" y="693"/>
                      <a:pt x="768" y="695"/>
                      <a:pt x="771" y="696"/>
                    </a:cubicBezTo>
                    <a:cubicBezTo>
                      <a:pt x="774" y="698"/>
                      <a:pt x="778" y="696"/>
                      <a:pt x="778" y="692"/>
                    </a:cubicBezTo>
                    <a:cubicBezTo>
                      <a:pt x="781" y="689"/>
                      <a:pt x="775" y="684"/>
                      <a:pt x="780" y="683"/>
                    </a:cubicBezTo>
                    <a:cubicBezTo>
                      <a:pt x="785" y="683"/>
                      <a:pt x="789" y="687"/>
                      <a:pt x="792" y="692"/>
                    </a:cubicBezTo>
                    <a:cubicBezTo>
                      <a:pt x="793" y="700"/>
                      <a:pt x="793" y="709"/>
                      <a:pt x="787" y="716"/>
                    </a:cubicBezTo>
                    <a:cubicBezTo>
                      <a:pt x="778" y="725"/>
                      <a:pt x="763" y="725"/>
                      <a:pt x="752" y="721"/>
                    </a:cubicBezTo>
                    <a:cubicBezTo>
                      <a:pt x="745" y="716"/>
                      <a:pt x="736" y="709"/>
                      <a:pt x="735" y="700"/>
                    </a:cubicBezTo>
                    <a:cubicBezTo>
                      <a:pt x="734" y="693"/>
                      <a:pt x="737" y="686"/>
                      <a:pt x="738" y="679"/>
                    </a:cubicBezTo>
                    <a:cubicBezTo>
                      <a:pt x="742" y="673"/>
                      <a:pt x="746" y="669"/>
                      <a:pt x="752" y="666"/>
                    </a:cubicBezTo>
                    <a:cubicBezTo>
                      <a:pt x="751" y="649"/>
                      <a:pt x="760" y="632"/>
                      <a:pt x="776" y="624"/>
                    </a:cubicBezTo>
                    <a:cubicBezTo>
                      <a:pt x="780" y="622"/>
                      <a:pt x="786" y="623"/>
                      <a:pt x="789" y="620"/>
                    </a:cubicBezTo>
                    <a:cubicBezTo>
                      <a:pt x="783" y="610"/>
                      <a:pt x="790" y="601"/>
                      <a:pt x="796" y="594"/>
                    </a:cubicBezTo>
                    <a:cubicBezTo>
                      <a:pt x="802" y="587"/>
                      <a:pt x="813" y="584"/>
                      <a:pt x="822" y="588"/>
                    </a:cubicBezTo>
                    <a:cubicBezTo>
                      <a:pt x="826" y="591"/>
                      <a:pt x="827" y="595"/>
                      <a:pt x="828" y="600"/>
                    </a:cubicBezTo>
                    <a:cubicBezTo>
                      <a:pt x="827" y="604"/>
                      <a:pt x="827" y="607"/>
                      <a:pt x="824" y="609"/>
                    </a:cubicBezTo>
                    <a:cubicBezTo>
                      <a:pt x="821" y="610"/>
                      <a:pt x="821" y="604"/>
                      <a:pt x="817" y="605"/>
                    </a:cubicBezTo>
                    <a:cubicBezTo>
                      <a:pt x="815" y="606"/>
                      <a:pt x="810" y="606"/>
                      <a:pt x="810" y="609"/>
                    </a:cubicBezTo>
                    <a:cubicBezTo>
                      <a:pt x="809" y="613"/>
                      <a:pt x="811" y="616"/>
                      <a:pt x="812" y="618"/>
                    </a:cubicBezTo>
                    <a:cubicBezTo>
                      <a:pt x="815" y="620"/>
                      <a:pt x="820" y="621"/>
                      <a:pt x="824" y="619"/>
                    </a:cubicBezTo>
                    <a:cubicBezTo>
                      <a:pt x="832" y="613"/>
                      <a:pt x="834" y="603"/>
                      <a:pt x="834" y="594"/>
                    </a:cubicBezTo>
                    <a:cubicBezTo>
                      <a:pt x="832" y="583"/>
                      <a:pt x="821" y="583"/>
                      <a:pt x="813" y="579"/>
                    </a:cubicBezTo>
                    <a:cubicBezTo>
                      <a:pt x="813" y="568"/>
                      <a:pt x="809" y="555"/>
                      <a:pt x="813" y="543"/>
                    </a:cubicBezTo>
                    <a:cubicBezTo>
                      <a:pt x="819" y="529"/>
                      <a:pt x="834" y="518"/>
                      <a:pt x="831" y="500"/>
                    </a:cubicBezTo>
                    <a:cubicBezTo>
                      <a:pt x="827" y="487"/>
                      <a:pt x="831" y="472"/>
                      <a:pt x="841" y="462"/>
                    </a:cubicBezTo>
                    <a:cubicBezTo>
                      <a:pt x="847" y="457"/>
                      <a:pt x="855" y="454"/>
                      <a:pt x="863" y="453"/>
                    </a:cubicBezTo>
                    <a:close/>
                    <a:moveTo>
                      <a:pt x="47" y="478"/>
                    </a:moveTo>
                    <a:cubicBezTo>
                      <a:pt x="53" y="495"/>
                      <a:pt x="52" y="513"/>
                      <a:pt x="48" y="530"/>
                    </a:cubicBezTo>
                    <a:cubicBezTo>
                      <a:pt x="63" y="541"/>
                      <a:pt x="70" y="559"/>
                      <a:pt x="65" y="577"/>
                    </a:cubicBezTo>
                    <a:cubicBezTo>
                      <a:pt x="64" y="581"/>
                      <a:pt x="62" y="584"/>
                      <a:pt x="64" y="588"/>
                    </a:cubicBezTo>
                    <a:cubicBezTo>
                      <a:pt x="75" y="593"/>
                      <a:pt x="89" y="603"/>
                      <a:pt x="88" y="618"/>
                    </a:cubicBezTo>
                    <a:cubicBezTo>
                      <a:pt x="94" y="625"/>
                      <a:pt x="103" y="623"/>
                      <a:pt x="110" y="628"/>
                    </a:cubicBezTo>
                    <a:cubicBezTo>
                      <a:pt x="122" y="635"/>
                      <a:pt x="128" y="650"/>
                      <a:pt x="125" y="663"/>
                    </a:cubicBezTo>
                    <a:cubicBezTo>
                      <a:pt x="135" y="669"/>
                      <a:pt x="148" y="680"/>
                      <a:pt x="145" y="693"/>
                    </a:cubicBezTo>
                    <a:cubicBezTo>
                      <a:pt x="147" y="704"/>
                      <a:pt x="138" y="710"/>
                      <a:pt x="134" y="718"/>
                    </a:cubicBezTo>
                    <a:cubicBezTo>
                      <a:pt x="127" y="727"/>
                      <a:pt x="114" y="727"/>
                      <a:pt x="103" y="724"/>
                    </a:cubicBezTo>
                    <a:cubicBezTo>
                      <a:pt x="97" y="720"/>
                      <a:pt x="89" y="717"/>
                      <a:pt x="85" y="711"/>
                    </a:cubicBezTo>
                    <a:cubicBezTo>
                      <a:pt x="81" y="701"/>
                      <a:pt x="83" y="691"/>
                      <a:pt x="88" y="684"/>
                    </a:cubicBezTo>
                    <a:cubicBezTo>
                      <a:pt x="90" y="681"/>
                      <a:pt x="93" y="682"/>
                      <a:pt x="96" y="682"/>
                    </a:cubicBezTo>
                    <a:cubicBezTo>
                      <a:pt x="97" y="686"/>
                      <a:pt x="101" y="688"/>
                      <a:pt x="105" y="688"/>
                    </a:cubicBezTo>
                    <a:cubicBezTo>
                      <a:pt x="107" y="687"/>
                      <a:pt x="110" y="687"/>
                      <a:pt x="109" y="684"/>
                    </a:cubicBezTo>
                    <a:cubicBezTo>
                      <a:pt x="109" y="680"/>
                      <a:pt x="105" y="677"/>
                      <a:pt x="101" y="677"/>
                    </a:cubicBezTo>
                    <a:cubicBezTo>
                      <a:pt x="95" y="674"/>
                      <a:pt x="90" y="678"/>
                      <a:pt x="85" y="680"/>
                    </a:cubicBezTo>
                    <a:cubicBezTo>
                      <a:pt x="79" y="687"/>
                      <a:pt x="77" y="697"/>
                      <a:pt x="79" y="706"/>
                    </a:cubicBezTo>
                    <a:cubicBezTo>
                      <a:pt x="82" y="722"/>
                      <a:pt x="99" y="727"/>
                      <a:pt x="112" y="731"/>
                    </a:cubicBezTo>
                    <a:cubicBezTo>
                      <a:pt x="116" y="731"/>
                      <a:pt x="120" y="728"/>
                      <a:pt x="123" y="731"/>
                    </a:cubicBezTo>
                    <a:cubicBezTo>
                      <a:pt x="118" y="739"/>
                      <a:pt x="122" y="749"/>
                      <a:pt x="122" y="757"/>
                    </a:cubicBezTo>
                    <a:cubicBezTo>
                      <a:pt x="124" y="766"/>
                      <a:pt x="132" y="772"/>
                      <a:pt x="139" y="777"/>
                    </a:cubicBezTo>
                    <a:cubicBezTo>
                      <a:pt x="146" y="779"/>
                      <a:pt x="152" y="781"/>
                      <a:pt x="160" y="779"/>
                    </a:cubicBezTo>
                    <a:cubicBezTo>
                      <a:pt x="166" y="775"/>
                      <a:pt x="174" y="771"/>
                      <a:pt x="174" y="762"/>
                    </a:cubicBezTo>
                    <a:cubicBezTo>
                      <a:pt x="174" y="759"/>
                      <a:pt x="171" y="756"/>
                      <a:pt x="168" y="755"/>
                    </a:cubicBezTo>
                    <a:cubicBezTo>
                      <a:pt x="166" y="753"/>
                      <a:pt x="163" y="753"/>
                      <a:pt x="161" y="755"/>
                    </a:cubicBezTo>
                    <a:cubicBezTo>
                      <a:pt x="160" y="757"/>
                      <a:pt x="159" y="759"/>
                      <a:pt x="161" y="761"/>
                    </a:cubicBezTo>
                    <a:cubicBezTo>
                      <a:pt x="163" y="763"/>
                      <a:pt x="165" y="765"/>
                      <a:pt x="166" y="767"/>
                    </a:cubicBezTo>
                    <a:cubicBezTo>
                      <a:pt x="164" y="772"/>
                      <a:pt x="159" y="773"/>
                      <a:pt x="155" y="774"/>
                    </a:cubicBezTo>
                    <a:cubicBezTo>
                      <a:pt x="145" y="775"/>
                      <a:pt x="136" y="772"/>
                      <a:pt x="130" y="764"/>
                    </a:cubicBezTo>
                    <a:cubicBezTo>
                      <a:pt x="127" y="754"/>
                      <a:pt x="122" y="739"/>
                      <a:pt x="132" y="730"/>
                    </a:cubicBezTo>
                    <a:cubicBezTo>
                      <a:pt x="141" y="722"/>
                      <a:pt x="153" y="716"/>
                      <a:pt x="165" y="720"/>
                    </a:cubicBezTo>
                    <a:cubicBezTo>
                      <a:pt x="167" y="721"/>
                      <a:pt x="169" y="719"/>
                      <a:pt x="172" y="720"/>
                    </a:cubicBezTo>
                    <a:cubicBezTo>
                      <a:pt x="178" y="723"/>
                      <a:pt x="184" y="727"/>
                      <a:pt x="186" y="733"/>
                    </a:cubicBezTo>
                    <a:cubicBezTo>
                      <a:pt x="190" y="735"/>
                      <a:pt x="193" y="731"/>
                      <a:pt x="197" y="732"/>
                    </a:cubicBezTo>
                    <a:cubicBezTo>
                      <a:pt x="211" y="733"/>
                      <a:pt x="222" y="743"/>
                      <a:pt x="230" y="754"/>
                    </a:cubicBezTo>
                    <a:cubicBezTo>
                      <a:pt x="234" y="759"/>
                      <a:pt x="230" y="763"/>
                      <a:pt x="230" y="769"/>
                    </a:cubicBezTo>
                    <a:cubicBezTo>
                      <a:pt x="231" y="771"/>
                      <a:pt x="233" y="772"/>
                      <a:pt x="235" y="771"/>
                    </a:cubicBezTo>
                    <a:cubicBezTo>
                      <a:pt x="240" y="764"/>
                      <a:pt x="249" y="770"/>
                      <a:pt x="255" y="771"/>
                    </a:cubicBezTo>
                    <a:cubicBezTo>
                      <a:pt x="262" y="776"/>
                      <a:pt x="266" y="781"/>
                      <a:pt x="269" y="788"/>
                    </a:cubicBezTo>
                    <a:cubicBezTo>
                      <a:pt x="271" y="797"/>
                      <a:pt x="262" y="803"/>
                      <a:pt x="256" y="806"/>
                    </a:cubicBezTo>
                    <a:cubicBezTo>
                      <a:pt x="253" y="807"/>
                      <a:pt x="250" y="808"/>
                      <a:pt x="247" y="807"/>
                    </a:cubicBezTo>
                    <a:cubicBezTo>
                      <a:pt x="245" y="804"/>
                      <a:pt x="244" y="799"/>
                      <a:pt x="240" y="798"/>
                    </a:cubicBezTo>
                    <a:cubicBezTo>
                      <a:pt x="238" y="798"/>
                      <a:pt x="236" y="800"/>
                      <a:pt x="236" y="803"/>
                    </a:cubicBezTo>
                    <a:cubicBezTo>
                      <a:pt x="237" y="809"/>
                      <a:pt x="245" y="812"/>
                      <a:pt x="251" y="813"/>
                    </a:cubicBezTo>
                    <a:cubicBezTo>
                      <a:pt x="264" y="812"/>
                      <a:pt x="272" y="801"/>
                      <a:pt x="278" y="792"/>
                    </a:cubicBezTo>
                    <a:cubicBezTo>
                      <a:pt x="306" y="780"/>
                      <a:pt x="322" y="817"/>
                      <a:pt x="351" y="804"/>
                    </a:cubicBezTo>
                    <a:cubicBezTo>
                      <a:pt x="360" y="801"/>
                      <a:pt x="369" y="804"/>
                      <a:pt x="380" y="806"/>
                    </a:cubicBezTo>
                    <a:cubicBezTo>
                      <a:pt x="396" y="810"/>
                      <a:pt x="398" y="831"/>
                      <a:pt x="412" y="837"/>
                    </a:cubicBezTo>
                    <a:cubicBezTo>
                      <a:pt x="414" y="838"/>
                      <a:pt x="413" y="840"/>
                      <a:pt x="413" y="841"/>
                    </a:cubicBezTo>
                    <a:cubicBezTo>
                      <a:pt x="398" y="851"/>
                      <a:pt x="383" y="839"/>
                      <a:pt x="370" y="835"/>
                    </a:cubicBezTo>
                    <a:cubicBezTo>
                      <a:pt x="350" y="828"/>
                      <a:pt x="336" y="847"/>
                      <a:pt x="317" y="845"/>
                    </a:cubicBezTo>
                    <a:cubicBezTo>
                      <a:pt x="301" y="845"/>
                      <a:pt x="289" y="832"/>
                      <a:pt x="274" y="833"/>
                    </a:cubicBezTo>
                    <a:cubicBezTo>
                      <a:pt x="261" y="842"/>
                      <a:pt x="242" y="840"/>
                      <a:pt x="227" y="835"/>
                    </a:cubicBezTo>
                    <a:cubicBezTo>
                      <a:pt x="224" y="833"/>
                      <a:pt x="219" y="833"/>
                      <a:pt x="218" y="829"/>
                    </a:cubicBezTo>
                    <a:cubicBezTo>
                      <a:pt x="221" y="817"/>
                      <a:pt x="220" y="805"/>
                      <a:pt x="210" y="797"/>
                    </a:cubicBezTo>
                    <a:cubicBezTo>
                      <a:pt x="205" y="793"/>
                      <a:pt x="199" y="791"/>
                      <a:pt x="193" y="793"/>
                    </a:cubicBezTo>
                    <a:cubicBezTo>
                      <a:pt x="186" y="793"/>
                      <a:pt x="185" y="799"/>
                      <a:pt x="180" y="802"/>
                    </a:cubicBezTo>
                    <a:cubicBezTo>
                      <a:pt x="178" y="805"/>
                      <a:pt x="180" y="808"/>
                      <a:pt x="182" y="809"/>
                    </a:cubicBezTo>
                    <a:cubicBezTo>
                      <a:pt x="183" y="811"/>
                      <a:pt x="185" y="810"/>
                      <a:pt x="187" y="810"/>
                    </a:cubicBezTo>
                    <a:cubicBezTo>
                      <a:pt x="195" y="808"/>
                      <a:pt x="185" y="802"/>
                      <a:pt x="192" y="799"/>
                    </a:cubicBezTo>
                    <a:cubicBezTo>
                      <a:pt x="197" y="796"/>
                      <a:pt x="201" y="799"/>
                      <a:pt x="205" y="801"/>
                    </a:cubicBezTo>
                    <a:cubicBezTo>
                      <a:pt x="212" y="805"/>
                      <a:pt x="215" y="812"/>
                      <a:pt x="214" y="819"/>
                    </a:cubicBezTo>
                    <a:cubicBezTo>
                      <a:pt x="212" y="825"/>
                      <a:pt x="210" y="832"/>
                      <a:pt x="203" y="835"/>
                    </a:cubicBezTo>
                    <a:cubicBezTo>
                      <a:pt x="186" y="841"/>
                      <a:pt x="164" y="840"/>
                      <a:pt x="149" y="827"/>
                    </a:cubicBezTo>
                    <a:cubicBezTo>
                      <a:pt x="143" y="823"/>
                      <a:pt x="148" y="818"/>
                      <a:pt x="148" y="812"/>
                    </a:cubicBezTo>
                    <a:cubicBezTo>
                      <a:pt x="147" y="803"/>
                      <a:pt x="145" y="795"/>
                      <a:pt x="139" y="789"/>
                    </a:cubicBezTo>
                    <a:cubicBezTo>
                      <a:pt x="130" y="779"/>
                      <a:pt x="116" y="771"/>
                      <a:pt x="103" y="775"/>
                    </a:cubicBezTo>
                    <a:cubicBezTo>
                      <a:pt x="98" y="777"/>
                      <a:pt x="92" y="780"/>
                      <a:pt x="90" y="786"/>
                    </a:cubicBezTo>
                    <a:cubicBezTo>
                      <a:pt x="87" y="791"/>
                      <a:pt x="88" y="798"/>
                      <a:pt x="91" y="802"/>
                    </a:cubicBezTo>
                    <a:cubicBezTo>
                      <a:pt x="94" y="804"/>
                      <a:pt x="97" y="805"/>
                      <a:pt x="100" y="803"/>
                    </a:cubicBezTo>
                    <a:cubicBezTo>
                      <a:pt x="102" y="802"/>
                      <a:pt x="100" y="799"/>
                      <a:pt x="100" y="798"/>
                    </a:cubicBezTo>
                    <a:cubicBezTo>
                      <a:pt x="98" y="795"/>
                      <a:pt x="94" y="795"/>
                      <a:pt x="95" y="791"/>
                    </a:cubicBezTo>
                    <a:cubicBezTo>
                      <a:pt x="96" y="787"/>
                      <a:pt x="98" y="783"/>
                      <a:pt x="102" y="781"/>
                    </a:cubicBezTo>
                    <a:cubicBezTo>
                      <a:pt x="111" y="780"/>
                      <a:pt x="123" y="781"/>
                      <a:pt x="130" y="787"/>
                    </a:cubicBezTo>
                    <a:cubicBezTo>
                      <a:pt x="141" y="795"/>
                      <a:pt x="144" y="806"/>
                      <a:pt x="140" y="819"/>
                    </a:cubicBezTo>
                    <a:cubicBezTo>
                      <a:pt x="129" y="837"/>
                      <a:pt x="107" y="841"/>
                      <a:pt x="88" y="838"/>
                    </a:cubicBezTo>
                    <a:cubicBezTo>
                      <a:pt x="82" y="836"/>
                      <a:pt x="76" y="835"/>
                      <a:pt x="72" y="830"/>
                    </a:cubicBezTo>
                    <a:cubicBezTo>
                      <a:pt x="67" y="830"/>
                      <a:pt x="66" y="835"/>
                      <a:pt x="62" y="836"/>
                    </a:cubicBezTo>
                    <a:cubicBezTo>
                      <a:pt x="49" y="840"/>
                      <a:pt x="31" y="841"/>
                      <a:pt x="21" y="830"/>
                    </a:cubicBezTo>
                    <a:cubicBezTo>
                      <a:pt x="13" y="823"/>
                      <a:pt x="14" y="809"/>
                      <a:pt x="16" y="799"/>
                    </a:cubicBezTo>
                    <a:cubicBezTo>
                      <a:pt x="18" y="792"/>
                      <a:pt x="23" y="788"/>
                      <a:pt x="28" y="782"/>
                    </a:cubicBezTo>
                    <a:cubicBezTo>
                      <a:pt x="28" y="777"/>
                      <a:pt x="22" y="777"/>
                      <a:pt x="20" y="772"/>
                    </a:cubicBezTo>
                    <a:cubicBezTo>
                      <a:pt x="11" y="761"/>
                      <a:pt x="14" y="743"/>
                      <a:pt x="19" y="731"/>
                    </a:cubicBezTo>
                    <a:cubicBezTo>
                      <a:pt x="22" y="721"/>
                      <a:pt x="33" y="717"/>
                      <a:pt x="42" y="715"/>
                    </a:cubicBezTo>
                    <a:cubicBezTo>
                      <a:pt x="51" y="716"/>
                      <a:pt x="60" y="716"/>
                      <a:pt x="68" y="722"/>
                    </a:cubicBezTo>
                    <a:cubicBezTo>
                      <a:pt x="74" y="726"/>
                      <a:pt x="78" y="734"/>
                      <a:pt x="79" y="742"/>
                    </a:cubicBezTo>
                    <a:cubicBezTo>
                      <a:pt x="79" y="747"/>
                      <a:pt x="75" y="752"/>
                      <a:pt x="70" y="754"/>
                    </a:cubicBezTo>
                    <a:cubicBezTo>
                      <a:pt x="63" y="756"/>
                      <a:pt x="63" y="756"/>
                      <a:pt x="63" y="756"/>
                    </a:cubicBezTo>
                    <a:cubicBezTo>
                      <a:pt x="60" y="753"/>
                      <a:pt x="59" y="748"/>
                      <a:pt x="55" y="746"/>
                    </a:cubicBezTo>
                    <a:cubicBezTo>
                      <a:pt x="52" y="745"/>
                      <a:pt x="51" y="747"/>
                      <a:pt x="50" y="750"/>
                    </a:cubicBezTo>
                    <a:cubicBezTo>
                      <a:pt x="49" y="755"/>
                      <a:pt x="54" y="757"/>
                      <a:pt x="58" y="760"/>
                    </a:cubicBezTo>
                    <a:cubicBezTo>
                      <a:pt x="64" y="761"/>
                      <a:pt x="71" y="761"/>
                      <a:pt x="76" y="756"/>
                    </a:cubicBezTo>
                    <a:cubicBezTo>
                      <a:pt x="81" y="753"/>
                      <a:pt x="84" y="749"/>
                      <a:pt x="84" y="743"/>
                    </a:cubicBezTo>
                    <a:cubicBezTo>
                      <a:pt x="85" y="731"/>
                      <a:pt x="75" y="723"/>
                      <a:pt x="68" y="716"/>
                    </a:cubicBezTo>
                    <a:cubicBezTo>
                      <a:pt x="58" y="711"/>
                      <a:pt x="47" y="709"/>
                      <a:pt x="37" y="711"/>
                    </a:cubicBezTo>
                    <a:cubicBezTo>
                      <a:pt x="25" y="703"/>
                      <a:pt x="13" y="692"/>
                      <a:pt x="13" y="678"/>
                    </a:cubicBezTo>
                    <a:cubicBezTo>
                      <a:pt x="12" y="667"/>
                      <a:pt x="13" y="654"/>
                      <a:pt x="24" y="649"/>
                    </a:cubicBezTo>
                    <a:cubicBezTo>
                      <a:pt x="31" y="643"/>
                      <a:pt x="42" y="642"/>
                      <a:pt x="50" y="647"/>
                    </a:cubicBezTo>
                    <a:cubicBezTo>
                      <a:pt x="56" y="651"/>
                      <a:pt x="58" y="659"/>
                      <a:pt x="57" y="667"/>
                    </a:cubicBezTo>
                    <a:cubicBezTo>
                      <a:pt x="56" y="675"/>
                      <a:pt x="40" y="670"/>
                      <a:pt x="47" y="681"/>
                    </a:cubicBezTo>
                    <a:cubicBezTo>
                      <a:pt x="50" y="685"/>
                      <a:pt x="54" y="681"/>
                      <a:pt x="57" y="681"/>
                    </a:cubicBezTo>
                    <a:cubicBezTo>
                      <a:pt x="65" y="672"/>
                      <a:pt x="65" y="658"/>
                      <a:pt x="60" y="648"/>
                    </a:cubicBezTo>
                    <a:cubicBezTo>
                      <a:pt x="53" y="641"/>
                      <a:pt x="45" y="638"/>
                      <a:pt x="37" y="638"/>
                    </a:cubicBezTo>
                    <a:cubicBezTo>
                      <a:pt x="35" y="637"/>
                      <a:pt x="37" y="634"/>
                      <a:pt x="36" y="632"/>
                    </a:cubicBezTo>
                    <a:cubicBezTo>
                      <a:pt x="28" y="625"/>
                      <a:pt x="25" y="616"/>
                      <a:pt x="25" y="606"/>
                    </a:cubicBezTo>
                    <a:cubicBezTo>
                      <a:pt x="26" y="593"/>
                      <a:pt x="32" y="582"/>
                      <a:pt x="40" y="573"/>
                    </a:cubicBezTo>
                    <a:cubicBezTo>
                      <a:pt x="35" y="561"/>
                      <a:pt x="26" y="551"/>
                      <a:pt x="24" y="538"/>
                    </a:cubicBezTo>
                    <a:cubicBezTo>
                      <a:pt x="23" y="522"/>
                      <a:pt x="31" y="507"/>
                      <a:pt x="36" y="492"/>
                    </a:cubicBezTo>
                    <a:cubicBezTo>
                      <a:pt x="36" y="491"/>
                      <a:pt x="37" y="491"/>
                      <a:pt x="38" y="492"/>
                    </a:cubicBezTo>
                    <a:cubicBezTo>
                      <a:pt x="41" y="504"/>
                      <a:pt x="42" y="517"/>
                      <a:pt x="37" y="528"/>
                    </a:cubicBezTo>
                    <a:cubicBezTo>
                      <a:pt x="36" y="535"/>
                      <a:pt x="39" y="541"/>
                      <a:pt x="44" y="544"/>
                    </a:cubicBezTo>
                    <a:cubicBezTo>
                      <a:pt x="58" y="553"/>
                      <a:pt x="57" y="573"/>
                      <a:pt x="53" y="588"/>
                    </a:cubicBezTo>
                    <a:cubicBezTo>
                      <a:pt x="52" y="593"/>
                      <a:pt x="46" y="600"/>
                      <a:pt x="52" y="603"/>
                    </a:cubicBezTo>
                    <a:cubicBezTo>
                      <a:pt x="63" y="609"/>
                      <a:pt x="79" y="613"/>
                      <a:pt x="80" y="628"/>
                    </a:cubicBezTo>
                    <a:cubicBezTo>
                      <a:pt x="75" y="638"/>
                      <a:pt x="89" y="633"/>
                      <a:pt x="93" y="638"/>
                    </a:cubicBezTo>
                    <a:cubicBezTo>
                      <a:pt x="101" y="641"/>
                      <a:pt x="110" y="646"/>
                      <a:pt x="112" y="655"/>
                    </a:cubicBezTo>
                    <a:cubicBezTo>
                      <a:pt x="112" y="658"/>
                      <a:pt x="111" y="662"/>
                      <a:pt x="110" y="665"/>
                    </a:cubicBezTo>
                    <a:cubicBezTo>
                      <a:pt x="113" y="667"/>
                      <a:pt x="117" y="671"/>
                      <a:pt x="121" y="670"/>
                    </a:cubicBezTo>
                    <a:cubicBezTo>
                      <a:pt x="124" y="667"/>
                      <a:pt x="119" y="665"/>
                      <a:pt x="117" y="663"/>
                    </a:cubicBezTo>
                    <a:cubicBezTo>
                      <a:pt x="119" y="655"/>
                      <a:pt x="116" y="648"/>
                      <a:pt x="111" y="643"/>
                    </a:cubicBezTo>
                    <a:cubicBezTo>
                      <a:pt x="104" y="636"/>
                      <a:pt x="95" y="633"/>
                      <a:pt x="86" y="630"/>
                    </a:cubicBezTo>
                    <a:cubicBezTo>
                      <a:pt x="83" y="627"/>
                      <a:pt x="87" y="622"/>
                      <a:pt x="84" y="619"/>
                    </a:cubicBezTo>
                    <a:cubicBezTo>
                      <a:pt x="79" y="607"/>
                      <a:pt x="66" y="605"/>
                      <a:pt x="56" y="600"/>
                    </a:cubicBezTo>
                    <a:cubicBezTo>
                      <a:pt x="55" y="598"/>
                      <a:pt x="55" y="598"/>
                      <a:pt x="55" y="598"/>
                    </a:cubicBezTo>
                    <a:cubicBezTo>
                      <a:pt x="61" y="583"/>
                      <a:pt x="64" y="562"/>
                      <a:pt x="55" y="548"/>
                    </a:cubicBezTo>
                    <a:cubicBezTo>
                      <a:pt x="51" y="540"/>
                      <a:pt x="38" y="537"/>
                      <a:pt x="43" y="526"/>
                    </a:cubicBezTo>
                    <a:cubicBezTo>
                      <a:pt x="47" y="507"/>
                      <a:pt x="46" y="486"/>
                      <a:pt x="32" y="472"/>
                    </a:cubicBezTo>
                    <a:cubicBezTo>
                      <a:pt x="24" y="474"/>
                      <a:pt x="33" y="480"/>
                      <a:pt x="32" y="485"/>
                    </a:cubicBezTo>
                    <a:cubicBezTo>
                      <a:pt x="30" y="509"/>
                      <a:pt x="9" y="531"/>
                      <a:pt x="24" y="555"/>
                    </a:cubicBezTo>
                    <a:cubicBezTo>
                      <a:pt x="33" y="572"/>
                      <a:pt x="33" y="572"/>
                      <a:pt x="33" y="572"/>
                    </a:cubicBezTo>
                    <a:cubicBezTo>
                      <a:pt x="26" y="586"/>
                      <a:pt x="16" y="601"/>
                      <a:pt x="22" y="619"/>
                    </a:cubicBezTo>
                    <a:cubicBezTo>
                      <a:pt x="22" y="626"/>
                      <a:pt x="26" y="633"/>
                      <a:pt x="32" y="638"/>
                    </a:cubicBezTo>
                    <a:cubicBezTo>
                      <a:pt x="31" y="640"/>
                      <a:pt x="29" y="639"/>
                      <a:pt x="27" y="641"/>
                    </a:cubicBezTo>
                    <a:cubicBezTo>
                      <a:pt x="20" y="641"/>
                      <a:pt x="17" y="633"/>
                      <a:pt x="14" y="627"/>
                    </a:cubicBezTo>
                    <a:cubicBezTo>
                      <a:pt x="10" y="614"/>
                      <a:pt x="10" y="597"/>
                      <a:pt x="16" y="583"/>
                    </a:cubicBezTo>
                    <a:cubicBezTo>
                      <a:pt x="21" y="575"/>
                      <a:pt x="21" y="575"/>
                      <a:pt x="21" y="575"/>
                    </a:cubicBezTo>
                    <a:cubicBezTo>
                      <a:pt x="12" y="560"/>
                      <a:pt x="6" y="540"/>
                      <a:pt x="13" y="523"/>
                    </a:cubicBezTo>
                    <a:cubicBezTo>
                      <a:pt x="20" y="507"/>
                      <a:pt x="27" y="485"/>
                      <a:pt x="17" y="468"/>
                    </a:cubicBezTo>
                    <a:cubicBezTo>
                      <a:pt x="13" y="463"/>
                      <a:pt x="10" y="456"/>
                      <a:pt x="12" y="450"/>
                    </a:cubicBezTo>
                    <a:cubicBezTo>
                      <a:pt x="24" y="460"/>
                      <a:pt x="40" y="462"/>
                      <a:pt x="47" y="478"/>
                    </a:cubicBezTo>
                    <a:close/>
                    <a:moveTo>
                      <a:pt x="853" y="464"/>
                    </a:moveTo>
                    <a:cubicBezTo>
                      <a:pt x="850" y="462"/>
                      <a:pt x="847" y="465"/>
                      <a:pt x="845" y="466"/>
                    </a:cubicBezTo>
                    <a:cubicBezTo>
                      <a:pt x="835" y="474"/>
                      <a:pt x="835" y="488"/>
                      <a:pt x="838" y="499"/>
                    </a:cubicBezTo>
                    <a:cubicBezTo>
                      <a:pt x="840" y="524"/>
                      <a:pt x="816" y="540"/>
                      <a:pt x="819" y="564"/>
                    </a:cubicBezTo>
                    <a:cubicBezTo>
                      <a:pt x="820" y="567"/>
                      <a:pt x="820" y="571"/>
                      <a:pt x="823" y="571"/>
                    </a:cubicBezTo>
                    <a:cubicBezTo>
                      <a:pt x="826" y="571"/>
                      <a:pt x="826" y="568"/>
                      <a:pt x="825" y="566"/>
                    </a:cubicBezTo>
                    <a:cubicBezTo>
                      <a:pt x="822" y="548"/>
                      <a:pt x="835" y="532"/>
                      <a:pt x="841" y="515"/>
                    </a:cubicBezTo>
                    <a:cubicBezTo>
                      <a:pt x="843" y="515"/>
                      <a:pt x="843" y="515"/>
                      <a:pt x="843" y="515"/>
                    </a:cubicBezTo>
                    <a:cubicBezTo>
                      <a:pt x="850" y="523"/>
                      <a:pt x="853" y="535"/>
                      <a:pt x="850" y="546"/>
                    </a:cubicBezTo>
                    <a:cubicBezTo>
                      <a:pt x="848" y="555"/>
                      <a:pt x="842" y="564"/>
                      <a:pt x="839" y="573"/>
                    </a:cubicBezTo>
                    <a:cubicBezTo>
                      <a:pt x="846" y="579"/>
                      <a:pt x="847" y="588"/>
                      <a:pt x="849" y="596"/>
                    </a:cubicBezTo>
                    <a:cubicBezTo>
                      <a:pt x="850" y="604"/>
                      <a:pt x="842" y="610"/>
                      <a:pt x="843" y="617"/>
                    </a:cubicBezTo>
                    <a:cubicBezTo>
                      <a:pt x="844" y="619"/>
                      <a:pt x="845" y="618"/>
                      <a:pt x="846" y="618"/>
                    </a:cubicBezTo>
                    <a:cubicBezTo>
                      <a:pt x="852" y="608"/>
                      <a:pt x="857" y="597"/>
                      <a:pt x="853" y="586"/>
                    </a:cubicBezTo>
                    <a:cubicBezTo>
                      <a:pt x="852" y="580"/>
                      <a:pt x="846" y="575"/>
                      <a:pt x="846" y="570"/>
                    </a:cubicBezTo>
                    <a:cubicBezTo>
                      <a:pt x="854" y="555"/>
                      <a:pt x="862" y="536"/>
                      <a:pt x="852" y="519"/>
                    </a:cubicBezTo>
                    <a:cubicBezTo>
                      <a:pt x="843" y="506"/>
                      <a:pt x="841" y="487"/>
                      <a:pt x="847" y="472"/>
                    </a:cubicBezTo>
                    <a:cubicBezTo>
                      <a:pt x="848" y="469"/>
                      <a:pt x="852" y="467"/>
                      <a:pt x="853" y="464"/>
                    </a:cubicBezTo>
                    <a:close/>
                    <a:moveTo>
                      <a:pt x="178" y="465"/>
                    </a:moveTo>
                    <a:cubicBezTo>
                      <a:pt x="182" y="475"/>
                      <a:pt x="175" y="484"/>
                      <a:pt x="176" y="494"/>
                    </a:cubicBezTo>
                    <a:cubicBezTo>
                      <a:pt x="174" y="509"/>
                      <a:pt x="174" y="523"/>
                      <a:pt x="180" y="536"/>
                    </a:cubicBezTo>
                    <a:cubicBezTo>
                      <a:pt x="180" y="539"/>
                      <a:pt x="180" y="539"/>
                      <a:pt x="180" y="539"/>
                    </a:cubicBezTo>
                    <a:cubicBezTo>
                      <a:pt x="176" y="539"/>
                      <a:pt x="176" y="539"/>
                      <a:pt x="176" y="539"/>
                    </a:cubicBezTo>
                    <a:cubicBezTo>
                      <a:pt x="166" y="526"/>
                      <a:pt x="169" y="509"/>
                      <a:pt x="169" y="493"/>
                    </a:cubicBezTo>
                    <a:cubicBezTo>
                      <a:pt x="171" y="482"/>
                      <a:pt x="175" y="468"/>
                      <a:pt x="166" y="460"/>
                    </a:cubicBezTo>
                    <a:cubicBezTo>
                      <a:pt x="170" y="455"/>
                      <a:pt x="176" y="460"/>
                      <a:pt x="178" y="465"/>
                    </a:cubicBezTo>
                    <a:close/>
                    <a:moveTo>
                      <a:pt x="674" y="493"/>
                    </a:moveTo>
                    <a:cubicBezTo>
                      <a:pt x="681" y="510"/>
                      <a:pt x="674" y="524"/>
                      <a:pt x="670" y="540"/>
                    </a:cubicBezTo>
                    <a:cubicBezTo>
                      <a:pt x="667" y="544"/>
                      <a:pt x="664" y="548"/>
                      <a:pt x="659" y="550"/>
                    </a:cubicBezTo>
                    <a:cubicBezTo>
                      <a:pt x="658" y="545"/>
                      <a:pt x="658" y="545"/>
                      <a:pt x="658" y="545"/>
                    </a:cubicBezTo>
                    <a:cubicBezTo>
                      <a:pt x="661" y="531"/>
                      <a:pt x="664" y="517"/>
                      <a:pt x="660" y="503"/>
                    </a:cubicBezTo>
                    <a:cubicBezTo>
                      <a:pt x="658" y="500"/>
                      <a:pt x="654" y="498"/>
                      <a:pt x="650" y="498"/>
                    </a:cubicBezTo>
                    <a:cubicBezTo>
                      <a:pt x="645" y="497"/>
                      <a:pt x="642" y="503"/>
                      <a:pt x="638" y="504"/>
                    </a:cubicBezTo>
                    <a:cubicBezTo>
                      <a:pt x="634" y="498"/>
                      <a:pt x="637" y="489"/>
                      <a:pt x="640" y="483"/>
                    </a:cubicBezTo>
                    <a:cubicBezTo>
                      <a:pt x="646" y="478"/>
                      <a:pt x="654" y="475"/>
                      <a:pt x="662" y="478"/>
                    </a:cubicBezTo>
                    <a:cubicBezTo>
                      <a:pt x="668" y="481"/>
                      <a:pt x="671" y="488"/>
                      <a:pt x="674" y="493"/>
                    </a:cubicBezTo>
                    <a:close/>
                    <a:moveTo>
                      <a:pt x="231" y="483"/>
                    </a:moveTo>
                    <a:cubicBezTo>
                      <a:pt x="233" y="486"/>
                      <a:pt x="233" y="491"/>
                      <a:pt x="232" y="495"/>
                    </a:cubicBezTo>
                    <a:cubicBezTo>
                      <a:pt x="226" y="494"/>
                      <a:pt x="220" y="493"/>
                      <a:pt x="215" y="497"/>
                    </a:cubicBezTo>
                    <a:cubicBezTo>
                      <a:pt x="210" y="502"/>
                      <a:pt x="207" y="509"/>
                      <a:pt x="205" y="516"/>
                    </a:cubicBezTo>
                    <a:cubicBezTo>
                      <a:pt x="205" y="530"/>
                      <a:pt x="213" y="543"/>
                      <a:pt x="223" y="553"/>
                    </a:cubicBezTo>
                    <a:cubicBezTo>
                      <a:pt x="223" y="555"/>
                      <a:pt x="223" y="558"/>
                      <a:pt x="221" y="560"/>
                    </a:cubicBezTo>
                    <a:cubicBezTo>
                      <a:pt x="217" y="558"/>
                      <a:pt x="213" y="555"/>
                      <a:pt x="210" y="551"/>
                    </a:cubicBezTo>
                    <a:cubicBezTo>
                      <a:pt x="207" y="542"/>
                      <a:pt x="199" y="534"/>
                      <a:pt x="197" y="524"/>
                    </a:cubicBezTo>
                    <a:cubicBezTo>
                      <a:pt x="192" y="514"/>
                      <a:pt x="193" y="500"/>
                      <a:pt x="197" y="489"/>
                    </a:cubicBezTo>
                    <a:cubicBezTo>
                      <a:pt x="202" y="481"/>
                      <a:pt x="210" y="477"/>
                      <a:pt x="219" y="475"/>
                    </a:cubicBezTo>
                    <a:cubicBezTo>
                      <a:pt x="223" y="476"/>
                      <a:pt x="228" y="478"/>
                      <a:pt x="231" y="483"/>
                    </a:cubicBezTo>
                    <a:close/>
                    <a:moveTo>
                      <a:pt x="657" y="515"/>
                    </a:moveTo>
                    <a:cubicBezTo>
                      <a:pt x="657" y="525"/>
                      <a:pt x="654" y="536"/>
                      <a:pt x="652" y="546"/>
                    </a:cubicBezTo>
                    <a:cubicBezTo>
                      <a:pt x="643" y="543"/>
                      <a:pt x="652" y="534"/>
                      <a:pt x="651" y="528"/>
                    </a:cubicBezTo>
                    <a:cubicBezTo>
                      <a:pt x="651" y="523"/>
                      <a:pt x="655" y="518"/>
                      <a:pt x="653" y="512"/>
                    </a:cubicBezTo>
                    <a:cubicBezTo>
                      <a:pt x="652" y="508"/>
                      <a:pt x="643" y="509"/>
                      <a:pt x="648" y="505"/>
                    </a:cubicBezTo>
                    <a:cubicBezTo>
                      <a:pt x="654" y="502"/>
                      <a:pt x="656" y="510"/>
                      <a:pt x="657" y="515"/>
                    </a:cubicBezTo>
                    <a:close/>
                    <a:moveTo>
                      <a:pt x="226" y="501"/>
                    </a:moveTo>
                    <a:cubicBezTo>
                      <a:pt x="220" y="507"/>
                      <a:pt x="218" y="515"/>
                      <a:pt x="217" y="523"/>
                    </a:cubicBezTo>
                    <a:cubicBezTo>
                      <a:pt x="218" y="531"/>
                      <a:pt x="224" y="539"/>
                      <a:pt x="227" y="546"/>
                    </a:cubicBezTo>
                    <a:cubicBezTo>
                      <a:pt x="223" y="545"/>
                      <a:pt x="219" y="539"/>
                      <a:pt x="216" y="535"/>
                    </a:cubicBezTo>
                    <a:cubicBezTo>
                      <a:pt x="212" y="526"/>
                      <a:pt x="208" y="513"/>
                      <a:pt x="216" y="504"/>
                    </a:cubicBezTo>
                    <a:cubicBezTo>
                      <a:pt x="218" y="501"/>
                      <a:pt x="223" y="498"/>
                      <a:pt x="226" y="501"/>
                    </a:cubicBezTo>
                    <a:close/>
                    <a:moveTo>
                      <a:pt x="358" y="512"/>
                    </a:moveTo>
                    <a:cubicBezTo>
                      <a:pt x="361" y="520"/>
                      <a:pt x="358" y="529"/>
                      <a:pt x="352" y="534"/>
                    </a:cubicBezTo>
                    <a:cubicBezTo>
                      <a:pt x="348" y="538"/>
                      <a:pt x="342" y="537"/>
                      <a:pt x="337" y="536"/>
                    </a:cubicBezTo>
                    <a:cubicBezTo>
                      <a:pt x="332" y="531"/>
                      <a:pt x="331" y="522"/>
                      <a:pt x="335" y="516"/>
                    </a:cubicBezTo>
                    <a:cubicBezTo>
                      <a:pt x="337" y="511"/>
                      <a:pt x="341" y="507"/>
                      <a:pt x="346" y="506"/>
                    </a:cubicBezTo>
                    <a:cubicBezTo>
                      <a:pt x="351" y="506"/>
                      <a:pt x="356" y="507"/>
                      <a:pt x="358" y="512"/>
                    </a:cubicBezTo>
                    <a:close/>
                    <a:moveTo>
                      <a:pt x="356" y="515"/>
                    </a:moveTo>
                    <a:cubicBezTo>
                      <a:pt x="355" y="521"/>
                      <a:pt x="356" y="528"/>
                      <a:pt x="350" y="531"/>
                    </a:cubicBezTo>
                    <a:cubicBezTo>
                      <a:pt x="347" y="532"/>
                      <a:pt x="344" y="533"/>
                      <a:pt x="340" y="532"/>
                    </a:cubicBezTo>
                    <a:cubicBezTo>
                      <a:pt x="337" y="529"/>
                      <a:pt x="336" y="523"/>
                      <a:pt x="339" y="519"/>
                    </a:cubicBezTo>
                    <a:cubicBezTo>
                      <a:pt x="339" y="514"/>
                      <a:pt x="345" y="512"/>
                      <a:pt x="349" y="510"/>
                    </a:cubicBezTo>
                    <a:cubicBezTo>
                      <a:pt x="353" y="509"/>
                      <a:pt x="354" y="513"/>
                      <a:pt x="356" y="515"/>
                    </a:cubicBezTo>
                    <a:close/>
                    <a:moveTo>
                      <a:pt x="548" y="521"/>
                    </a:moveTo>
                    <a:cubicBezTo>
                      <a:pt x="549" y="526"/>
                      <a:pt x="548" y="529"/>
                      <a:pt x="547" y="533"/>
                    </a:cubicBezTo>
                    <a:cubicBezTo>
                      <a:pt x="543" y="537"/>
                      <a:pt x="537" y="535"/>
                      <a:pt x="533" y="534"/>
                    </a:cubicBezTo>
                    <a:cubicBezTo>
                      <a:pt x="530" y="532"/>
                      <a:pt x="527" y="529"/>
                      <a:pt x="526" y="525"/>
                    </a:cubicBezTo>
                    <a:cubicBezTo>
                      <a:pt x="525" y="522"/>
                      <a:pt x="527" y="518"/>
                      <a:pt x="529" y="516"/>
                    </a:cubicBezTo>
                    <a:cubicBezTo>
                      <a:pt x="535" y="512"/>
                      <a:pt x="544" y="514"/>
                      <a:pt x="548" y="521"/>
                    </a:cubicBezTo>
                    <a:close/>
                    <a:moveTo>
                      <a:pt x="478" y="519"/>
                    </a:moveTo>
                    <a:cubicBezTo>
                      <a:pt x="483" y="523"/>
                      <a:pt x="485" y="530"/>
                      <a:pt x="484" y="537"/>
                    </a:cubicBezTo>
                    <a:cubicBezTo>
                      <a:pt x="483" y="547"/>
                      <a:pt x="473" y="552"/>
                      <a:pt x="465" y="555"/>
                    </a:cubicBezTo>
                    <a:cubicBezTo>
                      <a:pt x="462" y="565"/>
                      <a:pt x="460" y="577"/>
                      <a:pt x="450" y="581"/>
                    </a:cubicBezTo>
                    <a:cubicBezTo>
                      <a:pt x="443" y="585"/>
                      <a:pt x="434" y="588"/>
                      <a:pt x="426" y="583"/>
                    </a:cubicBezTo>
                    <a:cubicBezTo>
                      <a:pt x="420" y="581"/>
                      <a:pt x="417" y="575"/>
                      <a:pt x="413" y="571"/>
                    </a:cubicBezTo>
                    <a:cubicBezTo>
                      <a:pt x="412" y="565"/>
                      <a:pt x="411" y="560"/>
                      <a:pt x="413" y="555"/>
                    </a:cubicBezTo>
                    <a:cubicBezTo>
                      <a:pt x="412" y="547"/>
                      <a:pt x="401" y="553"/>
                      <a:pt x="400" y="544"/>
                    </a:cubicBezTo>
                    <a:cubicBezTo>
                      <a:pt x="398" y="540"/>
                      <a:pt x="398" y="533"/>
                      <a:pt x="400" y="527"/>
                    </a:cubicBezTo>
                    <a:cubicBezTo>
                      <a:pt x="403" y="520"/>
                      <a:pt x="409" y="517"/>
                      <a:pt x="416" y="516"/>
                    </a:cubicBezTo>
                    <a:cubicBezTo>
                      <a:pt x="421" y="515"/>
                      <a:pt x="425" y="516"/>
                      <a:pt x="426" y="520"/>
                    </a:cubicBezTo>
                    <a:cubicBezTo>
                      <a:pt x="426" y="523"/>
                      <a:pt x="431" y="524"/>
                      <a:pt x="429" y="527"/>
                    </a:cubicBezTo>
                    <a:cubicBezTo>
                      <a:pt x="426" y="529"/>
                      <a:pt x="422" y="526"/>
                      <a:pt x="419" y="529"/>
                    </a:cubicBezTo>
                    <a:cubicBezTo>
                      <a:pt x="416" y="532"/>
                      <a:pt x="414" y="537"/>
                      <a:pt x="415" y="541"/>
                    </a:cubicBezTo>
                    <a:cubicBezTo>
                      <a:pt x="416" y="546"/>
                      <a:pt x="421" y="548"/>
                      <a:pt x="424" y="552"/>
                    </a:cubicBezTo>
                    <a:cubicBezTo>
                      <a:pt x="423" y="557"/>
                      <a:pt x="424" y="564"/>
                      <a:pt x="427" y="568"/>
                    </a:cubicBezTo>
                    <a:cubicBezTo>
                      <a:pt x="431" y="573"/>
                      <a:pt x="435" y="575"/>
                      <a:pt x="440" y="576"/>
                    </a:cubicBezTo>
                    <a:cubicBezTo>
                      <a:pt x="450" y="575"/>
                      <a:pt x="455" y="564"/>
                      <a:pt x="457" y="556"/>
                    </a:cubicBezTo>
                    <a:cubicBezTo>
                      <a:pt x="465" y="550"/>
                      <a:pt x="476" y="542"/>
                      <a:pt x="473" y="531"/>
                    </a:cubicBezTo>
                    <a:cubicBezTo>
                      <a:pt x="470" y="523"/>
                      <a:pt x="454" y="533"/>
                      <a:pt x="458" y="521"/>
                    </a:cubicBezTo>
                    <a:cubicBezTo>
                      <a:pt x="459" y="518"/>
                      <a:pt x="462" y="516"/>
                      <a:pt x="466" y="515"/>
                    </a:cubicBezTo>
                    <a:cubicBezTo>
                      <a:pt x="470" y="515"/>
                      <a:pt x="475" y="516"/>
                      <a:pt x="478" y="519"/>
                    </a:cubicBezTo>
                    <a:close/>
                    <a:moveTo>
                      <a:pt x="545" y="524"/>
                    </a:moveTo>
                    <a:cubicBezTo>
                      <a:pt x="546" y="528"/>
                      <a:pt x="543" y="531"/>
                      <a:pt x="539" y="532"/>
                    </a:cubicBezTo>
                    <a:cubicBezTo>
                      <a:pt x="535" y="531"/>
                      <a:pt x="530" y="528"/>
                      <a:pt x="530" y="523"/>
                    </a:cubicBezTo>
                    <a:cubicBezTo>
                      <a:pt x="530" y="520"/>
                      <a:pt x="533" y="518"/>
                      <a:pt x="536" y="518"/>
                    </a:cubicBezTo>
                    <a:cubicBezTo>
                      <a:pt x="540" y="517"/>
                      <a:pt x="544" y="519"/>
                      <a:pt x="545" y="524"/>
                    </a:cubicBezTo>
                    <a:close/>
                    <a:moveTo>
                      <a:pt x="629" y="532"/>
                    </a:moveTo>
                    <a:cubicBezTo>
                      <a:pt x="637" y="539"/>
                      <a:pt x="648" y="548"/>
                      <a:pt x="648" y="560"/>
                    </a:cubicBezTo>
                    <a:cubicBezTo>
                      <a:pt x="648" y="560"/>
                      <a:pt x="648" y="560"/>
                      <a:pt x="648" y="560"/>
                    </a:cubicBezTo>
                    <a:cubicBezTo>
                      <a:pt x="642" y="553"/>
                      <a:pt x="636" y="545"/>
                      <a:pt x="628" y="543"/>
                    </a:cubicBezTo>
                    <a:cubicBezTo>
                      <a:pt x="621" y="550"/>
                      <a:pt x="622" y="562"/>
                      <a:pt x="624" y="571"/>
                    </a:cubicBezTo>
                    <a:cubicBezTo>
                      <a:pt x="622" y="571"/>
                      <a:pt x="620" y="569"/>
                      <a:pt x="620" y="567"/>
                    </a:cubicBezTo>
                    <a:cubicBezTo>
                      <a:pt x="617" y="555"/>
                      <a:pt x="620" y="542"/>
                      <a:pt x="624" y="532"/>
                    </a:cubicBezTo>
                    <a:cubicBezTo>
                      <a:pt x="626" y="531"/>
                      <a:pt x="627" y="531"/>
                      <a:pt x="629" y="532"/>
                    </a:cubicBezTo>
                    <a:close/>
                    <a:moveTo>
                      <a:pt x="405" y="556"/>
                    </a:moveTo>
                    <a:cubicBezTo>
                      <a:pt x="406" y="568"/>
                      <a:pt x="406" y="568"/>
                      <a:pt x="406" y="568"/>
                    </a:cubicBezTo>
                    <a:cubicBezTo>
                      <a:pt x="410" y="579"/>
                      <a:pt x="418" y="589"/>
                      <a:pt x="430" y="591"/>
                    </a:cubicBezTo>
                    <a:cubicBezTo>
                      <a:pt x="428" y="592"/>
                      <a:pt x="424" y="591"/>
                      <a:pt x="422" y="589"/>
                    </a:cubicBezTo>
                    <a:cubicBezTo>
                      <a:pt x="410" y="588"/>
                      <a:pt x="406" y="576"/>
                      <a:pt x="401" y="567"/>
                    </a:cubicBezTo>
                    <a:cubicBezTo>
                      <a:pt x="401" y="559"/>
                      <a:pt x="395" y="554"/>
                      <a:pt x="390" y="549"/>
                    </a:cubicBezTo>
                    <a:cubicBezTo>
                      <a:pt x="385" y="550"/>
                      <a:pt x="386" y="555"/>
                      <a:pt x="382" y="557"/>
                    </a:cubicBezTo>
                    <a:cubicBezTo>
                      <a:pt x="376" y="563"/>
                      <a:pt x="367" y="563"/>
                      <a:pt x="360" y="567"/>
                    </a:cubicBezTo>
                    <a:cubicBezTo>
                      <a:pt x="360" y="570"/>
                      <a:pt x="362" y="571"/>
                      <a:pt x="364" y="572"/>
                    </a:cubicBezTo>
                    <a:cubicBezTo>
                      <a:pt x="371" y="574"/>
                      <a:pt x="378" y="571"/>
                      <a:pt x="383" y="574"/>
                    </a:cubicBezTo>
                    <a:cubicBezTo>
                      <a:pt x="388" y="596"/>
                      <a:pt x="409" y="613"/>
                      <a:pt x="430" y="619"/>
                    </a:cubicBezTo>
                    <a:cubicBezTo>
                      <a:pt x="437" y="628"/>
                      <a:pt x="441" y="613"/>
                      <a:pt x="449" y="615"/>
                    </a:cubicBezTo>
                    <a:cubicBezTo>
                      <a:pt x="457" y="609"/>
                      <a:pt x="468" y="607"/>
                      <a:pt x="475" y="598"/>
                    </a:cubicBezTo>
                    <a:cubicBezTo>
                      <a:pt x="480" y="594"/>
                      <a:pt x="481" y="587"/>
                      <a:pt x="485" y="582"/>
                    </a:cubicBezTo>
                    <a:cubicBezTo>
                      <a:pt x="497" y="580"/>
                      <a:pt x="508" y="574"/>
                      <a:pt x="518" y="566"/>
                    </a:cubicBezTo>
                    <a:cubicBezTo>
                      <a:pt x="520" y="567"/>
                      <a:pt x="522" y="565"/>
                      <a:pt x="522" y="563"/>
                    </a:cubicBezTo>
                    <a:cubicBezTo>
                      <a:pt x="521" y="559"/>
                      <a:pt x="521" y="559"/>
                      <a:pt x="521" y="559"/>
                    </a:cubicBezTo>
                    <a:cubicBezTo>
                      <a:pt x="524" y="559"/>
                      <a:pt x="526" y="561"/>
                      <a:pt x="526" y="563"/>
                    </a:cubicBezTo>
                    <a:cubicBezTo>
                      <a:pt x="523" y="571"/>
                      <a:pt x="515" y="576"/>
                      <a:pt x="509" y="580"/>
                    </a:cubicBezTo>
                    <a:cubicBezTo>
                      <a:pt x="502" y="585"/>
                      <a:pt x="494" y="586"/>
                      <a:pt x="485" y="586"/>
                    </a:cubicBezTo>
                    <a:cubicBezTo>
                      <a:pt x="481" y="604"/>
                      <a:pt x="463" y="615"/>
                      <a:pt x="447" y="620"/>
                    </a:cubicBezTo>
                    <a:cubicBezTo>
                      <a:pt x="442" y="622"/>
                      <a:pt x="439" y="633"/>
                      <a:pt x="433" y="627"/>
                    </a:cubicBezTo>
                    <a:cubicBezTo>
                      <a:pt x="417" y="618"/>
                      <a:pt x="399" y="613"/>
                      <a:pt x="389" y="597"/>
                    </a:cubicBezTo>
                    <a:cubicBezTo>
                      <a:pt x="386" y="590"/>
                      <a:pt x="380" y="585"/>
                      <a:pt x="380" y="578"/>
                    </a:cubicBezTo>
                    <a:cubicBezTo>
                      <a:pt x="376" y="573"/>
                      <a:pt x="368" y="577"/>
                      <a:pt x="363" y="574"/>
                    </a:cubicBezTo>
                    <a:cubicBezTo>
                      <a:pt x="359" y="573"/>
                      <a:pt x="353" y="569"/>
                      <a:pt x="353" y="564"/>
                    </a:cubicBezTo>
                    <a:cubicBezTo>
                      <a:pt x="365" y="560"/>
                      <a:pt x="378" y="557"/>
                      <a:pt x="385" y="545"/>
                    </a:cubicBezTo>
                    <a:cubicBezTo>
                      <a:pt x="390" y="534"/>
                      <a:pt x="390" y="534"/>
                      <a:pt x="390" y="534"/>
                    </a:cubicBezTo>
                    <a:cubicBezTo>
                      <a:pt x="392" y="543"/>
                      <a:pt x="395" y="554"/>
                      <a:pt x="405" y="556"/>
                    </a:cubicBezTo>
                    <a:close/>
                    <a:moveTo>
                      <a:pt x="252" y="537"/>
                    </a:moveTo>
                    <a:cubicBezTo>
                      <a:pt x="257" y="549"/>
                      <a:pt x="269" y="561"/>
                      <a:pt x="262" y="574"/>
                    </a:cubicBezTo>
                    <a:cubicBezTo>
                      <a:pt x="260" y="576"/>
                      <a:pt x="259" y="577"/>
                      <a:pt x="257" y="577"/>
                    </a:cubicBezTo>
                    <a:cubicBezTo>
                      <a:pt x="255" y="566"/>
                      <a:pt x="258" y="552"/>
                      <a:pt x="247" y="545"/>
                    </a:cubicBezTo>
                    <a:cubicBezTo>
                      <a:pt x="242" y="544"/>
                      <a:pt x="242" y="551"/>
                      <a:pt x="239" y="554"/>
                    </a:cubicBezTo>
                    <a:cubicBezTo>
                      <a:pt x="235" y="558"/>
                      <a:pt x="232" y="562"/>
                      <a:pt x="228" y="567"/>
                    </a:cubicBezTo>
                    <a:cubicBezTo>
                      <a:pt x="224" y="558"/>
                      <a:pt x="234" y="549"/>
                      <a:pt x="239" y="541"/>
                    </a:cubicBezTo>
                    <a:cubicBezTo>
                      <a:pt x="242" y="538"/>
                      <a:pt x="247" y="531"/>
                      <a:pt x="252" y="537"/>
                    </a:cubicBezTo>
                    <a:close/>
                    <a:moveTo>
                      <a:pt x="708" y="544"/>
                    </a:moveTo>
                    <a:cubicBezTo>
                      <a:pt x="708" y="546"/>
                      <a:pt x="707" y="548"/>
                      <a:pt x="705" y="548"/>
                    </a:cubicBezTo>
                    <a:cubicBezTo>
                      <a:pt x="681" y="547"/>
                      <a:pt x="657" y="562"/>
                      <a:pt x="645" y="583"/>
                    </a:cubicBezTo>
                    <a:cubicBezTo>
                      <a:pt x="644" y="586"/>
                      <a:pt x="643" y="588"/>
                      <a:pt x="642" y="590"/>
                    </a:cubicBezTo>
                    <a:cubicBezTo>
                      <a:pt x="642" y="572"/>
                      <a:pt x="656" y="558"/>
                      <a:pt x="670" y="549"/>
                    </a:cubicBezTo>
                    <a:cubicBezTo>
                      <a:pt x="682" y="544"/>
                      <a:pt x="694" y="539"/>
                      <a:pt x="708" y="543"/>
                    </a:cubicBezTo>
                    <a:cubicBezTo>
                      <a:pt x="708" y="544"/>
                      <a:pt x="708" y="544"/>
                      <a:pt x="708" y="544"/>
                    </a:cubicBezTo>
                    <a:close/>
                    <a:moveTo>
                      <a:pt x="206" y="556"/>
                    </a:moveTo>
                    <a:cubicBezTo>
                      <a:pt x="222" y="568"/>
                      <a:pt x="233" y="585"/>
                      <a:pt x="234" y="605"/>
                    </a:cubicBezTo>
                    <a:cubicBezTo>
                      <a:pt x="232" y="610"/>
                      <a:pt x="232" y="610"/>
                      <a:pt x="232" y="610"/>
                    </a:cubicBezTo>
                    <a:cubicBezTo>
                      <a:pt x="229" y="601"/>
                      <a:pt x="228" y="590"/>
                      <a:pt x="221" y="582"/>
                    </a:cubicBezTo>
                    <a:cubicBezTo>
                      <a:pt x="214" y="568"/>
                      <a:pt x="199" y="561"/>
                      <a:pt x="185" y="557"/>
                    </a:cubicBezTo>
                    <a:cubicBezTo>
                      <a:pt x="178" y="555"/>
                      <a:pt x="171" y="555"/>
                      <a:pt x="165" y="556"/>
                    </a:cubicBezTo>
                    <a:cubicBezTo>
                      <a:pt x="163" y="553"/>
                      <a:pt x="160" y="550"/>
                      <a:pt x="162" y="546"/>
                    </a:cubicBezTo>
                    <a:cubicBezTo>
                      <a:pt x="178" y="543"/>
                      <a:pt x="193" y="549"/>
                      <a:pt x="206" y="556"/>
                    </a:cubicBezTo>
                    <a:close/>
                    <a:moveTo>
                      <a:pt x="642" y="565"/>
                    </a:moveTo>
                    <a:cubicBezTo>
                      <a:pt x="643" y="570"/>
                      <a:pt x="639" y="575"/>
                      <a:pt x="637" y="580"/>
                    </a:cubicBezTo>
                    <a:cubicBezTo>
                      <a:pt x="633" y="577"/>
                      <a:pt x="632" y="571"/>
                      <a:pt x="630" y="567"/>
                    </a:cubicBezTo>
                    <a:cubicBezTo>
                      <a:pt x="630" y="562"/>
                      <a:pt x="627" y="554"/>
                      <a:pt x="631" y="551"/>
                    </a:cubicBezTo>
                    <a:cubicBezTo>
                      <a:pt x="635" y="554"/>
                      <a:pt x="640" y="559"/>
                      <a:pt x="642" y="565"/>
                    </a:cubicBezTo>
                    <a:close/>
                    <a:moveTo>
                      <a:pt x="700" y="556"/>
                    </a:moveTo>
                    <a:cubicBezTo>
                      <a:pt x="698" y="562"/>
                      <a:pt x="693" y="566"/>
                      <a:pt x="688" y="570"/>
                    </a:cubicBezTo>
                    <a:cubicBezTo>
                      <a:pt x="677" y="581"/>
                      <a:pt x="664" y="589"/>
                      <a:pt x="651" y="594"/>
                    </a:cubicBezTo>
                    <a:cubicBezTo>
                      <a:pt x="649" y="598"/>
                      <a:pt x="651" y="601"/>
                      <a:pt x="650" y="605"/>
                    </a:cubicBezTo>
                    <a:cubicBezTo>
                      <a:pt x="648" y="607"/>
                      <a:pt x="649" y="610"/>
                      <a:pt x="647" y="611"/>
                    </a:cubicBezTo>
                    <a:cubicBezTo>
                      <a:pt x="642" y="608"/>
                      <a:pt x="646" y="601"/>
                      <a:pt x="647" y="596"/>
                    </a:cubicBezTo>
                    <a:cubicBezTo>
                      <a:pt x="651" y="577"/>
                      <a:pt x="669" y="562"/>
                      <a:pt x="688" y="557"/>
                    </a:cubicBezTo>
                    <a:cubicBezTo>
                      <a:pt x="692" y="557"/>
                      <a:pt x="696" y="554"/>
                      <a:pt x="700" y="556"/>
                    </a:cubicBezTo>
                    <a:close/>
                    <a:moveTo>
                      <a:pt x="250" y="566"/>
                    </a:moveTo>
                    <a:cubicBezTo>
                      <a:pt x="249" y="584"/>
                      <a:pt x="249" y="584"/>
                      <a:pt x="249" y="584"/>
                    </a:cubicBezTo>
                    <a:cubicBezTo>
                      <a:pt x="246" y="588"/>
                      <a:pt x="243" y="594"/>
                      <a:pt x="240" y="596"/>
                    </a:cubicBezTo>
                    <a:cubicBezTo>
                      <a:pt x="237" y="585"/>
                      <a:pt x="228" y="575"/>
                      <a:pt x="236" y="564"/>
                    </a:cubicBezTo>
                    <a:cubicBezTo>
                      <a:pt x="239" y="561"/>
                      <a:pt x="242" y="556"/>
                      <a:pt x="246" y="554"/>
                    </a:cubicBezTo>
                    <a:cubicBezTo>
                      <a:pt x="250" y="556"/>
                      <a:pt x="249" y="562"/>
                      <a:pt x="250" y="566"/>
                    </a:cubicBezTo>
                    <a:close/>
                    <a:moveTo>
                      <a:pt x="631" y="594"/>
                    </a:moveTo>
                    <a:cubicBezTo>
                      <a:pt x="632" y="601"/>
                      <a:pt x="632" y="601"/>
                      <a:pt x="632" y="601"/>
                    </a:cubicBezTo>
                    <a:cubicBezTo>
                      <a:pt x="623" y="586"/>
                      <a:pt x="608" y="571"/>
                      <a:pt x="590" y="568"/>
                    </a:cubicBezTo>
                    <a:cubicBezTo>
                      <a:pt x="586" y="569"/>
                      <a:pt x="587" y="573"/>
                      <a:pt x="587" y="575"/>
                    </a:cubicBezTo>
                    <a:cubicBezTo>
                      <a:pt x="587" y="587"/>
                      <a:pt x="592" y="598"/>
                      <a:pt x="601" y="606"/>
                    </a:cubicBezTo>
                    <a:cubicBezTo>
                      <a:pt x="609" y="611"/>
                      <a:pt x="617" y="613"/>
                      <a:pt x="624" y="618"/>
                    </a:cubicBezTo>
                    <a:cubicBezTo>
                      <a:pt x="624" y="619"/>
                      <a:pt x="624" y="619"/>
                      <a:pt x="624" y="619"/>
                    </a:cubicBezTo>
                    <a:cubicBezTo>
                      <a:pt x="610" y="621"/>
                      <a:pt x="599" y="611"/>
                      <a:pt x="590" y="601"/>
                    </a:cubicBezTo>
                    <a:cubicBezTo>
                      <a:pt x="583" y="590"/>
                      <a:pt x="579" y="577"/>
                      <a:pt x="579" y="564"/>
                    </a:cubicBezTo>
                    <a:cubicBezTo>
                      <a:pt x="593" y="559"/>
                      <a:pt x="608" y="566"/>
                      <a:pt x="618" y="574"/>
                    </a:cubicBezTo>
                    <a:cubicBezTo>
                      <a:pt x="622" y="580"/>
                      <a:pt x="628" y="587"/>
                      <a:pt x="631" y="594"/>
                    </a:cubicBezTo>
                    <a:close/>
                    <a:moveTo>
                      <a:pt x="551" y="563"/>
                    </a:moveTo>
                    <a:cubicBezTo>
                      <a:pt x="551" y="568"/>
                      <a:pt x="547" y="572"/>
                      <a:pt x="545" y="576"/>
                    </a:cubicBezTo>
                    <a:cubicBezTo>
                      <a:pt x="532" y="591"/>
                      <a:pt x="516" y="600"/>
                      <a:pt x="498" y="602"/>
                    </a:cubicBezTo>
                    <a:cubicBezTo>
                      <a:pt x="493" y="611"/>
                      <a:pt x="490" y="620"/>
                      <a:pt x="481" y="626"/>
                    </a:cubicBezTo>
                    <a:cubicBezTo>
                      <a:pt x="472" y="634"/>
                      <a:pt x="460" y="638"/>
                      <a:pt x="450" y="646"/>
                    </a:cubicBezTo>
                    <a:cubicBezTo>
                      <a:pt x="444" y="648"/>
                      <a:pt x="445" y="655"/>
                      <a:pt x="439" y="657"/>
                    </a:cubicBezTo>
                    <a:cubicBezTo>
                      <a:pt x="422" y="637"/>
                      <a:pt x="395" y="635"/>
                      <a:pt x="379" y="615"/>
                    </a:cubicBezTo>
                    <a:cubicBezTo>
                      <a:pt x="374" y="607"/>
                      <a:pt x="366" y="600"/>
                      <a:pt x="364" y="591"/>
                    </a:cubicBezTo>
                    <a:cubicBezTo>
                      <a:pt x="362" y="587"/>
                      <a:pt x="359" y="592"/>
                      <a:pt x="357" y="592"/>
                    </a:cubicBezTo>
                    <a:cubicBezTo>
                      <a:pt x="344" y="588"/>
                      <a:pt x="334" y="579"/>
                      <a:pt x="327" y="568"/>
                    </a:cubicBezTo>
                    <a:cubicBezTo>
                      <a:pt x="327" y="566"/>
                      <a:pt x="327" y="566"/>
                      <a:pt x="327" y="566"/>
                    </a:cubicBezTo>
                    <a:cubicBezTo>
                      <a:pt x="335" y="567"/>
                      <a:pt x="345" y="562"/>
                      <a:pt x="349" y="571"/>
                    </a:cubicBezTo>
                    <a:cubicBezTo>
                      <a:pt x="355" y="579"/>
                      <a:pt x="364" y="581"/>
                      <a:pt x="373" y="582"/>
                    </a:cubicBezTo>
                    <a:cubicBezTo>
                      <a:pt x="380" y="602"/>
                      <a:pt x="396" y="617"/>
                      <a:pt x="415" y="626"/>
                    </a:cubicBezTo>
                    <a:cubicBezTo>
                      <a:pt x="422" y="629"/>
                      <a:pt x="430" y="631"/>
                      <a:pt x="437" y="637"/>
                    </a:cubicBezTo>
                    <a:cubicBezTo>
                      <a:pt x="448" y="637"/>
                      <a:pt x="447" y="622"/>
                      <a:pt x="458" y="622"/>
                    </a:cubicBezTo>
                    <a:cubicBezTo>
                      <a:pt x="472" y="617"/>
                      <a:pt x="484" y="605"/>
                      <a:pt x="491" y="592"/>
                    </a:cubicBezTo>
                    <a:cubicBezTo>
                      <a:pt x="508" y="589"/>
                      <a:pt x="525" y="580"/>
                      <a:pt x="534" y="565"/>
                    </a:cubicBezTo>
                    <a:cubicBezTo>
                      <a:pt x="540" y="563"/>
                      <a:pt x="546" y="563"/>
                      <a:pt x="551" y="563"/>
                    </a:cubicBezTo>
                    <a:close/>
                    <a:moveTo>
                      <a:pt x="220" y="588"/>
                    </a:moveTo>
                    <a:cubicBezTo>
                      <a:pt x="226" y="597"/>
                      <a:pt x="229" y="607"/>
                      <a:pt x="228" y="619"/>
                    </a:cubicBezTo>
                    <a:cubicBezTo>
                      <a:pt x="223" y="617"/>
                      <a:pt x="222" y="609"/>
                      <a:pt x="222" y="605"/>
                    </a:cubicBezTo>
                    <a:cubicBezTo>
                      <a:pt x="219" y="600"/>
                      <a:pt x="219" y="600"/>
                      <a:pt x="219" y="600"/>
                    </a:cubicBezTo>
                    <a:cubicBezTo>
                      <a:pt x="199" y="596"/>
                      <a:pt x="178" y="584"/>
                      <a:pt x="169" y="564"/>
                    </a:cubicBezTo>
                    <a:cubicBezTo>
                      <a:pt x="172" y="558"/>
                      <a:pt x="180" y="563"/>
                      <a:pt x="186" y="563"/>
                    </a:cubicBezTo>
                    <a:cubicBezTo>
                      <a:pt x="199" y="567"/>
                      <a:pt x="213" y="574"/>
                      <a:pt x="220" y="588"/>
                    </a:cubicBezTo>
                    <a:close/>
                    <a:moveTo>
                      <a:pt x="299" y="577"/>
                    </a:moveTo>
                    <a:cubicBezTo>
                      <a:pt x="299" y="589"/>
                      <a:pt x="289" y="597"/>
                      <a:pt x="282" y="606"/>
                    </a:cubicBezTo>
                    <a:cubicBezTo>
                      <a:pt x="275" y="616"/>
                      <a:pt x="265" y="622"/>
                      <a:pt x="254" y="624"/>
                    </a:cubicBezTo>
                    <a:cubicBezTo>
                      <a:pt x="264" y="617"/>
                      <a:pt x="278" y="609"/>
                      <a:pt x="284" y="597"/>
                    </a:cubicBezTo>
                    <a:cubicBezTo>
                      <a:pt x="291" y="581"/>
                      <a:pt x="291" y="581"/>
                      <a:pt x="291" y="581"/>
                    </a:cubicBezTo>
                    <a:cubicBezTo>
                      <a:pt x="289" y="577"/>
                      <a:pt x="283" y="581"/>
                      <a:pt x="280" y="579"/>
                    </a:cubicBezTo>
                    <a:cubicBezTo>
                      <a:pt x="280" y="580"/>
                      <a:pt x="280" y="580"/>
                      <a:pt x="280" y="580"/>
                    </a:cubicBezTo>
                    <a:cubicBezTo>
                      <a:pt x="268" y="586"/>
                      <a:pt x="255" y="593"/>
                      <a:pt x="246" y="605"/>
                    </a:cubicBezTo>
                    <a:cubicBezTo>
                      <a:pt x="253" y="586"/>
                      <a:pt x="273" y="572"/>
                      <a:pt x="294" y="572"/>
                    </a:cubicBezTo>
                    <a:cubicBezTo>
                      <a:pt x="298" y="571"/>
                      <a:pt x="299" y="574"/>
                      <a:pt x="299" y="577"/>
                    </a:cubicBezTo>
                    <a:close/>
                    <a:moveTo>
                      <a:pt x="629" y="609"/>
                    </a:moveTo>
                    <a:cubicBezTo>
                      <a:pt x="629" y="612"/>
                      <a:pt x="629" y="612"/>
                      <a:pt x="629" y="612"/>
                    </a:cubicBezTo>
                    <a:cubicBezTo>
                      <a:pt x="615" y="607"/>
                      <a:pt x="595" y="599"/>
                      <a:pt x="594" y="581"/>
                    </a:cubicBezTo>
                    <a:cubicBezTo>
                      <a:pt x="594" y="580"/>
                      <a:pt x="594" y="577"/>
                      <a:pt x="594" y="576"/>
                    </a:cubicBezTo>
                    <a:cubicBezTo>
                      <a:pt x="598" y="576"/>
                      <a:pt x="602" y="579"/>
                      <a:pt x="606" y="580"/>
                    </a:cubicBezTo>
                    <a:cubicBezTo>
                      <a:pt x="616" y="588"/>
                      <a:pt x="623" y="599"/>
                      <a:pt x="629" y="609"/>
                    </a:cubicBezTo>
                    <a:close/>
                    <a:moveTo>
                      <a:pt x="282" y="586"/>
                    </a:moveTo>
                    <a:cubicBezTo>
                      <a:pt x="277" y="603"/>
                      <a:pt x="261" y="616"/>
                      <a:pt x="245" y="622"/>
                    </a:cubicBezTo>
                    <a:cubicBezTo>
                      <a:pt x="244" y="615"/>
                      <a:pt x="250" y="611"/>
                      <a:pt x="253" y="605"/>
                    </a:cubicBezTo>
                    <a:cubicBezTo>
                      <a:pt x="260" y="597"/>
                      <a:pt x="271" y="590"/>
                      <a:pt x="280" y="585"/>
                    </a:cubicBezTo>
                    <a:cubicBezTo>
                      <a:pt x="282" y="586"/>
                      <a:pt x="282" y="586"/>
                      <a:pt x="282" y="586"/>
                    </a:cubicBezTo>
                    <a:close/>
                    <a:moveTo>
                      <a:pt x="820" y="596"/>
                    </a:moveTo>
                    <a:cubicBezTo>
                      <a:pt x="817" y="603"/>
                      <a:pt x="810" y="594"/>
                      <a:pt x="805" y="599"/>
                    </a:cubicBezTo>
                    <a:cubicBezTo>
                      <a:pt x="796" y="607"/>
                      <a:pt x="799" y="618"/>
                      <a:pt x="800" y="628"/>
                    </a:cubicBezTo>
                    <a:cubicBezTo>
                      <a:pt x="799" y="630"/>
                      <a:pt x="799" y="630"/>
                      <a:pt x="799" y="630"/>
                    </a:cubicBezTo>
                    <a:cubicBezTo>
                      <a:pt x="787" y="632"/>
                      <a:pt x="774" y="636"/>
                      <a:pt x="768" y="649"/>
                    </a:cubicBezTo>
                    <a:cubicBezTo>
                      <a:pt x="765" y="656"/>
                      <a:pt x="763" y="665"/>
                      <a:pt x="765" y="673"/>
                    </a:cubicBezTo>
                    <a:cubicBezTo>
                      <a:pt x="759" y="677"/>
                      <a:pt x="752" y="681"/>
                      <a:pt x="751" y="688"/>
                    </a:cubicBezTo>
                    <a:cubicBezTo>
                      <a:pt x="749" y="696"/>
                      <a:pt x="753" y="701"/>
                      <a:pt x="758" y="708"/>
                    </a:cubicBezTo>
                    <a:cubicBezTo>
                      <a:pt x="764" y="711"/>
                      <a:pt x="772" y="709"/>
                      <a:pt x="778" y="706"/>
                    </a:cubicBezTo>
                    <a:cubicBezTo>
                      <a:pt x="783" y="703"/>
                      <a:pt x="781" y="694"/>
                      <a:pt x="789" y="695"/>
                    </a:cubicBezTo>
                    <a:cubicBezTo>
                      <a:pt x="790" y="702"/>
                      <a:pt x="783" y="707"/>
                      <a:pt x="778" y="711"/>
                    </a:cubicBezTo>
                    <a:cubicBezTo>
                      <a:pt x="770" y="713"/>
                      <a:pt x="763" y="715"/>
                      <a:pt x="756" y="712"/>
                    </a:cubicBezTo>
                    <a:cubicBezTo>
                      <a:pt x="749" y="706"/>
                      <a:pt x="743" y="697"/>
                      <a:pt x="745" y="688"/>
                    </a:cubicBezTo>
                    <a:cubicBezTo>
                      <a:pt x="746" y="681"/>
                      <a:pt x="752" y="675"/>
                      <a:pt x="758" y="671"/>
                    </a:cubicBezTo>
                    <a:cubicBezTo>
                      <a:pt x="758" y="656"/>
                      <a:pt x="763" y="639"/>
                      <a:pt x="777" y="631"/>
                    </a:cubicBezTo>
                    <a:cubicBezTo>
                      <a:pt x="782" y="627"/>
                      <a:pt x="790" y="630"/>
                      <a:pt x="794" y="624"/>
                    </a:cubicBezTo>
                    <a:cubicBezTo>
                      <a:pt x="793" y="615"/>
                      <a:pt x="791" y="606"/>
                      <a:pt x="797" y="600"/>
                    </a:cubicBezTo>
                    <a:cubicBezTo>
                      <a:pt x="802" y="592"/>
                      <a:pt x="810" y="592"/>
                      <a:pt x="818" y="594"/>
                    </a:cubicBezTo>
                    <a:cubicBezTo>
                      <a:pt x="820" y="596"/>
                      <a:pt x="820" y="596"/>
                      <a:pt x="820" y="596"/>
                    </a:cubicBezTo>
                    <a:close/>
                    <a:moveTo>
                      <a:pt x="592" y="614"/>
                    </a:moveTo>
                    <a:cubicBezTo>
                      <a:pt x="580" y="617"/>
                      <a:pt x="561" y="611"/>
                      <a:pt x="553" y="624"/>
                    </a:cubicBezTo>
                    <a:cubicBezTo>
                      <a:pt x="554" y="629"/>
                      <a:pt x="554" y="629"/>
                      <a:pt x="554" y="629"/>
                    </a:cubicBezTo>
                    <a:cubicBezTo>
                      <a:pt x="559" y="634"/>
                      <a:pt x="565" y="638"/>
                      <a:pt x="571" y="642"/>
                    </a:cubicBezTo>
                    <a:cubicBezTo>
                      <a:pt x="569" y="646"/>
                      <a:pt x="564" y="642"/>
                      <a:pt x="560" y="642"/>
                    </a:cubicBezTo>
                    <a:cubicBezTo>
                      <a:pt x="553" y="639"/>
                      <a:pt x="547" y="632"/>
                      <a:pt x="544" y="626"/>
                    </a:cubicBezTo>
                    <a:cubicBezTo>
                      <a:pt x="544" y="619"/>
                      <a:pt x="552" y="617"/>
                      <a:pt x="556" y="613"/>
                    </a:cubicBezTo>
                    <a:cubicBezTo>
                      <a:pt x="567" y="609"/>
                      <a:pt x="583" y="604"/>
                      <a:pt x="592" y="614"/>
                    </a:cubicBezTo>
                    <a:close/>
                    <a:moveTo>
                      <a:pt x="331" y="628"/>
                    </a:moveTo>
                    <a:cubicBezTo>
                      <a:pt x="334" y="629"/>
                      <a:pt x="333" y="633"/>
                      <a:pt x="332" y="636"/>
                    </a:cubicBezTo>
                    <a:cubicBezTo>
                      <a:pt x="322" y="641"/>
                      <a:pt x="313" y="645"/>
                      <a:pt x="303" y="647"/>
                    </a:cubicBezTo>
                    <a:cubicBezTo>
                      <a:pt x="302" y="646"/>
                      <a:pt x="302" y="645"/>
                      <a:pt x="303" y="645"/>
                    </a:cubicBezTo>
                    <a:cubicBezTo>
                      <a:pt x="310" y="642"/>
                      <a:pt x="317" y="638"/>
                      <a:pt x="322" y="631"/>
                    </a:cubicBezTo>
                    <a:cubicBezTo>
                      <a:pt x="312" y="620"/>
                      <a:pt x="295" y="620"/>
                      <a:pt x="281" y="619"/>
                    </a:cubicBezTo>
                    <a:cubicBezTo>
                      <a:pt x="281" y="617"/>
                      <a:pt x="284" y="616"/>
                      <a:pt x="285" y="614"/>
                    </a:cubicBezTo>
                    <a:cubicBezTo>
                      <a:pt x="300" y="611"/>
                      <a:pt x="314" y="621"/>
                      <a:pt x="327" y="625"/>
                    </a:cubicBezTo>
                    <a:cubicBezTo>
                      <a:pt x="331" y="628"/>
                      <a:pt x="331" y="628"/>
                      <a:pt x="331" y="628"/>
                    </a:cubicBezTo>
                    <a:close/>
                    <a:moveTo>
                      <a:pt x="603" y="623"/>
                    </a:moveTo>
                    <a:cubicBezTo>
                      <a:pt x="599" y="628"/>
                      <a:pt x="591" y="631"/>
                      <a:pt x="585" y="636"/>
                    </a:cubicBezTo>
                    <a:cubicBezTo>
                      <a:pt x="581" y="639"/>
                      <a:pt x="577" y="638"/>
                      <a:pt x="574" y="637"/>
                    </a:cubicBezTo>
                    <a:cubicBezTo>
                      <a:pt x="569" y="633"/>
                      <a:pt x="564" y="631"/>
                      <a:pt x="560" y="626"/>
                    </a:cubicBezTo>
                    <a:cubicBezTo>
                      <a:pt x="560" y="623"/>
                      <a:pt x="564" y="622"/>
                      <a:pt x="566" y="621"/>
                    </a:cubicBezTo>
                    <a:cubicBezTo>
                      <a:pt x="579" y="620"/>
                      <a:pt x="592" y="618"/>
                      <a:pt x="603" y="623"/>
                    </a:cubicBezTo>
                    <a:close/>
                    <a:moveTo>
                      <a:pt x="820" y="630"/>
                    </a:moveTo>
                    <a:cubicBezTo>
                      <a:pt x="821" y="629"/>
                      <a:pt x="820" y="627"/>
                      <a:pt x="819" y="627"/>
                    </a:cubicBezTo>
                    <a:cubicBezTo>
                      <a:pt x="805" y="638"/>
                      <a:pt x="805" y="638"/>
                      <a:pt x="805" y="638"/>
                    </a:cubicBezTo>
                    <a:cubicBezTo>
                      <a:pt x="797" y="649"/>
                      <a:pt x="794" y="665"/>
                      <a:pt x="801" y="677"/>
                    </a:cubicBezTo>
                    <a:cubicBezTo>
                      <a:pt x="805" y="684"/>
                      <a:pt x="811" y="690"/>
                      <a:pt x="819" y="690"/>
                    </a:cubicBezTo>
                    <a:cubicBezTo>
                      <a:pt x="820" y="690"/>
                      <a:pt x="823" y="689"/>
                      <a:pt x="822" y="687"/>
                    </a:cubicBezTo>
                    <a:cubicBezTo>
                      <a:pt x="822" y="684"/>
                      <a:pt x="818" y="685"/>
                      <a:pt x="816" y="684"/>
                    </a:cubicBezTo>
                    <a:cubicBezTo>
                      <a:pt x="807" y="681"/>
                      <a:pt x="803" y="672"/>
                      <a:pt x="803" y="663"/>
                    </a:cubicBezTo>
                    <a:cubicBezTo>
                      <a:pt x="801" y="649"/>
                      <a:pt x="810" y="638"/>
                      <a:pt x="820" y="630"/>
                    </a:cubicBezTo>
                    <a:close/>
                    <a:moveTo>
                      <a:pt x="312" y="631"/>
                    </a:moveTo>
                    <a:cubicBezTo>
                      <a:pt x="312" y="635"/>
                      <a:pt x="305" y="638"/>
                      <a:pt x="302" y="640"/>
                    </a:cubicBezTo>
                    <a:cubicBezTo>
                      <a:pt x="292" y="647"/>
                      <a:pt x="286" y="635"/>
                      <a:pt x="278" y="634"/>
                    </a:cubicBezTo>
                    <a:cubicBezTo>
                      <a:pt x="262" y="631"/>
                      <a:pt x="262" y="631"/>
                      <a:pt x="262" y="631"/>
                    </a:cubicBezTo>
                    <a:cubicBezTo>
                      <a:pt x="261" y="629"/>
                      <a:pt x="264" y="629"/>
                      <a:pt x="266" y="627"/>
                    </a:cubicBezTo>
                    <a:cubicBezTo>
                      <a:pt x="270" y="624"/>
                      <a:pt x="275" y="624"/>
                      <a:pt x="280" y="623"/>
                    </a:cubicBezTo>
                    <a:cubicBezTo>
                      <a:pt x="291" y="623"/>
                      <a:pt x="303" y="625"/>
                      <a:pt x="312" y="631"/>
                    </a:cubicBezTo>
                    <a:close/>
                    <a:moveTo>
                      <a:pt x="627" y="629"/>
                    </a:moveTo>
                    <a:cubicBezTo>
                      <a:pt x="623" y="634"/>
                      <a:pt x="616" y="635"/>
                      <a:pt x="609" y="638"/>
                    </a:cubicBezTo>
                    <a:cubicBezTo>
                      <a:pt x="602" y="642"/>
                      <a:pt x="605" y="652"/>
                      <a:pt x="601" y="658"/>
                    </a:cubicBezTo>
                    <a:cubicBezTo>
                      <a:pt x="597" y="671"/>
                      <a:pt x="585" y="680"/>
                      <a:pt x="575" y="688"/>
                    </a:cubicBezTo>
                    <a:cubicBezTo>
                      <a:pt x="573" y="683"/>
                      <a:pt x="576" y="677"/>
                      <a:pt x="576" y="672"/>
                    </a:cubicBezTo>
                    <a:cubicBezTo>
                      <a:pt x="584" y="652"/>
                      <a:pt x="604" y="634"/>
                      <a:pt x="626" y="629"/>
                    </a:cubicBezTo>
                    <a:cubicBezTo>
                      <a:pt x="627" y="629"/>
                      <a:pt x="627" y="629"/>
                      <a:pt x="627" y="629"/>
                    </a:cubicBezTo>
                    <a:close/>
                    <a:moveTo>
                      <a:pt x="603" y="633"/>
                    </a:moveTo>
                    <a:cubicBezTo>
                      <a:pt x="584" y="648"/>
                      <a:pt x="564" y="666"/>
                      <a:pt x="567" y="693"/>
                    </a:cubicBezTo>
                    <a:cubicBezTo>
                      <a:pt x="555" y="699"/>
                      <a:pt x="555" y="699"/>
                      <a:pt x="555" y="699"/>
                    </a:cubicBezTo>
                    <a:cubicBezTo>
                      <a:pt x="553" y="682"/>
                      <a:pt x="561" y="666"/>
                      <a:pt x="571" y="653"/>
                    </a:cubicBezTo>
                    <a:cubicBezTo>
                      <a:pt x="580" y="646"/>
                      <a:pt x="589" y="638"/>
                      <a:pt x="598" y="634"/>
                    </a:cubicBezTo>
                    <a:cubicBezTo>
                      <a:pt x="600" y="633"/>
                      <a:pt x="601" y="633"/>
                      <a:pt x="603" y="633"/>
                    </a:cubicBezTo>
                    <a:close/>
                    <a:moveTo>
                      <a:pt x="74" y="644"/>
                    </a:moveTo>
                    <a:cubicBezTo>
                      <a:pt x="67" y="632"/>
                      <a:pt x="54" y="623"/>
                      <a:pt x="40" y="628"/>
                    </a:cubicBezTo>
                    <a:cubicBezTo>
                      <a:pt x="38" y="629"/>
                      <a:pt x="37" y="631"/>
                      <a:pt x="38" y="632"/>
                    </a:cubicBezTo>
                    <a:cubicBezTo>
                      <a:pt x="43" y="632"/>
                      <a:pt x="48" y="632"/>
                      <a:pt x="53" y="632"/>
                    </a:cubicBezTo>
                    <a:cubicBezTo>
                      <a:pt x="59" y="634"/>
                      <a:pt x="63" y="638"/>
                      <a:pt x="67" y="642"/>
                    </a:cubicBezTo>
                    <a:cubicBezTo>
                      <a:pt x="75" y="651"/>
                      <a:pt x="73" y="666"/>
                      <a:pt x="70" y="677"/>
                    </a:cubicBezTo>
                    <a:cubicBezTo>
                      <a:pt x="69" y="682"/>
                      <a:pt x="64" y="685"/>
                      <a:pt x="62" y="689"/>
                    </a:cubicBezTo>
                    <a:cubicBezTo>
                      <a:pt x="65" y="691"/>
                      <a:pt x="67" y="687"/>
                      <a:pt x="69" y="686"/>
                    </a:cubicBezTo>
                    <a:cubicBezTo>
                      <a:pt x="76" y="674"/>
                      <a:pt x="82" y="657"/>
                      <a:pt x="74" y="644"/>
                    </a:cubicBezTo>
                    <a:close/>
                    <a:moveTo>
                      <a:pt x="397" y="641"/>
                    </a:moveTo>
                    <a:cubicBezTo>
                      <a:pt x="399" y="644"/>
                      <a:pt x="399" y="651"/>
                      <a:pt x="396" y="655"/>
                    </a:cubicBezTo>
                    <a:cubicBezTo>
                      <a:pt x="385" y="670"/>
                      <a:pt x="365" y="672"/>
                      <a:pt x="346" y="669"/>
                    </a:cubicBezTo>
                    <a:cubicBezTo>
                      <a:pt x="337" y="666"/>
                      <a:pt x="327" y="667"/>
                      <a:pt x="320" y="660"/>
                    </a:cubicBezTo>
                    <a:cubicBezTo>
                      <a:pt x="316" y="664"/>
                      <a:pt x="314" y="658"/>
                      <a:pt x="312" y="656"/>
                    </a:cubicBezTo>
                    <a:cubicBezTo>
                      <a:pt x="310" y="653"/>
                      <a:pt x="314" y="652"/>
                      <a:pt x="315" y="650"/>
                    </a:cubicBezTo>
                    <a:cubicBezTo>
                      <a:pt x="318" y="650"/>
                      <a:pt x="320" y="651"/>
                      <a:pt x="322" y="653"/>
                    </a:cubicBezTo>
                    <a:cubicBezTo>
                      <a:pt x="337" y="656"/>
                      <a:pt x="352" y="658"/>
                      <a:pt x="368" y="657"/>
                    </a:cubicBezTo>
                    <a:cubicBezTo>
                      <a:pt x="373" y="654"/>
                      <a:pt x="378" y="651"/>
                      <a:pt x="379" y="646"/>
                    </a:cubicBezTo>
                    <a:cubicBezTo>
                      <a:pt x="380" y="641"/>
                      <a:pt x="376" y="636"/>
                      <a:pt x="372" y="633"/>
                    </a:cubicBezTo>
                    <a:cubicBezTo>
                      <a:pt x="372" y="630"/>
                      <a:pt x="376" y="632"/>
                      <a:pt x="379" y="630"/>
                    </a:cubicBezTo>
                    <a:cubicBezTo>
                      <a:pt x="386" y="632"/>
                      <a:pt x="393" y="634"/>
                      <a:pt x="397" y="641"/>
                    </a:cubicBezTo>
                    <a:close/>
                    <a:moveTo>
                      <a:pt x="491" y="641"/>
                    </a:moveTo>
                    <a:cubicBezTo>
                      <a:pt x="489" y="644"/>
                      <a:pt x="491" y="648"/>
                      <a:pt x="492" y="651"/>
                    </a:cubicBezTo>
                    <a:cubicBezTo>
                      <a:pt x="504" y="665"/>
                      <a:pt x="525" y="663"/>
                      <a:pt x="541" y="659"/>
                    </a:cubicBezTo>
                    <a:cubicBezTo>
                      <a:pt x="548" y="658"/>
                      <a:pt x="554" y="652"/>
                      <a:pt x="563" y="654"/>
                    </a:cubicBezTo>
                    <a:cubicBezTo>
                      <a:pt x="562" y="658"/>
                      <a:pt x="561" y="661"/>
                      <a:pt x="558" y="664"/>
                    </a:cubicBezTo>
                    <a:cubicBezTo>
                      <a:pt x="551" y="665"/>
                      <a:pt x="545" y="670"/>
                      <a:pt x="538" y="670"/>
                    </a:cubicBezTo>
                    <a:cubicBezTo>
                      <a:pt x="517" y="675"/>
                      <a:pt x="492" y="678"/>
                      <a:pt x="475" y="665"/>
                    </a:cubicBezTo>
                    <a:cubicBezTo>
                      <a:pt x="470" y="661"/>
                      <a:pt x="467" y="656"/>
                      <a:pt x="468" y="650"/>
                    </a:cubicBezTo>
                    <a:cubicBezTo>
                      <a:pt x="468" y="643"/>
                      <a:pt x="477" y="641"/>
                      <a:pt x="481" y="639"/>
                    </a:cubicBezTo>
                    <a:cubicBezTo>
                      <a:pt x="485" y="639"/>
                      <a:pt x="491" y="636"/>
                      <a:pt x="491" y="641"/>
                    </a:cubicBezTo>
                    <a:close/>
                    <a:moveTo>
                      <a:pt x="853" y="648"/>
                    </a:moveTo>
                    <a:cubicBezTo>
                      <a:pt x="859" y="659"/>
                      <a:pt x="856" y="673"/>
                      <a:pt x="851" y="684"/>
                    </a:cubicBezTo>
                    <a:cubicBezTo>
                      <a:pt x="841" y="696"/>
                      <a:pt x="841" y="696"/>
                      <a:pt x="841" y="696"/>
                    </a:cubicBezTo>
                    <a:cubicBezTo>
                      <a:pt x="824" y="696"/>
                      <a:pt x="808" y="706"/>
                      <a:pt x="799" y="721"/>
                    </a:cubicBezTo>
                    <a:cubicBezTo>
                      <a:pt x="795" y="731"/>
                      <a:pt x="792" y="743"/>
                      <a:pt x="797" y="753"/>
                    </a:cubicBezTo>
                    <a:cubicBezTo>
                      <a:pt x="800" y="759"/>
                      <a:pt x="807" y="763"/>
                      <a:pt x="812" y="767"/>
                    </a:cubicBezTo>
                    <a:cubicBezTo>
                      <a:pt x="813" y="769"/>
                      <a:pt x="812" y="771"/>
                      <a:pt x="810" y="772"/>
                    </a:cubicBezTo>
                    <a:cubicBezTo>
                      <a:pt x="800" y="767"/>
                      <a:pt x="792" y="758"/>
                      <a:pt x="788" y="748"/>
                    </a:cubicBezTo>
                    <a:cubicBezTo>
                      <a:pt x="787" y="744"/>
                      <a:pt x="791" y="737"/>
                      <a:pt x="785" y="737"/>
                    </a:cubicBezTo>
                    <a:cubicBezTo>
                      <a:pt x="780" y="738"/>
                      <a:pt x="775" y="741"/>
                      <a:pt x="769" y="740"/>
                    </a:cubicBezTo>
                    <a:cubicBezTo>
                      <a:pt x="761" y="741"/>
                      <a:pt x="761" y="751"/>
                      <a:pt x="758" y="757"/>
                    </a:cubicBezTo>
                    <a:cubicBezTo>
                      <a:pt x="769" y="760"/>
                      <a:pt x="783" y="764"/>
                      <a:pt x="788" y="777"/>
                    </a:cubicBezTo>
                    <a:cubicBezTo>
                      <a:pt x="788" y="780"/>
                      <a:pt x="792" y="783"/>
                      <a:pt x="789" y="786"/>
                    </a:cubicBezTo>
                    <a:cubicBezTo>
                      <a:pt x="788" y="787"/>
                      <a:pt x="786" y="787"/>
                      <a:pt x="786" y="785"/>
                    </a:cubicBezTo>
                    <a:cubicBezTo>
                      <a:pt x="783" y="776"/>
                      <a:pt x="776" y="766"/>
                      <a:pt x="766" y="765"/>
                    </a:cubicBezTo>
                    <a:cubicBezTo>
                      <a:pt x="760" y="763"/>
                      <a:pt x="754" y="764"/>
                      <a:pt x="749" y="766"/>
                    </a:cubicBezTo>
                    <a:cubicBezTo>
                      <a:pt x="745" y="763"/>
                      <a:pt x="753" y="760"/>
                      <a:pt x="752" y="755"/>
                    </a:cubicBezTo>
                    <a:cubicBezTo>
                      <a:pt x="756" y="749"/>
                      <a:pt x="759" y="743"/>
                      <a:pt x="759" y="736"/>
                    </a:cubicBezTo>
                    <a:cubicBezTo>
                      <a:pt x="763" y="734"/>
                      <a:pt x="769" y="736"/>
                      <a:pt x="775" y="735"/>
                    </a:cubicBezTo>
                    <a:cubicBezTo>
                      <a:pt x="780" y="732"/>
                      <a:pt x="789" y="733"/>
                      <a:pt x="792" y="725"/>
                    </a:cubicBezTo>
                    <a:cubicBezTo>
                      <a:pt x="795" y="712"/>
                      <a:pt x="806" y="702"/>
                      <a:pt x="819" y="696"/>
                    </a:cubicBezTo>
                    <a:cubicBezTo>
                      <a:pt x="825" y="694"/>
                      <a:pt x="832" y="692"/>
                      <a:pt x="839" y="691"/>
                    </a:cubicBezTo>
                    <a:cubicBezTo>
                      <a:pt x="849" y="682"/>
                      <a:pt x="853" y="668"/>
                      <a:pt x="850" y="655"/>
                    </a:cubicBezTo>
                    <a:cubicBezTo>
                      <a:pt x="847" y="652"/>
                      <a:pt x="845" y="647"/>
                      <a:pt x="840" y="647"/>
                    </a:cubicBezTo>
                    <a:cubicBezTo>
                      <a:pt x="836" y="647"/>
                      <a:pt x="833" y="649"/>
                      <a:pt x="831" y="652"/>
                    </a:cubicBezTo>
                    <a:cubicBezTo>
                      <a:pt x="830" y="655"/>
                      <a:pt x="831" y="660"/>
                      <a:pt x="827" y="660"/>
                    </a:cubicBezTo>
                    <a:cubicBezTo>
                      <a:pt x="823" y="657"/>
                      <a:pt x="828" y="652"/>
                      <a:pt x="828" y="648"/>
                    </a:cubicBezTo>
                    <a:cubicBezTo>
                      <a:pt x="831" y="645"/>
                      <a:pt x="836" y="643"/>
                      <a:pt x="840" y="642"/>
                    </a:cubicBezTo>
                    <a:cubicBezTo>
                      <a:pt x="845" y="643"/>
                      <a:pt x="849" y="645"/>
                      <a:pt x="853" y="648"/>
                    </a:cubicBezTo>
                    <a:close/>
                    <a:moveTo>
                      <a:pt x="372" y="644"/>
                    </a:moveTo>
                    <a:cubicBezTo>
                      <a:pt x="372" y="648"/>
                      <a:pt x="368" y="650"/>
                      <a:pt x="365" y="652"/>
                    </a:cubicBezTo>
                    <a:cubicBezTo>
                      <a:pt x="350" y="651"/>
                      <a:pt x="338" y="654"/>
                      <a:pt x="326" y="647"/>
                    </a:cubicBezTo>
                    <a:cubicBezTo>
                      <a:pt x="327" y="645"/>
                      <a:pt x="331" y="644"/>
                      <a:pt x="333" y="645"/>
                    </a:cubicBezTo>
                    <a:cubicBezTo>
                      <a:pt x="342" y="648"/>
                      <a:pt x="352" y="652"/>
                      <a:pt x="362" y="647"/>
                    </a:cubicBezTo>
                    <a:cubicBezTo>
                      <a:pt x="366" y="647"/>
                      <a:pt x="370" y="633"/>
                      <a:pt x="372" y="644"/>
                    </a:cubicBezTo>
                    <a:close/>
                    <a:moveTo>
                      <a:pt x="327" y="697"/>
                    </a:moveTo>
                    <a:cubicBezTo>
                      <a:pt x="327" y="698"/>
                      <a:pt x="326" y="701"/>
                      <a:pt x="324" y="700"/>
                    </a:cubicBezTo>
                    <a:cubicBezTo>
                      <a:pt x="318" y="701"/>
                      <a:pt x="319" y="693"/>
                      <a:pt x="317" y="689"/>
                    </a:cubicBezTo>
                    <a:cubicBezTo>
                      <a:pt x="313" y="666"/>
                      <a:pt x="292" y="653"/>
                      <a:pt x="275" y="642"/>
                    </a:cubicBezTo>
                    <a:cubicBezTo>
                      <a:pt x="302" y="646"/>
                      <a:pt x="320" y="672"/>
                      <a:pt x="327" y="697"/>
                    </a:cubicBezTo>
                    <a:close/>
                    <a:moveTo>
                      <a:pt x="536" y="649"/>
                    </a:moveTo>
                    <a:cubicBezTo>
                      <a:pt x="542" y="647"/>
                      <a:pt x="549" y="645"/>
                      <a:pt x="554" y="647"/>
                    </a:cubicBezTo>
                    <a:cubicBezTo>
                      <a:pt x="553" y="649"/>
                      <a:pt x="553" y="649"/>
                      <a:pt x="553" y="649"/>
                    </a:cubicBezTo>
                    <a:cubicBezTo>
                      <a:pt x="536" y="655"/>
                      <a:pt x="514" y="664"/>
                      <a:pt x="498" y="650"/>
                    </a:cubicBezTo>
                    <a:cubicBezTo>
                      <a:pt x="496" y="648"/>
                      <a:pt x="496" y="646"/>
                      <a:pt x="497" y="644"/>
                    </a:cubicBezTo>
                    <a:cubicBezTo>
                      <a:pt x="509" y="653"/>
                      <a:pt x="523" y="651"/>
                      <a:pt x="536" y="649"/>
                    </a:cubicBezTo>
                    <a:close/>
                    <a:moveTo>
                      <a:pt x="314" y="695"/>
                    </a:moveTo>
                    <a:cubicBezTo>
                      <a:pt x="293" y="690"/>
                      <a:pt x="274" y="672"/>
                      <a:pt x="266" y="652"/>
                    </a:cubicBezTo>
                    <a:cubicBezTo>
                      <a:pt x="266" y="650"/>
                      <a:pt x="264" y="646"/>
                      <a:pt x="266" y="645"/>
                    </a:cubicBezTo>
                    <a:cubicBezTo>
                      <a:pt x="287" y="653"/>
                      <a:pt x="312" y="671"/>
                      <a:pt x="314" y="695"/>
                    </a:cubicBezTo>
                    <a:close/>
                    <a:moveTo>
                      <a:pt x="44" y="661"/>
                    </a:moveTo>
                    <a:cubicBezTo>
                      <a:pt x="44" y="659"/>
                      <a:pt x="44" y="659"/>
                      <a:pt x="44" y="659"/>
                    </a:cubicBezTo>
                    <a:cubicBezTo>
                      <a:pt x="40" y="656"/>
                      <a:pt x="34" y="657"/>
                      <a:pt x="30" y="660"/>
                    </a:cubicBezTo>
                    <a:cubicBezTo>
                      <a:pt x="24" y="665"/>
                      <a:pt x="22" y="674"/>
                      <a:pt x="23" y="681"/>
                    </a:cubicBezTo>
                    <a:cubicBezTo>
                      <a:pt x="26" y="690"/>
                      <a:pt x="31" y="699"/>
                      <a:pt x="39" y="703"/>
                    </a:cubicBezTo>
                    <a:cubicBezTo>
                      <a:pt x="41" y="702"/>
                      <a:pt x="39" y="700"/>
                      <a:pt x="40" y="699"/>
                    </a:cubicBezTo>
                    <a:cubicBezTo>
                      <a:pt x="32" y="694"/>
                      <a:pt x="28" y="686"/>
                      <a:pt x="26" y="678"/>
                    </a:cubicBezTo>
                    <a:cubicBezTo>
                      <a:pt x="28" y="672"/>
                      <a:pt x="28" y="666"/>
                      <a:pt x="33" y="662"/>
                    </a:cubicBezTo>
                    <a:cubicBezTo>
                      <a:pt x="35" y="662"/>
                      <a:pt x="38" y="662"/>
                      <a:pt x="39" y="663"/>
                    </a:cubicBezTo>
                    <a:cubicBezTo>
                      <a:pt x="41" y="664"/>
                      <a:pt x="44" y="664"/>
                      <a:pt x="44" y="661"/>
                    </a:cubicBezTo>
                    <a:close/>
                    <a:moveTo>
                      <a:pt x="434" y="678"/>
                    </a:moveTo>
                    <a:cubicBezTo>
                      <a:pt x="435" y="684"/>
                      <a:pt x="433" y="689"/>
                      <a:pt x="428" y="693"/>
                    </a:cubicBezTo>
                    <a:cubicBezTo>
                      <a:pt x="426" y="695"/>
                      <a:pt x="423" y="698"/>
                      <a:pt x="419" y="698"/>
                    </a:cubicBezTo>
                    <a:cubicBezTo>
                      <a:pt x="419" y="694"/>
                      <a:pt x="422" y="687"/>
                      <a:pt x="418" y="683"/>
                    </a:cubicBezTo>
                    <a:cubicBezTo>
                      <a:pt x="415" y="678"/>
                      <a:pt x="408" y="678"/>
                      <a:pt x="403" y="677"/>
                    </a:cubicBezTo>
                    <a:cubicBezTo>
                      <a:pt x="378" y="681"/>
                      <a:pt x="348" y="690"/>
                      <a:pt x="325" y="674"/>
                    </a:cubicBezTo>
                    <a:cubicBezTo>
                      <a:pt x="324" y="673"/>
                      <a:pt x="323" y="672"/>
                      <a:pt x="324" y="671"/>
                    </a:cubicBezTo>
                    <a:cubicBezTo>
                      <a:pt x="333" y="673"/>
                      <a:pt x="344" y="673"/>
                      <a:pt x="354" y="677"/>
                    </a:cubicBezTo>
                    <a:cubicBezTo>
                      <a:pt x="368" y="675"/>
                      <a:pt x="386" y="675"/>
                      <a:pt x="395" y="663"/>
                    </a:cubicBezTo>
                    <a:cubicBezTo>
                      <a:pt x="409" y="660"/>
                      <a:pt x="429" y="663"/>
                      <a:pt x="434" y="678"/>
                    </a:cubicBezTo>
                    <a:close/>
                    <a:moveTo>
                      <a:pt x="553" y="672"/>
                    </a:moveTo>
                    <a:cubicBezTo>
                      <a:pt x="556" y="679"/>
                      <a:pt x="547" y="681"/>
                      <a:pt x="543" y="684"/>
                    </a:cubicBezTo>
                    <a:cubicBezTo>
                      <a:pt x="520" y="695"/>
                      <a:pt x="497" y="686"/>
                      <a:pt x="473" y="683"/>
                    </a:cubicBezTo>
                    <a:cubicBezTo>
                      <a:pt x="462" y="682"/>
                      <a:pt x="453" y="690"/>
                      <a:pt x="448" y="698"/>
                    </a:cubicBezTo>
                    <a:cubicBezTo>
                      <a:pt x="445" y="697"/>
                      <a:pt x="444" y="694"/>
                      <a:pt x="444" y="692"/>
                    </a:cubicBezTo>
                    <a:cubicBezTo>
                      <a:pt x="447" y="683"/>
                      <a:pt x="456" y="674"/>
                      <a:pt x="466" y="674"/>
                    </a:cubicBezTo>
                    <a:cubicBezTo>
                      <a:pt x="481" y="672"/>
                      <a:pt x="494" y="681"/>
                      <a:pt x="509" y="679"/>
                    </a:cubicBezTo>
                    <a:cubicBezTo>
                      <a:pt x="525" y="679"/>
                      <a:pt x="538" y="674"/>
                      <a:pt x="553" y="672"/>
                    </a:cubicBezTo>
                    <a:close/>
                    <a:moveTo>
                      <a:pt x="733" y="679"/>
                    </a:moveTo>
                    <a:cubicBezTo>
                      <a:pt x="731" y="683"/>
                      <a:pt x="731" y="683"/>
                      <a:pt x="731" y="683"/>
                    </a:cubicBezTo>
                    <a:cubicBezTo>
                      <a:pt x="728" y="683"/>
                      <a:pt x="727" y="682"/>
                      <a:pt x="724" y="683"/>
                    </a:cubicBezTo>
                    <a:cubicBezTo>
                      <a:pt x="721" y="685"/>
                      <a:pt x="716" y="688"/>
                      <a:pt x="716" y="692"/>
                    </a:cubicBezTo>
                    <a:cubicBezTo>
                      <a:pt x="716" y="693"/>
                      <a:pt x="717" y="695"/>
                      <a:pt x="719" y="695"/>
                    </a:cubicBezTo>
                    <a:cubicBezTo>
                      <a:pt x="721" y="695"/>
                      <a:pt x="721" y="692"/>
                      <a:pt x="723" y="691"/>
                    </a:cubicBezTo>
                    <a:cubicBezTo>
                      <a:pt x="730" y="688"/>
                      <a:pt x="730" y="688"/>
                      <a:pt x="730" y="688"/>
                    </a:cubicBezTo>
                    <a:cubicBezTo>
                      <a:pt x="728" y="701"/>
                      <a:pt x="728" y="701"/>
                      <a:pt x="728" y="701"/>
                    </a:cubicBezTo>
                    <a:cubicBezTo>
                      <a:pt x="723" y="702"/>
                      <a:pt x="717" y="698"/>
                      <a:pt x="710" y="700"/>
                    </a:cubicBezTo>
                    <a:cubicBezTo>
                      <a:pt x="708" y="700"/>
                      <a:pt x="708" y="697"/>
                      <a:pt x="708" y="695"/>
                    </a:cubicBezTo>
                    <a:cubicBezTo>
                      <a:pt x="710" y="690"/>
                      <a:pt x="713" y="683"/>
                      <a:pt x="719" y="680"/>
                    </a:cubicBezTo>
                    <a:cubicBezTo>
                      <a:pt x="723" y="679"/>
                      <a:pt x="730" y="673"/>
                      <a:pt x="733" y="679"/>
                    </a:cubicBezTo>
                    <a:close/>
                    <a:moveTo>
                      <a:pt x="125" y="673"/>
                    </a:moveTo>
                    <a:cubicBezTo>
                      <a:pt x="131" y="679"/>
                      <a:pt x="136" y="687"/>
                      <a:pt x="134" y="696"/>
                    </a:cubicBezTo>
                    <a:cubicBezTo>
                      <a:pt x="131" y="704"/>
                      <a:pt x="126" y="714"/>
                      <a:pt x="117" y="715"/>
                    </a:cubicBezTo>
                    <a:cubicBezTo>
                      <a:pt x="109" y="717"/>
                      <a:pt x="103" y="713"/>
                      <a:pt x="97" y="709"/>
                    </a:cubicBezTo>
                    <a:cubicBezTo>
                      <a:pt x="95" y="705"/>
                      <a:pt x="91" y="701"/>
                      <a:pt x="93" y="696"/>
                    </a:cubicBezTo>
                    <a:cubicBezTo>
                      <a:pt x="99" y="692"/>
                      <a:pt x="96" y="702"/>
                      <a:pt x="100" y="704"/>
                    </a:cubicBezTo>
                    <a:cubicBezTo>
                      <a:pt x="104" y="708"/>
                      <a:pt x="109" y="711"/>
                      <a:pt x="114" y="710"/>
                    </a:cubicBezTo>
                    <a:cubicBezTo>
                      <a:pt x="118" y="710"/>
                      <a:pt x="122" y="707"/>
                      <a:pt x="125" y="704"/>
                    </a:cubicBezTo>
                    <a:cubicBezTo>
                      <a:pt x="128" y="699"/>
                      <a:pt x="129" y="693"/>
                      <a:pt x="128" y="686"/>
                    </a:cubicBezTo>
                    <a:cubicBezTo>
                      <a:pt x="127" y="681"/>
                      <a:pt x="119" y="677"/>
                      <a:pt x="122" y="673"/>
                    </a:cubicBezTo>
                    <a:cubicBezTo>
                      <a:pt x="125" y="673"/>
                      <a:pt x="125" y="673"/>
                      <a:pt x="125" y="673"/>
                    </a:cubicBezTo>
                    <a:close/>
                    <a:moveTo>
                      <a:pt x="413" y="688"/>
                    </a:moveTo>
                    <a:cubicBezTo>
                      <a:pt x="413" y="691"/>
                      <a:pt x="412" y="693"/>
                      <a:pt x="410" y="695"/>
                    </a:cubicBezTo>
                    <a:cubicBezTo>
                      <a:pt x="408" y="694"/>
                      <a:pt x="407" y="689"/>
                      <a:pt x="404" y="689"/>
                    </a:cubicBezTo>
                    <a:cubicBezTo>
                      <a:pt x="398" y="688"/>
                      <a:pt x="392" y="688"/>
                      <a:pt x="386" y="690"/>
                    </a:cubicBezTo>
                    <a:cubicBezTo>
                      <a:pt x="368" y="691"/>
                      <a:pt x="350" y="694"/>
                      <a:pt x="333" y="690"/>
                    </a:cubicBezTo>
                    <a:cubicBezTo>
                      <a:pt x="332" y="688"/>
                      <a:pt x="331" y="686"/>
                      <a:pt x="331" y="684"/>
                    </a:cubicBezTo>
                    <a:cubicBezTo>
                      <a:pt x="342" y="686"/>
                      <a:pt x="352" y="691"/>
                      <a:pt x="363" y="689"/>
                    </a:cubicBezTo>
                    <a:cubicBezTo>
                      <a:pt x="377" y="689"/>
                      <a:pt x="390" y="686"/>
                      <a:pt x="404" y="684"/>
                    </a:cubicBezTo>
                    <a:cubicBezTo>
                      <a:pt x="407" y="685"/>
                      <a:pt x="412" y="684"/>
                      <a:pt x="413" y="688"/>
                    </a:cubicBezTo>
                    <a:close/>
                    <a:moveTo>
                      <a:pt x="172" y="693"/>
                    </a:moveTo>
                    <a:cubicBezTo>
                      <a:pt x="175" y="699"/>
                      <a:pt x="178" y="708"/>
                      <a:pt x="176" y="715"/>
                    </a:cubicBezTo>
                    <a:cubicBezTo>
                      <a:pt x="175" y="717"/>
                      <a:pt x="172" y="715"/>
                      <a:pt x="170" y="715"/>
                    </a:cubicBezTo>
                    <a:cubicBezTo>
                      <a:pt x="170" y="706"/>
                      <a:pt x="168" y="696"/>
                      <a:pt x="160" y="692"/>
                    </a:cubicBezTo>
                    <a:cubicBezTo>
                      <a:pt x="155" y="695"/>
                      <a:pt x="154" y="688"/>
                      <a:pt x="150" y="688"/>
                    </a:cubicBezTo>
                    <a:cubicBezTo>
                      <a:pt x="150" y="686"/>
                      <a:pt x="147" y="682"/>
                      <a:pt x="151" y="682"/>
                    </a:cubicBezTo>
                    <a:cubicBezTo>
                      <a:pt x="160" y="682"/>
                      <a:pt x="167" y="687"/>
                      <a:pt x="172" y="693"/>
                    </a:cubicBezTo>
                    <a:close/>
                    <a:moveTo>
                      <a:pt x="162" y="702"/>
                    </a:moveTo>
                    <a:cubicBezTo>
                      <a:pt x="165" y="705"/>
                      <a:pt x="164" y="709"/>
                      <a:pt x="163" y="714"/>
                    </a:cubicBezTo>
                    <a:cubicBezTo>
                      <a:pt x="157" y="715"/>
                      <a:pt x="149" y="713"/>
                      <a:pt x="143" y="715"/>
                    </a:cubicBezTo>
                    <a:cubicBezTo>
                      <a:pt x="144" y="711"/>
                      <a:pt x="147" y="708"/>
                      <a:pt x="148" y="704"/>
                    </a:cubicBezTo>
                    <a:cubicBezTo>
                      <a:pt x="148" y="701"/>
                      <a:pt x="149" y="698"/>
                      <a:pt x="151" y="695"/>
                    </a:cubicBezTo>
                    <a:cubicBezTo>
                      <a:pt x="156" y="695"/>
                      <a:pt x="158" y="699"/>
                      <a:pt x="162" y="702"/>
                    </a:cubicBezTo>
                    <a:close/>
                    <a:moveTo>
                      <a:pt x="731" y="728"/>
                    </a:moveTo>
                    <a:cubicBezTo>
                      <a:pt x="733" y="736"/>
                      <a:pt x="735" y="747"/>
                      <a:pt x="727" y="754"/>
                    </a:cubicBezTo>
                    <a:cubicBezTo>
                      <a:pt x="726" y="753"/>
                      <a:pt x="724" y="756"/>
                      <a:pt x="722" y="753"/>
                    </a:cubicBezTo>
                    <a:cubicBezTo>
                      <a:pt x="720" y="749"/>
                      <a:pt x="727" y="747"/>
                      <a:pt x="727" y="743"/>
                    </a:cubicBezTo>
                    <a:cubicBezTo>
                      <a:pt x="728" y="737"/>
                      <a:pt x="726" y="730"/>
                      <a:pt x="721" y="725"/>
                    </a:cubicBezTo>
                    <a:cubicBezTo>
                      <a:pt x="718" y="722"/>
                      <a:pt x="713" y="719"/>
                      <a:pt x="708" y="721"/>
                    </a:cubicBezTo>
                    <a:cubicBezTo>
                      <a:pt x="704" y="721"/>
                      <a:pt x="700" y="725"/>
                      <a:pt x="697" y="729"/>
                    </a:cubicBezTo>
                    <a:cubicBezTo>
                      <a:pt x="694" y="733"/>
                      <a:pt x="697" y="741"/>
                      <a:pt x="691" y="743"/>
                    </a:cubicBezTo>
                    <a:cubicBezTo>
                      <a:pt x="681" y="746"/>
                      <a:pt x="666" y="738"/>
                      <a:pt x="663" y="751"/>
                    </a:cubicBezTo>
                    <a:cubicBezTo>
                      <a:pt x="659" y="757"/>
                      <a:pt x="666" y="772"/>
                      <a:pt x="654" y="772"/>
                    </a:cubicBezTo>
                    <a:cubicBezTo>
                      <a:pt x="646" y="772"/>
                      <a:pt x="636" y="771"/>
                      <a:pt x="631" y="780"/>
                    </a:cubicBezTo>
                    <a:cubicBezTo>
                      <a:pt x="630" y="782"/>
                      <a:pt x="631" y="787"/>
                      <a:pt x="628" y="787"/>
                    </a:cubicBezTo>
                    <a:cubicBezTo>
                      <a:pt x="626" y="787"/>
                      <a:pt x="624" y="786"/>
                      <a:pt x="624" y="784"/>
                    </a:cubicBezTo>
                    <a:cubicBezTo>
                      <a:pt x="623" y="776"/>
                      <a:pt x="631" y="772"/>
                      <a:pt x="636" y="768"/>
                    </a:cubicBezTo>
                    <a:cubicBezTo>
                      <a:pt x="642" y="763"/>
                      <a:pt x="653" y="771"/>
                      <a:pt x="656" y="763"/>
                    </a:cubicBezTo>
                    <a:cubicBezTo>
                      <a:pt x="654" y="755"/>
                      <a:pt x="655" y="746"/>
                      <a:pt x="663" y="740"/>
                    </a:cubicBezTo>
                    <a:cubicBezTo>
                      <a:pt x="670" y="736"/>
                      <a:pt x="678" y="738"/>
                      <a:pt x="686" y="739"/>
                    </a:cubicBezTo>
                    <a:cubicBezTo>
                      <a:pt x="694" y="737"/>
                      <a:pt x="689" y="727"/>
                      <a:pt x="696" y="723"/>
                    </a:cubicBezTo>
                    <a:cubicBezTo>
                      <a:pt x="701" y="717"/>
                      <a:pt x="710" y="714"/>
                      <a:pt x="718" y="716"/>
                    </a:cubicBezTo>
                    <a:cubicBezTo>
                      <a:pt x="723" y="718"/>
                      <a:pt x="729" y="722"/>
                      <a:pt x="731" y="728"/>
                    </a:cubicBezTo>
                    <a:close/>
                    <a:moveTo>
                      <a:pt x="850" y="724"/>
                    </a:moveTo>
                    <a:cubicBezTo>
                      <a:pt x="856" y="730"/>
                      <a:pt x="857" y="739"/>
                      <a:pt x="855" y="747"/>
                    </a:cubicBezTo>
                    <a:cubicBezTo>
                      <a:pt x="854" y="760"/>
                      <a:pt x="845" y="768"/>
                      <a:pt x="837" y="777"/>
                    </a:cubicBezTo>
                    <a:cubicBezTo>
                      <a:pt x="836" y="782"/>
                      <a:pt x="843" y="785"/>
                      <a:pt x="844" y="790"/>
                    </a:cubicBezTo>
                    <a:cubicBezTo>
                      <a:pt x="848" y="799"/>
                      <a:pt x="849" y="811"/>
                      <a:pt x="841" y="817"/>
                    </a:cubicBezTo>
                    <a:cubicBezTo>
                      <a:pt x="835" y="824"/>
                      <a:pt x="825" y="823"/>
                      <a:pt x="816" y="823"/>
                    </a:cubicBezTo>
                    <a:cubicBezTo>
                      <a:pt x="810" y="821"/>
                      <a:pt x="805" y="817"/>
                      <a:pt x="801" y="812"/>
                    </a:cubicBezTo>
                    <a:cubicBezTo>
                      <a:pt x="786" y="822"/>
                      <a:pt x="768" y="833"/>
                      <a:pt x="750" y="824"/>
                    </a:cubicBezTo>
                    <a:cubicBezTo>
                      <a:pt x="745" y="819"/>
                      <a:pt x="739" y="814"/>
                      <a:pt x="740" y="807"/>
                    </a:cubicBezTo>
                    <a:cubicBezTo>
                      <a:pt x="740" y="797"/>
                      <a:pt x="744" y="789"/>
                      <a:pt x="753" y="785"/>
                    </a:cubicBezTo>
                    <a:cubicBezTo>
                      <a:pt x="756" y="785"/>
                      <a:pt x="760" y="781"/>
                      <a:pt x="763" y="785"/>
                    </a:cubicBezTo>
                    <a:cubicBezTo>
                      <a:pt x="760" y="788"/>
                      <a:pt x="755" y="788"/>
                      <a:pt x="752" y="791"/>
                    </a:cubicBezTo>
                    <a:cubicBezTo>
                      <a:pt x="747" y="797"/>
                      <a:pt x="745" y="806"/>
                      <a:pt x="748" y="814"/>
                    </a:cubicBezTo>
                    <a:cubicBezTo>
                      <a:pt x="751" y="820"/>
                      <a:pt x="758" y="823"/>
                      <a:pt x="764" y="822"/>
                    </a:cubicBezTo>
                    <a:cubicBezTo>
                      <a:pt x="780" y="823"/>
                      <a:pt x="790" y="813"/>
                      <a:pt x="801" y="803"/>
                    </a:cubicBezTo>
                    <a:cubicBezTo>
                      <a:pt x="806" y="804"/>
                      <a:pt x="806" y="811"/>
                      <a:pt x="810" y="813"/>
                    </a:cubicBezTo>
                    <a:cubicBezTo>
                      <a:pt x="816" y="819"/>
                      <a:pt x="827" y="819"/>
                      <a:pt x="835" y="816"/>
                    </a:cubicBezTo>
                    <a:cubicBezTo>
                      <a:pt x="842" y="811"/>
                      <a:pt x="842" y="801"/>
                      <a:pt x="840" y="794"/>
                    </a:cubicBezTo>
                    <a:cubicBezTo>
                      <a:pt x="838" y="788"/>
                      <a:pt x="834" y="785"/>
                      <a:pt x="830" y="780"/>
                    </a:cubicBezTo>
                    <a:cubicBezTo>
                      <a:pt x="829" y="769"/>
                      <a:pt x="842" y="769"/>
                      <a:pt x="845" y="760"/>
                    </a:cubicBezTo>
                    <a:cubicBezTo>
                      <a:pt x="850" y="751"/>
                      <a:pt x="851" y="740"/>
                      <a:pt x="848" y="730"/>
                    </a:cubicBezTo>
                    <a:cubicBezTo>
                      <a:pt x="845" y="726"/>
                      <a:pt x="840" y="725"/>
                      <a:pt x="836" y="725"/>
                    </a:cubicBezTo>
                    <a:cubicBezTo>
                      <a:pt x="830" y="725"/>
                      <a:pt x="828" y="728"/>
                      <a:pt x="824" y="731"/>
                    </a:cubicBezTo>
                    <a:cubicBezTo>
                      <a:pt x="821" y="735"/>
                      <a:pt x="823" y="740"/>
                      <a:pt x="822" y="743"/>
                    </a:cubicBezTo>
                    <a:cubicBezTo>
                      <a:pt x="819" y="745"/>
                      <a:pt x="817" y="741"/>
                      <a:pt x="816" y="739"/>
                    </a:cubicBezTo>
                    <a:cubicBezTo>
                      <a:pt x="816" y="731"/>
                      <a:pt x="821" y="725"/>
                      <a:pt x="828" y="722"/>
                    </a:cubicBezTo>
                    <a:cubicBezTo>
                      <a:pt x="835" y="719"/>
                      <a:pt x="844" y="719"/>
                      <a:pt x="850" y="724"/>
                    </a:cubicBezTo>
                    <a:close/>
                    <a:moveTo>
                      <a:pt x="256" y="721"/>
                    </a:moveTo>
                    <a:cubicBezTo>
                      <a:pt x="257" y="720"/>
                      <a:pt x="257" y="720"/>
                      <a:pt x="257" y="720"/>
                    </a:cubicBezTo>
                    <a:cubicBezTo>
                      <a:pt x="257" y="721"/>
                      <a:pt x="257" y="721"/>
                      <a:pt x="257" y="721"/>
                    </a:cubicBezTo>
                    <a:cubicBezTo>
                      <a:pt x="256" y="721"/>
                      <a:pt x="256" y="721"/>
                      <a:pt x="256" y="721"/>
                    </a:cubicBezTo>
                    <a:close/>
                    <a:moveTo>
                      <a:pt x="67" y="734"/>
                    </a:moveTo>
                    <a:cubicBezTo>
                      <a:pt x="68" y="737"/>
                      <a:pt x="68" y="740"/>
                      <a:pt x="67" y="743"/>
                    </a:cubicBezTo>
                    <a:cubicBezTo>
                      <a:pt x="66" y="744"/>
                      <a:pt x="65" y="744"/>
                      <a:pt x="64" y="744"/>
                    </a:cubicBezTo>
                    <a:cubicBezTo>
                      <a:pt x="63" y="738"/>
                      <a:pt x="60" y="732"/>
                      <a:pt x="54" y="730"/>
                    </a:cubicBezTo>
                    <a:cubicBezTo>
                      <a:pt x="48" y="729"/>
                      <a:pt x="41" y="727"/>
                      <a:pt x="36" y="731"/>
                    </a:cubicBezTo>
                    <a:cubicBezTo>
                      <a:pt x="30" y="736"/>
                      <a:pt x="31" y="743"/>
                      <a:pt x="30" y="749"/>
                    </a:cubicBezTo>
                    <a:cubicBezTo>
                      <a:pt x="30" y="761"/>
                      <a:pt x="41" y="769"/>
                      <a:pt x="47" y="778"/>
                    </a:cubicBezTo>
                    <a:cubicBezTo>
                      <a:pt x="44" y="782"/>
                      <a:pt x="53" y="783"/>
                      <a:pt x="49" y="787"/>
                    </a:cubicBezTo>
                    <a:cubicBezTo>
                      <a:pt x="43" y="789"/>
                      <a:pt x="37" y="794"/>
                      <a:pt x="34" y="800"/>
                    </a:cubicBezTo>
                    <a:cubicBezTo>
                      <a:pt x="31" y="808"/>
                      <a:pt x="35" y="815"/>
                      <a:pt x="41" y="820"/>
                    </a:cubicBezTo>
                    <a:cubicBezTo>
                      <a:pt x="49" y="825"/>
                      <a:pt x="60" y="822"/>
                      <a:pt x="68" y="816"/>
                    </a:cubicBezTo>
                    <a:cubicBezTo>
                      <a:pt x="75" y="813"/>
                      <a:pt x="78" y="821"/>
                      <a:pt x="83" y="822"/>
                    </a:cubicBezTo>
                    <a:cubicBezTo>
                      <a:pt x="97" y="826"/>
                      <a:pt x="113" y="825"/>
                      <a:pt x="124" y="815"/>
                    </a:cubicBezTo>
                    <a:cubicBezTo>
                      <a:pt x="128" y="811"/>
                      <a:pt x="127" y="805"/>
                      <a:pt x="125" y="801"/>
                    </a:cubicBezTo>
                    <a:cubicBezTo>
                      <a:pt x="123" y="797"/>
                      <a:pt x="120" y="793"/>
                      <a:pt x="115" y="793"/>
                    </a:cubicBezTo>
                    <a:cubicBezTo>
                      <a:pt x="112" y="793"/>
                      <a:pt x="107" y="795"/>
                      <a:pt x="105" y="791"/>
                    </a:cubicBezTo>
                    <a:cubicBezTo>
                      <a:pt x="106" y="788"/>
                      <a:pt x="111" y="790"/>
                      <a:pt x="114" y="789"/>
                    </a:cubicBezTo>
                    <a:cubicBezTo>
                      <a:pt x="119" y="790"/>
                      <a:pt x="123" y="790"/>
                      <a:pt x="127" y="794"/>
                    </a:cubicBezTo>
                    <a:cubicBezTo>
                      <a:pt x="129" y="801"/>
                      <a:pt x="135" y="807"/>
                      <a:pt x="131" y="813"/>
                    </a:cubicBezTo>
                    <a:cubicBezTo>
                      <a:pt x="126" y="821"/>
                      <a:pt x="117" y="827"/>
                      <a:pt x="107" y="829"/>
                    </a:cubicBezTo>
                    <a:cubicBezTo>
                      <a:pt x="96" y="828"/>
                      <a:pt x="82" y="830"/>
                      <a:pt x="74" y="821"/>
                    </a:cubicBezTo>
                    <a:cubicBezTo>
                      <a:pt x="67" y="825"/>
                      <a:pt x="58" y="826"/>
                      <a:pt x="50" y="828"/>
                    </a:cubicBezTo>
                    <a:cubicBezTo>
                      <a:pt x="40" y="827"/>
                      <a:pt x="32" y="820"/>
                      <a:pt x="29" y="811"/>
                    </a:cubicBezTo>
                    <a:cubicBezTo>
                      <a:pt x="28" y="806"/>
                      <a:pt x="28" y="798"/>
                      <a:pt x="32" y="794"/>
                    </a:cubicBezTo>
                    <a:cubicBezTo>
                      <a:pt x="36" y="789"/>
                      <a:pt x="42" y="787"/>
                      <a:pt x="46" y="782"/>
                    </a:cubicBezTo>
                    <a:cubicBezTo>
                      <a:pt x="41" y="776"/>
                      <a:pt x="35" y="770"/>
                      <a:pt x="31" y="762"/>
                    </a:cubicBezTo>
                    <a:cubicBezTo>
                      <a:pt x="26" y="756"/>
                      <a:pt x="22" y="745"/>
                      <a:pt x="27" y="736"/>
                    </a:cubicBezTo>
                    <a:cubicBezTo>
                      <a:pt x="28" y="732"/>
                      <a:pt x="32" y="727"/>
                      <a:pt x="37" y="725"/>
                    </a:cubicBezTo>
                    <a:cubicBezTo>
                      <a:pt x="47" y="722"/>
                      <a:pt x="62" y="724"/>
                      <a:pt x="67" y="734"/>
                    </a:cubicBezTo>
                    <a:close/>
                    <a:moveTo>
                      <a:pt x="184" y="741"/>
                    </a:moveTo>
                    <a:cubicBezTo>
                      <a:pt x="197" y="739"/>
                      <a:pt x="209" y="744"/>
                      <a:pt x="217" y="752"/>
                    </a:cubicBezTo>
                    <a:cubicBezTo>
                      <a:pt x="223" y="759"/>
                      <a:pt x="225" y="768"/>
                      <a:pt x="226" y="777"/>
                    </a:cubicBezTo>
                    <a:cubicBezTo>
                      <a:pt x="231" y="779"/>
                      <a:pt x="235" y="775"/>
                      <a:pt x="241" y="776"/>
                    </a:cubicBezTo>
                    <a:cubicBezTo>
                      <a:pt x="249" y="775"/>
                      <a:pt x="255" y="779"/>
                      <a:pt x="259" y="786"/>
                    </a:cubicBezTo>
                    <a:cubicBezTo>
                      <a:pt x="260" y="790"/>
                      <a:pt x="260" y="794"/>
                      <a:pt x="258" y="798"/>
                    </a:cubicBezTo>
                    <a:cubicBezTo>
                      <a:pt x="256" y="798"/>
                      <a:pt x="254" y="801"/>
                      <a:pt x="252" y="799"/>
                    </a:cubicBezTo>
                    <a:cubicBezTo>
                      <a:pt x="250" y="795"/>
                      <a:pt x="258" y="792"/>
                      <a:pt x="254" y="786"/>
                    </a:cubicBezTo>
                    <a:cubicBezTo>
                      <a:pt x="251" y="782"/>
                      <a:pt x="246" y="780"/>
                      <a:pt x="242" y="781"/>
                    </a:cubicBezTo>
                    <a:cubicBezTo>
                      <a:pt x="235" y="781"/>
                      <a:pt x="230" y="782"/>
                      <a:pt x="226" y="786"/>
                    </a:cubicBezTo>
                    <a:cubicBezTo>
                      <a:pt x="223" y="785"/>
                      <a:pt x="223" y="785"/>
                      <a:pt x="223" y="785"/>
                    </a:cubicBezTo>
                    <a:cubicBezTo>
                      <a:pt x="222" y="771"/>
                      <a:pt x="217" y="753"/>
                      <a:pt x="202" y="748"/>
                    </a:cubicBezTo>
                    <a:cubicBezTo>
                      <a:pt x="195" y="745"/>
                      <a:pt x="188" y="746"/>
                      <a:pt x="182" y="748"/>
                    </a:cubicBezTo>
                    <a:cubicBezTo>
                      <a:pt x="180" y="746"/>
                      <a:pt x="179" y="742"/>
                      <a:pt x="177" y="740"/>
                    </a:cubicBezTo>
                    <a:cubicBezTo>
                      <a:pt x="170" y="736"/>
                      <a:pt x="162" y="732"/>
                      <a:pt x="154" y="735"/>
                    </a:cubicBezTo>
                    <a:cubicBezTo>
                      <a:pt x="149" y="736"/>
                      <a:pt x="144" y="739"/>
                      <a:pt x="142" y="744"/>
                    </a:cubicBezTo>
                    <a:cubicBezTo>
                      <a:pt x="141" y="748"/>
                      <a:pt x="140" y="754"/>
                      <a:pt x="144" y="758"/>
                    </a:cubicBezTo>
                    <a:cubicBezTo>
                      <a:pt x="145" y="762"/>
                      <a:pt x="154" y="761"/>
                      <a:pt x="150" y="766"/>
                    </a:cubicBezTo>
                    <a:cubicBezTo>
                      <a:pt x="145" y="765"/>
                      <a:pt x="141" y="761"/>
                      <a:pt x="138" y="756"/>
                    </a:cubicBezTo>
                    <a:cubicBezTo>
                      <a:pt x="137" y="751"/>
                      <a:pt x="136" y="743"/>
                      <a:pt x="139" y="739"/>
                    </a:cubicBezTo>
                    <a:cubicBezTo>
                      <a:pt x="148" y="730"/>
                      <a:pt x="161" y="727"/>
                      <a:pt x="172" y="731"/>
                    </a:cubicBezTo>
                    <a:cubicBezTo>
                      <a:pt x="177" y="733"/>
                      <a:pt x="182" y="737"/>
                      <a:pt x="184" y="741"/>
                    </a:cubicBezTo>
                    <a:close/>
                    <a:moveTo>
                      <a:pt x="113" y="748"/>
                    </a:moveTo>
                    <a:cubicBezTo>
                      <a:pt x="114" y="754"/>
                      <a:pt x="115" y="760"/>
                      <a:pt x="114" y="766"/>
                    </a:cubicBezTo>
                    <a:cubicBezTo>
                      <a:pt x="111" y="767"/>
                      <a:pt x="106" y="766"/>
                      <a:pt x="102" y="767"/>
                    </a:cubicBezTo>
                    <a:cubicBezTo>
                      <a:pt x="94" y="767"/>
                      <a:pt x="87" y="774"/>
                      <a:pt x="85" y="781"/>
                    </a:cubicBezTo>
                    <a:cubicBezTo>
                      <a:pt x="83" y="782"/>
                      <a:pt x="81" y="782"/>
                      <a:pt x="81" y="780"/>
                    </a:cubicBezTo>
                    <a:cubicBezTo>
                      <a:pt x="83" y="777"/>
                      <a:pt x="86" y="775"/>
                      <a:pt x="85" y="772"/>
                    </a:cubicBezTo>
                    <a:cubicBezTo>
                      <a:pt x="91" y="764"/>
                      <a:pt x="99" y="762"/>
                      <a:pt x="107" y="762"/>
                    </a:cubicBezTo>
                    <a:cubicBezTo>
                      <a:pt x="112" y="757"/>
                      <a:pt x="109" y="751"/>
                      <a:pt x="109" y="746"/>
                    </a:cubicBezTo>
                    <a:cubicBezTo>
                      <a:pt x="106" y="742"/>
                      <a:pt x="102" y="741"/>
                      <a:pt x="99" y="739"/>
                    </a:cubicBezTo>
                    <a:cubicBezTo>
                      <a:pt x="93" y="744"/>
                      <a:pt x="95" y="754"/>
                      <a:pt x="88" y="759"/>
                    </a:cubicBezTo>
                    <a:cubicBezTo>
                      <a:pt x="83" y="763"/>
                      <a:pt x="78" y="767"/>
                      <a:pt x="72" y="767"/>
                    </a:cubicBezTo>
                    <a:cubicBezTo>
                      <a:pt x="71" y="769"/>
                      <a:pt x="68" y="768"/>
                      <a:pt x="67" y="768"/>
                    </a:cubicBezTo>
                    <a:cubicBezTo>
                      <a:pt x="66" y="767"/>
                      <a:pt x="65" y="766"/>
                      <a:pt x="66" y="764"/>
                    </a:cubicBezTo>
                    <a:cubicBezTo>
                      <a:pt x="74" y="762"/>
                      <a:pt x="84" y="759"/>
                      <a:pt x="88" y="750"/>
                    </a:cubicBezTo>
                    <a:cubicBezTo>
                      <a:pt x="93" y="734"/>
                      <a:pt x="93" y="734"/>
                      <a:pt x="93" y="734"/>
                    </a:cubicBezTo>
                    <a:cubicBezTo>
                      <a:pt x="95" y="733"/>
                      <a:pt x="95" y="733"/>
                      <a:pt x="95" y="733"/>
                    </a:cubicBezTo>
                    <a:cubicBezTo>
                      <a:pt x="101" y="738"/>
                      <a:pt x="116" y="736"/>
                      <a:pt x="113" y="748"/>
                    </a:cubicBezTo>
                    <a:close/>
                    <a:moveTo>
                      <a:pt x="188" y="767"/>
                    </a:moveTo>
                    <a:cubicBezTo>
                      <a:pt x="187" y="764"/>
                      <a:pt x="188" y="759"/>
                      <a:pt x="184" y="758"/>
                    </a:cubicBezTo>
                    <a:cubicBezTo>
                      <a:pt x="181" y="761"/>
                      <a:pt x="184" y="764"/>
                      <a:pt x="184" y="767"/>
                    </a:cubicBezTo>
                    <a:cubicBezTo>
                      <a:pt x="183" y="773"/>
                      <a:pt x="178" y="779"/>
                      <a:pt x="172" y="782"/>
                    </a:cubicBezTo>
                    <a:cubicBezTo>
                      <a:pt x="166" y="787"/>
                      <a:pt x="157" y="787"/>
                      <a:pt x="150" y="789"/>
                    </a:cubicBezTo>
                    <a:cubicBezTo>
                      <a:pt x="148" y="789"/>
                      <a:pt x="149" y="791"/>
                      <a:pt x="150" y="791"/>
                    </a:cubicBezTo>
                    <a:cubicBezTo>
                      <a:pt x="151" y="792"/>
                      <a:pt x="153" y="792"/>
                      <a:pt x="154" y="791"/>
                    </a:cubicBezTo>
                    <a:cubicBezTo>
                      <a:pt x="159" y="793"/>
                      <a:pt x="164" y="790"/>
                      <a:pt x="169" y="789"/>
                    </a:cubicBezTo>
                    <a:cubicBezTo>
                      <a:pt x="178" y="786"/>
                      <a:pt x="187" y="778"/>
                      <a:pt x="188" y="767"/>
                    </a:cubicBezTo>
                    <a:close/>
                    <a:moveTo>
                      <a:pt x="685" y="777"/>
                    </a:moveTo>
                    <a:cubicBezTo>
                      <a:pt x="685" y="774"/>
                      <a:pt x="683" y="775"/>
                      <a:pt x="681" y="774"/>
                    </a:cubicBezTo>
                    <a:cubicBezTo>
                      <a:pt x="670" y="777"/>
                      <a:pt x="659" y="780"/>
                      <a:pt x="652" y="789"/>
                    </a:cubicBezTo>
                    <a:cubicBezTo>
                      <a:pt x="644" y="797"/>
                      <a:pt x="643" y="810"/>
                      <a:pt x="645" y="820"/>
                    </a:cubicBezTo>
                    <a:cubicBezTo>
                      <a:pt x="645" y="823"/>
                      <a:pt x="649" y="822"/>
                      <a:pt x="650" y="822"/>
                    </a:cubicBezTo>
                    <a:cubicBezTo>
                      <a:pt x="650" y="814"/>
                      <a:pt x="649" y="804"/>
                      <a:pt x="653" y="796"/>
                    </a:cubicBezTo>
                    <a:cubicBezTo>
                      <a:pt x="660" y="785"/>
                      <a:pt x="672" y="779"/>
                      <a:pt x="684" y="778"/>
                    </a:cubicBezTo>
                    <a:cubicBezTo>
                      <a:pt x="685" y="777"/>
                      <a:pt x="685" y="777"/>
                      <a:pt x="685" y="777"/>
                    </a:cubicBezTo>
                    <a:close/>
                    <a:moveTo>
                      <a:pt x="722" y="788"/>
                    </a:moveTo>
                    <a:cubicBezTo>
                      <a:pt x="723" y="784"/>
                      <a:pt x="726" y="781"/>
                      <a:pt x="726" y="778"/>
                    </a:cubicBezTo>
                    <a:cubicBezTo>
                      <a:pt x="725" y="777"/>
                      <a:pt x="723" y="778"/>
                      <a:pt x="722" y="779"/>
                    </a:cubicBezTo>
                    <a:cubicBezTo>
                      <a:pt x="713" y="787"/>
                      <a:pt x="711" y="801"/>
                      <a:pt x="716" y="811"/>
                    </a:cubicBezTo>
                    <a:cubicBezTo>
                      <a:pt x="710" y="820"/>
                      <a:pt x="697" y="821"/>
                      <a:pt x="687" y="820"/>
                    </a:cubicBezTo>
                    <a:cubicBezTo>
                      <a:pt x="683" y="820"/>
                      <a:pt x="680" y="815"/>
                      <a:pt x="679" y="811"/>
                    </a:cubicBezTo>
                    <a:cubicBezTo>
                      <a:pt x="678" y="807"/>
                      <a:pt x="683" y="803"/>
                      <a:pt x="679" y="800"/>
                    </a:cubicBezTo>
                    <a:cubicBezTo>
                      <a:pt x="675" y="803"/>
                      <a:pt x="674" y="808"/>
                      <a:pt x="674" y="812"/>
                    </a:cubicBezTo>
                    <a:cubicBezTo>
                      <a:pt x="674" y="818"/>
                      <a:pt x="678" y="820"/>
                      <a:pt x="682" y="823"/>
                    </a:cubicBezTo>
                    <a:cubicBezTo>
                      <a:pt x="693" y="827"/>
                      <a:pt x="707" y="825"/>
                      <a:pt x="717" y="819"/>
                    </a:cubicBezTo>
                    <a:cubicBezTo>
                      <a:pt x="723" y="817"/>
                      <a:pt x="715" y="812"/>
                      <a:pt x="720" y="809"/>
                    </a:cubicBezTo>
                    <a:cubicBezTo>
                      <a:pt x="718" y="802"/>
                      <a:pt x="719" y="794"/>
                      <a:pt x="722" y="788"/>
                    </a:cubicBezTo>
                    <a:close/>
                    <a:moveTo>
                      <a:pt x="598" y="799"/>
                    </a:moveTo>
                    <a:cubicBezTo>
                      <a:pt x="594" y="791"/>
                      <a:pt x="583" y="794"/>
                      <a:pt x="577" y="796"/>
                    </a:cubicBezTo>
                    <a:cubicBezTo>
                      <a:pt x="568" y="804"/>
                      <a:pt x="560" y="812"/>
                      <a:pt x="549" y="814"/>
                    </a:cubicBezTo>
                    <a:cubicBezTo>
                      <a:pt x="532" y="819"/>
                      <a:pt x="514" y="809"/>
                      <a:pt x="497" y="815"/>
                    </a:cubicBezTo>
                    <a:cubicBezTo>
                      <a:pt x="491" y="817"/>
                      <a:pt x="491" y="824"/>
                      <a:pt x="487" y="827"/>
                    </a:cubicBezTo>
                    <a:cubicBezTo>
                      <a:pt x="486" y="828"/>
                      <a:pt x="487" y="830"/>
                      <a:pt x="488" y="831"/>
                    </a:cubicBezTo>
                    <a:cubicBezTo>
                      <a:pt x="493" y="829"/>
                      <a:pt x="499" y="830"/>
                      <a:pt x="505" y="828"/>
                    </a:cubicBezTo>
                    <a:cubicBezTo>
                      <a:pt x="522" y="824"/>
                      <a:pt x="537" y="834"/>
                      <a:pt x="554" y="835"/>
                    </a:cubicBezTo>
                    <a:cubicBezTo>
                      <a:pt x="566" y="839"/>
                      <a:pt x="575" y="829"/>
                      <a:pt x="586" y="827"/>
                    </a:cubicBezTo>
                    <a:cubicBezTo>
                      <a:pt x="593" y="827"/>
                      <a:pt x="599" y="830"/>
                      <a:pt x="604" y="832"/>
                    </a:cubicBezTo>
                    <a:cubicBezTo>
                      <a:pt x="616" y="838"/>
                      <a:pt x="634" y="838"/>
                      <a:pt x="644" y="830"/>
                    </a:cubicBezTo>
                    <a:cubicBezTo>
                      <a:pt x="645" y="828"/>
                      <a:pt x="645" y="827"/>
                      <a:pt x="644" y="825"/>
                    </a:cubicBezTo>
                    <a:cubicBezTo>
                      <a:pt x="639" y="826"/>
                      <a:pt x="635" y="831"/>
                      <a:pt x="630" y="831"/>
                    </a:cubicBezTo>
                    <a:cubicBezTo>
                      <a:pt x="617" y="833"/>
                      <a:pt x="605" y="828"/>
                      <a:pt x="595" y="823"/>
                    </a:cubicBezTo>
                    <a:cubicBezTo>
                      <a:pt x="584" y="820"/>
                      <a:pt x="575" y="824"/>
                      <a:pt x="567" y="829"/>
                    </a:cubicBezTo>
                    <a:cubicBezTo>
                      <a:pt x="551" y="835"/>
                      <a:pt x="536" y="823"/>
                      <a:pt x="519" y="822"/>
                    </a:cubicBezTo>
                    <a:cubicBezTo>
                      <a:pt x="498" y="824"/>
                      <a:pt x="498" y="824"/>
                      <a:pt x="498" y="824"/>
                    </a:cubicBezTo>
                    <a:cubicBezTo>
                      <a:pt x="497" y="823"/>
                      <a:pt x="497" y="823"/>
                      <a:pt x="497" y="823"/>
                    </a:cubicBezTo>
                    <a:cubicBezTo>
                      <a:pt x="499" y="820"/>
                      <a:pt x="503" y="820"/>
                      <a:pt x="506" y="818"/>
                    </a:cubicBezTo>
                    <a:cubicBezTo>
                      <a:pt x="524" y="818"/>
                      <a:pt x="545" y="824"/>
                      <a:pt x="562" y="814"/>
                    </a:cubicBezTo>
                    <a:cubicBezTo>
                      <a:pt x="570" y="812"/>
                      <a:pt x="573" y="804"/>
                      <a:pt x="580" y="800"/>
                    </a:cubicBezTo>
                    <a:cubicBezTo>
                      <a:pt x="584" y="800"/>
                      <a:pt x="589" y="799"/>
                      <a:pt x="592" y="801"/>
                    </a:cubicBezTo>
                    <a:cubicBezTo>
                      <a:pt x="600" y="813"/>
                      <a:pt x="612" y="824"/>
                      <a:pt x="628" y="822"/>
                    </a:cubicBezTo>
                    <a:cubicBezTo>
                      <a:pt x="630" y="821"/>
                      <a:pt x="634" y="821"/>
                      <a:pt x="634" y="817"/>
                    </a:cubicBezTo>
                    <a:cubicBezTo>
                      <a:pt x="634" y="816"/>
                      <a:pt x="633" y="815"/>
                      <a:pt x="632" y="815"/>
                    </a:cubicBezTo>
                    <a:cubicBezTo>
                      <a:pt x="625" y="821"/>
                      <a:pt x="615" y="816"/>
                      <a:pt x="608" y="813"/>
                    </a:cubicBezTo>
                    <a:cubicBezTo>
                      <a:pt x="603" y="810"/>
                      <a:pt x="598" y="805"/>
                      <a:pt x="598" y="799"/>
                    </a:cubicBezTo>
                    <a:close/>
                    <a:moveTo>
                      <a:pt x="325" y="811"/>
                    </a:moveTo>
                    <a:cubicBezTo>
                      <a:pt x="312" y="804"/>
                      <a:pt x="299" y="798"/>
                      <a:pt x="284" y="799"/>
                    </a:cubicBezTo>
                    <a:cubicBezTo>
                      <a:pt x="280" y="800"/>
                      <a:pt x="280" y="803"/>
                      <a:pt x="279" y="805"/>
                    </a:cubicBezTo>
                    <a:cubicBezTo>
                      <a:pt x="278" y="810"/>
                      <a:pt x="268" y="810"/>
                      <a:pt x="273" y="816"/>
                    </a:cubicBezTo>
                    <a:cubicBezTo>
                      <a:pt x="279" y="817"/>
                      <a:pt x="282" y="810"/>
                      <a:pt x="285" y="806"/>
                    </a:cubicBezTo>
                    <a:cubicBezTo>
                      <a:pt x="293" y="802"/>
                      <a:pt x="300" y="807"/>
                      <a:pt x="307" y="808"/>
                    </a:cubicBezTo>
                    <a:cubicBezTo>
                      <a:pt x="320" y="816"/>
                      <a:pt x="338" y="821"/>
                      <a:pt x="354" y="815"/>
                    </a:cubicBezTo>
                    <a:cubicBezTo>
                      <a:pt x="365" y="812"/>
                      <a:pt x="377" y="816"/>
                      <a:pt x="384" y="824"/>
                    </a:cubicBezTo>
                    <a:cubicBezTo>
                      <a:pt x="385" y="825"/>
                      <a:pt x="386" y="827"/>
                      <a:pt x="384" y="827"/>
                    </a:cubicBezTo>
                    <a:cubicBezTo>
                      <a:pt x="370" y="820"/>
                      <a:pt x="349" y="822"/>
                      <a:pt x="335" y="828"/>
                    </a:cubicBezTo>
                    <a:cubicBezTo>
                      <a:pt x="320" y="838"/>
                      <a:pt x="304" y="827"/>
                      <a:pt x="289" y="823"/>
                    </a:cubicBezTo>
                    <a:cubicBezTo>
                      <a:pt x="273" y="818"/>
                      <a:pt x="258" y="829"/>
                      <a:pt x="242" y="826"/>
                    </a:cubicBezTo>
                    <a:cubicBezTo>
                      <a:pt x="238" y="826"/>
                      <a:pt x="235" y="823"/>
                      <a:pt x="231" y="824"/>
                    </a:cubicBezTo>
                    <a:cubicBezTo>
                      <a:pt x="230" y="826"/>
                      <a:pt x="230" y="826"/>
                      <a:pt x="230" y="826"/>
                    </a:cubicBezTo>
                    <a:cubicBezTo>
                      <a:pt x="231" y="828"/>
                      <a:pt x="232" y="829"/>
                      <a:pt x="234" y="829"/>
                    </a:cubicBezTo>
                    <a:cubicBezTo>
                      <a:pt x="256" y="839"/>
                      <a:pt x="276" y="818"/>
                      <a:pt x="297" y="830"/>
                    </a:cubicBezTo>
                    <a:cubicBezTo>
                      <a:pt x="313" y="839"/>
                      <a:pt x="332" y="838"/>
                      <a:pt x="347" y="829"/>
                    </a:cubicBezTo>
                    <a:cubicBezTo>
                      <a:pt x="365" y="824"/>
                      <a:pt x="383" y="830"/>
                      <a:pt x="399" y="837"/>
                    </a:cubicBezTo>
                    <a:cubicBezTo>
                      <a:pt x="397" y="833"/>
                      <a:pt x="394" y="830"/>
                      <a:pt x="393" y="826"/>
                    </a:cubicBezTo>
                    <a:cubicBezTo>
                      <a:pt x="386" y="815"/>
                      <a:pt x="374" y="808"/>
                      <a:pt x="360" y="810"/>
                    </a:cubicBezTo>
                    <a:cubicBezTo>
                      <a:pt x="348" y="811"/>
                      <a:pt x="337" y="817"/>
                      <a:pt x="325" y="811"/>
                    </a:cubicBezTo>
                    <a:close/>
                    <a:moveTo>
                      <a:pt x="206" y="814"/>
                    </a:moveTo>
                    <a:cubicBezTo>
                      <a:pt x="204" y="811"/>
                      <a:pt x="202" y="807"/>
                      <a:pt x="198" y="807"/>
                    </a:cubicBezTo>
                    <a:cubicBezTo>
                      <a:pt x="197" y="809"/>
                      <a:pt x="197" y="809"/>
                      <a:pt x="197" y="809"/>
                    </a:cubicBezTo>
                    <a:cubicBezTo>
                      <a:pt x="199" y="812"/>
                      <a:pt x="202" y="815"/>
                      <a:pt x="201" y="819"/>
                    </a:cubicBezTo>
                    <a:cubicBezTo>
                      <a:pt x="198" y="825"/>
                      <a:pt x="190" y="826"/>
                      <a:pt x="183" y="827"/>
                    </a:cubicBezTo>
                    <a:cubicBezTo>
                      <a:pt x="175" y="826"/>
                      <a:pt x="168" y="823"/>
                      <a:pt x="164" y="817"/>
                    </a:cubicBezTo>
                    <a:cubicBezTo>
                      <a:pt x="162" y="816"/>
                      <a:pt x="160" y="813"/>
                      <a:pt x="158" y="815"/>
                    </a:cubicBezTo>
                    <a:cubicBezTo>
                      <a:pt x="156" y="822"/>
                      <a:pt x="165" y="823"/>
                      <a:pt x="169" y="828"/>
                    </a:cubicBezTo>
                    <a:cubicBezTo>
                      <a:pt x="178" y="834"/>
                      <a:pt x="191" y="832"/>
                      <a:pt x="200" y="828"/>
                    </a:cubicBezTo>
                    <a:cubicBezTo>
                      <a:pt x="206" y="826"/>
                      <a:pt x="206" y="819"/>
                      <a:pt x="206" y="8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grpSp>
            <p:nvGrpSpPr>
              <p:cNvPr id="10" name="组合 9">
                <a:extLst>
                  <a:ext uri="{FF2B5EF4-FFF2-40B4-BE49-F238E27FC236}">
                    <a16:creationId xmlns:a16="http://schemas.microsoft.com/office/drawing/2014/main" id="{05BB9456-9DDC-4E14-8C73-D9D8244E0F06}"/>
                  </a:ext>
                </a:extLst>
              </p:cNvPr>
              <p:cNvGrpSpPr/>
              <p:nvPr/>
            </p:nvGrpSpPr>
            <p:grpSpPr>
              <a:xfrm>
                <a:off x="4495006" y="1185861"/>
                <a:ext cx="998538" cy="962025"/>
                <a:chOff x="2149476" y="1700213"/>
                <a:chExt cx="998538" cy="962025"/>
              </a:xfrm>
              <a:grpFill/>
            </p:grpSpPr>
            <p:sp>
              <p:nvSpPr>
                <p:cNvPr id="11" name="Freeform 6">
                  <a:extLst>
                    <a:ext uri="{FF2B5EF4-FFF2-40B4-BE49-F238E27FC236}">
                      <a16:creationId xmlns:a16="http://schemas.microsoft.com/office/drawing/2014/main" id="{FFA76F9B-5F00-451C-B03C-1EBAB5BD632D}"/>
                    </a:ext>
                  </a:extLst>
                </p:cNvPr>
                <p:cNvSpPr>
                  <a:spLocks/>
                </p:cNvSpPr>
                <p:nvPr/>
              </p:nvSpPr>
              <p:spPr bwMode="auto">
                <a:xfrm>
                  <a:off x="2149476" y="1700213"/>
                  <a:ext cx="998538" cy="962025"/>
                </a:xfrm>
                <a:custGeom>
                  <a:avLst/>
                  <a:gdLst>
                    <a:gd name="T0" fmla="*/ 471 w 652"/>
                    <a:gd name="T1" fmla="*/ 19 h 627"/>
                    <a:gd name="T2" fmla="*/ 436 w 652"/>
                    <a:gd name="T3" fmla="*/ 6 h 627"/>
                    <a:gd name="T4" fmla="*/ 361 w 652"/>
                    <a:gd name="T5" fmla="*/ 12 h 627"/>
                    <a:gd name="T6" fmla="*/ 291 w 652"/>
                    <a:gd name="T7" fmla="*/ 15 h 627"/>
                    <a:gd name="T8" fmla="*/ 184 w 652"/>
                    <a:gd name="T9" fmla="*/ 23 h 627"/>
                    <a:gd name="T10" fmla="*/ 168 w 652"/>
                    <a:gd name="T11" fmla="*/ 31 h 627"/>
                    <a:gd name="T12" fmla="*/ 143 w 652"/>
                    <a:gd name="T13" fmla="*/ 62 h 627"/>
                    <a:gd name="T14" fmla="*/ 136 w 652"/>
                    <a:gd name="T15" fmla="*/ 78 h 627"/>
                    <a:gd name="T16" fmla="*/ 85 w 652"/>
                    <a:gd name="T17" fmla="*/ 124 h 627"/>
                    <a:gd name="T18" fmla="*/ 19 w 652"/>
                    <a:gd name="T19" fmla="*/ 205 h 627"/>
                    <a:gd name="T20" fmla="*/ 21 w 652"/>
                    <a:gd name="T21" fmla="*/ 275 h 627"/>
                    <a:gd name="T22" fmla="*/ 10 w 652"/>
                    <a:gd name="T23" fmla="*/ 340 h 627"/>
                    <a:gd name="T24" fmla="*/ 9 w 652"/>
                    <a:gd name="T25" fmla="*/ 374 h 627"/>
                    <a:gd name="T26" fmla="*/ 25 w 652"/>
                    <a:gd name="T27" fmla="*/ 459 h 627"/>
                    <a:gd name="T28" fmla="*/ 84 w 652"/>
                    <a:gd name="T29" fmla="*/ 509 h 627"/>
                    <a:gd name="T30" fmla="*/ 125 w 652"/>
                    <a:gd name="T31" fmla="*/ 552 h 627"/>
                    <a:gd name="T32" fmla="*/ 135 w 652"/>
                    <a:gd name="T33" fmla="*/ 559 h 627"/>
                    <a:gd name="T34" fmla="*/ 194 w 652"/>
                    <a:gd name="T35" fmla="*/ 612 h 627"/>
                    <a:gd name="T36" fmla="*/ 287 w 652"/>
                    <a:gd name="T37" fmla="*/ 613 h 627"/>
                    <a:gd name="T38" fmla="*/ 316 w 652"/>
                    <a:gd name="T39" fmla="*/ 624 h 627"/>
                    <a:gd name="T40" fmla="*/ 326 w 652"/>
                    <a:gd name="T41" fmla="*/ 625 h 627"/>
                    <a:gd name="T42" fmla="*/ 366 w 652"/>
                    <a:gd name="T43" fmla="*/ 612 h 627"/>
                    <a:gd name="T44" fmla="*/ 403 w 652"/>
                    <a:gd name="T45" fmla="*/ 620 h 627"/>
                    <a:gd name="T46" fmla="*/ 493 w 652"/>
                    <a:gd name="T47" fmla="*/ 589 h 627"/>
                    <a:gd name="T48" fmla="*/ 521 w 652"/>
                    <a:gd name="T49" fmla="*/ 545 h 627"/>
                    <a:gd name="T50" fmla="*/ 567 w 652"/>
                    <a:gd name="T51" fmla="*/ 503 h 627"/>
                    <a:gd name="T52" fmla="*/ 575 w 652"/>
                    <a:gd name="T53" fmla="*/ 493 h 627"/>
                    <a:gd name="T54" fmla="*/ 638 w 652"/>
                    <a:gd name="T55" fmla="*/ 423 h 627"/>
                    <a:gd name="T56" fmla="*/ 638 w 652"/>
                    <a:gd name="T57" fmla="*/ 344 h 627"/>
                    <a:gd name="T58" fmla="*/ 646 w 652"/>
                    <a:gd name="T59" fmla="*/ 321 h 627"/>
                    <a:gd name="T60" fmla="*/ 642 w 652"/>
                    <a:gd name="T61" fmla="*/ 273 h 627"/>
                    <a:gd name="T62" fmla="*/ 643 w 652"/>
                    <a:gd name="T63" fmla="*/ 212 h 627"/>
                    <a:gd name="T64" fmla="*/ 621 w 652"/>
                    <a:gd name="T65" fmla="*/ 169 h 627"/>
                    <a:gd name="T66" fmla="*/ 569 w 652"/>
                    <a:gd name="T67" fmla="*/ 127 h 627"/>
                    <a:gd name="T68" fmla="*/ 549 w 652"/>
                    <a:gd name="T69" fmla="*/ 97 h 627"/>
                    <a:gd name="T70" fmla="*/ 526 w 652"/>
                    <a:gd name="T71" fmla="*/ 79 h 627"/>
                    <a:gd name="T72" fmla="*/ 519 w 652"/>
                    <a:gd name="T73" fmla="*/ 76 h 627"/>
                    <a:gd name="T74" fmla="*/ 471 w 652"/>
                    <a:gd name="T75" fmla="*/ 1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2" h="627">
                      <a:moveTo>
                        <a:pt x="471" y="19"/>
                      </a:moveTo>
                      <a:cubicBezTo>
                        <a:pt x="460" y="13"/>
                        <a:pt x="447" y="10"/>
                        <a:pt x="436" y="6"/>
                      </a:cubicBezTo>
                      <a:cubicBezTo>
                        <a:pt x="412" y="1"/>
                        <a:pt x="383" y="0"/>
                        <a:pt x="361" y="12"/>
                      </a:cubicBezTo>
                      <a:cubicBezTo>
                        <a:pt x="340" y="2"/>
                        <a:pt x="312" y="4"/>
                        <a:pt x="291" y="15"/>
                      </a:cubicBezTo>
                      <a:cubicBezTo>
                        <a:pt x="256" y="8"/>
                        <a:pt x="218" y="9"/>
                        <a:pt x="184" y="23"/>
                      </a:cubicBezTo>
                      <a:cubicBezTo>
                        <a:pt x="179" y="24"/>
                        <a:pt x="173" y="28"/>
                        <a:pt x="168" y="31"/>
                      </a:cubicBezTo>
                      <a:cubicBezTo>
                        <a:pt x="158" y="39"/>
                        <a:pt x="147" y="49"/>
                        <a:pt x="143" y="62"/>
                      </a:cubicBezTo>
                      <a:cubicBezTo>
                        <a:pt x="139" y="67"/>
                        <a:pt x="139" y="73"/>
                        <a:pt x="136" y="78"/>
                      </a:cubicBezTo>
                      <a:cubicBezTo>
                        <a:pt x="114" y="82"/>
                        <a:pt x="92" y="102"/>
                        <a:pt x="85" y="124"/>
                      </a:cubicBezTo>
                      <a:cubicBezTo>
                        <a:pt x="50" y="137"/>
                        <a:pt x="35" y="175"/>
                        <a:pt x="19" y="205"/>
                      </a:cubicBezTo>
                      <a:cubicBezTo>
                        <a:pt x="12" y="228"/>
                        <a:pt x="12" y="253"/>
                        <a:pt x="21" y="275"/>
                      </a:cubicBezTo>
                      <a:cubicBezTo>
                        <a:pt x="6" y="292"/>
                        <a:pt x="0" y="320"/>
                        <a:pt x="10" y="340"/>
                      </a:cubicBezTo>
                      <a:cubicBezTo>
                        <a:pt x="19" y="350"/>
                        <a:pt x="6" y="362"/>
                        <a:pt x="9" y="374"/>
                      </a:cubicBezTo>
                      <a:cubicBezTo>
                        <a:pt x="5" y="404"/>
                        <a:pt x="11" y="433"/>
                        <a:pt x="25" y="459"/>
                      </a:cubicBezTo>
                      <a:cubicBezTo>
                        <a:pt x="39" y="480"/>
                        <a:pt x="60" y="500"/>
                        <a:pt x="84" y="509"/>
                      </a:cubicBezTo>
                      <a:cubicBezTo>
                        <a:pt x="90" y="528"/>
                        <a:pt x="106" y="546"/>
                        <a:pt x="125" y="552"/>
                      </a:cubicBezTo>
                      <a:cubicBezTo>
                        <a:pt x="128" y="555"/>
                        <a:pt x="135" y="553"/>
                        <a:pt x="135" y="559"/>
                      </a:cubicBezTo>
                      <a:cubicBezTo>
                        <a:pt x="147" y="583"/>
                        <a:pt x="170" y="600"/>
                        <a:pt x="194" y="612"/>
                      </a:cubicBezTo>
                      <a:cubicBezTo>
                        <a:pt x="221" y="627"/>
                        <a:pt x="258" y="623"/>
                        <a:pt x="287" y="613"/>
                      </a:cubicBezTo>
                      <a:cubicBezTo>
                        <a:pt x="296" y="618"/>
                        <a:pt x="306" y="622"/>
                        <a:pt x="316" y="624"/>
                      </a:cubicBezTo>
                      <a:cubicBezTo>
                        <a:pt x="320" y="624"/>
                        <a:pt x="324" y="625"/>
                        <a:pt x="326" y="625"/>
                      </a:cubicBezTo>
                      <a:cubicBezTo>
                        <a:pt x="341" y="625"/>
                        <a:pt x="354" y="620"/>
                        <a:pt x="366" y="612"/>
                      </a:cubicBezTo>
                      <a:cubicBezTo>
                        <a:pt x="378" y="615"/>
                        <a:pt x="390" y="620"/>
                        <a:pt x="403" y="620"/>
                      </a:cubicBezTo>
                      <a:cubicBezTo>
                        <a:pt x="437" y="624"/>
                        <a:pt x="468" y="611"/>
                        <a:pt x="493" y="589"/>
                      </a:cubicBezTo>
                      <a:cubicBezTo>
                        <a:pt x="507" y="577"/>
                        <a:pt x="514" y="561"/>
                        <a:pt x="521" y="545"/>
                      </a:cubicBezTo>
                      <a:cubicBezTo>
                        <a:pt x="541" y="538"/>
                        <a:pt x="560" y="522"/>
                        <a:pt x="567" y="503"/>
                      </a:cubicBezTo>
                      <a:cubicBezTo>
                        <a:pt x="569" y="499"/>
                        <a:pt x="570" y="493"/>
                        <a:pt x="575" y="493"/>
                      </a:cubicBezTo>
                      <a:cubicBezTo>
                        <a:pt x="603" y="478"/>
                        <a:pt x="626" y="452"/>
                        <a:pt x="638" y="423"/>
                      </a:cubicBezTo>
                      <a:cubicBezTo>
                        <a:pt x="650" y="400"/>
                        <a:pt x="652" y="367"/>
                        <a:pt x="638" y="344"/>
                      </a:cubicBezTo>
                      <a:cubicBezTo>
                        <a:pt x="640" y="336"/>
                        <a:pt x="644" y="329"/>
                        <a:pt x="646" y="321"/>
                      </a:cubicBezTo>
                      <a:cubicBezTo>
                        <a:pt x="651" y="306"/>
                        <a:pt x="647" y="288"/>
                        <a:pt x="642" y="273"/>
                      </a:cubicBezTo>
                      <a:cubicBezTo>
                        <a:pt x="645" y="255"/>
                        <a:pt x="647" y="231"/>
                        <a:pt x="643" y="212"/>
                      </a:cubicBezTo>
                      <a:cubicBezTo>
                        <a:pt x="637" y="198"/>
                        <a:pt x="632" y="182"/>
                        <a:pt x="621" y="169"/>
                      </a:cubicBezTo>
                      <a:cubicBezTo>
                        <a:pt x="609" y="149"/>
                        <a:pt x="587" y="138"/>
                        <a:pt x="569" y="127"/>
                      </a:cubicBezTo>
                      <a:cubicBezTo>
                        <a:pt x="565" y="115"/>
                        <a:pt x="558" y="105"/>
                        <a:pt x="549" y="97"/>
                      </a:cubicBezTo>
                      <a:cubicBezTo>
                        <a:pt x="542" y="90"/>
                        <a:pt x="533" y="85"/>
                        <a:pt x="526" y="79"/>
                      </a:cubicBezTo>
                      <a:cubicBezTo>
                        <a:pt x="524" y="77"/>
                        <a:pt x="521" y="78"/>
                        <a:pt x="519" y="76"/>
                      </a:cubicBezTo>
                      <a:cubicBezTo>
                        <a:pt x="512" y="51"/>
                        <a:pt x="491" y="32"/>
                        <a:pt x="47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 name="Freeform 7">
                  <a:extLst>
                    <a:ext uri="{FF2B5EF4-FFF2-40B4-BE49-F238E27FC236}">
                      <a16:creationId xmlns:a16="http://schemas.microsoft.com/office/drawing/2014/main" id="{E7AB8A1D-0CA3-4ECB-B5D8-56BB14978DB1}"/>
                    </a:ext>
                  </a:extLst>
                </p:cNvPr>
                <p:cNvSpPr>
                  <a:spLocks/>
                </p:cNvSpPr>
                <p:nvPr/>
              </p:nvSpPr>
              <p:spPr bwMode="auto">
                <a:xfrm>
                  <a:off x="2165351" y="1708150"/>
                  <a:ext cx="969963" cy="944563"/>
                </a:xfrm>
                <a:custGeom>
                  <a:avLst/>
                  <a:gdLst>
                    <a:gd name="T0" fmla="*/ 455 w 634"/>
                    <a:gd name="T1" fmla="*/ 17 h 616"/>
                    <a:gd name="T2" fmla="*/ 424 w 634"/>
                    <a:gd name="T3" fmla="*/ 6 h 616"/>
                    <a:gd name="T4" fmla="*/ 353 w 634"/>
                    <a:gd name="T5" fmla="*/ 15 h 616"/>
                    <a:gd name="T6" fmla="*/ 336 w 634"/>
                    <a:gd name="T7" fmla="*/ 9 h 616"/>
                    <a:gd name="T8" fmla="*/ 285 w 634"/>
                    <a:gd name="T9" fmla="*/ 17 h 616"/>
                    <a:gd name="T10" fmla="*/ 273 w 634"/>
                    <a:gd name="T11" fmla="*/ 15 h 616"/>
                    <a:gd name="T12" fmla="*/ 174 w 634"/>
                    <a:gd name="T13" fmla="*/ 25 h 616"/>
                    <a:gd name="T14" fmla="*/ 134 w 634"/>
                    <a:gd name="T15" fmla="*/ 70 h 616"/>
                    <a:gd name="T16" fmla="*/ 135 w 634"/>
                    <a:gd name="T17" fmla="*/ 78 h 616"/>
                    <a:gd name="T18" fmla="*/ 131 w 634"/>
                    <a:gd name="T19" fmla="*/ 78 h 616"/>
                    <a:gd name="T20" fmla="*/ 83 w 634"/>
                    <a:gd name="T21" fmla="*/ 118 h 616"/>
                    <a:gd name="T22" fmla="*/ 74 w 634"/>
                    <a:gd name="T23" fmla="*/ 124 h 616"/>
                    <a:gd name="T24" fmla="*/ 27 w 634"/>
                    <a:gd name="T25" fmla="*/ 181 h 616"/>
                    <a:gd name="T26" fmla="*/ 19 w 634"/>
                    <a:gd name="T27" fmla="*/ 271 h 616"/>
                    <a:gd name="T28" fmla="*/ 1 w 634"/>
                    <a:gd name="T29" fmla="*/ 314 h 616"/>
                    <a:gd name="T30" fmla="*/ 9 w 634"/>
                    <a:gd name="T31" fmla="*/ 344 h 616"/>
                    <a:gd name="T32" fmla="*/ 12 w 634"/>
                    <a:gd name="T33" fmla="*/ 430 h 616"/>
                    <a:gd name="T34" fmla="*/ 64 w 634"/>
                    <a:gd name="T35" fmla="*/ 492 h 616"/>
                    <a:gd name="T36" fmla="*/ 78 w 634"/>
                    <a:gd name="T37" fmla="*/ 494 h 616"/>
                    <a:gd name="T38" fmla="*/ 80 w 634"/>
                    <a:gd name="T39" fmla="*/ 502 h 616"/>
                    <a:gd name="T40" fmla="*/ 119 w 634"/>
                    <a:gd name="T41" fmla="*/ 542 h 616"/>
                    <a:gd name="T42" fmla="*/ 122 w 634"/>
                    <a:gd name="T43" fmla="*/ 538 h 616"/>
                    <a:gd name="T44" fmla="*/ 130 w 634"/>
                    <a:gd name="T45" fmla="*/ 554 h 616"/>
                    <a:gd name="T46" fmla="*/ 194 w 634"/>
                    <a:gd name="T47" fmla="*/ 605 h 616"/>
                    <a:gd name="T48" fmla="*/ 277 w 634"/>
                    <a:gd name="T49" fmla="*/ 600 h 616"/>
                    <a:gd name="T50" fmla="*/ 332 w 634"/>
                    <a:gd name="T51" fmla="*/ 612 h 616"/>
                    <a:gd name="T52" fmla="*/ 355 w 634"/>
                    <a:gd name="T53" fmla="*/ 601 h 616"/>
                    <a:gd name="T54" fmla="*/ 459 w 634"/>
                    <a:gd name="T55" fmla="*/ 595 h 616"/>
                    <a:gd name="T56" fmla="*/ 503 w 634"/>
                    <a:gd name="T57" fmla="*/ 544 h 616"/>
                    <a:gd name="T58" fmla="*/ 505 w 634"/>
                    <a:gd name="T59" fmla="*/ 536 h 616"/>
                    <a:gd name="T60" fmla="*/ 554 w 634"/>
                    <a:gd name="T61" fmla="*/ 488 h 616"/>
                    <a:gd name="T62" fmla="*/ 631 w 634"/>
                    <a:gd name="T63" fmla="*/ 377 h 616"/>
                    <a:gd name="T64" fmla="*/ 624 w 634"/>
                    <a:gd name="T65" fmla="*/ 345 h 616"/>
                    <a:gd name="T66" fmla="*/ 619 w 634"/>
                    <a:gd name="T67" fmla="*/ 340 h 616"/>
                    <a:gd name="T68" fmla="*/ 628 w 634"/>
                    <a:gd name="T69" fmla="*/ 322 h 616"/>
                    <a:gd name="T70" fmla="*/ 630 w 634"/>
                    <a:gd name="T71" fmla="*/ 285 h 616"/>
                    <a:gd name="T72" fmla="*/ 626 w 634"/>
                    <a:gd name="T73" fmla="*/ 265 h 616"/>
                    <a:gd name="T74" fmla="*/ 616 w 634"/>
                    <a:gd name="T75" fmla="*/ 183 h 616"/>
                    <a:gd name="T76" fmla="*/ 563 w 634"/>
                    <a:gd name="T77" fmla="*/ 132 h 616"/>
                    <a:gd name="T78" fmla="*/ 554 w 634"/>
                    <a:gd name="T79" fmla="*/ 134 h 616"/>
                    <a:gd name="T80" fmla="*/ 553 w 634"/>
                    <a:gd name="T81" fmla="*/ 131 h 616"/>
                    <a:gd name="T82" fmla="*/ 512 w 634"/>
                    <a:gd name="T83" fmla="*/ 80 h 616"/>
                    <a:gd name="T84" fmla="*/ 504 w 634"/>
                    <a:gd name="T85" fmla="*/ 77 h 616"/>
                    <a:gd name="T86" fmla="*/ 481 w 634"/>
                    <a:gd name="T87" fmla="*/ 36 h 616"/>
                    <a:gd name="T88" fmla="*/ 455 w 634"/>
                    <a:gd name="T89" fmla="*/ 1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 h="616">
                      <a:moveTo>
                        <a:pt x="455" y="17"/>
                      </a:moveTo>
                      <a:cubicBezTo>
                        <a:pt x="444" y="13"/>
                        <a:pt x="435" y="10"/>
                        <a:pt x="424" y="6"/>
                      </a:cubicBezTo>
                      <a:cubicBezTo>
                        <a:pt x="401" y="2"/>
                        <a:pt x="372" y="0"/>
                        <a:pt x="353" y="15"/>
                      </a:cubicBezTo>
                      <a:cubicBezTo>
                        <a:pt x="347" y="16"/>
                        <a:pt x="343" y="9"/>
                        <a:pt x="336" y="9"/>
                      </a:cubicBezTo>
                      <a:cubicBezTo>
                        <a:pt x="318" y="4"/>
                        <a:pt x="299" y="8"/>
                        <a:pt x="285" y="17"/>
                      </a:cubicBezTo>
                      <a:cubicBezTo>
                        <a:pt x="281" y="17"/>
                        <a:pt x="276" y="18"/>
                        <a:pt x="273" y="15"/>
                      </a:cubicBezTo>
                      <a:cubicBezTo>
                        <a:pt x="241" y="7"/>
                        <a:pt x="204" y="13"/>
                        <a:pt x="174" y="25"/>
                      </a:cubicBezTo>
                      <a:cubicBezTo>
                        <a:pt x="155" y="35"/>
                        <a:pt x="139" y="49"/>
                        <a:pt x="134" y="70"/>
                      </a:cubicBezTo>
                      <a:cubicBezTo>
                        <a:pt x="134" y="73"/>
                        <a:pt x="137" y="76"/>
                        <a:pt x="135" y="78"/>
                      </a:cubicBezTo>
                      <a:cubicBezTo>
                        <a:pt x="134" y="79"/>
                        <a:pt x="132" y="78"/>
                        <a:pt x="131" y="78"/>
                      </a:cubicBezTo>
                      <a:cubicBezTo>
                        <a:pt x="111" y="81"/>
                        <a:pt x="89" y="97"/>
                        <a:pt x="83" y="118"/>
                      </a:cubicBezTo>
                      <a:cubicBezTo>
                        <a:pt x="84" y="123"/>
                        <a:pt x="77" y="123"/>
                        <a:pt x="74" y="124"/>
                      </a:cubicBezTo>
                      <a:cubicBezTo>
                        <a:pt x="52" y="137"/>
                        <a:pt x="37" y="159"/>
                        <a:pt x="27" y="181"/>
                      </a:cubicBezTo>
                      <a:cubicBezTo>
                        <a:pt x="11" y="207"/>
                        <a:pt x="4" y="242"/>
                        <a:pt x="19" y="271"/>
                      </a:cubicBezTo>
                      <a:cubicBezTo>
                        <a:pt x="7" y="282"/>
                        <a:pt x="2" y="297"/>
                        <a:pt x="1" y="314"/>
                      </a:cubicBezTo>
                      <a:cubicBezTo>
                        <a:pt x="0" y="325"/>
                        <a:pt x="8" y="334"/>
                        <a:pt x="9" y="344"/>
                      </a:cubicBezTo>
                      <a:cubicBezTo>
                        <a:pt x="1" y="372"/>
                        <a:pt x="1" y="402"/>
                        <a:pt x="12" y="430"/>
                      </a:cubicBezTo>
                      <a:cubicBezTo>
                        <a:pt x="19" y="457"/>
                        <a:pt x="41" y="478"/>
                        <a:pt x="64" y="492"/>
                      </a:cubicBezTo>
                      <a:cubicBezTo>
                        <a:pt x="68" y="496"/>
                        <a:pt x="74" y="497"/>
                        <a:pt x="78" y="494"/>
                      </a:cubicBezTo>
                      <a:cubicBezTo>
                        <a:pt x="82" y="495"/>
                        <a:pt x="79" y="500"/>
                        <a:pt x="80" y="502"/>
                      </a:cubicBezTo>
                      <a:cubicBezTo>
                        <a:pt x="86" y="519"/>
                        <a:pt x="101" y="539"/>
                        <a:pt x="119" y="542"/>
                      </a:cubicBezTo>
                      <a:cubicBezTo>
                        <a:pt x="122" y="538"/>
                        <a:pt x="122" y="538"/>
                        <a:pt x="122" y="538"/>
                      </a:cubicBezTo>
                      <a:cubicBezTo>
                        <a:pt x="131" y="537"/>
                        <a:pt x="127" y="549"/>
                        <a:pt x="130" y="554"/>
                      </a:cubicBezTo>
                      <a:cubicBezTo>
                        <a:pt x="144" y="579"/>
                        <a:pt x="168" y="597"/>
                        <a:pt x="194" y="605"/>
                      </a:cubicBezTo>
                      <a:cubicBezTo>
                        <a:pt x="220" y="615"/>
                        <a:pt x="253" y="612"/>
                        <a:pt x="277" y="600"/>
                      </a:cubicBezTo>
                      <a:cubicBezTo>
                        <a:pt x="291" y="613"/>
                        <a:pt x="313" y="616"/>
                        <a:pt x="332" y="612"/>
                      </a:cubicBezTo>
                      <a:cubicBezTo>
                        <a:pt x="340" y="610"/>
                        <a:pt x="347" y="604"/>
                        <a:pt x="355" y="601"/>
                      </a:cubicBezTo>
                      <a:cubicBezTo>
                        <a:pt x="388" y="614"/>
                        <a:pt x="430" y="614"/>
                        <a:pt x="459" y="595"/>
                      </a:cubicBezTo>
                      <a:cubicBezTo>
                        <a:pt x="479" y="583"/>
                        <a:pt x="496" y="565"/>
                        <a:pt x="503" y="544"/>
                      </a:cubicBezTo>
                      <a:cubicBezTo>
                        <a:pt x="505" y="542"/>
                        <a:pt x="502" y="538"/>
                        <a:pt x="505" y="536"/>
                      </a:cubicBezTo>
                      <a:cubicBezTo>
                        <a:pt x="527" y="529"/>
                        <a:pt x="548" y="511"/>
                        <a:pt x="554" y="488"/>
                      </a:cubicBezTo>
                      <a:cubicBezTo>
                        <a:pt x="597" y="468"/>
                        <a:pt x="629" y="424"/>
                        <a:pt x="631" y="377"/>
                      </a:cubicBezTo>
                      <a:cubicBezTo>
                        <a:pt x="630" y="366"/>
                        <a:pt x="632" y="354"/>
                        <a:pt x="624" y="345"/>
                      </a:cubicBezTo>
                      <a:cubicBezTo>
                        <a:pt x="623" y="343"/>
                        <a:pt x="619" y="342"/>
                        <a:pt x="619" y="340"/>
                      </a:cubicBezTo>
                      <a:cubicBezTo>
                        <a:pt x="624" y="334"/>
                        <a:pt x="625" y="327"/>
                        <a:pt x="628" y="322"/>
                      </a:cubicBezTo>
                      <a:cubicBezTo>
                        <a:pt x="631" y="309"/>
                        <a:pt x="631" y="298"/>
                        <a:pt x="630" y="285"/>
                      </a:cubicBezTo>
                      <a:cubicBezTo>
                        <a:pt x="630" y="278"/>
                        <a:pt x="622" y="272"/>
                        <a:pt x="626" y="265"/>
                      </a:cubicBezTo>
                      <a:cubicBezTo>
                        <a:pt x="634" y="239"/>
                        <a:pt x="631" y="207"/>
                        <a:pt x="616" y="183"/>
                      </a:cubicBezTo>
                      <a:cubicBezTo>
                        <a:pt x="602" y="163"/>
                        <a:pt x="587" y="141"/>
                        <a:pt x="563" y="132"/>
                      </a:cubicBezTo>
                      <a:cubicBezTo>
                        <a:pt x="560" y="130"/>
                        <a:pt x="557" y="133"/>
                        <a:pt x="554" y="134"/>
                      </a:cubicBezTo>
                      <a:cubicBezTo>
                        <a:pt x="553" y="134"/>
                        <a:pt x="553" y="132"/>
                        <a:pt x="553" y="131"/>
                      </a:cubicBezTo>
                      <a:cubicBezTo>
                        <a:pt x="551" y="108"/>
                        <a:pt x="530" y="92"/>
                        <a:pt x="512" y="80"/>
                      </a:cubicBezTo>
                      <a:cubicBezTo>
                        <a:pt x="510" y="78"/>
                        <a:pt x="506" y="80"/>
                        <a:pt x="504" y="77"/>
                      </a:cubicBezTo>
                      <a:cubicBezTo>
                        <a:pt x="504" y="60"/>
                        <a:pt x="492" y="47"/>
                        <a:pt x="481" y="36"/>
                      </a:cubicBezTo>
                      <a:cubicBezTo>
                        <a:pt x="473" y="28"/>
                        <a:pt x="464" y="23"/>
                        <a:pt x="4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 name="Freeform 8">
                  <a:extLst>
                    <a:ext uri="{FF2B5EF4-FFF2-40B4-BE49-F238E27FC236}">
                      <a16:creationId xmlns:a16="http://schemas.microsoft.com/office/drawing/2014/main" id="{28087DE8-9A20-4E69-B10B-868EFE382FFA}"/>
                    </a:ext>
                  </a:extLst>
                </p:cNvPr>
                <p:cNvSpPr>
                  <a:spLocks/>
                </p:cNvSpPr>
                <p:nvPr/>
              </p:nvSpPr>
              <p:spPr bwMode="auto">
                <a:xfrm>
                  <a:off x="2193926" y="1731963"/>
                  <a:ext cx="911225" cy="885825"/>
                </a:xfrm>
                <a:custGeom>
                  <a:avLst/>
                  <a:gdLst>
                    <a:gd name="T0" fmla="*/ 454 w 595"/>
                    <a:gd name="T1" fmla="*/ 43 h 577"/>
                    <a:gd name="T2" fmla="*/ 427 w 595"/>
                    <a:gd name="T3" fmla="*/ 21 h 577"/>
                    <a:gd name="T4" fmla="*/ 334 w 595"/>
                    <a:gd name="T5" fmla="*/ 17 h 577"/>
                    <a:gd name="T6" fmla="*/ 324 w 595"/>
                    <a:gd name="T7" fmla="*/ 13 h 577"/>
                    <a:gd name="T8" fmla="*/ 301 w 595"/>
                    <a:gd name="T9" fmla="*/ 9 h 577"/>
                    <a:gd name="T10" fmla="*/ 266 w 595"/>
                    <a:gd name="T11" fmla="*/ 24 h 577"/>
                    <a:gd name="T12" fmla="*/ 230 w 595"/>
                    <a:gd name="T13" fmla="*/ 17 h 577"/>
                    <a:gd name="T14" fmla="*/ 170 w 595"/>
                    <a:gd name="T15" fmla="*/ 29 h 577"/>
                    <a:gd name="T16" fmla="*/ 125 w 595"/>
                    <a:gd name="T17" fmla="*/ 73 h 577"/>
                    <a:gd name="T18" fmla="*/ 108 w 595"/>
                    <a:gd name="T19" fmla="*/ 80 h 577"/>
                    <a:gd name="T20" fmla="*/ 85 w 595"/>
                    <a:gd name="T21" fmla="*/ 100 h 577"/>
                    <a:gd name="T22" fmla="*/ 72 w 595"/>
                    <a:gd name="T23" fmla="*/ 120 h 577"/>
                    <a:gd name="T24" fmla="*/ 8 w 595"/>
                    <a:gd name="T25" fmla="*/ 212 h 577"/>
                    <a:gd name="T26" fmla="*/ 13 w 595"/>
                    <a:gd name="T27" fmla="*/ 250 h 577"/>
                    <a:gd name="T28" fmla="*/ 9 w 595"/>
                    <a:gd name="T29" fmla="*/ 270 h 577"/>
                    <a:gd name="T30" fmla="*/ 15 w 595"/>
                    <a:gd name="T31" fmla="*/ 325 h 577"/>
                    <a:gd name="T32" fmla="*/ 14 w 595"/>
                    <a:gd name="T33" fmla="*/ 328 h 577"/>
                    <a:gd name="T34" fmla="*/ 19 w 595"/>
                    <a:gd name="T35" fmla="*/ 421 h 577"/>
                    <a:gd name="T36" fmla="*/ 34 w 595"/>
                    <a:gd name="T37" fmla="*/ 445 h 577"/>
                    <a:gd name="T38" fmla="*/ 75 w 595"/>
                    <a:gd name="T39" fmla="*/ 470 h 577"/>
                    <a:gd name="T40" fmla="*/ 95 w 595"/>
                    <a:gd name="T41" fmla="*/ 500 h 577"/>
                    <a:gd name="T42" fmla="*/ 119 w 595"/>
                    <a:gd name="T43" fmla="*/ 509 h 577"/>
                    <a:gd name="T44" fmla="*/ 138 w 595"/>
                    <a:gd name="T45" fmla="*/ 541 h 577"/>
                    <a:gd name="T46" fmla="*/ 207 w 595"/>
                    <a:gd name="T47" fmla="*/ 573 h 577"/>
                    <a:gd name="T48" fmla="*/ 260 w 595"/>
                    <a:gd name="T49" fmla="*/ 566 h 577"/>
                    <a:gd name="T50" fmla="*/ 309 w 595"/>
                    <a:gd name="T51" fmla="*/ 574 h 577"/>
                    <a:gd name="T52" fmla="*/ 322 w 595"/>
                    <a:gd name="T53" fmla="*/ 569 h 577"/>
                    <a:gd name="T54" fmla="*/ 321 w 595"/>
                    <a:gd name="T55" fmla="*/ 568 h 577"/>
                    <a:gd name="T56" fmla="*/ 322 w 595"/>
                    <a:gd name="T57" fmla="*/ 567 h 577"/>
                    <a:gd name="T58" fmla="*/ 331 w 595"/>
                    <a:gd name="T59" fmla="*/ 563 h 577"/>
                    <a:gd name="T60" fmla="*/ 366 w 595"/>
                    <a:gd name="T61" fmla="*/ 574 h 577"/>
                    <a:gd name="T62" fmla="*/ 382 w 595"/>
                    <a:gd name="T63" fmla="*/ 575 h 577"/>
                    <a:gd name="T64" fmla="*/ 445 w 595"/>
                    <a:gd name="T65" fmla="*/ 552 h 577"/>
                    <a:gd name="T66" fmla="*/ 466 w 595"/>
                    <a:gd name="T67" fmla="*/ 526 h 577"/>
                    <a:gd name="T68" fmla="*/ 476 w 595"/>
                    <a:gd name="T69" fmla="*/ 505 h 577"/>
                    <a:gd name="T70" fmla="*/ 516 w 595"/>
                    <a:gd name="T71" fmla="*/ 471 h 577"/>
                    <a:gd name="T72" fmla="*/ 518 w 595"/>
                    <a:gd name="T73" fmla="*/ 461 h 577"/>
                    <a:gd name="T74" fmla="*/ 551 w 595"/>
                    <a:gd name="T75" fmla="*/ 438 h 577"/>
                    <a:gd name="T76" fmla="*/ 584 w 595"/>
                    <a:gd name="T77" fmla="*/ 388 h 577"/>
                    <a:gd name="T78" fmla="*/ 582 w 595"/>
                    <a:gd name="T79" fmla="*/ 321 h 577"/>
                    <a:gd name="T80" fmla="*/ 591 w 595"/>
                    <a:gd name="T81" fmla="*/ 297 h 577"/>
                    <a:gd name="T82" fmla="*/ 583 w 595"/>
                    <a:gd name="T83" fmla="*/ 255 h 577"/>
                    <a:gd name="T84" fmla="*/ 587 w 595"/>
                    <a:gd name="T85" fmla="*/ 203 h 577"/>
                    <a:gd name="T86" fmla="*/ 526 w 595"/>
                    <a:gd name="T87" fmla="*/ 127 h 577"/>
                    <a:gd name="T88" fmla="*/ 517 w 595"/>
                    <a:gd name="T89" fmla="*/ 108 h 577"/>
                    <a:gd name="T90" fmla="*/ 474 w 595"/>
                    <a:gd name="T91" fmla="*/ 76 h 577"/>
                    <a:gd name="T92" fmla="*/ 454 w 595"/>
                    <a:gd name="T93" fmla="*/ 4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77">
                      <a:moveTo>
                        <a:pt x="454" y="43"/>
                      </a:moveTo>
                      <a:cubicBezTo>
                        <a:pt x="446" y="35"/>
                        <a:pt x="436" y="27"/>
                        <a:pt x="427" y="21"/>
                      </a:cubicBezTo>
                      <a:cubicBezTo>
                        <a:pt x="400" y="7"/>
                        <a:pt x="362" y="0"/>
                        <a:pt x="334" y="17"/>
                      </a:cubicBezTo>
                      <a:cubicBezTo>
                        <a:pt x="324" y="13"/>
                        <a:pt x="324" y="13"/>
                        <a:pt x="324" y="13"/>
                      </a:cubicBezTo>
                      <a:cubicBezTo>
                        <a:pt x="317" y="10"/>
                        <a:pt x="309" y="10"/>
                        <a:pt x="301" y="9"/>
                      </a:cubicBezTo>
                      <a:cubicBezTo>
                        <a:pt x="287" y="10"/>
                        <a:pt x="277" y="18"/>
                        <a:pt x="266" y="24"/>
                      </a:cubicBezTo>
                      <a:cubicBezTo>
                        <a:pt x="255" y="20"/>
                        <a:pt x="242" y="17"/>
                        <a:pt x="230" y="17"/>
                      </a:cubicBezTo>
                      <a:cubicBezTo>
                        <a:pt x="208" y="16"/>
                        <a:pt x="189" y="22"/>
                        <a:pt x="170" y="29"/>
                      </a:cubicBezTo>
                      <a:cubicBezTo>
                        <a:pt x="151" y="39"/>
                        <a:pt x="132" y="53"/>
                        <a:pt x="125" y="73"/>
                      </a:cubicBezTo>
                      <a:cubicBezTo>
                        <a:pt x="108" y="80"/>
                        <a:pt x="108" y="80"/>
                        <a:pt x="108" y="80"/>
                      </a:cubicBezTo>
                      <a:cubicBezTo>
                        <a:pt x="100" y="85"/>
                        <a:pt x="91" y="91"/>
                        <a:pt x="85" y="100"/>
                      </a:cubicBezTo>
                      <a:cubicBezTo>
                        <a:pt x="80" y="106"/>
                        <a:pt x="84" y="119"/>
                        <a:pt x="72" y="120"/>
                      </a:cubicBezTo>
                      <a:cubicBezTo>
                        <a:pt x="42" y="142"/>
                        <a:pt x="13" y="174"/>
                        <a:pt x="8" y="212"/>
                      </a:cubicBezTo>
                      <a:cubicBezTo>
                        <a:pt x="10" y="224"/>
                        <a:pt x="8" y="239"/>
                        <a:pt x="13" y="250"/>
                      </a:cubicBezTo>
                      <a:cubicBezTo>
                        <a:pt x="17" y="257"/>
                        <a:pt x="13" y="264"/>
                        <a:pt x="9" y="270"/>
                      </a:cubicBezTo>
                      <a:cubicBezTo>
                        <a:pt x="0" y="288"/>
                        <a:pt x="3" y="310"/>
                        <a:pt x="15" y="325"/>
                      </a:cubicBezTo>
                      <a:cubicBezTo>
                        <a:pt x="14" y="328"/>
                        <a:pt x="14" y="328"/>
                        <a:pt x="14" y="328"/>
                      </a:cubicBezTo>
                      <a:cubicBezTo>
                        <a:pt x="6" y="357"/>
                        <a:pt x="5" y="393"/>
                        <a:pt x="19" y="421"/>
                      </a:cubicBezTo>
                      <a:cubicBezTo>
                        <a:pt x="21" y="430"/>
                        <a:pt x="30" y="437"/>
                        <a:pt x="34" y="445"/>
                      </a:cubicBezTo>
                      <a:cubicBezTo>
                        <a:pt x="44" y="458"/>
                        <a:pt x="60" y="463"/>
                        <a:pt x="75" y="470"/>
                      </a:cubicBezTo>
                      <a:cubicBezTo>
                        <a:pt x="79" y="481"/>
                        <a:pt x="86" y="491"/>
                        <a:pt x="95" y="500"/>
                      </a:cubicBezTo>
                      <a:cubicBezTo>
                        <a:pt x="102" y="505"/>
                        <a:pt x="111" y="506"/>
                        <a:pt x="119" y="509"/>
                      </a:cubicBezTo>
                      <a:cubicBezTo>
                        <a:pt x="123" y="521"/>
                        <a:pt x="130" y="532"/>
                        <a:pt x="138" y="541"/>
                      </a:cubicBezTo>
                      <a:cubicBezTo>
                        <a:pt x="155" y="562"/>
                        <a:pt x="181" y="570"/>
                        <a:pt x="207" y="573"/>
                      </a:cubicBezTo>
                      <a:cubicBezTo>
                        <a:pt x="225" y="577"/>
                        <a:pt x="243" y="571"/>
                        <a:pt x="260" y="566"/>
                      </a:cubicBezTo>
                      <a:cubicBezTo>
                        <a:pt x="274" y="574"/>
                        <a:pt x="293" y="577"/>
                        <a:pt x="309" y="574"/>
                      </a:cubicBezTo>
                      <a:cubicBezTo>
                        <a:pt x="314" y="574"/>
                        <a:pt x="319" y="571"/>
                        <a:pt x="322" y="569"/>
                      </a:cubicBezTo>
                      <a:cubicBezTo>
                        <a:pt x="321" y="568"/>
                        <a:pt x="321" y="568"/>
                        <a:pt x="321" y="568"/>
                      </a:cubicBezTo>
                      <a:cubicBezTo>
                        <a:pt x="322" y="567"/>
                        <a:pt x="322" y="566"/>
                        <a:pt x="322" y="567"/>
                      </a:cubicBezTo>
                      <a:cubicBezTo>
                        <a:pt x="324" y="570"/>
                        <a:pt x="327" y="563"/>
                        <a:pt x="331" y="563"/>
                      </a:cubicBezTo>
                      <a:cubicBezTo>
                        <a:pt x="342" y="568"/>
                        <a:pt x="354" y="570"/>
                        <a:pt x="366" y="574"/>
                      </a:cubicBezTo>
                      <a:cubicBezTo>
                        <a:pt x="371" y="573"/>
                        <a:pt x="377" y="576"/>
                        <a:pt x="382" y="575"/>
                      </a:cubicBezTo>
                      <a:cubicBezTo>
                        <a:pt x="406" y="575"/>
                        <a:pt x="427" y="565"/>
                        <a:pt x="445" y="552"/>
                      </a:cubicBezTo>
                      <a:cubicBezTo>
                        <a:pt x="454" y="545"/>
                        <a:pt x="462" y="536"/>
                        <a:pt x="466" y="526"/>
                      </a:cubicBezTo>
                      <a:cubicBezTo>
                        <a:pt x="471" y="519"/>
                        <a:pt x="469" y="510"/>
                        <a:pt x="476" y="505"/>
                      </a:cubicBezTo>
                      <a:cubicBezTo>
                        <a:pt x="492" y="501"/>
                        <a:pt x="512" y="489"/>
                        <a:pt x="516" y="471"/>
                      </a:cubicBezTo>
                      <a:cubicBezTo>
                        <a:pt x="517" y="468"/>
                        <a:pt x="516" y="463"/>
                        <a:pt x="518" y="461"/>
                      </a:cubicBezTo>
                      <a:cubicBezTo>
                        <a:pt x="529" y="454"/>
                        <a:pt x="541" y="449"/>
                        <a:pt x="551" y="438"/>
                      </a:cubicBezTo>
                      <a:cubicBezTo>
                        <a:pt x="569" y="426"/>
                        <a:pt x="577" y="406"/>
                        <a:pt x="584" y="388"/>
                      </a:cubicBezTo>
                      <a:cubicBezTo>
                        <a:pt x="593" y="366"/>
                        <a:pt x="592" y="342"/>
                        <a:pt x="582" y="321"/>
                      </a:cubicBezTo>
                      <a:cubicBezTo>
                        <a:pt x="591" y="297"/>
                        <a:pt x="591" y="297"/>
                        <a:pt x="591" y="297"/>
                      </a:cubicBezTo>
                      <a:cubicBezTo>
                        <a:pt x="595" y="283"/>
                        <a:pt x="592" y="267"/>
                        <a:pt x="583" y="255"/>
                      </a:cubicBezTo>
                      <a:cubicBezTo>
                        <a:pt x="587" y="238"/>
                        <a:pt x="588" y="221"/>
                        <a:pt x="587" y="203"/>
                      </a:cubicBezTo>
                      <a:cubicBezTo>
                        <a:pt x="582" y="170"/>
                        <a:pt x="559" y="137"/>
                        <a:pt x="526" y="127"/>
                      </a:cubicBezTo>
                      <a:cubicBezTo>
                        <a:pt x="518" y="124"/>
                        <a:pt x="521" y="114"/>
                        <a:pt x="517" y="108"/>
                      </a:cubicBezTo>
                      <a:cubicBezTo>
                        <a:pt x="510" y="92"/>
                        <a:pt x="493" y="77"/>
                        <a:pt x="474" y="76"/>
                      </a:cubicBezTo>
                      <a:cubicBezTo>
                        <a:pt x="469" y="65"/>
                        <a:pt x="463" y="52"/>
                        <a:pt x="454" y="43"/>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 name="Freeform 9">
                  <a:extLst>
                    <a:ext uri="{FF2B5EF4-FFF2-40B4-BE49-F238E27FC236}">
                      <a16:creationId xmlns:a16="http://schemas.microsoft.com/office/drawing/2014/main" id="{D4D6653B-BFF4-4BEA-81F3-C9E8BCEDE909}"/>
                    </a:ext>
                  </a:extLst>
                </p:cNvPr>
                <p:cNvSpPr>
                  <a:spLocks/>
                </p:cNvSpPr>
                <p:nvPr/>
              </p:nvSpPr>
              <p:spPr bwMode="auto">
                <a:xfrm>
                  <a:off x="2652713" y="1768475"/>
                  <a:ext cx="179388" cy="58738"/>
                </a:xfrm>
                <a:custGeom>
                  <a:avLst/>
                  <a:gdLst>
                    <a:gd name="T0" fmla="*/ 15 w 117"/>
                    <a:gd name="T1" fmla="*/ 12 h 39"/>
                    <a:gd name="T2" fmla="*/ 14 w 117"/>
                    <a:gd name="T3" fmla="*/ 0 h 39"/>
                    <a:gd name="T4" fmla="*/ 12 w 117"/>
                    <a:gd name="T5" fmla="*/ 0 h 39"/>
                    <a:gd name="T6" fmla="*/ 1 w 117"/>
                    <a:gd name="T7" fmla="*/ 13 h 39"/>
                    <a:gd name="T8" fmla="*/ 18 w 117"/>
                    <a:gd name="T9" fmla="*/ 36 h 39"/>
                    <a:gd name="T10" fmla="*/ 51 w 117"/>
                    <a:gd name="T11" fmla="*/ 29 h 39"/>
                    <a:gd name="T12" fmla="*/ 116 w 117"/>
                    <a:gd name="T13" fmla="*/ 32 h 39"/>
                    <a:gd name="T14" fmla="*/ 115 w 117"/>
                    <a:gd name="T15" fmla="*/ 22 h 39"/>
                    <a:gd name="T16" fmla="*/ 96 w 117"/>
                    <a:gd name="T17" fmla="*/ 13 h 39"/>
                    <a:gd name="T18" fmla="*/ 29 w 117"/>
                    <a:gd name="T19" fmla="*/ 23 h 39"/>
                    <a:gd name="T20" fmla="*/ 15 w 117"/>
                    <a:gd name="T2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9">
                      <a:moveTo>
                        <a:pt x="15" y="12"/>
                      </a:moveTo>
                      <a:cubicBezTo>
                        <a:pt x="14" y="0"/>
                        <a:pt x="14" y="0"/>
                        <a:pt x="14" y="0"/>
                      </a:cubicBezTo>
                      <a:cubicBezTo>
                        <a:pt x="12" y="0"/>
                        <a:pt x="12" y="0"/>
                        <a:pt x="12" y="0"/>
                      </a:cubicBezTo>
                      <a:cubicBezTo>
                        <a:pt x="7" y="3"/>
                        <a:pt x="0" y="7"/>
                        <a:pt x="1" y="13"/>
                      </a:cubicBezTo>
                      <a:cubicBezTo>
                        <a:pt x="1" y="24"/>
                        <a:pt x="8" y="32"/>
                        <a:pt x="18" y="36"/>
                      </a:cubicBezTo>
                      <a:cubicBezTo>
                        <a:pt x="29" y="39"/>
                        <a:pt x="42" y="37"/>
                        <a:pt x="51" y="29"/>
                      </a:cubicBezTo>
                      <a:cubicBezTo>
                        <a:pt x="69" y="18"/>
                        <a:pt x="97" y="20"/>
                        <a:pt x="116" y="32"/>
                      </a:cubicBezTo>
                      <a:cubicBezTo>
                        <a:pt x="117" y="30"/>
                        <a:pt x="116" y="25"/>
                        <a:pt x="115" y="22"/>
                      </a:cubicBezTo>
                      <a:cubicBezTo>
                        <a:pt x="109" y="18"/>
                        <a:pt x="102" y="16"/>
                        <a:pt x="96" y="13"/>
                      </a:cubicBezTo>
                      <a:cubicBezTo>
                        <a:pt x="72" y="7"/>
                        <a:pt x="51" y="20"/>
                        <a:pt x="29" y="23"/>
                      </a:cubicBezTo>
                      <a:cubicBezTo>
                        <a:pt x="22" y="24"/>
                        <a:pt x="19" y="16"/>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 name="Freeform 10">
                  <a:extLst>
                    <a:ext uri="{FF2B5EF4-FFF2-40B4-BE49-F238E27FC236}">
                      <a16:creationId xmlns:a16="http://schemas.microsoft.com/office/drawing/2014/main" id="{01FA5895-2F52-454A-A71B-925071CF43D8}"/>
                    </a:ext>
                  </a:extLst>
                </p:cNvPr>
                <p:cNvSpPr>
                  <a:spLocks/>
                </p:cNvSpPr>
                <p:nvPr/>
              </p:nvSpPr>
              <p:spPr bwMode="auto">
                <a:xfrm>
                  <a:off x="2476501" y="1768475"/>
                  <a:ext cx="168275" cy="57150"/>
                </a:xfrm>
                <a:custGeom>
                  <a:avLst/>
                  <a:gdLst>
                    <a:gd name="T0" fmla="*/ 104 w 109"/>
                    <a:gd name="T1" fmla="*/ 6 h 38"/>
                    <a:gd name="T2" fmla="*/ 90 w 109"/>
                    <a:gd name="T3" fmla="*/ 4 h 38"/>
                    <a:gd name="T4" fmla="*/ 92 w 109"/>
                    <a:gd name="T5" fmla="*/ 9 h 38"/>
                    <a:gd name="T6" fmla="*/ 90 w 109"/>
                    <a:gd name="T7" fmla="*/ 20 h 38"/>
                    <a:gd name="T8" fmla="*/ 61 w 109"/>
                    <a:gd name="T9" fmla="*/ 16 h 38"/>
                    <a:gd name="T10" fmla="*/ 3 w 109"/>
                    <a:gd name="T11" fmla="*/ 20 h 38"/>
                    <a:gd name="T12" fmla="*/ 2 w 109"/>
                    <a:gd name="T13" fmla="*/ 21 h 38"/>
                    <a:gd name="T14" fmla="*/ 1 w 109"/>
                    <a:gd name="T15" fmla="*/ 26 h 38"/>
                    <a:gd name="T16" fmla="*/ 68 w 109"/>
                    <a:gd name="T17" fmla="*/ 32 h 38"/>
                    <a:gd name="T18" fmla="*/ 98 w 109"/>
                    <a:gd name="T19" fmla="*/ 33 h 38"/>
                    <a:gd name="T20" fmla="*/ 107 w 109"/>
                    <a:gd name="T21" fmla="*/ 22 h 38"/>
                    <a:gd name="T22" fmla="*/ 104 w 109"/>
                    <a:gd name="T2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38">
                      <a:moveTo>
                        <a:pt x="104" y="6"/>
                      </a:moveTo>
                      <a:cubicBezTo>
                        <a:pt x="100" y="4"/>
                        <a:pt x="95" y="0"/>
                        <a:pt x="90" y="4"/>
                      </a:cubicBezTo>
                      <a:cubicBezTo>
                        <a:pt x="90" y="6"/>
                        <a:pt x="91" y="8"/>
                        <a:pt x="92" y="9"/>
                      </a:cubicBezTo>
                      <a:cubicBezTo>
                        <a:pt x="94" y="13"/>
                        <a:pt x="93" y="18"/>
                        <a:pt x="90" y="20"/>
                      </a:cubicBezTo>
                      <a:cubicBezTo>
                        <a:pt x="80" y="27"/>
                        <a:pt x="70" y="18"/>
                        <a:pt x="61" y="16"/>
                      </a:cubicBezTo>
                      <a:cubicBezTo>
                        <a:pt x="43" y="9"/>
                        <a:pt x="20" y="14"/>
                        <a:pt x="3" y="20"/>
                      </a:cubicBezTo>
                      <a:cubicBezTo>
                        <a:pt x="2" y="21"/>
                        <a:pt x="2" y="21"/>
                        <a:pt x="2" y="21"/>
                      </a:cubicBezTo>
                      <a:cubicBezTo>
                        <a:pt x="2" y="22"/>
                        <a:pt x="0" y="25"/>
                        <a:pt x="1" y="26"/>
                      </a:cubicBezTo>
                      <a:cubicBezTo>
                        <a:pt x="22" y="16"/>
                        <a:pt x="51" y="14"/>
                        <a:pt x="68" y="32"/>
                      </a:cubicBezTo>
                      <a:cubicBezTo>
                        <a:pt x="77" y="36"/>
                        <a:pt x="89" y="38"/>
                        <a:pt x="98" y="33"/>
                      </a:cubicBezTo>
                      <a:cubicBezTo>
                        <a:pt x="103" y="31"/>
                        <a:pt x="106" y="26"/>
                        <a:pt x="107" y="22"/>
                      </a:cubicBezTo>
                      <a:cubicBezTo>
                        <a:pt x="109" y="16"/>
                        <a:pt x="107" y="11"/>
                        <a:pt x="1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 name="Freeform 11">
                  <a:extLst>
                    <a:ext uri="{FF2B5EF4-FFF2-40B4-BE49-F238E27FC236}">
                      <a16:creationId xmlns:a16="http://schemas.microsoft.com/office/drawing/2014/main" id="{919EB69D-90C8-4843-A581-74A15DF00FE3}"/>
                    </a:ext>
                  </a:extLst>
                </p:cNvPr>
                <p:cNvSpPr>
                  <a:spLocks/>
                </p:cNvSpPr>
                <p:nvPr/>
              </p:nvSpPr>
              <p:spPr bwMode="auto">
                <a:xfrm>
                  <a:off x="2836863" y="1770063"/>
                  <a:ext cx="80963" cy="95250"/>
                </a:xfrm>
                <a:custGeom>
                  <a:avLst/>
                  <a:gdLst>
                    <a:gd name="T0" fmla="*/ 10 w 53"/>
                    <a:gd name="T1" fmla="*/ 20 h 62"/>
                    <a:gd name="T2" fmla="*/ 8 w 53"/>
                    <a:gd name="T3" fmla="*/ 3 h 62"/>
                    <a:gd name="T4" fmla="*/ 3 w 53"/>
                    <a:gd name="T5" fmla="*/ 3 h 62"/>
                    <a:gd name="T6" fmla="*/ 7 w 53"/>
                    <a:gd name="T7" fmla="*/ 35 h 62"/>
                    <a:gd name="T8" fmla="*/ 53 w 53"/>
                    <a:gd name="T9" fmla="*/ 62 h 62"/>
                    <a:gd name="T10" fmla="*/ 10 w 53"/>
                    <a:gd name="T11" fmla="*/ 20 h 62"/>
                  </a:gdLst>
                  <a:ahLst/>
                  <a:cxnLst>
                    <a:cxn ang="0">
                      <a:pos x="T0" y="T1"/>
                    </a:cxn>
                    <a:cxn ang="0">
                      <a:pos x="T2" y="T3"/>
                    </a:cxn>
                    <a:cxn ang="0">
                      <a:pos x="T4" y="T5"/>
                    </a:cxn>
                    <a:cxn ang="0">
                      <a:pos x="T6" y="T7"/>
                    </a:cxn>
                    <a:cxn ang="0">
                      <a:pos x="T8" y="T9"/>
                    </a:cxn>
                    <a:cxn ang="0">
                      <a:pos x="T10" y="T11"/>
                    </a:cxn>
                  </a:cxnLst>
                  <a:rect l="0" t="0" r="r" b="b"/>
                  <a:pathLst>
                    <a:path w="53" h="62">
                      <a:moveTo>
                        <a:pt x="10" y="20"/>
                      </a:moveTo>
                      <a:cubicBezTo>
                        <a:pt x="9" y="15"/>
                        <a:pt x="11" y="8"/>
                        <a:pt x="8" y="3"/>
                      </a:cubicBezTo>
                      <a:cubicBezTo>
                        <a:pt x="7" y="2"/>
                        <a:pt x="4" y="0"/>
                        <a:pt x="3" y="3"/>
                      </a:cubicBezTo>
                      <a:cubicBezTo>
                        <a:pt x="0" y="14"/>
                        <a:pt x="1" y="25"/>
                        <a:pt x="7" y="35"/>
                      </a:cubicBezTo>
                      <a:cubicBezTo>
                        <a:pt x="15" y="51"/>
                        <a:pt x="35" y="61"/>
                        <a:pt x="53" y="62"/>
                      </a:cubicBezTo>
                      <a:cubicBezTo>
                        <a:pt x="36" y="53"/>
                        <a:pt x="15" y="4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dirty="0">
                    <a:cs typeface="+mn-ea"/>
                    <a:sym typeface="+mn-lt"/>
                  </a:endParaRPr>
                </a:p>
              </p:txBody>
            </p:sp>
            <p:sp>
              <p:nvSpPr>
                <p:cNvPr id="17" name="Freeform 12">
                  <a:extLst>
                    <a:ext uri="{FF2B5EF4-FFF2-40B4-BE49-F238E27FC236}">
                      <a16:creationId xmlns:a16="http://schemas.microsoft.com/office/drawing/2014/main" id="{E1B7F33B-9916-4097-A402-D9EFC4664DA6}"/>
                    </a:ext>
                  </a:extLst>
                </p:cNvPr>
                <p:cNvSpPr>
                  <a:spLocks/>
                </p:cNvSpPr>
                <p:nvPr/>
              </p:nvSpPr>
              <p:spPr bwMode="auto">
                <a:xfrm>
                  <a:off x="2682876" y="1768475"/>
                  <a:ext cx="146050" cy="28575"/>
                </a:xfrm>
                <a:custGeom>
                  <a:avLst/>
                  <a:gdLst>
                    <a:gd name="T0" fmla="*/ 95 w 96"/>
                    <a:gd name="T1" fmla="*/ 11 h 19"/>
                    <a:gd name="T2" fmla="*/ 35 w 96"/>
                    <a:gd name="T3" fmla="*/ 7 h 19"/>
                    <a:gd name="T4" fmla="*/ 2 w 96"/>
                    <a:gd name="T5" fmla="*/ 5 h 19"/>
                    <a:gd name="T6" fmla="*/ 5 w 96"/>
                    <a:gd name="T7" fmla="*/ 15 h 19"/>
                    <a:gd name="T8" fmla="*/ 13 w 96"/>
                    <a:gd name="T9" fmla="*/ 17 h 19"/>
                    <a:gd name="T10" fmla="*/ 93 w 96"/>
                    <a:gd name="T11" fmla="*/ 15 h 19"/>
                    <a:gd name="T12" fmla="*/ 95 w 96"/>
                    <a:gd name="T13" fmla="*/ 15 h 19"/>
                    <a:gd name="T14" fmla="*/ 95 w 96"/>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9">
                      <a:moveTo>
                        <a:pt x="95" y="11"/>
                      </a:moveTo>
                      <a:cubicBezTo>
                        <a:pt x="77" y="3"/>
                        <a:pt x="55" y="3"/>
                        <a:pt x="35" y="7"/>
                      </a:cubicBezTo>
                      <a:cubicBezTo>
                        <a:pt x="25" y="11"/>
                        <a:pt x="11" y="12"/>
                        <a:pt x="2" y="5"/>
                      </a:cubicBezTo>
                      <a:cubicBezTo>
                        <a:pt x="0" y="8"/>
                        <a:pt x="3" y="11"/>
                        <a:pt x="5" y="15"/>
                      </a:cubicBezTo>
                      <a:cubicBezTo>
                        <a:pt x="7" y="16"/>
                        <a:pt x="10" y="19"/>
                        <a:pt x="13" y="17"/>
                      </a:cubicBezTo>
                      <a:cubicBezTo>
                        <a:pt x="38" y="9"/>
                        <a:pt x="68" y="0"/>
                        <a:pt x="93" y="15"/>
                      </a:cubicBezTo>
                      <a:cubicBezTo>
                        <a:pt x="95" y="15"/>
                        <a:pt x="95" y="15"/>
                        <a:pt x="95" y="15"/>
                      </a:cubicBezTo>
                      <a:cubicBezTo>
                        <a:pt x="95" y="14"/>
                        <a:pt x="96" y="12"/>
                        <a:pt x="9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 name="Freeform 13">
                  <a:extLst>
                    <a:ext uri="{FF2B5EF4-FFF2-40B4-BE49-F238E27FC236}">
                      <a16:creationId xmlns:a16="http://schemas.microsoft.com/office/drawing/2014/main" id="{EB3B50BA-9671-49CB-B4C9-F7EE6D1C3A50}"/>
                    </a:ext>
                  </a:extLst>
                </p:cNvPr>
                <p:cNvSpPr>
                  <a:spLocks/>
                </p:cNvSpPr>
                <p:nvPr/>
              </p:nvSpPr>
              <p:spPr bwMode="auto">
                <a:xfrm>
                  <a:off x="2390776" y="1778000"/>
                  <a:ext cx="85725" cy="88900"/>
                </a:xfrm>
                <a:custGeom>
                  <a:avLst/>
                  <a:gdLst>
                    <a:gd name="T0" fmla="*/ 56 w 56"/>
                    <a:gd name="T1" fmla="*/ 2 h 58"/>
                    <a:gd name="T2" fmla="*/ 56 w 56"/>
                    <a:gd name="T3" fmla="*/ 0 h 58"/>
                    <a:gd name="T4" fmla="*/ 36 w 56"/>
                    <a:gd name="T5" fmla="*/ 11 h 58"/>
                    <a:gd name="T6" fmla="*/ 34 w 56"/>
                    <a:gd name="T7" fmla="*/ 19 h 58"/>
                    <a:gd name="T8" fmla="*/ 7 w 56"/>
                    <a:gd name="T9" fmla="*/ 55 h 58"/>
                    <a:gd name="T10" fmla="*/ 0 w 56"/>
                    <a:gd name="T11" fmla="*/ 58 h 58"/>
                    <a:gd name="T12" fmla="*/ 21 w 56"/>
                    <a:gd name="T13" fmla="*/ 51 h 58"/>
                    <a:gd name="T14" fmla="*/ 56 w 56"/>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8">
                      <a:moveTo>
                        <a:pt x="56" y="2"/>
                      </a:moveTo>
                      <a:cubicBezTo>
                        <a:pt x="56" y="0"/>
                        <a:pt x="56" y="0"/>
                        <a:pt x="56" y="0"/>
                      </a:cubicBezTo>
                      <a:cubicBezTo>
                        <a:pt x="49" y="4"/>
                        <a:pt x="41" y="4"/>
                        <a:pt x="36" y="11"/>
                      </a:cubicBezTo>
                      <a:cubicBezTo>
                        <a:pt x="34" y="19"/>
                        <a:pt x="34" y="19"/>
                        <a:pt x="34" y="19"/>
                      </a:cubicBezTo>
                      <a:cubicBezTo>
                        <a:pt x="32" y="35"/>
                        <a:pt x="21" y="49"/>
                        <a:pt x="7" y="55"/>
                      </a:cubicBezTo>
                      <a:cubicBezTo>
                        <a:pt x="5" y="57"/>
                        <a:pt x="1" y="55"/>
                        <a:pt x="0" y="58"/>
                      </a:cubicBezTo>
                      <a:cubicBezTo>
                        <a:pt x="8" y="57"/>
                        <a:pt x="15" y="54"/>
                        <a:pt x="21" y="51"/>
                      </a:cubicBezTo>
                      <a:cubicBezTo>
                        <a:pt x="39" y="40"/>
                        <a:pt x="51" y="22"/>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 name="Freeform 14">
                  <a:extLst>
                    <a:ext uri="{FF2B5EF4-FFF2-40B4-BE49-F238E27FC236}">
                      <a16:creationId xmlns:a16="http://schemas.microsoft.com/office/drawing/2014/main" id="{6B26374A-1EE1-4E57-B52B-E59181E9D2D9}"/>
                    </a:ext>
                  </a:extLst>
                </p:cNvPr>
                <p:cNvSpPr>
                  <a:spLocks/>
                </p:cNvSpPr>
                <p:nvPr/>
              </p:nvSpPr>
              <p:spPr bwMode="auto">
                <a:xfrm>
                  <a:off x="2859088" y="1784350"/>
                  <a:ext cx="49213" cy="63500"/>
                </a:xfrm>
                <a:custGeom>
                  <a:avLst/>
                  <a:gdLst>
                    <a:gd name="T0" fmla="*/ 22 w 33"/>
                    <a:gd name="T1" fmla="*/ 18 h 41"/>
                    <a:gd name="T2" fmla="*/ 1 w 33"/>
                    <a:gd name="T3" fmla="*/ 0 h 41"/>
                    <a:gd name="T4" fmla="*/ 1 w 33"/>
                    <a:gd name="T5" fmla="*/ 3 h 41"/>
                    <a:gd name="T6" fmla="*/ 33 w 33"/>
                    <a:gd name="T7" fmla="*/ 41 h 41"/>
                    <a:gd name="T8" fmla="*/ 33 w 33"/>
                    <a:gd name="T9" fmla="*/ 37 h 41"/>
                    <a:gd name="T10" fmla="*/ 22 w 33"/>
                    <a:gd name="T11" fmla="*/ 18 h 41"/>
                  </a:gdLst>
                  <a:ahLst/>
                  <a:cxnLst>
                    <a:cxn ang="0">
                      <a:pos x="T0" y="T1"/>
                    </a:cxn>
                    <a:cxn ang="0">
                      <a:pos x="T2" y="T3"/>
                    </a:cxn>
                    <a:cxn ang="0">
                      <a:pos x="T4" y="T5"/>
                    </a:cxn>
                    <a:cxn ang="0">
                      <a:pos x="T6" y="T7"/>
                    </a:cxn>
                    <a:cxn ang="0">
                      <a:pos x="T8" y="T9"/>
                    </a:cxn>
                    <a:cxn ang="0">
                      <a:pos x="T10" y="T11"/>
                    </a:cxn>
                  </a:cxnLst>
                  <a:rect l="0" t="0" r="r" b="b"/>
                  <a:pathLst>
                    <a:path w="33" h="41">
                      <a:moveTo>
                        <a:pt x="22" y="18"/>
                      </a:moveTo>
                      <a:cubicBezTo>
                        <a:pt x="15" y="13"/>
                        <a:pt x="9" y="4"/>
                        <a:pt x="1" y="0"/>
                      </a:cubicBezTo>
                      <a:cubicBezTo>
                        <a:pt x="0" y="1"/>
                        <a:pt x="1" y="2"/>
                        <a:pt x="1" y="3"/>
                      </a:cubicBezTo>
                      <a:cubicBezTo>
                        <a:pt x="0" y="22"/>
                        <a:pt x="18" y="34"/>
                        <a:pt x="33" y="41"/>
                      </a:cubicBezTo>
                      <a:cubicBezTo>
                        <a:pt x="33" y="37"/>
                        <a:pt x="33" y="37"/>
                        <a:pt x="33" y="37"/>
                      </a:cubicBezTo>
                      <a:cubicBezTo>
                        <a:pt x="22" y="18"/>
                        <a:pt x="22" y="18"/>
                        <a:pt x="2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 name="Freeform 15">
                  <a:extLst>
                    <a:ext uri="{FF2B5EF4-FFF2-40B4-BE49-F238E27FC236}">
                      <a16:creationId xmlns:a16="http://schemas.microsoft.com/office/drawing/2014/main" id="{3A8A3299-6C33-4EA8-9D05-20FA4DB30187}"/>
                    </a:ext>
                  </a:extLst>
                </p:cNvPr>
                <p:cNvSpPr>
                  <a:spLocks/>
                </p:cNvSpPr>
                <p:nvPr/>
              </p:nvSpPr>
              <p:spPr bwMode="auto">
                <a:xfrm>
                  <a:off x="2393951" y="1801813"/>
                  <a:ext cx="39688" cy="52388"/>
                </a:xfrm>
                <a:custGeom>
                  <a:avLst/>
                  <a:gdLst>
                    <a:gd name="T0" fmla="*/ 22 w 26"/>
                    <a:gd name="T1" fmla="*/ 15 h 34"/>
                    <a:gd name="T2" fmla="*/ 25 w 26"/>
                    <a:gd name="T3" fmla="*/ 0 h 34"/>
                    <a:gd name="T4" fmla="*/ 0 w 26"/>
                    <a:gd name="T5" fmla="*/ 34 h 34"/>
                    <a:gd name="T6" fmla="*/ 22 w 26"/>
                    <a:gd name="T7" fmla="*/ 15 h 34"/>
                  </a:gdLst>
                  <a:ahLst/>
                  <a:cxnLst>
                    <a:cxn ang="0">
                      <a:pos x="T0" y="T1"/>
                    </a:cxn>
                    <a:cxn ang="0">
                      <a:pos x="T2" y="T3"/>
                    </a:cxn>
                    <a:cxn ang="0">
                      <a:pos x="T4" y="T5"/>
                    </a:cxn>
                    <a:cxn ang="0">
                      <a:pos x="T6" y="T7"/>
                    </a:cxn>
                  </a:cxnLst>
                  <a:rect l="0" t="0" r="r" b="b"/>
                  <a:pathLst>
                    <a:path w="26" h="34">
                      <a:moveTo>
                        <a:pt x="22" y="15"/>
                      </a:moveTo>
                      <a:cubicBezTo>
                        <a:pt x="24" y="10"/>
                        <a:pt x="26" y="4"/>
                        <a:pt x="25" y="0"/>
                      </a:cubicBezTo>
                      <a:cubicBezTo>
                        <a:pt x="11" y="6"/>
                        <a:pt x="3" y="21"/>
                        <a:pt x="0" y="34"/>
                      </a:cubicBezTo>
                      <a:cubicBezTo>
                        <a:pt x="10" y="32"/>
                        <a:pt x="18" y="24"/>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1" name="Freeform 16">
                  <a:extLst>
                    <a:ext uri="{FF2B5EF4-FFF2-40B4-BE49-F238E27FC236}">
                      <a16:creationId xmlns:a16="http://schemas.microsoft.com/office/drawing/2014/main" id="{90F0C62C-6544-409A-958E-D0E22EA05B75}"/>
                    </a:ext>
                  </a:extLst>
                </p:cNvPr>
                <p:cNvSpPr>
                  <a:spLocks/>
                </p:cNvSpPr>
                <p:nvPr/>
              </p:nvSpPr>
              <p:spPr bwMode="auto">
                <a:xfrm>
                  <a:off x="2455863" y="1804988"/>
                  <a:ext cx="133350" cy="58738"/>
                </a:xfrm>
                <a:custGeom>
                  <a:avLst/>
                  <a:gdLst>
                    <a:gd name="T0" fmla="*/ 84 w 87"/>
                    <a:gd name="T1" fmla="*/ 19 h 39"/>
                    <a:gd name="T2" fmla="*/ 44 w 87"/>
                    <a:gd name="T3" fmla="*/ 0 h 39"/>
                    <a:gd name="T4" fmla="*/ 8 w 87"/>
                    <a:gd name="T5" fmla="*/ 12 h 39"/>
                    <a:gd name="T6" fmla="*/ 1 w 87"/>
                    <a:gd name="T7" fmla="*/ 24 h 39"/>
                    <a:gd name="T8" fmla="*/ 43 w 87"/>
                    <a:gd name="T9" fmla="*/ 12 h 39"/>
                    <a:gd name="T10" fmla="*/ 67 w 87"/>
                    <a:gd name="T11" fmla="*/ 20 h 39"/>
                    <a:gd name="T12" fmla="*/ 66 w 87"/>
                    <a:gd name="T13" fmla="*/ 36 h 39"/>
                    <a:gd name="T14" fmla="*/ 73 w 87"/>
                    <a:gd name="T15" fmla="*/ 39 h 39"/>
                    <a:gd name="T16" fmla="*/ 83 w 87"/>
                    <a:gd name="T17" fmla="*/ 34 h 39"/>
                    <a:gd name="T18" fmla="*/ 84 w 87"/>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9">
                      <a:moveTo>
                        <a:pt x="84" y="19"/>
                      </a:moveTo>
                      <a:cubicBezTo>
                        <a:pt x="78" y="2"/>
                        <a:pt x="58" y="1"/>
                        <a:pt x="44" y="0"/>
                      </a:cubicBezTo>
                      <a:cubicBezTo>
                        <a:pt x="30" y="1"/>
                        <a:pt x="19" y="5"/>
                        <a:pt x="8" y="12"/>
                      </a:cubicBezTo>
                      <a:cubicBezTo>
                        <a:pt x="6" y="16"/>
                        <a:pt x="0" y="20"/>
                        <a:pt x="1" y="24"/>
                      </a:cubicBezTo>
                      <a:cubicBezTo>
                        <a:pt x="16" y="26"/>
                        <a:pt x="28" y="15"/>
                        <a:pt x="43" y="12"/>
                      </a:cubicBezTo>
                      <a:cubicBezTo>
                        <a:pt x="52" y="11"/>
                        <a:pt x="61" y="13"/>
                        <a:pt x="67" y="20"/>
                      </a:cubicBezTo>
                      <a:cubicBezTo>
                        <a:pt x="70" y="25"/>
                        <a:pt x="69" y="31"/>
                        <a:pt x="66" y="36"/>
                      </a:cubicBezTo>
                      <a:cubicBezTo>
                        <a:pt x="68" y="38"/>
                        <a:pt x="70" y="38"/>
                        <a:pt x="73" y="39"/>
                      </a:cubicBezTo>
                      <a:cubicBezTo>
                        <a:pt x="77" y="37"/>
                        <a:pt x="81" y="39"/>
                        <a:pt x="83" y="34"/>
                      </a:cubicBezTo>
                      <a:cubicBezTo>
                        <a:pt x="87" y="30"/>
                        <a:pt x="86" y="23"/>
                        <a:pt x="8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2" name="Freeform 17">
                  <a:extLst>
                    <a:ext uri="{FF2B5EF4-FFF2-40B4-BE49-F238E27FC236}">
                      <a16:creationId xmlns:a16="http://schemas.microsoft.com/office/drawing/2014/main" id="{8F545DBB-0B5A-444F-8B26-89E50B09F53F}"/>
                    </a:ext>
                  </a:extLst>
                </p:cNvPr>
                <p:cNvSpPr>
                  <a:spLocks/>
                </p:cNvSpPr>
                <p:nvPr/>
              </p:nvSpPr>
              <p:spPr bwMode="auto">
                <a:xfrm>
                  <a:off x="2719388" y="1809750"/>
                  <a:ext cx="136525" cy="61913"/>
                </a:xfrm>
                <a:custGeom>
                  <a:avLst/>
                  <a:gdLst>
                    <a:gd name="T0" fmla="*/ 67 w 89"/>
                    <a:gd name="T1" fmla="*/ 8 h 41"/>
                    <a:gd name="T2" fmla="*/ 28 w 89"/>
                    <a:gd name="T3" fmla="*/ 1 h 41"/>
                    <a:gd name="T4" fmla="*/ 0 w 89"/>
                    <a:gd name="T5" fmla="*/ 23 h 41"/>
                    <a:gd name="T6" fmla="*/ 4 w 89"/>
                    <a:gd name="T7" fmla="*/ 36 h 41"/>
                    <a:gd name="T8" fmla="*/ 17 w 89"/>
                    <a:gd name="T9" fmla="*/ 40 h 41"/>
                    <a:gd name="T10" fmla="*/ 20 w 89"/>
                    <a:gd name="T11" fmla="*/ 38 h 41"/>
                    <a:gd name="T12" fmla="*/ 16 w 89"/>
                    <a:gd name="T13" fmla="*/ 27 h 41"/>
                    <a:gd name="T14" fmla="*/ 28 w 89"/>
                    <a:gd name="T15" fmla="*/ 13 h 41"/>
                    <a:gd name="T16" fmla="*/ 81 w 89"/>
                    <a:gd name="T17" fmla="*/ 26 h 41"/>
                    <a:gd name="T18" fmla="*/ 78 w 89"/>
                    <a:gd name="T19" fmla="*/ 12 h 41"/>
                    <a:gd name="T20" fmla="*/ 67 w 89"/>
                    <a:gd name="T2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41">
                      <a:moveTo>
                        <a:pt x="67" y="8"/>
                      </a:moveTo>
                      <a:cubicBezTo>
                        <a:pt x="56" y="2"/>
                        <a:pt x="42" y="0"/>
                        <a:pt x="28" y="1"/>
                      </a:cubicBezTo>
                      <a:cubicBezTo>
                        <a:pt x="17" y="3"/>
                        <a:pt x="2" y="9"/>
                        <a:pt x="0" y="23"/>
                      </a:cubicBezTo>
                      <a:cubicBezTo>
                        <a:pt x="0" y="27"/>
                        <a:pt x="2" y="32"/>
                        <a:pt x="4" y="36"/>
                      </a:cubicBezTo>
                      <a:cubicBezTo>
                        <a:pt x="7" y="39"/>
                        <a:pt x="12" y="39"/>
                        <a:pt x="17" y="40"/>
                      </a:cubicBezTo>
                      <a:cubicBezTo>
                        <a:pt x="18" y="39"/>
                        <a:pt x="21" y="41"/>
                        <a:pt x="20" y="38"/>
                      </a:cubicBezTo>
                      <a:cubicBezTo>
                        <a:pt x="16" y="35"/>
                        <a:pt x="16" y="31"/>
                        <a:pt x="16" y="27"/>
                      </a:cubicBezTo>
                      <a:cubicBezTo>
                        <a:pt x="17" y="20"/>
                        <a:pt x="24" y="16"/>
                        <a:pt x="28" y="13"/>
                      </a:cubicBezTo>
                      <a:cubicBezTo>
                        <a:pt x="47" y="12"/>
                        <a:pt x="65" y="18"/>
                        <a:pt x="81" y="26"/>
                      </a:cubicBezTo>
                      <a:cubicBezTo>
                        <a:pt x="89" y="22"/>
                        <a:pt x="79" y="17"/>
                        <a:pt x="78" y="12"/>
                      </a:cubicBezTo>
                      <a:cubicBezTo>
                        <a:pt x="75" y="8"/>
                        <a:pt x="70" y="13"/>
                        <a:pt x="6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3" name="Freeform 18">
                  <a:extLst>
                    <a:ext uri="{FF2B5EF4-FFF2-40B4-BE49-F238E27FC236}">
                      <a16:creationId xmlns:a16="http://schemas.microsoft.com/office/drawing/2014/main" id="{9392652B-7FEE-4024-AAD3-E8CD89DC6089}"/>
                    </a:ext>
                  </a:extLst>
                </p:cNvPr>
                <p:cNvSpPr>
                  <a:spLocks/>
                </p:cNvSpPr>
                <p:nvPr/>
              </p:nvSpPr>
              <p:spPr bwMode="auto">
                <a:xfrm>
                  <a:off x="2468563" y="1817688"/>
                  <a:ext cx="84138" cy="42863"/>
                </a:xfrm>
                <a:custGeom>
                  <a:avLst/>
                  <a:gdLst>
                    <a:gd name="T0" fmla="*/ 55 w 55"/>
                    <a:gd name="T1" fmla="*/ 17 h 28"/>
                    <a:gd name="T2" fmla="*/ 54 w 55"/>
                    <a:gd name="T3" fmla="*/ 13 h 28"/>
                    <a:gd name="T4" fmla="*/ 1 w 55"/>
                    <a:gd name="T5" fmla="*/ 21 h 28"/>
                    <a:gd name="T6" fmla="*/ 1 w 55"/>
                    <a:gd name="T7" fmla="*/ 24 h 28"/>
                    <a:gd name="T8" fmla="*/ 37 w 55"/>
                    <a:gd name="T9" fmla="*/ 15 h 28"/>
                    <a:gd name="T10" fmla="*/ 53 w 55"/>
                    <a:gd name="T11" fmla="*/ 23 h 28"/>
                    <a:gd name="T12" fmla="*/ 55 w 55"/>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55" h="28">
                      <a:moveTo>
                        <a:pt x="55" y="17"/>
                      </a:moveTo>
                      <a:cubicBezTo>
                        <a:pt x="54" y="13"/>
                        <a:pt x="54" y="13"/>
                        <a:pt x="54" y="13"/>
                      </a:cubicBezTo>
                      <a:cubicBezTo>
                        <a:pt x="36" y="0"/>
                        <a:pt x="19" y="20"/>
                        <a:pt x="1" y="21"/>
                      </a:cubicBezTo>
                      <a:cubicBezTo>
                        <a:pt x="0" y="22"/>
                        <a:pt x="0" y="23"/>
                        <a:pt x="1" y="24"/>
                      </a:cubicBezTo>
                      <a:cubicBezTo>
                        <a:pt x="14" y="28"/>
                        <a:pt x="25" y="15"/>
                        <a:pt x="37" y="15"/>
                      </a:cubicBezTo>
                      <a:cubicBezTo>
                        <a:pt x="44" y="15"/>
                        <a:pt x="48" y="20"/>
                        <a:pt x="53" y="23"/>
                      </a:cubicBezTo>
                      <a:cubicBezTo>
                        <a:pt x="55" y="21"/>
                        <a:pt x="55" y="19"/>
                        <a:pt x="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4" name="Freeform 19">
                  <a:extLst>
                    <a:ext uri="{FF2B5EF4-FFF2-40B4-BE49-F238E27FC236}">
                      <a16:creationId xmlns:a16="http://schemas.microsoft.com/office/drawing/2014/main" id="{4305FAC9-5766-4718-BD6C-4490610D2314}"/>
                    </a:ext>
                  </a:extLst>
                </p:cNvPr>
                <p:cNvSpPr>
                  <a:spLocks/>
                </p:cNvSpPr>
                <p:nvPr/>
              </p:nvSpPr>
              <p:spPr bwMode="auto">
                <a:xfrm>
                  <a:off x="2468563" y="1830388"/>
                  <a:ext cx="357188" cy="146050"/>
                </a:xfrm>
                <a:custGeom>
                  <a:avLst/>
                  <a:gdLst>
                    <a:gd name="T0" fmla="*/ 144 w 234"/>
                    <a:gd name="T1" fmla="*/ 20 h 95"/>
                    <a:gd name="T2" fmla="*/ 123 w 234"/>
                    <a:gd name="T3" fmla="*/ 11 h 95"/>
                    <a:gd name="T4" fmla="*/ 109 w 234"/>
                    <a:gd name="T5" fmla="*/ 4 h 95"/>
                    <a:gd name="T6" fmla="*/ 51 w 234"/>
                    <a:gd name="T7" fmla="*/ 48 h 95"/>
                    <a:gd name="T8" fmla="*/ 38 w 234"/>
                    <a:gd name="T9" fmla="*/ 64 h 95"/>
                    <a:gd name="T10" fmla="*/ 0 w 234"/>
                    <a:gd name="T11" fmla="*/ 91 h 95"/>
                    <a:gd name="T12" fmla="*/ 1 w 234"/>
                    <a:gd name="T13" fmla="*/ 92 h 95"/>
                    <a:gd name="T14" fmla="*/ 26 w 234"/>
                    <a:gd name="T15" fmla="*/ 86 h 95"/>
                    <a:gd name="T16" fmla="*/ 41 w 234"/>
                    <a:gd name="T17" fmla="*/ 78 h 95"/>
                    <a:gd name="T18" fmla="*/ 59 w 234"/>
                    <a:gd name="T19" fmla="*/ 65 h 95"/>
                    <a:gd name="T20" fmla="*/ 111 w 234"/>
                    <a:gd name="T21" fmla="*/ 23 h 95"/>
                    <a:gd name="T22" fmla="*/ 122 w 234"/>
                    <a:gd name="T23" fmla="*/ 26 h 95"/>
                    <a:gd name="T24" fmla="*/ 169 w 234"/>
                    <a:gd name="T25" fmla="*/ 58 h 95"/>
                    <a:gd name="T26" fmla="*/ 176 w 234"/>
                    <a:gd name="T27" fmla="*/ 65 h 95"/>
                    <a:gd name="T28" fmla="*/ 217 w 234"/>
                    <a:gd name="T29" fmla="*/ 91 h 95"/>
                    <a:gd name="T30" fmla="*/ 234 w 234"/>
                    <a:gd name="T31" fmla="*/ 95 h 95"/>
                    <a:gd name="T32" fmla="*/ 227 w 234"/>
                    <a:gd name="T33" fmla="*/ 79 h 95"/>
                    <a:gd name="T34" fmla="*/ 188 w 234"/>
                    <a:gd name="T35" fmla="*/ 55 h 95"/>
                    <a:gd name="T36" fmla="*/ 144 w 234"/>
                    <a:gd name="T37"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5">
                      <a:moveTo>
                        <a:pt x="144" y="20"/>
                      </a:moveTo>
                      <a:cubicBezTo>
                        <a:pt x="138" y="16"/>
                        <a:pt x="129" y="16"/>
                        <a:pt x="123" y="11"/>
                      </a:cubicBezTo>
                      <a:cubicBezTo>
                        <a:pt x="117" y="11"/>
                        <a:pt x="115" y="0"/>
                        <a:pt x="109" y="4"/>
                      </a:cubicBezTo>
                      <a:cubicBezTo>
                        <a:pt x="95" y="28"/>
                        <a:pt x="63" y="23"/>
                        <a:pt x="51" y="48"/>
                      </a:cubicBezTo>
                      <a:cubicBezTo>
                        <a:pt x="47" y="54"/>
                        <a:pt x="49" y="66"/>
                        <a:pt x="38" y="64"/>
                      </a:cubicBezTo>
                      <a:cubicBezTo>
                        <a:pt x="23" y="64"/>
                        <a:pt x="7" y="77"/>
                        <a:pt x="0" y="91"/>
                      </a:cubicBezTo>
                      <a:cubicBezTo>
                        <a:pt x="1" y="92"/>
                        <a:pt x="1" y="92"/>
                        <a:pt x="1" y="92"/>
                      </a:cubicBezTo>
                      <a:cubicBezTo>
                        <a:pt x="9" y="89"/>
                        <a:pt x="17" y="86"/>
                        <a:pt x="26" y="86"/>
                      </a:cubicBezTo>
                      <a:cubicBezTo>
                        <a:pt x="41" y="78"/>
                        <a:pt x="41" y="78"/>
                        <a:pt x="41" y="78"/>
                      </a:cubicBezTo>
                      <a:cubicBezTo>
                        <a:pt x="47" y="74"/>
                        <a:pt x="61" y="77"/>
                        <a:pt x="59" y="65"/>
                      </a:cubicBezTo>
                      <a:cubicBezTo>
                        <a:pt x="68" y="43"/>
                        <a:pt x="96" y="41"/>
                        <a:pt x="111" y="23"/>
                      </a:cubicBezTo>
                      <a:cubicBezTo>
                        <a:pt x="114" y="22"/>
                        <a:pt x="119" y="23"/>
                        <a:pt x="122" y="26"/>
                      </a:cubicBezTo>
                      <a:cubicBezTo>
                        <a:pt x="139" y="34"/>
                        <a:pt x="159" y="41"/>
                        <a:pt x="169" y="58"/>
                      </a:cubicBezTo>
                      <a:cubicBezTo>
                        <a:pt x="170" y="61"/>
                        <a:pt x="171" y="67"/>
                        <a:pt x="176" y="65"/>
                      </a:cubicBezTo>
                      <a:cubicBezTo>
                        <a:pt x="192" y="68"/>
                        <a:pt x="209" y="76"/>
                        <a:pt x="217" y="91"/>
                      </a:cubicBezTo>
                      <a:cubicBezTo>
                        <a:pt x="222" y="93"/>
                        <a:pt x="228" y="95"/>
                        <a:pt x="234" y="95"/>
                      </a:cubicBezTo>
                      <a:cubicBezTo>
                        <a:pt x="234" y="89"/>
                        <a:pt x="230" y="84"/>
                        <a:pt x="227" y="79"/>
                      </a:cubicBezTo>
                      <a:cubicBezTo>
                        <a:pt x="217" y="67"/>
                        <a:pt x="203" y="59"/>
                        <a:pt x="188" y="55"/>
                      </a:cubicBezTo>
                      <a:cubicBezTo>
                        <a:pt x="180" y="38"/>
                        <a:pt x="161" y="27"/>
                        <a:pt x="14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5" name="Freeform 20">
                  <a:extLst>
                    <a:ext uri="{FF2B5EF4-FFF2-40B4-BE49-F238E27FC236}">
                      <a16:creationId xmlns:a16="http://schemas.microsoft.com/office/drawing/2014/main" id="{F8C5CD71-CB05-4FE4-9A15-3FBEA3907833}"/>
                    </a:ext>
                  </a:extLst>
                </p:cNvPr>
                <p:cNvSpPr>
                  <a:spLocks/>
                </p:cNvSpPr>
                <p:nvPr/>
              </p:nvSpPr>
              <p:spPr bwMode="auto">
                <a:xfrm>
                  <a:off x="2752726" y="1833563"/>
                  <a:ext cx="80963" cy="26988"/>
                </a:xfrm>
                <a:custGeom>
                  <a:avLst/>
                  <a:gdLst>
                    <a:gd name="T0" fmla="*/ 52 w 53"/>
                    <a:gd name="T1" fmla="*/ 12 h 18"/>
                    <a:gd name="T2" fmla="*/ 10 w 53"/>
                    <a:gd name="T3" fmla="*/ 3 h 18"/>
                    <a:gd name="T4" fmla="*/ 0 w 53"/>
                    <a:gd name="T5" fmla="*/ 13 h 18"/>
                    <a:gd name="T6" fmla="*/ 3 w 53"/>
                    <a:gd name="T7" fmla="*/ 18 h 18"/>
                    <a:gd name="T8" fmla="*/ 12 w 53"/>
                    <a:gd name="T9" fmla="*/ 8 h 18"/>
                    <a:gd name="T10" fmla="*/ 46 w 53"/>
                    <a:gd name="T11" fmla="*/ 12 h 18"/>
                    <a:gd name="T12" fmla="*/ 52 w 53"/>
                    <a:gd name="T13" fmla="*/ 15 h 18"/>
                    <a:gd name="T14" fmla="*/ 52 w 53"/>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8">
                      <a:moveTo>
                        <a:pt x="52" y="12"/>
                      </a:moveTo>
                      <a:cubicBezTo>
                        <a:pt x="39" y="8"/>
                        <a:pt x="25" y="0"/>
                        <a:pt x="10" y="3"/>
                      </a:cubicBezTo>
                      <a:cubicBezTo>
                        <a:pt x="6" y="5"/>
                        <a:pt x="0" y="8"/>
                        <a:pt x="0" y="13"/>
                      </a:cubicBezTo>
                      <a:cubicBezTo>
                        <a:pt x="0" y="15"/>
                        <a:pt x="1" y="18"/>
                        <a:pt x="3" y="18"/>
                      </a:cubicBezTo>
                      <a:cubicBezTo>
                        <a:pt x="4" y="13"/>
                        <a:pt x="9" y="10"/>
                        <a:pt x="12" y="8"/>
                      </a:cubicBezTo>
                      <a:cubicBezTo>
                        <a:pt x="24" y="3"/>
                        <a:pt x="36" y="8"/>
                        <a:pt x="46" y="12"/>
                      </a:cubicBezTo>
                      <a:cubicBezTo>
                        <a:pt x="48" y="12"/>
                        <a:pt x="50" y="16"/>
                        <a:pt x="52" y="15"/>
                      </a:cubicBezTo>
                      <a:cubicBezTo>
                        <a:pt x="53" y="14"/>
                        <a:pt x="53" y="13"/>
                        <a:pt x="5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6" name="Freeform 21">
                  <a:extLst>
                    <a:ext uri="{FF2B5EF4-FFF2-40B4-BE49-F238E27FC236}">
                      <a16:creationId xmlns:a16="http://schemas.microsoft.com/office/drawing/2014/main" id="{90C2214E-7932-4AB3-A758-30F0835FAD15}"/>
                    </a:ext>
                  </a:extLst>
                </p:cNvPr>
                <p:cNvSpPr>
                  <a:spLocks/>
                </p:cNvSpPr>
                <p:nvPr/>
              </p:nvSpPr>
              <p:spPr bwMode="auto">
                <a:xfrm>
                  <a:off x="2816226" y="1852613"/>
                  <a:ext cx="55563" cy="52388"/>
                </a:xfrm>
                <a:custGeom>
                  <a:avLst/>
                  <a:gdLst>
                    <a:gd name="T0" fmla="*/ 33 w 37"/>
                    <a:gd name="T1" fmla="*/ 5 h 34"/>
                    <a:gd name="T2" fmla="*/ 28 w 37"/>
                    <a:gd name="T3" fmla="*/ 1 h 34"/>
                    <a:gd name="T4" fmla="*/ 0 w 37"/>
                    <a:gd name="T5" fmla="*/ 23 h 34"/>
                    <a:gd name="T6" fmla="*/ 0 w 37"/>
                    <a:gd name="T7" fmla="*/ 25 h 34"/>
                    <a:gd name="T8" fmla="*/ 15 w 37"/>
                    <a:gd name="T9" fmla="*/ 31 h 34"/>
                    <a:gd name="T10" fmla="*/ 37 w 37"/>
                    <a:gd name="T11" fmla="*/ 31 h 34"/>
                    <a:gd name="T12" fmla="*/ 28 w 37"/>
                    <a:gd name="T13" fmla="*/ 29 h 34"/>
                    <a:gd name="T14" fmla="*/ 11 w 37"/>
                    <a:gd name="T15" fmla="*/ 21 h 34"/>
                    <a:gd name="T16" fmla="*/ 32 w 37"/>
                    <a:gd name="T17" fmla="*/ 7 h 34"/>
                    <a:gd name="T18" fmla="*/ 33 w 37"/>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4">
                      <a:moveTo>
                        <a:pt x="33" y="5"/>
                      </a:moveTo>
                      <a:cubicBezTo>
                        <a:pt x="31" y="3"/>
                        <a:pt x="30" y="0"/>
                        <a:pt x="28" y="1"/>
                      </a:cubicBezTo>
                      <a:cubicBezTo>
                        <a:pt x="17" y="5"/>
                        <a:pt x="7" y="13"/>
                        <a:pt x="0" y="23"/>
                      </a:cubicBezTo>
                      <a:cubicBezTo>
                        <a:pt x="0" y="25"/>
                        <a:pt x="0" y="25"/>
                        <a:pt x="0" y="25"/>
                      </a:cubicBezTo>
                      <a:cubicBezTo>
                        <a:pt x="4" y="28"/>
                        <a:pt x="9" y="30"/>
                        <a:pt x="15" y="31"/>
                      </a:cubicBezTo>
                      <a:cubicBezTo>
                        <a:pt x="22" y="32"/>
                        <a:pt x="31" y="34"/>
                        <a:pt x="37" y="31"/>
                      </a:cubicBezTo>
                      <a:cubicBezTo>
                        <a:pt x="35" y="29"/>
                        <a:pt x="31" y="32"/>
                        <a:pt x="28" y="29"/>
                      </a:cubicBezTo>
                      <a:cubicBezTo>
                        <a:pt x="22" y="26"/>
                        <a:pt x="13" y="27"/>
                        <a:pt x="11" y="21"/>
                      </a:cubicBezTo>
                      <a:cubicBezTo>
                        <a:pt x="17" y="15"/>
                        <a:pt x="24" y="10"/>
                        <a:pt x="32" y="7"/>
                      </a:cubicBezTo>
                      <a:cubicBezTo>
                        <a:pt x="33" y="5"/>
                        <a:pt x="33" y="5"/>
                        <a:pt x="3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7" name="Freeform 22">
                  <a:extLst>
                    <a:ext uri="{FF2B5EF4-FFF2-40B4-BE49-F238E27FC236}">
                      <a16:creationId xmlns:a16="http://schemas.microsoft.com/office/drawing/2014/main" id="{36CDC5ED-80B5-4851-9DD9-1B58E4B4E8CF}"/>
                    </a:ext>
                  </a:extLst>
                </p:cNvPr>
                <p:cNvSpPr>
                  <a:spLocks/>
                </p:cNvSpPr>
                <p:nvPr/>
              </p:nvSpPr>
              <p:spPr bwMode="auto">
                <a:xfrm>
                  <a:off x="2424113" y="1852613"/>
                  <a:ext cx="58738" cy="53975"/>
                </a:xfrm>
                <a:custGeom>
                  <a:avLst/>
                  <a:gdLst>
                    <a:gd name="T0" fmla="*/ 32 w 39"/>
                    <a:gd name="T1" fmla="*/ 11 h 36"/>
                    <a:gd name="T2" fmla="*/ 15 w 39"/>
                    <a:gd name="T3" fmla="*/ 0 h 36"/>
                    <a:gd name="T4" fmla="*/ 19 w 39"/>
                    <a:gd name="T5" fmla="*/ 7 h 36"/>
                    <a:gd name="T6" fmla="*/ 27 w 39"/>
                    <a:gd name="T7" fmla="*/ 19 h 36"/>
                    <a:gd name="T8" fmla="*/ 1 w 39"/>
                    <a:gd name="T9" fmla="*/ 33 h 36"/>
                    <a:gd name="T10" fmla="*/ 2 w 39"/>
                    <a:gd name="T11" fmla="*/ 36 h 36"/>
                    <a:gd name="T12" fmla="*/ 20 w 39"/>
                    <a:gd name="T13" fmla="*/ 33 h 36"/>
                    <a:gd name="T14" fmla="*/ 39 w 39"/>
                    <a:gd name="T15" fmla="*/ 21 h 36"/>
                    <a:gd name="T16" fmla="*/ 37 w 39"/>
                    <a:gd name="T17" fmla="*/ 13 h 36"/>
                    <a:gd name="T18" fmla="*/ 32 w 39"/>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6">
                      <a:moveTo>
                        <a:pt x="32" y="11"/>
                      </a:moveTo>
                      <a:cubicBezTo>
                        <a:pt x="26" y="7"/>
                        <a:pt x="22" y="1"/>
                        <a:pt x="15" y="0"/>
                      </a:cubicBezTo>
                      <a:cubicBezTo>
                        <a:pt x="15" y="2"/>
                        <a:pt x="17" y="5"/>
                        <a:pt x="19" y="7"/>
                      </a:cubicBezTo>
                      <a:cubicBezTo>
                        <a:pt x="22" y="10"/>
                        <a:pt x="28" y="14"/>
                        <a:pt x="27" y="19"/>
                      </a:cubicBezTo>
                      <a:cubicBezTo>
                        <a:pt x="21" y="30"/>
                        <a:pt x="10" y="28"/>
                        <a:pt x="1" y="33"/>
                      </a:cubicBezTo>
                      <a:cubicBezTo>
                        <a:pt x="0" y="34"/>
                        <a:pt x="1" y="35"/>
                        <a:pt x="2" y="36"/>
                      </a:cubicBezTo>
                      <a:cubicBezTo>
                        <a:pt x="8" y="36"/>
                        <a:pt x="14" y="35"/>
                        <a:pt x="20" y="33"/>
                      </a:cubicBezTo>
                      <a:cubicBezTo>
                        <a:pt x="26" y="30"/>
                        <a:pt x="35" y="26"/>
                        <a:pt x="39" y="21"/>
                      </a:cubicBezTo>
                      <a:cubicBezTo>
                        <a:pt x="37" y="18"/>
                        <a:pt x="36" y="16"/>
                        <a:pt x="37" y="13"/>
                      </a:cubicBezTo>
                      <a:cubicBezTo>
                        <a:pt x="35" y="12"/>
                        <a:pt x="34" y="10"/>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8" name="Freeform 23">
                  <a:extLst>
                    <a:ext uri="{FF2B5EF4-FFF2-40B4-BE49-F238E27FC236}">
                      <a16:creationId xmlns:a16="http://schemas.microsoft.com/office/drawing/2014/main" id="{D46437DC-0B72-4EC0-937E-E29C7024B5BE}"/>
                    </a:ext>
                  </a:extLst>
                </p:cNvPr>
                <p:cNvSpPr>
                  <a:spLocks/>
                </p:cNvSpPr>
                <p:nvPr/>
              </p:nvSpPr>
              <p:spPr bwMode="auto">
                <a:xfrm>
                  <a:off x="2398713" y="1858963"/>
                  <a:ext cx="53975" cy="39688"/>
                </a:xfrm>
                <a:custGeom>
                  <a:avLst/>
                  <a:gdLst>
                    <a:gd name="T0" fmla="*/ 35 w 35"/>
                    <a:gd name="T1" fmla="*/ 13 h 26"/>
                    <a:gd name="T2" fmla="*/ 23 w 35"/>
                    <a:gd name="T3" fmla="*/ 0 h 26"/>
                    <a:gd name="T4" fmla="*/ 0 w 35"/>
                    <a:gd name="T5" fmla="*/ 12 h 26"/>
                    <a:gd name="T6" fmla="*/ 2 w 35"/>
                    <a:gd name="T7" fmla="*/ 15 h 26"/>
                    <a:gd name="T8" fmla="*/ 17 w 35"/>
                    <a:gd name="T9" fmla="*/ 22 h 26"/>
                    <a:gd name="T10" fmla="*/ 35 w 35"/>
                    <a:gd name="T11" fmla="*/ 13 h 26"/>
                  </a:gdLst>
                  <a:ahLst/>
                  <a:cxnLst>
                    <a:cxn ang="0">
                      <a:pos x="T0" y="T1"/>
                    </a:cxn>
                    <a:cxn ang="0">
                      <a:pos x="T2" y="T3"/>
                    </a:cxn>
                    <a:cxn ang="0">
                      <a:pos x="T4" y="T5"/>
                    </a:cxn>
                    <a:cxn ang="0">
                      <a:pos x="T6" y="T7"/>
                    </a:cxn>
                    <a:cxn ang="0">
                      <a:pos x="T8" y="T9"/>
                    </a:cxn>
                    <a:cxn ang="0">
                      <a:pos x="T10" y="T11"/>
                    </a:cxn>
                  </a:cxnLst>
                  <a:rect l="0" t="0" r="r" b="b"/>
                  <a:pathLst>
                    <a:path w="35" h="26">
                      <a:moveTo>
                        <a:pt x="35" y="13"/>
                      </a:moveTo>
                      <a:cubicBezTo>
                        <a:pt x="33" y="8"/>
                        <a:pt x="29" y="2"/>
                        <a:pt x="23" y="0"/>
                      </a:cubicBezTo>
                      <a:cubicBezTo>
                        <a:pt x="16" y="5"/>
                        <a:pt x="8" y="9"/>
                        <a:pt x="0" y="12"/>
                      </a:cubicBezTo>
                      <a:cubicBezTo>
                        <a:pt x="0" y="13"/>
                        <a:pt x="1" y="14"/>
                        <a:pt x="2" y="15"/>
                      </a:cubicBezTo>
                      <a:cubicBezTo>
                        <a:pt x="6" y="19"/>
                        <a:pt x="10" y="26"/>
                        <a:pt x="17" y="22"/>
                      </a:cubicBezTo>
                      <a:cubicBezTo>
                        <a:pt x="24" y="20"/>
                        <a:pt x="32" y="19"/>
                        <a:pt x="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9" name="Freeform 24">
                  <a:extLst>
                    <a:ext uri="{FF2B5EF4-FFF2-40B4-BE49-F238E27FC236}">
                      <a16:creationId xmlns:a16="http://schemas.microsoft.com/office/drawing/2014/main" id="{EF4E9C35-3EBD-4351-94FA-4AD6804E3EEB}"/>
                    </a:ext>
                  </a:extLst>
                </p:cNvPr>
                <p:cNvSpPr>
                  <a:spLocks/>
                </p:cNvSpPr>
                <p:nvPr/>
              </p:nvSpPr>
              <p:spPr bwMode="auto">
                <a:xfrm>
                  <a:off x="2849563" y="1865313"/>
                  <a:ext cx="58738" cy="25400"/>
                </a:xfrm>
                <a:custGeom>
                  <a:avLst/>
                  <a:gdLst>
                    <a:gd name="T0" fmla="*/ 39 w 39"/>
                    <a:gd name="T1" fmla="*/ 7 h 16"/>
                    <a:gd name="T2" fmla="*/ 19 w 39"/>
                    <a:gd name="T3" fmla="*/ 0 h 16"/>
                    <a:gd name="T4" fmla="*/ 0 w 39"/>
                    <a:gd name="T5" fmla="*/ 12 h 16"/>
                    <a:gd name="T6" fmla="*/ 29 w 39"/>
                    <a:gd name="T7" fmla="*/ 14 h 16"/>
                    <a:gd name="T8" fmla="*/ 39 w 39"/>
                    <a:gd name="T9" fmla="*/ 7 h 16"/>
                  </a:gdLst>
                  <a:ahLst/>
                  <a:cxnLst>
                    <a:cxn ang="0">
                      <a:pos x="T0" y="T1"/>
                    </a:cxn>
                    <a:cxn ang="0">
                      <a:pos x="T2" y="T3"/>
                    </a:cxn>
                    <a:cxn ang="0">
                      <a:pos x="T4" y="T5"/>
                    </a:cxn>
                    <a:cxn ang="0">
                      <a:pos x="T6" y="T7"/>
                    </a:cxn>
                    <a:cxn ang="0">
                      <a:pos x="T8" y="T9"/>
                    </a:cxn>
                  </a:cxnLst>
                  <a:rect l="0" t="0" r="r" b="b"/>
                  <a:pathLst>
                    <a:path w="39" h="16">
                      <a:moveTo>
                        <a:pt x="39" y="7"/>
                      </a:moveTo>
                      <a:cubicBezTo>
                        <a:pt x="32" y="4"/>
                        <a:pt x="26" y="2"/>
                        <a:pt x="19" y="0"/>
                      </a:cubicBezTo>
                      <a:cubicBezTo>
                        <a:pt x="12" y="2"/>
                        <a:pt x="5" y="7"/>
                        <a:pt x="0" y="12"/>
                      </a:cubicBezTo>
                      <a:cubicBezTo>
                        <a:pt x="9" y="15"/>
                        <a:pt x="20" y="16"/>
                        <a:pt x="29" y="14"/>
                      </a:cubicBezTo>
                      <a:cubicBezTo>
                        <a:pt x="32" y="12"/>
                        <a:pt x="39" y="12"/>
                        <a:pt x="3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0" name="Freeform 25">
                  <a:extLst>
                    <a:ext uri="{FF2B5EF4-FFF2-40B4-BE49-F238E27FC236}">
                      <a16:creationId xmlns:a16="http://schemas.microsoft.com/office/drawing/2014/main" id="{BBF3DC25-1652-42A4-9818-CE6624C0E7F4}"/>
                    </a:ext>
                  </a:extLst>
                </p:cNvPr>
                <p:cNvSpPr>
                  <a:spLocks/>
                </p:cNvSpPr>
                <p:nvPr/>
              </p:nvSpPr>
              <p:spPr bwMode="auto">
                <a:xfrm>
                  <a:off x="2525713" y="1874838"/>
                  <a:ext cx="260350" cy="146050"/>
                </a:xfrm>
                <a:custGeom>
                  <a:avLst/>
                  <a:gdLst>
                    <a:gd name="T0" fmla="*/ 111 w 170"/>
                    <a:gd name="T1" fmla="*/ 17 h 95"/>
                    <a:gd name="T2" fmla="*/ 76 w 170"/>
                    <a:gd name="T3" fmla="*/ 0 h 95"/>
                    <a:gd name="T4" fmla="*/ 39 w 170"/>
                    <a:gd name="T5" fmla="*/ 24 h 95"/>
                    <a:gd name="T6" fmla="*/ 28 w 170"/>
                    <a:gd name="T7" fmla="*/ 37 h 95"/>
                    <a:gd name="T8" fmla="*/ 25 w 170"/>
                    <a:gd name="T9" fmla="*/ 50 h 95"/>
                    <a:gd name="T10" fmla="*/ 0 w 170"/>
                    <a:gd name="T11" fmla="*/ 58 h 95"/>
                    <a:gd name="T12" fmla="*/ 25 w 170"/>
                    <a:gd name="T13" fmla="*/ 71 h 95"/>
                    <a:gd name="T14" fmla="*/ 35 w 170"/>
                    <a:gd name="T15" fmla="*/ 87 h 95"/>
                    <a:gd name="T16" fmla="*/ 50 w 170"/>
                    <a:gd name="T17" fmla="*/ 69 h 95"/>
                    <a:gd name="T18" fmla="*/ 54 w 170"/>
                    <a:gd name="T19" fmla="*/ 53 h 95"/>
                    <a:gd name="T20" fmla="*/ 78 w 170"/>
                    <a:gd name="T21" fmla="*/ 35 h 95"/>
                    <a:gd name="T22" fmla="*/ 99 w 170"/>
                    <a:gd name="T23" fmla="*/ 37 h 95"/>
                    <a:gd name="T24" fmla="*/ 117 w 170"/>
                    <a:gd name="T25" fmla="*/ 59 h 95"/>
                    <a:gd name="T26" fmla="*/ 117 w 170"/>
                    <a:gd name="T27" fmla="*/ 69 h 95"/>
                    <a:gd name="T28" fmla="*/ 130 w 170"/>
                    <a:gd name="T29" fmla="*/ 95 h 95"/>
                    <a:gd name="T30" fmla="*/ 140 w 170"/>
                    <a:gd name="T31" fmla="*/ 79 h 95"/>
                    <a:gd name="T32" fmla="*/ 170 w 170"/>
                    <a:gd name="T33" fmla="*/ 63 h 95"/>
                    <a:gd name="T34" fmla="*/ 157 w 170"/>
                    <a:gd name="T35" fmla="*/ 49 h 95"/>
                    <a:gd name="T36" fmla="*/ 131 w 170"/>
                    <a:gd name="T37" fmla="*/ 43 h 95"/>
                    <a:gd name="T38" fmla="*/ 129 w 170"/>
                    <a:gd name="T39" fmla="*/ 42 h 95"/>
                    <a:gd name="T40" fmla="*/ 111 w 170"/>
                    <a:gd name="T41"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95">
                      <a:moveTo>
                        <a:pt x="111" y="17"/>
                      </a:moveTo>
                      <a:cubicBezTo>
                        <a:pt x="99" y="12"/>
                        <a:pt x="88" y="7"/>
                        <a:pt x="76" y="0"/>
                      </a:cubicBezTo>
                      <a:cubicBezTo>
                        <a:pt x="65" y="10"/>
                        <a:pt x="51" y="16"/>
                        <a:pt x="39" y="24"/>
                      </a:cubicBezTo>
                      <a:cubicBezTo>
                        <a:pt x="33" y="26"/>
                        <a:pt x="31" y="33"/>
                        <a:pt x="28" y="37"/>
                      </a:cubicBezTo>
                      <a:cubicBezTo>
                        <a:pt x="26" y="41"/>
                        <a:pt x="28" y="47"/>
                        <a:pt x="25" y="50"/>
                      </a:cubicBezTo>
                      <a:cubicBezTo>
                        <a:pt x="16" y="52"/>
                        <a:pt x="6" y="51"/>
                        <a:pt x="0" y="58"/>
                      </a:cubicBezTo>
                      <a:cubicBezTo>
                        <a:pt x="8" y="61"/>
                        <a:pt x="17" y="66"/>
                        <a:pt x="25" y="71"/>
                      </a:cubicBezTo>
                      <a:cubicBezTo>
                        <a:pt x="29" y="76"/>
                        <a:pt x="30" y="83"/>
                        <a:pt x="35" y="87"/>
                      </a:cubicBezTo>
                      <a:cubicBezTo>
                        <a:pt x="38" y="80"/>
                        <a:pt x="44" y="74"/>
                        <a:pt x="50" y="69"/>
                      </a:cubicBezTo>
                      <a:cubicBezTo>
                        <a:pt x="51" y="63"/>
                        <a:pt x="50" y="58"/>
                        <a:pt x="54" y="53"/>
                      </a:cubicBezTo>
                      <a:cubicBezTo>
                        <a:pt x="60" y="45"/>
                        <a:pt x="68" y="39"/>
                        <a:pt x="78" y="35"/>
                      </a:cubicBezTo>
                      <a:cubicBezTo>
                        <a:pt x="85" y="33"/>
                        <a:pt x="94" y="31"/>
                        <a:pt x="99" y="37"/>
                      </a:cubicBezTo>
                      <a:cubicBezTo>
                        <a:pt x="110" y="38"/>
                        <a:pt x="114" y="50"/>
                        <a:pt x="117" y="59"/>
                      </a:cubicBezTo>
                      <a:cubicBezTo>
                        <a:pt x="115" y="63"/>
                        <a:pt x="117" y="66"/>
                        <a:pt x="117" y="69"/>
                      </a:cubicBezTo>
                      <a:cubicBezTo>
                        <a:pt x="126" y="74"/>
                        <a:pt x="130" y="85"/>
                        <a:pt x="130" y="95"/>
                      </a:cubicBezTo>
                      <a:cubicBezTo>
                        <a:pt x="133" y="89"/>
                        <a:pt x="135" y="83"/>
                        <a:pt x="140" y="79"/>
                      </a:cubicBezTo>
                      <a:cubicBezTo>
                        <a:pt x="147" y="69"/>
                        <a:pt x="159" y="64"/>
                        <a:pt x="170" y="63"/>
                      </a:cubicBezTo>
                      <a:cubicBezTo>
                        <a:pt x="167" y="57"/>
                        <a:pt x="162" y="52"/>
                        <a:pt x="157" y="49"/>
                      </a:cubicBezTo>
                      <a:cubicBezTo>
                        <a:pt x="149" y="46"/>
                        <a:pt x="141" y="42"/>
                        <a:pt x="131" y="43"/>
                      </a:cubicBezTo>
                      <a:cubicBezTo>
                        <a:pt x="129" y="42"/>
                        <a:pt x="129" y="42"/>
                        <a:pt x="129" y="42"/>
                      </a:cubicBezTo>
                      <a:cubicBezTo>
                        <a:pt x="128" y="32"/>
                        <a:pt x="119" y="25"/>
                        <a:pt x="1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1" name="Freeform 26">
                  <a:extLst>
                    <a:ext uri="{FF2B5EF4-FFF2-40B4-BE49-F238E27FC236}">
                      <a16:creationId xmlns:a16="http://schemas.microsoft.com/office/drawing/2014/main" id="{0D7F4572-D5FA-4A71-A3C8-BA6F966A5D16}"/>
                    </a:ext>
                  </a:extLst>
                </p:cNvPr>
                <p:cNvSpPr>
                  <a:spLocks/>
                </p:cNvSpPr>
                <p:nvPr/>
              </p:nvSpPr>
              <p:spPr bwMode="auto">
                <a:xfrm>
                  <a:off x="2347913" y="1874838"/>
                  <a:ext cx="85725" cy="96838"/>
                </a:xfrm>
                <a:custGeom>
                  <a:avLst/>
                  <a:gdLst>
                    <a:gd name="T0" fmla="*/ 48 w 56"/>
                    <a:gd name="T1" fmla="*/ 29 h 63"/>
                    <a:gd name="T2" fmla="*/ 41 w 56"/>
                    <a:gd name="T3" fmla="*/ 18 h 63"/>
                    <a:gd name="T4" fmla="*/ 16 w 56"/>
                    <a:gd name="T5" fmla="*/ 1 h 63"/>
                    <a:gd name="T6" fmla="*/ 8 w 56"/>
                    <a:gd name="T7" fmla="*/ 1 h 63"/>
                    <a:gd name="T8" fmla="*/ 46 w 56"/>
                    <a:gd name="T9" fmla="*/ 48 h 63"/>
                    <a:gd name="T10" fmla="*/ 41 w 56"/>
                    <a:gd name="T11" fmla="*/ 51 h 63"/>
                    <a:gd name="T12" fmla="*/ 0 w 56"/>
                    <a:gd name="T13" fmla="*/ 20 h 63"/>
                    <a:gd name="T14" fmla="*/ 4 w 56"/>
                    <a:gd name="T15" fmla="*/ 29 h 63"/>
                    <a:gd name="T16" fmla="*/ 35 w 56"/>
                    <a:gd name="T17" fmla="*/ 57 h 63"/>
                    <a:gd name="T18" fmla="*/ 54 w 56"/>
                    <a:gd name="T19" fmla="*/ 59 h 63"/>
                    <a:gd name="T20" fmla="*/ 48 w 56"/>
                    <a:gd name="T2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3">
                      <a:moveTo>
                        <a:pt x="48" y="29"/>
                      </a:moveTo>
                      <a:cubicBezTo>
                        <a:pt x="41" y="18"/>
                        <a:pt x="41" y="18"/>
                        <a:pt x="41" y="18"/>
                      </a:cubicBezTo>
                      <a:cubicBezTo>
                        <a:pt x="33" y="12"/>
                        <a:pt x="27" y="2"/>
                        <a:pt x="16" y="1"/>
                      </a:cubicBezTo>
                      <a:cubicBezTo>
                        <a:pt x="14" y="0"/>
                        <a:pt x="9" y="0"/>
                        <a:pt x="8" y="1"/>
                      </a:cubicBezTo>
                      <a:cubicBezTo>
                        <a:pt x="27" y="11"/>
                        <a:pt x="44" y="27"/>
                        <a:pt x="46" y="48"/>
                      </a:cubicBezTo>
                      <a:cubicBezTo>
                        <a:pt x="45" y="51"/>
                        <a:pt x="43" y="51"/>
                        <a:pt x="41" y="51"/>
                      </a:cubicBezTo>
                      <a:cubicBezTo>
                        <a:pt x="24" y="48"/>
                        <a:pt x="12" y="32"/>
                        <a:pt x="0" y="20"/>
                      </a:cubicBezTo>
                      <a:cubicBezTo>
                        <a:pt x="0" y="23"/>
                        <a:pt x="2" y="26"/>
                        <a:pt x="4" y="29"/>
                      </a:cubicBezTo>
                      <a:cubicBezTo>
                        <a:pt x="13" y="40"/>
                        <a:pt x="21" y="53"/>
                        <a:pt x="35" y="57"/>
                      </a:cubicBezTo>
                      <a:cubicBezTo>
                        <a:pt x="41" y="59"/>
                        <a:pt x="48" y="63"/>
                        <a:pt x="54" y="59"/>
                      </a:cubicBezTo>
                      <a:cubicBezTo>
                        <a:pt x="56" y="48"/>
                        <a:pt x="51" y="39"/>
                        <a:pt x="4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2" name="Freeform 27">
                  <a:extLst>
                    <a:ext uri="{FF2B5EF4-FFF2-40B4-BE49-F238E27FC236}">
                      <a16:creationId xmlns:a16="http://schemas.microsoft.com/office/drawing/2014/main" id="{6E651127-FB7A-477D-AAF6-2AABE1CBB798}"/>
                    </a:ext>
                  </a:extLst>
                </p:cNvPr>
                <p:cNvSpPr>
                  <a:spLocks/>
                </p:cNvSpPr>
                <p:nvPr/>
              </p:nvSpPr>
              <p:spPr bwMode="auto">
                <a:xfrm>
                  <a:off x="2541588" y="1881188"/>
                  <a:ext cx="228600" cy="111125"/>
                </a:xfrm>
                <a:custGeom>
                  <a:avLst/>
                  <a:gdLst>
                    <a:gd name="T0" fmla="*/ 80 w 149"/>
                    <a:gd name="T1" fmla="*/ 6 h 72"/>
                    <a:gd name="T2" fmla="*/ 65 w 149"/>
                    <a:gd name="T3" fmla="*/ 0 h 72"/>
                    <a:gd name="T4" fmla="*/ 21 w 149"/>
                    <a:gd name="T5" fmla="*/ 40 h 72"/>
                    <a:gd name="T6" fmla="*/ 19 w 149"/>
                    <a:gd name="T7" fmla="*/ 51 h 72"/>
                    <a:gd name="T8" fmla="*/ 2 w 149"/>
                    <a:gd name="T9" fmla="*/ 52 h 72"/>
                    <a:gd name="T10" fmla="*/ 1 w 149"/>
                    <a:gd name="T11" fmla="*/ 56 h 72"/>
                    <a:gd name="T12" fmla="*/ 23 w 149"/>
                    <a:gd name="T13" fmla="*/ 72 h 72"/>
                    <a:gd name="T14" fmla="*/ 35 w 149"/>
                    <a:gd name="T15" fmla="*/ 62 h 72"/>
                    <a:gd name="T16" fmla="*/ 55 w 149"/>
                    <a:gd name="T17" fmla="*/ 32 h 72"/>
                    <a:gd name="T18" fmla="*/ 100 w 149"/>
                    <a:gd name="T19" fmla="*/ 31 h 72"/>
                    <a:gd name="T20" fmla="*/ 111 w 149"/>
                    <a:gd name="T21" fmla="*/ 61 h 72"/>
                    <a:gd name="T22" fmla="*/ 120 w 149"/>
                    <a:gd name="T23" fmla="*/ 72 h 72"/>
                    <a:gd name="T24" fmla="*/ 129 w 149"/>
                    <a:gd name="T25" fmla="*/ 67 h 72"/>
                    <a:gd name="T26" fmla="*/ 148 w 149"/>
                    <a:gd name="T27" fmla="*/ 56 h 72"/>
                    <a:gd name="T28" fmla="*/ 148 w 149"/>
                    <a:gd name="T29" fmla="*/ 52 h 72"/>
                    <a:gd name="T30" fmla="*/ 118 w 149"/>
                    <a:gd name="T31" fmla="*/ 42 h 72"/>
                    <a:gd name="T32" fmla="*/ 80 w 149"/>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72">
                      <a:moveTo>
                        <a:pt x="80" y="6"/>
                      </a:moveTo>
                      <a:cubicBezTo>
                        <a:pt x="75" y="5"/>
                        <a:pt x="71" y="1"/>
                        <a:pt x="65" y="0"/>
                      </a:cubicBezTo>
                      <a:cubicBezTo>
                        <a:pt x="54" y="18"/>
                        <a:pt x="27" y="17"/>
                        <a:pt x="21" y="40"/>
                      </a:cubicBezTo>
                      <a:cubicBezTo>
                        <a:pt x="20" y="43"/>
                        <a:pt x="21" y="48"/>
                        <a:pt x="19" y="51"/>
                      </a:cubicBezTo>
                      <a:cubicBezTo>
                        <a:pt x="13" y="51"/>
                        <a:pt x="7" y="53"/>
                        <a:pt x="2" y="52"/>
                      </a:cubicBezTo>
                      <a:cubicBezTo>
                        <a:pt x="0" y="52"/>
                        <a:pt x="0" y="54"/>
                        <a:pt x="1" y="56"/>
                      </a:cubicBezTo>
                      <a:cubicBezTo>
                        <a:pt x="11" y="57"/>
                        <a:pt x="16" y="67"/>
                        <a:pt x="23" y="72"/>
                      </a:cubicBezTo>
                      <a:cubicBezTo>
                        <a:pt x="28" y="71"/>
                        <a:pt x="32" y="66"/>
                        <a:pt x="35" y="62"/>
                      </a:cubicBezTo>
                      <a:cubicBezTo>
                        <a:pt x="37" y="50"/>
                        <a:pt x="46" y="40"/>
                        <a:pt x="55" y="32"/>
                      </a:cubicBezTo>
                      <a:cubicBezTo>
                        <a:pt x="69" y="26"/>
                        <a:pt x="87" y="21"/>
                        <a:pt x="100" y="31"/>
                      </a:cubicBezTo>
                      <a:cubicBezTo>
                        <a:pt x="108" y="39"/>
                        <a:pt x="109" y="51"/>
                        <a:pt x="111" y="61"/>
                      </a:cubicBezTo>
                      <a:cubicBezTo>
                        <a:pt x="114" y="65"/>
                        <a:pt x="118" y="68"/>
                        <a:pt x="120" y="72"/>
                      </a:cubicBezTo>
                      <a:cubicBezTo>
                        <a:pt x="124" y="72"/>
                        <a:pt x="126" y="70"/>
                        <a:pt x="129" y="67"/>
                      </a:cubicBezTo>
                      <a:cubicBezTo>
                        <a:pt x="134" y="62"/>
                        <a:pt x="141" y="59"/>
                        <a:pt x="148" y="56"/>
                      </a:cubicBezTo>
                      <a:cubicBezTo>
                        <a:pt x="148" y="55"/>
                        <a:pt x="149" y="54"/>
                        <a:pt x="148" y="52"/>
                      </a:cubicBezTo>
                      <a:cubicBezTo>
                        <a:pt x="140" y="45"/>
                        <a:pt x="129" y="44"/>
                        <a:pt x="118" y="42"/>
                      </a:cubicBezTo>
                      <a:cubicBezTo>
                        <a:pt x="111" y="26"/>
                        <a:pt x="96" y="11"/>
                        <a:pt x="8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3" name="Freeform 28">
                  <a:extLst>
                    <a:ext uri="{FF2B5EF4-FFF2-40B4-BE49-F238E27FC236}">
                      <a16:creationId xmlns:a16="http://schemas.microsoft.com/office/drawing/2014/main" id="{84A4234A-26C6-40CA-8D31-92B2429EBECE}"/>
                    </a:ext>
                  </a:extLst>
                </p:cNvPr>
                <p:cNvSpPr>
                  <a:spLocks/>
                </p:cNvSpPr>
                <p:nvPr/>
              </p:nvSpPr>
              <p:spPr bwMode="auto">
                <a:xfrm>
                  <a:off x="2862263" y="1884363"/>
                  <a:ext cx="90488" cy="84138"/>
                </a:xfrm>
                <a:custGeom>
                  <a:avLst/>
                  <a:gdLst>
                    <a:gd name="T0" fmla="*/ 39 w 59"/>
                    <a:gd name="T1" fmla="*/ 0 h 55"/>
                    <a:gd name="T2" fmla="*/ 16 w 59"/>
                    <a:gd name="T3" fmla="*/ 15 h 55"/>
                    <a:gd name="T4" fmla="*/ 2 w 59"/>
                    <a:gd name="T5" fmla="*/ 53 h 55"/>
                    <a:gd name="T6" fmla="*/ 27 w 59"/>
                    <a:gd name="T7" fmla="*/ 48 h 55"/>
                    <a:gd name="T8" fmla="*/ 59 w 59"/>
                    <a:gd name="T9" fmla="*/ 12 h 55"/>
                    <a:gd name="T10" fmla="*/ 38 w 59"/>
                    <a:gd name="T11" fmla="*/ 36 h 55"/>
                    <a:gd name="T12" fmla="*/ 10 w 59"/>
                    <a:gd name="T13" fmla="*/ 46 h 55"/>
                    <a:gd name="T14" fmla="*/ 8 w 59"/>
                    <a:gd name="T15" fmla="*/ 41 h 55"/>
                    <a:gd name="T16" fmla="*/ 31 w 59"/>
                    <a:gd name="T17" fmla="*/ 9 h 55"/>
                    <a:gd name="T18" fmla="*/ 39 w 59"/>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5">
                      <a:moveTo>
                        <a:pt x="39" y="0"/>
                      </a:moveTo>
                      <a:cubicBezTo>
                        <a:pt x="30" y="4"/>
                        <a:pt x="22" y="9"/>
                        <a:pt x="16" y="15"/>
                      </a:cubicBezTo>
                      <a:cubicBezTo>
                        <a:pt x="5" y="25"/>
                        <a:pt x="0" y="40"/>
                        <a:pt x="2" y="53"/>
                      </a:cubicBezTo>
                      <a:cubicBezTo>
                        <a:pt x="11" y="55"/>
                        <a:pt x="19" y="51"/>
                        <a:pt x="27" y="48"/>
                      </a:cubicBezTo>
                      <a:cubicBezTo>
                        <a:pt x="42" y="42"/>
                        <a:pt x="56" y="27"/>
                        <a:pt x="59" y="12"/>
                      </a:cubicBezTo>
                      <a:cubicBezTo>
                        <a:pt x="54" y="21"/>
                        <a:pt x="48" y="30"/>
                        <a:pt x="38" y="36"/>
                      </a:cubicBezTo>
                      <a:cubicBezTo>
                        <a:pt x="30" y="42"/>
                        <a:pt x="19" y="42"/>
                        <a:pt x="10" y="46"/>
                      </a:cubicBezTo>
                      <a:cubicBezTo>
                        <a:pt x="8" y="45"/>
                        <a:pt x="8" y="43"/>
                        <a:pt x="8" y="41"/>
                      </a:cubicBezTo>
                      <a:cubicBezTo>
                        <a:pt x="13" y="29"/>
                        <a:pt x="20" y="17"/>
                        <a:pt x="31" y="9"/>
                      </a:cubicBezTo>
                      <a:cubicBezTo>
                        <a:pt x="33" y="6"/>
                        <a:pt x="38" y="3"/>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4" name="Freeform 29">
                  <a:extLst>
                    <a:ext uri="{FF2B5EF4-FFF2-40B4-BE49-F238E27FC236}">
                      <a16:creationId xmlns:a16="http://schemas.microsoft.com/office/drawing/2014/main" id="{678F9C95-312F-4CB3-88CD-C4118374150C}"/>
                    </a:ext>
                  </a:extLst>
                </p:cNvPr>
                <p:cNvSpPr>
                  <a:spLocks/>
                </p:cNvSpPr>
                <p:nvPr/>
              </p:nvSpPr>
              <p:spPr bwMode="auto">
                <a:xfrm>
                  <a:off x="2347913" y="1881188"/>
                  <a:ext cx="58738" cy="60325"/>
                </a:xfrm>
                <a:custGeom>
                  <a:avLst/>
                  <a:gdLst>
                    <a:gd name="T0" fmla="*/ 35 w 39"/>
                    <a:gd name="T1" fmla="*/ 28 h 39"/>
                    <a:gd name="T2" fmla="*/ 2 w 39"/>
                    <a:gd name="T3" fmla="*/ 0 h 39"/>
                    <a:gd name="T4" fmla="*/ 1 w 39"/>
                    <a:gd name="T5" fmla="*/ 3 h 39"/>
                    <a:gd name="T6" fmla="*/ 23 w 39"/>
                    <a:gd name="T7" fmla="*/ 31 h 39"/>
                    <a:gd name="T8" fmla="*/ 39 w 39"/>
                    <a:gd name="T9" fmla="*/ 39 h 39"/>
                    <a:gd name="T10" fmla="*/ 35 w 39"/>
                    <a:gd name="T11" fmla="*/ 28 h 39"/>
                  </a:gdLst>
                  <a:ahLst/>
                  <a:cxnLst>
                    <a:cxn ang="0">
                      <a:pos x="T0" y="T1"/>
                    </a:cxn>
                    <a:cxn ang="0">
                      <a:pos x="T2" y="T3"/>
                    </a:cxn>
                    <a:cxn ang="0">
                      <a:pos x="T4" y="T5"/>
                    </a:cxn>
                    <a:cxn ang="0">
                      <a:pos x="T6" y="T7"/>
                    </a:cxn>
                    <a:cxn ang="0">
                      <a:pos x="T8" y="T9"/>
                    </a:cxn>
                    <a:cxn ang="0">
                      <a:pos x="T10" y="T11"/>
                    </a:cxn>
                  </a:cxnLst>
                  <a:rect l="0" t="0" r="r" b="b"/>
                  <a:pathLst>
                    <a:path w="39" h="39">
                      <a:moveTo>
                        <a:pt x="35" y="28"/>
                      </a:moveTo>
                      <a:cubicBezTo>
                        <a:pt x="28" y="15"/>
                        <a:pt x="16" y="4"/>
                        <a:pt x="2" y="0"/>
                      </a:cubicBezTo>
                      <a:cubicBezTo>
                        <a:pt x="0" y="0"/>
                        <a:pt x="1" y="2"/>
                        <a:pt x="1" y="3"/>
                      </a:cubicBezTo>
                      <a:cubicBezTo>
                        <a:pt x="8" y="12"/>
                        <a:pt x="14" y="23"/>
                        <a:pt x="23" y="31"/>
                      </a:cubicBezTo>
                      <a:cubicBezTo>
                        <a:pt x="28" y="34"/>
                        <a:pt x="33" y="38"/>
                        <a:pt x="39" y="39"/>
                      </a:cubicBezTo>
                      <a:cubicBezTo>
                        <a:pt x="39" y="35"/>
                        <a:pt x="37" y="31"/>
                        <a:pt x="3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5" name="Freeform 30">
                  <a:extLst>
                    <a:ext uri="{FF2B5EF4-FFF2-40B4-BE49-F238E27FC236}">
                      <a16:creationId xmlns:a16="http://schemas.microsoft.com/office/drawing/2014/main" id="{879ED2FF-BD19-4820-9DF1-49C7BFAF66EE}"/>
                    </a:ext>
                  </a:extLst>
                </p:cNvPr>
                <p:cNvSpPr>
                  <a:spLocks/>
                </p:cNvSpPr>
                <p:nvPr/>
              </p:nvSpPr>
              <p:spPr bwMode="auto">
                <a:xfrm>
                  <a:off x="2890838" y="1885950"/>
                  <a:ext cx="57150" cy="53975"/>
                </a:xfrm>
                <a:custGeom>
                  <a:avLst/>
                  <a:gdLst>
                    <a:gd name="T0" fmla="*/ 38 w 38"/>
                    <a:gd name="T1" fmla="*/ 2 h 35"/>
                    <a:gd name="T2" fmla="*/ 27 w 38"/>
                    <a:gd name="T3" fmla="*/ 4 h 35"/>
                    <a:gd name="T4" fmla="*/ 0 w 38"/>
                    <a:gd name="T5" fmla="*/ 35 h 35"/>
                    <a:gd name="T6" fmla="*/ 38 w 38"/>
                    <a:gd name="T7" fmla="*/ 2 h 35"/>
                  </a:gdLst>
                  <a:ahLst/>
                  <a:cxnLst>
                    <a:cxn ang="0">
                      <a:pos x="T0" y="T1"/>
                    </a:cxn>
                    <a:cxn ang="0">
                      <a:pos x="T2" y="T3"/>
                    </a:cxn>
                    <a:cxn ang="0">
                      <a:pos x="T4" y="T5"/>
                    </a:cxn>
                    <a:cxn ang="0">
                      <a:pos x="T6" y="T7"/>
                    </a:cxn>
                  </a:cxnLst>
                  <a:rect l="0" t="0" r="r" b="b"/>
                  <a:pathLst>
                    <a:path w="38" h="35">
                      <a:moveTo>
                        <a:pt x="38" y="2"/>
                      </a:moveTo>
                      <a:cubicBezTo>
                        <a:pt x="34" y="0"/>
                        <a:pt x="30" y="3"/>
                        <a:pt x="27" y="4"/>
                      </a:cubicBezTo>
                      <a:cubicBezTo>
                        <a:pt x="17" y="13"/>
                        <a:pt x="3" y="21"/>
                        <a:pt x="0" y="35"/>
                      </a:cubicBezTo>
                      <a:cubicBezTo>
                        <a:pt x="18" y="34"/>
                        <a:pt x="33" y="19"/>
                        <a:pt x="3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6" name="Freeform 31">
                  <a:extLst>
                    <a:ext uri="{FF2B5EF4-FFF2-40B4-BE49-F238E27FC236}">
                      <a16:creationId xmlns:a16="http://schemas.microsoft.com/office/drawing/2014/main" id="{025A1003-1C02-4948-9A22-12134D24B648}"/>
                    </a:ext>
                  </a:extLst>
                </p:cNvPr>
                <p:cNvSpPr>
                  <a:spLocks/>
                </p:cNvSpPr>
                <p:nvPr/>
              </p:nvSpPr>
              <p:spPr bwMode="auto">
                <a:xfrm>
                  <a:off x="2976563" y="1903413"/>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7" name="Freeform 32">
                  <a:extLst>
                    <a:ext uri="{FF2B5EF4-FFF2-40B4-BE49-F238E27FC236}">
                      <a16:creationId xmlns:a16="http://schemas.microsoft.com/office/drawing/2014/main" id="{1E53E21D-E851-4E3A-8104-9A5B0A458F42}"/>
                    </a:ext>
                  </a:extLst>
                </p:cNvPr>
                <p:cNvSpPr>
                  <a:spLocks/>
                </p:cNvSpPr>
                <p:nvPr/>
              </p:nvSpPr>
              <p:spPr bwMode="auto">
                <a:xfrm>
                  <a:off x="2967038" y="1908175"/>
                  <a:ext cx="101600" cy="100013"/>
                </a:xfrm>
                <a:custGeom>
                  <a:avLst/>
                  <a:gdLst>
                    <a:gd name="T0" fmla="*/ 24 w 66"/>
                    <a:gd name="T1" fmla="*/ 40 h 65"/>
                    <a:gd name="T2" fmla="*/ 1 w 66"/>
                    <a:gd name="T3" fmla="*/ 0 h 65"/>
                    <a:gd name="T4" fmla="*/ 0 w 66"/>
                    <a:gd name="T5" fmla="*/ 6 h 65"/>
                    <a:gd name="T6" fmla="*/ 34 w 66"/>
                    <a:gd name="T7" fmla="*/ 56 h 65"/>
                    <a:gd name="T8" fmla="*/ 66 w 66"/>
                    <a:gd name="T9" fmla="*/ 61 h 65"/>
                    <a:gd name="T10" fmla="*/ 60 w 66"/>
                    <a:gd name="T11" fmla="*/ 50 h 65"/>
                    <a:gd name="T12" fmla="*/ 24 w 66"/>
                    <a:gd name="T13" fmla="*/ 40 h 65"/>
                  </a:gdLst>
                  <a:ahLst/>
                  <a:cxnLst>
                    <a:cxn ang="0">
                      <a:pos x="T0" y="T1"/>
                    </a:cxn>
                    <a:cxn ang="0">
                      <a:pos x="T2" y="T3"/>
                    </a:cxn>
                    <a:cxn ang="0">
                      <a:pos x="T4" y="T5"/>
                    </a:cxn>
                    <a:cxn ang="0">
                      <a:pos x="T6" y="T7"/>
                    </a:cxn>
                    <a:cxn ang="0">
                      <a:pos x="T8" y="T9"/>
                    </a:cxn>
                    <a:cxn ang="0">
                      <a:pos x="T10" y="T11"/>
                    </a:cxn>
                    <a:cxn ang="0">
                      <a:pos x="T12" y="T13"/>
                    </a:cxn>
                  </a:cxnLst>
                  <a:rect l="0" t="0" r="r" b="b"/>
                  <a:pathLst>
                    <a:path w="66" h="65">
                      <a:moveTo>
                        <a:pt x="24" y="40"/>
                      </a:moveTo>
                      <a:cubicBezTo>
                        <a:pt x="11" y="29"/>
                        <a:pt x="8" y="14"/>
                        <a:pt x="1" y="0"/>
                      </a:cubicBezTo>
                      <a:cubicBezTo>
                        <a:pt x="0" y="6"/>
                        <a:pt x="0" y="6"/>
                        <a:pt x="0" y="6"/>
                      </a:cubicBezTo>
                      <a:cubicBezTo>
                        <a:pt x="3" y="26"/>
                        <a:pt x="15" y="48"/>
                        <a:pt x="34" y="56"/>
                      </a:cubicBezTo>
                      <a:cubicBezTo>
                        <a:pt x="43" y="60"/>
                        <a:pt x="55" y="65"/>
                        <a:pt x="66" y="61"/>
                      </a:cubicBezTo>
                      <a:cubicBezTo>
                        <a:pt x="65" y="57"/>
                        <a:pt x="63" y="53"/>
                        <a:pt x="60" y="50"/>
                      </a:cubicBezTo>
                      <a:cubicBezTo>
                        <a:pt x="47" y="53"/>
                        <a:pt x="35" y="46"/>
                        <a:pt x="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8" name="Freeform 33">
                  <a:extLst>
                    <a:ext uri="{FF2B5EF4-FFF2-40B4-BE49-F238E27FC236}">
                      <a16:creationId xmlns:a16="http://schemas.microsoft.com/office/drawing/2014/main" id="{6270C5F5-97AD-487F-914B-96671B327533}"/>
                    </a:ext>
                  </a:extLst>
                </p:cNvPr>
                <p:cNvSpPr>
                  <a:spLocks/>
                </p:cNvSpPr>
                <p:nvPr/>
              </p:nvSpPr>
              <p:spPr bwMode="auto">
                <a:xfrm>
                  <a:off x="2241551" y="1912938"/>
                  <a:ext cx="100013" cy="87313"/>
                </a:xfrm>
                <a:custGeom>
                  <a:avLst/>
                  <a:gdLst>
                    <a:gd name="T0" fmla="*/ 63 w 65"/>
                    <a:gd name="T1" fmla="*/ 14 h 57"/>
                    <a:gd name="T2" fmla="*/ 63 w 65"/>
                    <a:gd name="T3" fmla="*/ 0 h 57"/>
                    <a:gd name="T4" fmla="*/ 46 w 65"/>
                    <a:gd name="T5" fmla="*/ 29 h 57"/>
                    <a:gd name="T6" fmla="*/ 9 w 65"/>
                    <a:gd name="T7" fmla="*/ 41 h 57"/>
                    <a:gd name="T8" fmla="*/ 0 w 65"/>
                    <a:gd name="T9" fmla="*/ 57 h 57"/>
                    <a:gd name="T10" fmla="*/ 9 w 65"/>
                    <a:gd name="T11" fmla="*/ 57 h 57"/>
                    <a:gd name="T12" fmla="*/ 63 w 65"/>
                    <a:gd name="T13" fmla="*/ 14 h 57"/>
                  </a:gdLst>
                  <a:ahLst/>
                  <a:cxnLst>
                    <a:cxn ang="0">
                      <a:pos x="T0" y="T1"/>
                    </a:cxn>
                    <a:cxn ang="0">
                      <a:pos x="T2" y="T3"/>
                    </a:cxn>
                    <a:cxn ang="0">
                      <a:pos x="T4" y="T5"/>
                    </a:cxn>
                    <a:cxn ang="0">
                      <a:pos x="T6" y="T7"/>
                    </a:cxn>
                    <a:cxn ang="0">
                      <a:pos x="T8" y="T9"/>
                    </a:cxn>
                    <a:cxn ang="0">
                      <a:pos x="T10" y="T11"/>
                    </a:cxn>
                    <a:cxn ang="0">
                      <a:pos x="T12" y="T13"/>
                    </a:cxn>
                  </a:cxnLst>
                  <a:rect l="0" t="0" r="r" b="b"/>
                  <a:pathLst>
                    <a:path w="65" h="57">
                      <a:moveTo>
                        <a:pt x="63" y="14"/>
                      </a:moveTo>
                      <a:cubicBezTo>
                        <a:pt x="64" y="10"/>
                        <a:pt x="65" y="4"/>
                        <a:pt x="63" y="0"/>
                      </a:cubicBezTo>
                      <a:cubicBezTo>
                        <a:pt x="58" y="10"/>
                        <a:pt x="55" y="21"/>
                        <a:pt x="46" y="29"/>
                      </a:cubicBezTo>
                      <a:cubicBezTo>
                        <a:pt x="36" y="37"/>
                        <a:pt x="23" y="43"/>
                        <a:pt x="9" y="41"/>
                      </a:cubicBezTo>
                      <a:cubicBezTo>
                        <a:pt x="5" y="44"/>
                        <a:pt x="1" y="50"/>
                        <a:pt x="0" y="57"/>
                      </a:cubicBezTo>
                      <a:cubicBezTo>
                        <a:pt x="9" y="57"/>
                        <a:pt x="9" y="57"/>
                        <a:pt x="9" y="57"/>
                      </a:cubicBezTo>
                      <a:cubicBezTo>
                        <a:pt x="33" y="54"/>
                        <a:pt x="55" y="36"/>
                        <a:pt x="6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39" name="Freeform 34">
                  <a:extLst>
                    <a:ext uri="{FF2B5EF4-FFF2-40B4-BE49-F238E27FC236}">
                      <a16:creationId xmlns:a16="http://schemas.microsoft.com/office/drawing/2014/main" id="{94572848-FB3F-4641-832D-7A6857BDDA42}"/>
                    </a:ext>
                  </a:extLst>
                </p:cNvPr>
                <p:cNvSpPr>
                  <a:spLocks/>
                </p:cNvSpPr>
                <p:nvPr/>
              </p:nvSpPr>
              <p:spPr bwMode="auto">
                <a:xfrm>
                  <a:off x="2263776" y="1917700"/>
                  <a:ext cx="60325" cy="50800"/>
                </a:xfrm>
                <a:custGeom>
                  <a:avLst/>
                  <a:gdLst>
                    <a:gd name="T0" fmla="*/ 39 w 39"/>
                    <a:gd name="T1" fmla="*/ 0 h 33"/>
                    <a:gd name="T2" fmla="*/ 7 w 39"/>
                    <a:gd name="T3" fmla="*/ 23 h 33"/>
                    <a:gd name="T4" fmla="*/ 0 w 39"/>
                    <a:gd name="T5" fmla="*/ 32 h 33"/>
                    <a:gd name="T6" fmla="*/ 14 w 39"/>
                    <a:gd name="T7" fmla="*/ 29 h 33"/>
                    <a:gd name="T8" fmla="*/ 39 w 39"/>
                    <a:gd name="T9" fmla="*/ 0 h 33"/>
                  </a:gdLst>
                  <a:ahLst/>
                  <a:cxnLst>
                    <a:cxn ang="0">
                      <a:pos x="T0" y="T1"/>
                    </a:cxn>
                    <a:cxn ang="0">
                      <a:pos x="T2" y="T3"/>
                    </a:cxn>
                    <a:cxn ang="0">
                      <a:pos x="T4" y="T5"/>
                    </a:cxn>
                    <a:cxn ang="0">
                      <a:pos x="T6" y="T7"/>
                    </a:cxn>
                    <a:cxn ang="0">
                      <a:pos x="T8" y="T9"/>
                    </a:cxn>
                  </a:cxnLst>
                  <a:rect l="0" t="0" r="r" b="b"/>
                  <a:pathLst>
                    <a:path w="39" h="33">
                      <a:moveTo>
                        <a:pt x="39" y="0"/>
                      </a:moveTo>
                      <a:cubicBezTo>
                        <a:pt x="26" y="3"/>
                        <a:pt x="16" y="13"/>
                        <a:pt x="7" y="23"/>
                      </a:cubicBezTo>
                      <a:cubicBezTo>
                        <a:pt x="4" y="25"/>
                        <a:pt x="0" y="28"/>
                        <a:pt x="0" y="32"/>
                      </a:cubicBezTo>
                      <a:cubicBezTo>
                        <a:pt x="5" y="33"/>
                        <a:pt x="9" y="29"/>
                        <a:pt x="14" y="29"/>
                      </a:cubicBezTo>
                      <a:cubicBezTo>
                        <a:pt x="26" y="23"/>
                        <a:pt x="36" y="13"/>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0" name="Freeform 35">
                  <a:extLst>
                    <a:ext uri="{FF2B5EF4-FFF2-40B4-BE49-F238E27FC236}">
                      <a16:creationId xmlns:a16="http://schemas.microsoft.com/office/drawing/2014/main" id="{ACB775E1-84FB-493C-9467-0B1525DBA5AB}"/>
                    </a:ext>
                  </a:extLst>
                </p:cNvPr>
                <p:cNvSpPr>
                  <a:spLocks/>
                </p:cNvSpPr>
                <p:nvPr/>
              </p:nvSpPr>
              <p:spPr bwMode="auto">
                <a:xfrm>
                  <a:off x="2940051" y="1925638"/>
                  <a:ext cx="30163" cy="61913"/>
                </a:xfrm>
                <a:custGeom>
                  <a:avLst/>
                  <a:gdLst>
                    <a:gd name="T0" fmla="*/ 20 w 20"/>
                    <a:gd name="T1" fmla="*/ 23 h 40"/>
                    <a:gd name="T2" fmla="*/ 11 w 20"/>
                    <a:gd name="T3" fmla="*/ 0 h 40"/>
                    <a:gd name="T4" fmla="*/ 3 w 20"/>
                    <a:gd name="T5" fmla="*/ 11 h 40"/>
                    <a:gd name="T6" fmla="*/ 7 w 20"/>
                    <a:gd name="T7" fmla="*/ 40 h 40"/>
                    <a:gd name="T8" fmla="*/ 20 w 20"/>
                    <a:gd name="T9" fmla="*/ 23 h 40"/>
                  </a:gdLst>
                  <a:ahLst/>
                  <a:cxnLst>
                    <a:cxn ang="0">
                      <a:pos x="T0" y="T1"/>
                    </a:cxn>
                    <a:cxn ang="0">
                      <a:pos x="T2" y="T3"/>
                    </a:cxn>
                    <a:cxn ang="0">
                      <a:pos x="T4" y="T5"/>
                    </a:cxn>
                    <a:cxn ang="0">
                      <a:pos x="T6" y="T7"/>
                    </a:cxn>
                    <a:cxn ang="0">
                      <a:pos x="T8" y="T9"/>
                    </a:cxn>
                  </a:cxnLst>
                  <a:rect l="0" t="0" r="r" b="b"/>
                  <a:pathLst>
                    <a:path w="20" h="40">
                      <a:moveTo>
                        <a:pt x="20" y="23"/>
                      </a:moveTo>
                      <a:cubicBezTo>
                        <a:pt x="17" y="15"/>
                        <a:pt x="15" y="7"/>
                        <a:pt x="11" y="0"/>
                      </a:cubicBezTo>
                      <a:cubicBezTo>
                        <a:pt x="3" y="11"/>
                        <a:pt x="3" y="11"/>
                        <a:pt x="3" y="11"/>
                      </a:cubicBezTo>
                      <a:cubicBezTo>
                        <a:pt x="0" y="21"/>
                        <a:pt x="1" y="32"/>
                        <a:pt x="7" y="40"/>
                      </a:cubicBezTo>
                      <a:cubicBezTo>
                        <a:pt x="15" y="40"/>
                        <a:pt x="16" y="30"/>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1" name="Freeform 36">
                  <a:extLst>
                    <a:ext uri="{FF2B5EF4-FFF2-40B4-BE49-F238E27FC236}">
                      <a16:creationId xmlns:a16="http://schemas.microsoft.com/office/drawing/2014/main" id="{87027C4E-7104-439A-981A-06CC06518FF2}"/>
                    </a:ext>
                  </a:extLst>
                </p:cNvPr>
                <p:cNvSpPr>
                  <a:spLocks/>
                </p:cNvSpPr>
                <p:nvPr/>
              </p:nvSpPr>
              <p:spPr bwMode="auto">
                <a:xfrm>
                  <a:off x="2989263" y="1935163"/>
                  <a:ext cx="60325" cy="42863"/>
                </a:xfrm>
                <a:custGeom>
                  <a:avLst/>
                  <a:gdLst>
                    <a:gd name="T0" fmla="*/ 40 w 40"/>
                    <a:gd name="T1" fmla="*/ 26 h 28"/>
                    <a:gd name="T2" fmla="*/ 0 w 40"/>
                    <a:gd name="T3" fmla="*/ 0 h 28"/>
                    <a:gd name="T4" fmla="*/ 0 w 40"/>
                    <a:gd name="T5" fmla="*/ 1 h 28"/>
                    <a:gd name="T6" fmla="*/ 23 w 40"/>
                    <a:gd name="T7" fmla="*/ 23 h 28"/>
                    <a:gd name="T8" fmla="*/ 40 w 40"/>
                    <a:gd name="T9" fmla="*/ 26 h 28"/>
                  </a:gdLst>
                  <a:ahLst/>
                  <a:cxnLst>
                    <a:cxn ang="0">
                      <a:pos x="T0" y="T1"/>
                    </a:cxn>
                    <a:cxn ang="0">
                      <a:pos x="T2" y="T3"/>
                    </a:cxn>
                    <a:cxn ang="0">
                      <a:pos x="T4" y="T5"/>
                    </a:cxn>
                    <a:cxn ang="0">
                      <a:pos x="T6" y="T7"/>
                    </a:cxn>
                    <a:cxn ang="0">
                      <a:pos x="T8" y="T9"/>
                    </a:cxn>
                  </a:cxnLst>
                  <a:rect l="0" t="0" r="r" b="b"/>
                  <a:pathLst>
                    <a:path w="40" h="28">
                      <a:moveTo>
                        <a:pt x="40" y="26"/>
                      </a:moveTo>
                      <a:cubicBezTo>
                        <a:pt x="31" y="12"/>
                        <a:pt x="16" y="3"/>
                        <a:pt x="0" y="0"/>
                      </a:cubicBezTo>
                      <a:cubicBezTo>
                        <a:pt x="0" y="1"/>
                        <a:pt x="0" y="1"/>
                        <a:pt x="0" y="1"/>
                      </a:cubicBezTo>
                      <a:cubicBezTo>
                        <a:pt x="6" y="10"/>
                        <a:pt x="11" y="20"/>
                        <a:pt x="23" y="23"/>
                      </a:cubicBezTo>
                      <a:cubicBezTo>
                        <a:pt x="28" y="25"/>
                        <a:pt x="34" y="28"/>
                        <a:pt x="4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2" name="Freeform 37">
                  <a:extLst>
                    <a:ext uri="{FF2B5EF4-FFF2-40B4-BE49-F238E27FC236}">
                      <a16:creationId xmlns:a16="http://schemas.microsoft.com/office/drawing/2014/main" id="{D58F715B-BE71-452B-9740-20E3BB99096E}"/>
                    </a:ext>
                  </a:extLst>
                </p:cNvPr>
                <p:cNvSpPr>
                  <a:spLocks/>
                </p:cNvSpPr>
                <p:nvPr/>
              </p:nvSpPr>
              <p:spPr bwMode="auto">
                <a:xfrm>
                  <a:off x="2338388" y="1930400"/>
                  <a:ext cx="25400" cy="55563"/>
                </a:xfrm>
                <a:custGeom>
                  <a:avLst/>
                  <a:gdLst>
                    <a:gd name="T0" fmla="*/ 16 w 17"/>
                    <a:gd name="T1" fmla="*/ 16 h 36"/>
                    <a:gd name="T2" fmla="*/ 7 w 17"/>
                    <a:gd name="T3" fmla="*/ 0 h 36"/>
                    <a:gd name="T4" fmla="*/ 5 w 17"/>
                    <a:gd name="T5" fmla="*/ 3 h 36"/>
                    <a:gd name="T6" fmla="*/ 0 w 17"/>
                    <a:gd name="T7" fmla="*/ 19 h 36"/>
                    <a:gd name="T8" fmla="*/ 10 w 17"/>
                    <a:gd name="T9" fmla="*/ 36 h 36"/>
                    <a:gd name="T10" fmla="*/ 16 w 17"/>
                    <a:gd name="T11" fmla="*/ 16 h 36"/>
                  </a:gdLst>
                  <a:ahLst/>
                  <a:cxnLst>
                    <a:cxn ang="0">
                      <a:pos x="T0" y="T1"/>
                    </a:cxn>
                    <a:cxn ang="0">
                      <a:pos x="T2" y="T3"/>
                    </a:cxn>
                    <a:cxn ang="0">
                      <a:pos x="T4" y="T5"/>
                    </a:cxn>
                    <a:cxn ang="0">
                      <a:pos x="T6" y="T7"/>
                    </a:cxn>
                    <a:cxn ang="0">
                      <a:pos x="T8" y="T9"/>
                    </a:cxn>
                    <a:cxn ang="0">
                      <a:pos x="T10" y="T11"/>
                    </a:cxn>
                  </a:cxnLst>
                  <a:rect l="0" t="0" r="r" b="b"/>
                  <a:pathLst>
                    <a:path w="17" h="36">
                      <a:moveTo>
                        <a:pt x="16" y="16"/>
                      </a:moveTo>
                      <a:cubicBezTo>
                        <a:pt x="17" y="9"/>
                        <a:pt x="11" y="4"/>
                        <a:pt x="7" y="0"/>
                      </a:cubicBezTo>
                      <a:cubicBezTo>
                        <a:pt x="5" y="3"/>
                        <a:pt x="5" y="3"/>
                        <a:pt x="5" y="3"/>
                      </a:cubicBezTo>
                      <a:cubicBezTo>
                        <a:pt x="4" y="9"/>
                        <a:pt x="1" y="13"/>
                        <a:pt x="0" y="19"/>
                      </a:cubicBezTo>
                      <a:cubicBezTo>
                        <a:pt x="2" y="25"/>
                        <a:pt x="4" y="33"/>
                        <a:pt x="10" y="36"/>
                      </a:cubicBezTo>
                      <a:cubicBezTo>
                        <a:pt x="15" y="31"/>
                        <a:pt x="15" y="23"/>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3" name="Freeform 38">
                  <a:extLst>
                    <a:ext uri="{FF2B5EF4-FFF2-40B4-BE49-F238E27FC236}">
                      <a16:creationId xmlns:a16="http://schemas.microsoft.com/office/drawing/2014/main" id="{6DCCFD09-9720-4A71-94F5-6373FA290D49}"/>
                    </a:ext>
                  </a:extLst>
                </p:cNvPr>
                <p:cNvSpPr>
                  <a:spLocks/>
                </p:cNvSpPr>
                <p:nvPr/>
              </p:nvSpPr>
              <p:spPr bwMode="auto">
                <a:xfrm>
                  <a:off x="2587626" y="1933575"/>
                  <a:ext cx="128588" cy="120650"/>
                </a:xfrm>
                <a:custGeom>
                  <a:avLst/>
                  <a:gdLst>
                    <a:gd name="T0" fmla="*/ 67 w 84"/>
                    <a:gd name="T1" fmla="*/ 14 h 79"/>
                    <a:gd name="T2" fmla="*/ 57 w 84"/>
                    <a:gd name="T3" fmla="*/ 4 h 79"/>
                    <a:gd name="T4" fmla="*/ 33 w 84"/>
                    <a:gd name="T5" fmla="*/ 6 h 79"/>
                    <a:gd name="T6" fmla="*/ 17 w 84"/>
                    <a:gd name="T7" fmla="*/ 32 h 79"/>
                    <a:gd name="T8" fmla="*/ 2 w 84"/>
                    <a:gd name="T9" fmla="*/ 50 h 79"/>
                    <a:gd name="T10" fmla="*/ 3 w 84"/>
                    <a:gd name="T11" fmla="*/ 67 h 79"/>
                    <a:gd name="T12" fmla="*/ 19 w 84"/>
                    <a:gd name="T13" fmla="*/ 79 h 79"/>
                    <a:gd name="T14" fmla="*/ 35 w 84"/>
                    <a:gd name="T15" fmla="*/ 72 h 79"/>
                    <a:gd name="T16" fmla="*/ 36 w 84"/>
                    <a:gd name="T17" fmla="*/ 63 h 79"/>
                    <a:gd name="T18" fmla="*/ 18 w 84"/>
                    <a:gd name="T19" fmla="*/ 65 h 79"/>
                    <a:gd name="T20" fmla="*/ 14 w 84"/>
                    <a:gd name="T21" fmla="*/ 51 h 79"/>
                    <a:gd name="T22" fmla="*/ 28 w 84"/>
                    <a:gd name="T23" fmla="*/ 32 h 79"/>
                    <a:gd name="T24" fmla="*/ 36 w 84"/>
                    <a:gd name="T25" fmla="*/ 16 h 79"/>
                    <a:gd name="T26" fmla="*/ 53 w 84"/>
                    <a:gd name="T27" fmla="*/ 12 h 79"/>
                    <a:gd name="T28" fmla="*/ 64 w 84"/>
                    <a:gd name="T29" fmla="*/ 42 h 79"/>
                    <a:gd name="T30" fmla="*/ 75 w 84"/>
                    <a:gd name="T31" fmla="*/ 52 h 79"/>
                    <a:gd name="T32" fmla="*/ 71 w 84"/>
                    <a:gd name="T33" fmla="*/ 64 h 79"/>
                    <a:gd name="T34" fmla="*/ 65 w 84"/>
                    <a:gd name="T35" fmla="*/ 62 h 79"/>
                    <a:gd name="T36" fmla="*/ 59 w 84"/>
                    <a:gd name="T37" fmla="*/ 62 h 79"/>
                    <a:gd name="T38" fmla="*/ 62 w 84"/>
                    <a:gd name="T39" fmla="*/ 75 h 79"/>
                    <a:gd name="T40" fmla="*/ 72 w 84"/>
                    <a:gd name="T41" fmla="*/ 75 h 79"/>
                    <a:gd name="T42" fmla="*/ 83 w 84"/>
                    <a:gd name="T43" fmla="*/ 63 h 79"/>
                    <a:gd name="T44" fmla="*/ 77 w 84"/>
                    <a:gd name="T45" fmla="*/ 40 h 79"/>
                    <a:gd name="T46" fmla="*/ 67 w 84"/>
                    <a:gd name="T47"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9">
                      <a:moveTo>
                        <a:pt x="67" y="14"/>
                      </a:moveTo>
                      <a:cubicBezTo>
                        <a:pt x="65" y="9"/>
                        <a:pt x="61" y="6"/>
                        <a:pt x="57" y="4"/>
                      </a:cubicBezTo>
                      <a:cubicBezTo>
                        <a:pt x="49" y="0"/>
                        <a:pt x="40" y="3"/>
                        <a:pt x="33" y="6"/>
                      </a:cubicBezTo>
                      <a:cubicBezTo>
                        <a:pt x="24" y="12"/>
                        <a:pt x="18" y="22"/>
                        <a:pt x="17" y="32"/>
                      </a:cubicBezTo>
                      <a:cubicBezTo>
                        <a:pt x="12" y="37"/>
                        <a:pt x="5" y="43"/>
                        <a:pt x="2" y="50"/>
                      </a:cubicBezTo>
                      <a:cubicBezTo>
                        <a:pt x="0" y="55"/>
                        <a:pt x="1" y="62"/>
                        <a:pt x="3" y="67"/>
                      </a:cubicBezTo>
                      <a:cubicBezTo>
                        <a:pt x="5" y="74"/>
                        <a:pt x="12" y="78"/>
                        <a:pt x="19" y="79"/>
                      </a:cubicBezTo>
                      <a:cubicBezTo>
                        <a:pt x="25" y="79"/>
                        <a:pt x="32" y="78"/>
                        <a:pt x="35" y="72"/>
                      </a:cubicBezTo>
                      <a:cubicBezTo>
                        <a:pt x="37" y="69"/>
                        <a:pt x="38" y="66"/>
                        <a:pt x="36" y="63"/>
                      </a:cubicBezTo>
                      <a:cubicBezTo>
                        <a:pt x="32" y="53"/>
                        <a:pt x="26" y="67"/>
                        <a:pt x="18" y="65"/>
                      </a:cubicBezTo>
                      <a:cubicBezTo>
                        <a:pt x="13" y="63"/>
                        <a:pt x="13" y="56"/>
                        <a:pt x="14" y="51"/>
                      </a:cubicBezTo>
                      <a:cubicBezTo>
                        <a:pt x="13" y="42"/>
                        <a:pt x="22" y="37"/>
                        <a:pt x="28" y="32"/>
                      </a:cubicBezTo>
                      <a:cubicBezTo>
                        <a:pt x="29" y="26"/>
                        <a:pt x="31" y="21"/>
                        <a:pt x="36" y="16"/>
                      </a:cubicBezTo>
                      <a:cubicBezTo>
                        <a:pt x="41" y="14"/>
                        <a:pt x="47" y="10"/>
                        <a:pt x="53" y="12"/>
                      </a:cubicBezTo>
                      <a:cubicBezTo>
                        <a:pt x="65" y="18"/>
                        <a:pt x="63" y="32"/>
                        <a:pt x="64" y="42"/>
                      </a:cubicBezTo>
                      <a:cubicBezTo>
                        <a:pt x="69" y="43"/>
                        <a:pt x="73" y="48"/>
                        <a:pt x="75" y="52"/>
                      </a:cubicBezTo>
                      <a:cubicBezTo>
                        <a:pt x="75" y="57"/>
                        <a:pt x="74" y="61"/>
                        <a:pt x="71" y="64"/>
                      </a:cubicBezTo>
                      <a:cubicBezTo>
                        <a:pt x="68" y="65"/>
                        <a:pt x="66" y="63"/>
                        <a:pt x="65" y="62"/>
                      </a:cubicBezTo>
                      <a:cubicBezTo>
                        <a:pt x="63" y="60"/>
                        <a:pt x="61" y="61"/>
                        <a:pt x="59" y="62"/>
                      </a:cubicBezTo>
                      <a:cubicBezTo>
                        <a:pt x="58" y="66"/>
                        <a:pt x="57" y="71"/>
                        <a:pt x="62" y="75"/>
                      </a:cubicBezTo>
                      <a:cubicBezTo>
                        <a:pt x="64" y="77"/>
                        <a:pt x="68" y="76"/>
                        <a:pt x="72" y="75"/>
                      </a:cubicBezTo>
                      <a:cubicBezTo>
                        <a:pt x="77" y="74"/>
                        <a:pt x="82" y="69"/>
                        <a:pt x="83" y="63"/>
                      </a:cubicBezTo>
                      <a:cubicBezTo>
                        <a:pt x="84" y="56"/>
                        <a:pt x="83" y="46"/>
                        <a:pt x="77" y="40"/>
                      </a:cubicBezTo>
                      <a:cubicBezTo>
                        <a:pt x="64" y="38"/>
                        <a:pt x="72" y="22"/>
                        <a:pt x="6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4" name="Freeform 39">
                  <a:extLst>
                    <a:ext uri="{FF2B5EF4-FFF2-40B4-BE49-F238E27FC236}">
                      <a16:creationId xmlns:a16="http://schemas.microsoft.com/office/drawing/2014/main" id="{D48CE126-1C65-40A4-B611-E374CF80EF98}"/>
                    </a:ext>
                  </a:extLst>
                </p:cNvPr>
                <p:cNvSpPr>
                  <a:spLocks/>
                </p:cNvSpPr>
                <p:nvPr/>
              </p:nvSpPr>
              <p:spPr bwMode="auto">
                <a:xfrm>
                  <a:off x="2919413" y="1954213"/>
                  <a:ext cx="60325" cy="60325"/>
                </a:xfrm>
                <a:custGeom>
                  <a:avLst/>
                  <a:gdLst>
                    <a:gd name="T0" fmla="*/ 12 w 39"/>
                    <a:gd name="T1" fmla="*/ 14 h 39"/>
                    <a:gd name="T2" fmla="*/ 8 w 39"/>
                    <a:gd name="T3" fmla="*/ 0 h 39"/>
                    <a:gd name="T4" fmla="*/ 5 w 39"/>
                    <a:gd name="T5" fmla="*/ 2 h 39"/>
                    <a:gd name="T6" fmla="*/ 14 w 39"/>
                    <a:gd name="T7" fmla="*/ 33 h 39"/>
                    <a:gd name="T8" fmla="*/ 22 w 39"/>
                    <a:gd name="T9" fmla="*/ 38 h 39"/>
                    <a:gd name="T10" fmla="*/ 39 w 39"/>
                    <a:gd name="T11" fmla="*/ 16 h 39"/>
                    <a:gd name="T12" fmla="*/ 37 w 39"/>
                    <a:gd name="T13" fmla="*/ 10 h 39"/>
                    <a:gd name="T14" fmla="*/ 20 w 39"/>
                    <a:gd name="T15" fmla="*/ 28 h 39"/>
                    <a:gd name="T16" fmla="*/ 12 w 39"/>
                    <a:gd name="T1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12" y="14"/>
                      </a:moveTo>
                      <a:cubicBezTo>
                        <a:pt x="9" y="10"/>
                        <a:pt x="11" y="4"/>
                        <a:pt x="8" y="0"/>
                      </a:cubicBezTo>
                      <a:cubicBezTo>
                        <a:pt x="5" y="2"/>
                        <a:pt x="5" y="2"/>
                        <a:pt x="5" y="2"/>
                      </a:cubicBezTo>
                      <a:cubicBezTo>
                        <a:pt x="0" y="14"/>
                        <a:pt x="9" y="24"/>
                        <a:pt x="14" y="33"/>
                      </a:cubicBezTo>
                      <a:cubicBezTo>
                        <a:pt x="16" y="36"/>
                        <a:pt x="18" y="39"/>
                        <a:pt x="22" y="38"/>
                      </a:cubicBezTo>
                      <a:cubicBezTo>
                        <a:pt x="31" y="34"/>
                        <a:pt x="38" y="26"/>
                        <a:pt x="39" y="16"/>
                      </a:cubicBezTo>
                      <a:cubicBezTo>
                        <a:pt x="39" y="14"/>
                        <a:pt x="39" y="11"/>
                        <a:pt x="37" y="10"/>
                      </a:cubicBezTo>
                      <a:cubicBezTo>
                        <a:pt x="32" y="17"/>
                        <a:pt x="29" y="28"/>
                        <a:pt x="20" y="28"/>
                      </a:cubicBezTo>
                      <a:cubicBezTo>
                        <a:pt x="16" y="24"/>
                        <a:pt x="13" y="20"/>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5" name="Freeform 40">
                  <a:extLst>
                    <a:ext uri="{FF2B5EF4-FFF2-40B4-BE49-F238E27FC236}">
                      <a16:creationId xmlns:a16="http://schemas.microsoft.com/office/drawing/2014/main" id="{CABAD546-2B83-406F-A1B7-ED88DA601532}"/>
                    </a:ext>
                  </a:extLst>
                </p:cNvPr>
                <p:cNvSpPr>
                  <a:spLocks/>
                </p:cNvSpPr>
                <p:nvPr/>
              </p:nvSpPr>
              <p:spPr bwMode="auto">
                <a:xfrm>
                  <a:off x="2424113" y="1958975"/>
                  <a:ext cx="539750" cy="479425"/>
                </a:xfrm>
                <a:custGeom>
                  <a:avLst/>
                  <a:gdLst>
                    <a:gd name="T0" fmla="*/ 154 w 353"/>
                    <a:gd name="T1" fmla="*/ 2 h 312"/>
                    <a:gd name="T2" fmla="*/ 143 w 353"/>
                    <a:gd name="T3" fmla="*/ 18 h 312"/>
                    <a:gd name="T4" fmla="*/ 128 w 353"/>
                    <a:gd name="T5" fmla="*/ 40 h 312"/>
                    <a:gd name="T6" fmla="*/ 151 w 353"/>
                    <a:gd name="T7" fmla="*/ 52 h 312"/>
                    <a:gd name="T8" fmla="*/ 106 w 353"/>
                    <a:gd name="T9" fmla="*/ 55 h 312"/>
                    <a:gd name="T10" fmla="*/ 53 w 353"/>
                    <a:gd name="T11" fmla="*/ 98 h 312"/>
                    <a:gd name="T12" fmla="*/ 58 w 353"/>
                    <a:gd name="T13" fmla="*/ 121 h 312"/>
                    <a:gd name="T14" fmla="*/ 30 w 353"/>
                    <a:gd name="T15" fmla="*/ 121 h 312"/>
                    <a:gd name="T16" fmla="*/ 13 w 353"/>
                    <a:gd name="T17" fmla="*/ 130 h 312"/>
                    <a:gd name="T18" fmla="*/ 6 w 353"/>
                    <a:gd name="T19" fmla="*/ 156 h 312"/>
                    <a:gd name="T20" fmla="*/ 34 w 353"/>
                    <a:gd name="T21" fmla="*/ 172 h 312"/>
                    <a:gd name="T22" fmla="*/ 49 w 353"/>
                    <a:gd name="T23" fmla="*/ 159 h 312"/>
                    <a:gd name="T24" fmla="*/ 59 w 353"/>
                    <a:gd name="T25" fmla="*/ 184 h 312"/>
                    <a:gd name="T26" fmla="*/ 78 w 353"/>
                    <a:gd name="T27" fmla="*/ 195 h 312"/>
                    <a:gd name="T28" fmla="*/ 105 w 353"/>
                    <a:gd name="T29" fmla="*/ 237 h 312"/>
                    <a:gd name="T30" fmla="*/ 131 w 353"/>
                    <a:gd name="T31" fmla="*/ 227 h 312"/>
                    <a:gd name="T32" fmla="*/ 146 w 353"/>
                    <a:gd name="T33" fmla="*/ 244 h 312"/>
                    <a:gd name="T34" fmla="*/ 140 w 353"/>
                    <a:gd name="T35" fmla="*/ 263 h 312"/>
                    <a:gd name="T36" fmla="*/ 146 w 353"/>
                    <a:gd name="T37" fmla="*/ 282 h 312"/>
                    <a:gd name="T38" fmla="*/ 173 w 353"/>
                    <a:gd name="T39" fmla="*/ 261 h 312"/>
                    <a:gd name="T40" fmla="*/ 161 w 353"/>
                    <a:gd name="T41" fmla="*/ 242 h 312"/>
                    <a:gd name="T42" fmla="*/ 186 w 353"/>
                    <a:gd name="T43" fmla="*/ 225 h 312"/>
                    <a:gd name="T44" fmla="*/ 188 w 353"/>
                    <a:gd name="T45" fmla="*/ 272 h 312"/>
                    <a:gd name="T46" fmla="*/ 145 w 353"/>
                    <a:gd name="T47" fmla="*/ 308 h 312"/>
                    <a:gd name="T48" fmla="*/ 183 w 353"/>
                    <a:gd name="T49" fmla="*/ 287 h 312"/>
                    <a:gd name="T50" fmla="*/ 202 w 353"/>
                    <a:gd name="T51" fmla="*/ 262 h 312"/>
                    <a:gd name="T52" fmla="*/ 202 w 353"/>
                    <a:gd name="T53" fmla="*/ 244 h 312"/>
                    <a:gd name="T54" fmla="*/ 232 w 353"/>
                    <a:gd name="T55" fmla="*/ 201 h 312"/>
                    <a:gd name="T56" fmla="*/ 288 w 353"/>
                    <a:gd name="T57" fmla="*/ 225 h 312"/>
                    <a:gd name="T58" fmla="*/ 305 w 353"/>
                    <a:gd name="T59" fmla="*/ 198 h 312"/>
                    <a:gd name="T60" fmla="*/ 353 w 353"/>
                    <a:gd name="T61" fmla="*/ 141 h 312"/>
                    <a:gd name="T62" fmla="*/ 343 w 353"/>
                    <a:gd name="T63" fmla="*/ 151 h 312"/>
                    <a:gd name="T64" fmla="*/ 288 w 353"/>
                    <a:gd name="T65" fmla="*/ 215 h 312"/>
                    <a:gd name="T66" fmla="*/ 273 w 353"/>
                    <a:gd name="T67" fmla="*/ 201 h 312"/>
                    <a:gd name="T68" fmla="*/ 314 w 353"/>
                    <a:gd name="T69" fmla="*/ 172 h 312"/>
                    <a:gd name="T70" fmla="*/ 291 w 353"/>
                    <a:gd name="T71" fmla="*/ 107 h 312"/>
                    <a:gd name="T72" fmla="*/ 275 w 353"/>
                    <a:gd name="T73" fmla="*/ 85 h 312"/>
                    <a:gd name="T74" fmla="*/ 291 w 353"/>
                    <a:gd name="T75" fmla="*/ 67 h 312"/>
                    <a:gd name="T76" fmla="*/ 318 w 353"/>
                    <a:gd name="T77" fmla="*/ 99 h 312"/>
                    <a:gd name="T78" fmla="*/ 348 w 353"/>
                    <a:gd name="T79" fmla="*/ 134 h 312"/>
                    <a:gd name="T80" fmla="*/ 315 w 353"/>
                    <a:gd name="T81" fmla="*/ 95 h 312"/>
                    <a:gd name="T82" fmla="*/ 285 w 353"/>
                    <a:gd name="T83" fmla="*/ 58 h 312"/>
                    <a:gd name="T84" fmla="*/ 259 w 353"/>
                    <a:gd name="T85" fmla="*/ 92 h 312"/>
                    <a:gd name="T86" fmla="*/ 286 w 353"/>
                    <a:gd name="T87" fmla="*/ 112 h 312"/>
                    <a:gd name="T88" fmla="*/ 320 w 353"/>
                    <a:gd name="T89" fmla="*/ 154 h 312"/>
                    <a:gd name="T90" fmla="*/ 265 w 353"/>
                    <a:gd name="T91" fmla="*/ 195 h 312"/>
                    <a:gd name="T92" fmla="*/ 239 w 353"/>
                    <a:gd name="T93" fmla="*/ 163 h 312"/>
                    <a:gd name="T94" fmla="*/ 267 w 353"/>
                    <a:gd name="T95" fmla="*/ 159 h 312"/>
                    <a:gd name="T96" fmla="*/ 281 w 353"/>
                    <a:gd name="T97" fmla="*/ 156 h 312"/>
                    <a:gd name="T98" fmla="*/ 293 w 353"/>
                    <a:gd name="T99" fmla="*/ 135 h 312"/>
                    <a:gd name="T100" fmla="*/ 269 w 353"/>
                    <a:gd name="T101" fmla="*/ 124 h 312"/>
                    <a:gd name="T102" fmla="*/ 244 w 353"/>
                    <a:gd name="T103" fmla="*/ 126 h 312"/>
                    <a:gd name="T104" fmla="*/ 248 w 353"/>
                    <a:gd name="T105" fmla="*/ 96 h 312"/>
                    <a:gd name="T106" fmla="*/ 199 w 353"/>
                    <a:gd name="T107" fmla="*/ 61 h 312"/>
                    <a:gd name="T108" fmla="*/ 192 w 353"/>
                    <a:gd name="T109" fmla="*/ 57 h 312"/>
                    <a:gd name="T110" fmla="*/ 159 w 353"/>
                    <a:gd name="T111" fmla="*/ 58 h 312"/>
                    <a:gd name="T112" fmla="*/ 173 w 353"/>
                    <a:gd name="T113" fmla="*/ 34 h 312"/>
                    <a:gd name="T114" fmla="*/ 164 w 353"/>
                    <a:gd name="T115" fmla="*/ 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3" h="312">
                      <a:moveTo>
                        <a:pt x="164" y="13"/>
                      </a:moveTo>
                      <a:cubicBezTo>
                        <a:pt x="162" y="8"/>
                        <a:pt x="161" y="0"/>
                        <a:pt x="154" y="2"/>
                      </a:cubicBezTo>
                      <a:cubicBezTo>
                        <a:pt x="147" y="2"/>
                        <a:pt x="144" y="8"/>
                        <a:pt x="142" y="12"/>
                      </a:cubicBezTo>
                      <a:cubicBezTo>
                        <a:pt x="142" y="15"/>
                        <a:pt x="144" y="16"/>
                        <a:pt x="143" y="18"/>
                      </a:cubicBezTo>
                      <a:cubicBezTo>
                        <a:pt x="138" y="22"/>
                        <a:pt x="131" y="24"/>
                        <a:pt x="128" y="30"/>
                      </a:cubicBezTo>
                      <a:cubicBezTo>
                        <a:pt x="127" y="33"/>
                        <a:pt x="126" y="38"/>
                        <a:pt x="128" y="40"/>
                      </a:cubicBezTo>
                      <a:cubicBezTo>
                        <a:pt x="132" y="37"/>
                        <a:pt x="138" y="35"/>
                        <a:pt x="145" y="36"/>
                      </a:cubicBezTo>
                      <a:cubicBezTo>
                        <a:pt x="150" y="39"/>
                        <a:pt x="152" y="45"/>
                        <a:pt x="151" y="52"/>
                      </a:cubicBezTo>
                      <a:cubicBezTo>
                        <a:pt x="147" y="60"/>
                        <a:pt x="138" y="68"/>
                        <a:pt x="128" y="68"/>
                      </a:cubicBezTo>
                      <a:cubicBezTo>
                        <a:pt x="119" y="66"/>
                        <a:pt x="110" y="63"/>
                        <a:pt x="106" y="55"/>
                      </a:cubicBezTo>
                      <a:cubicBezTo>
                        <a:pt x="104" y="61"/>
                        <a:pt x="101" y="68"/>
                        <a:pt x="99" y="75"/>
                      </a:cubicBezTo>
                      <a:cubicBezTo>
                        <a:pt x="88" y="90"/>
                        <a:pt x="71" y="98"/>
                        <a:pt x="53" y="98"/>
                      </a:cubicBezTo>
                      <a:cubicBezTo>
                        <a:pt x="53" y="99"/>
                        <a:pt x="53" y="99"/>
                        <a:pt x="53" y="99"/>
                      </a:cubicBezTo>
                      <a:cubicBezTo>
                        <a:pt x="57" y="105"/>
                        <a:pt x="61" y="113"/>
                        <a:pt x="58" y="121"/>
                      </a:cubicBezTo>
                      <a:cubicBezTo>
                        <a:pt x="55" y="127"/>
                        <a:pt x="48" y="130"/>
                        <a:pt x="42" y="131"/>
                      </a:cubicBezTo>
                      <a:cubicBezTo>
                        <a:pt x="36" y="130"/>
                        <a:pt x="36" y="121"/>
                        <a:pt x="30" y="121"/>
                      </a:cubicBezTo>
                      <a:cubicBezTo>
                        <a:pt x="25" y="122"/>
                        <a:pt x="23" y="127"/>
                        <a:pt x="21" y="130"/>
                      </a:cubicBezTo>
                      <a:cubicBezTo>
                        <a:pt x="19" y="132"/>
                        <a:pt x="16" y="130"/>
                        <a:pt x="13" y="130"/>
                      </a:cubicBezTo>
                      <a:cubicBezTo>
                        <a:pt x="9" y="131"/>
                        <a:pt x="4" y="135"/>
                        <a:pt x="3" y="139"/>
                      </a:cubicBezTo>
                      <a:cubicBezTo>
                        <a:pt x="0" y="145"/>
                        <a:pt x="4" y="151"/>
                        <a:pt x="6" y="156"/>
                      </a:cubicBezTo>
                      <a:cubicBezTo>
                        <a:pt x="11" y="162"/>
                        <a:pt x="20" y="162"/>
                        <a:pt x="28" y="162"/>
                      </a:cubicBezTo>
                      <a:cubicBezTo>
                        <a:pt x="33" y="165"/>
                        <a:pt x="27" y="172"/>
                        <a:pt x="34" y="172"/>
                      </a:cubicBezTo>
                      <a:cubicBezTo>
                        <a:pt x="33" y="169"/>
                        <a:pt x="34" y="166"/>
                        <a:pt x="36" y="164"/>
                      </a:cubicBezTo>
                      <a:cubicBezTo>
                        <a:pt x="39" y="160"/>
                        <a:pt x="43" y="158"/>
                        <a:pt x="49" y="159"/>
                      </a:cubicBezTo>
                      <a:cubicBezTo>
                        <a:pt x="52" y="161"/>
                        <a:pt x="56" y="162"/>
                        <a:pt x="58" y="165"/>
                      </a:cubicBezTo>
                      <a:cubicBezTo>
                        <a:pt x="60" y="171"/>
                        <a:pt x="60" y="177"/>
                        <a:pt x="59" y="184"/>
                      </a:cubicBezTo>
                      <a:cubicBezTo>
                        <a:pt x="58" y="186"/>
                        <a:pt x="55" y="189"/>
                        <a:pt x="56" y="191"/>
                      </a:cubicBezTo>
                      <a:cubicBezTo>
                        <a:pt x="64" y="191"/>
                        <a:pt x="70" y="193"/>
                        <a:pt x="78" y="195"/>
                      </a:cubicBezTo>
                      <a:cubicBezTo>
                        <a:pt x="88" y="200"/>
                        <a:pt x="100" y="209"/>
                        <a:pt x="103" y="222"/>
                      </a:cubicBezTo>
                      <a:cubicBezTo>
                        <a:pt x="105" y="227"/>
                        <a:pt x="102" y="233"/>
                        <a:pt x="105" y="237"/>
                      </a:cubicBezTo>
                      <a:cubicBezTo>
                        <a:pt x="115" y="229"/>
                        <a:pt x="115" y="229"/>
                        <a:pt x="115" y="229"/>
                      </a:cubicBezTo>
                      <a:cubicBezTo>
                        <a:pt x="119" y="227"/>
                        <a:pt x="125" y="223"/>
                        <a:pt x="131" y="227"/>
                      </a:cubicBezTo>
                      <a:cubicBezTo>
                        <a:pt x="133" y="225"/>
                        <a:pt x="134" y="228"/>
                        <a:pt x="137" y="227"/>
                      </a:cubicBezTo>
                      <a:cubicBezTo>
                        <a:pt x="142" y="231"/>
                        <a:pt x="148" y="236"/>
                        <a:pt x="146" y="244"/>
                      </a:cubicBezTo>
                      <a:cubicBezTo>
                        <a:pt x="145" y="252"/>
                        <a:pt x="133" y="246"/>
                        <a:pt x="133" y="254"/>
                      </a:cubicBezTo>
                      <a:cubicBezTo>
                        <a:pt x="132" y="259"/>
                        <a:pt x="138" y="261"/>
                        <a:pt x="140" y="263"/>
                      </a:cubicBezTo>
                      <a:cubicBezTo>
                        <a:pt x="143" y="265"/>
                        <a:pt x="141" y="269"/>
                        <a:pt x="141" y="272"/>
                      </a:cubicBezTo>
                      <a:cubicBezTo>
                        <a:pt x="141" y="276"/>
                        <a:pt x="143" y="280"/>
                        <a:pt x="146" y="282"/>
                      </a:cubicBezTo>
                      <a:cubicBezTo>
                        <a:pt x="149" y="285"/>
                        <a:pt x="154" y="285"/>
                        <a:pt x="156" y="281"/>
                      </a:cubicBezTo>
                      <a:cubicBezTo>
                        <a:pt x="158" y="272"/>
                        <a:pt x="163" y="264"/>
                        <a:pt x="173" y="261"/>
                      </a:cubicBezTo>
                      <a:cubicBezTo>
                        <a:pt x="176" y="257"/>
                        <a:pt x="179" y="254"/>
                        <a:pt x="178" y="250"/>
                      </a:cubicBezTo>
                      <a:cubicBezTo>
                        <a:pt x="172" y="246"/>
                        <a:pt x="163" y="251"/>
                        <a:pt x="161" y="242"/>
                      </a:cubicBezTo>
                      <a:cubicBezTo>
                        <a:pt x="162" y="237"/>
                        <a:pt x="162" y="232"/>
                        <a:pt x="166" y="229"/>
                      </a:cubicBezTo>
                      <a:cubicBezTo>
                        <a:pt x="172" y="225"/>
                        <a:pt x="180" y="223"/>
                        <a:pt x="186" y="225"/>
                      </a:cubicBezTo>
                      <a:cubicBezTo>
                        <a:pt x="193" y="228"/>
                        <a:pt x="197" y="234"/>
                        <a:pt x="201" y="240"/>
                      </a:cubicBezTo>
                      <a:cubicBezTo>
                        <a:pt x="205" y="252"/>
                        <a:pt x="197" y="264"/>
                        <a:pt x="188" y="272"/>
                      </a:cubicBezTo>
                      <a:cubicBezTo>
                        <a:pt x="178" y="272"/>
                        <a:pt x="181" y="284"/>
                        <a:pt x="176" y="289"/>
                      </a:cubicBezTo>
                      <a:cubicBezTo>
                        <a:pt x="170" y="301"/>
                        <a:pt x="157" y="306"/>
                        <a:pt x="145" y="308"/>
                      </a:cubicBezTo>
                      <a:cubicBezTo>
                        <a:pt x="145" y="308"/>
                        <a:pt x="146" y="308"/>
                        <a:pt x="148" y="309"/>
                      </a:cubicBezTo>
                      <a:cubicBezTo>
                        <a:pt x="163" y="312"/>
                        <a:pt x="174" y="299"/>
                        <a:pt x="183" y="287"/>
                      </a:cubicBezTo>
                      <a:cubicBezTo>
                        <a:pt x="184" y="284"/>
                        <a:pt x="182" y="282"/>
                        <a:pt x="185" y="279"/>
                      </a:cubicBezTo>
                      <a:cubicBezTo>
                        <a:pt x="192" y="276"/>
                        <a:pt x="199" y="269"/>
                        <a:pt x="202" y="262"/>
                      </a:cubicBezTo>
                      <a:cubicBezTo>
                        <a:pt x="207" y="256"/>
                        <a:pt x="212" y="267"/>
                        <a:pt x="217" y="265"/>
                      </a:cubicBezTo>
                      <a:cubicBezTo>
                        <a:pt x="213" y="258"/>
                        <a:pt x="205" y="253"/>
                        <a:pt x="202" y="244"/>
                      </a:cubicBezTo>
                      <a:cubicBezTo>
                        <a:pt x="204" y="228"/>
                        <a:pt x="204" y="228"/>
                        <a:pt x="204" y="228"/>
                      </a:cubicBezTo>
                      <a:cubicBezTo>
                        <a:pt x="207" y="214"/>
                        <a:pt x="220" y="205"/>
                        <a:pt x="232" y="201"/>
                      </a:cubicBezTo>
                      <a:cubicBezTo>
                        <a:pt x="249" y="196"/>
                        <a:pt x="265" y="203"/>
                        <a:pt x="277" y="213"/>
                      </a:cubicBezTo>
                      <a:cubicBezTo>
                        <a:pt x="281" y="216"/>
                        <a:pt x="284" y="222"/>
                        <a:pt x="288" y="225"/>
                      </a:cubicBezTo>
                      <a:cubicBezTo>
                        <a:pt x="293" y="220"/>
                        <a:pt x="297" y="211"/>
                        <a:pt x="296" y="203"/>
                      </a:cubicBezTo>
                      <a:cubicBezTo>
                        <a:pt x="298" y="199"/>
                        <a:pt x="303" y="202"/>
                        <a:pt x="305" y="198"/>
                      </a:cubicBezTo>
                      <a:cubicBezTo>
                        <a:pt x="327" y="191"/>
                        <a:pt x="335" y="168"/>
                        <a:pt x="346" y="150"/>
                      </a:cubicBezTo>
                      <a:cubicBezTo>
                        <a:pt x="347" y="146"/>
                        <a:pt x="352" y="144"/>
                        <a:pt x="353" y="141"/>
                      </a:cubicBezTo>
                      <a:cubicBezTo>
                        <a:pt x="353" y="140"/>
                        <a:pt x="352" y="138"/>
                        <a:pt x="350" y="138"/>
                      </a:cubicBezTo>
                      <a:cubicBezTo>
                        <a:pt x="347" y="141"/>
                        <a:pt x="344" y="146"/>
                        <a:pt x="343" y="151"/>
                      </a:cubicBezTo>
                      <a:cubicBezTo>
                        <a:pt x="331" y="167"/>
                        <a:pt x="323" y="188"/>
                        <a:pt x="302" y="195"/>
                      </a:cubicBezTo>
                      <a:cubicBezTo>
                        <a:pt x="291" y="196"/>
                        <a:pt x="293" y="208"/>
                        <a:pt x="288" y="215"/>
                      </a:cubicBezTo>
                      <a:cubicBezTo>
                        <a:pt x="286" y="217"/>
                        <a:pt x="284" y="215"/>
                        <a:pt x="283" y="214"/>
                      </a:cubicBezTo>
                      <a:cubicBezTo>
                        <a:pt x="281" y="208"/>
                        <a:pt x="273" y="207"/>
                        <a:pt x="273" y="201"/>
                      </a:cubicBezTo>
                      <a:cubicBezTo>
                        <a:pt x="280" y="197"/>
                        <a:pt x="285" y="190"/>
                        <a:pt x="290" y="183"/>
                      </a:cubicBezTo>
                      <a:cubicBezTo>
                        <a:pt x="299" y="183"/>
                        <a:pt x="307" y="179"/>
                        <a:pt x="314" y="172"/>
                      </a:cubicBezTo>
                      <a:cubicBezTo>
                        <a:pt x="322" y="162"/>
                        <a:pt x="327" y="147"/>
                        <a:pt x="323" y="134"/>
                      </a:cubicBezTo>
                      <a:cubicBezTo>
                        <a:pt x="319" y="119"/>
                        <a:pt x="305" y="111"/>
                        <a:pt x="291" y="107"/>
                      </a:cubicBezTo>
                      <a:cubicBezTo>
                        <a:pt x="282" y="104"/>
                        <a:pt x="281" y="93"/>
                        <a:pt x="271" y="91"/>
                      </a:cubicBezTo>
                      <a:cubicBezTo>
                        <a:pt x="270" y="88"/>
                        <a:pt x="273" y="86"/>
                        <a:pt x="275" y="85"/>
                      </a:cubicBezTo>
                      <a:cubicBezTo>
                        <a:pt x="281" y="80"/>
                        <a:pt x="283" y="73"/>
                        <a:pt x="286" y="67"/>
                      </a:cubicBezTo>
                      <a:cubicBezTo>
                        <a:pt x="287" y="65"/>
                        <a:pt x="290" y="66"/>
                        <a:pt x="291" y="67"/>
                      </a:cubicBezTo>
                      <a:cubicBezTo>
                        <a:pt x="292" y="76"/>
                        <a:pt x="294" y="86"/>
                        <a:pt x="300" y="93"/>
                      </a:cubicBezTo>
                      <a:cubicBezTo>
                        <a:pt x="307" y="93"/>
                        <a:pt x="312" y="98"/>
                        <a:pt x="318" y="99"/>
                      </a:cubicBezTo>
                      <a:cubicBezTo>
                        <a:pt x="329" y="106"/>
                        <a:pt x="338" y="116"/>
                        <a:pt x="344" y="129"/>
                      </a:cubicBezTo>
                      <a:cubicBezTo>
                        <a:pt x="345" y="131"/>
                        <a:pt x="346" y="134"/>
                        <a:pt x="348" y="134"/>
                      </a:cubicBezTo>
                      <a:cubicBezTo>
                        <a:pt x="346" y="127"/>
                        <a:pt x="342" y="119"/>
                        <a:pt x="338" y="112"/>
                      </a:cubicBezTo>
                      <a:cubicBezTo>
                        <a:pt x="333" y="103"/>
                        <a:pt x="322" y="100"/>
                        <a:pt x="315" y="95"/>
                      </a:cubicBezTo>
                      <a:cubicBezTo>
                        <a:pt x="311" y="92"/>
                        <a:pt x="305" y="93"/>
                        <a:pt x="302" y="89"/>
                      </a:cubicBezTo>
                      <a:cubicBezTo>
                        <a:pt x="295" y="79"/>
                        <a:pt x="295" y="65"/>
                        <a:pt x="285" y="58"/>
                      </a:cubicBezTo>
                      <a:cubicBezTo>
                        <a:pt x="282" y="66"/>
                        <a:pt x="282" y="66"/>
                        <a:pt x="282" y="66"/>
                      </a:cubicBezTo>
                      <a:cubicBezTo>
                        <a:pt x="280" y="78"/>
                        <a:pt x="268" y="84"/>
                        <a:pt x="259" y="92"/>
                      </a:cubicBezTo>
                      <a:cubicBezTo>
                        <a:pt x="259" y="93"/>
                        <a:pt x="259" y="93"/>
                        <a:pt x="259" y="93"/>
                      </a:cubicBezTo>
                      <a:cubicBezTo>
                        <a:pt x="271" y="93"/>
                        <a:pt x="279" y="103"/>
                        <a:pt x="286" y="112"/>
                      </a:cubicBezTo>
                      <a:cubicBezTo>
                        <a:pt x="295" y="113"/>
                        <a:pt x="304" y="114"/>
                        <a:pt x="310" y="122"/>
                      </a:cubicBezTo>
                      <a:cubicBezTo>
                        <a:pt x="320" y="130"/>
                        <a:pt x="322" y="143"/>
                        <a:pt x="320" y="154"/>
                      </a:cubicBezTo>
                      <a:cubicBezTo>
                        <a:pt x="318" y="168"/>
                        <a:pt x="303" y="175"/>
                        <a:pt x="291" y="177"/>
                      </a:cubicBezTo>
                      <a:cubicBezTo>
                        <a:pt x="285" y="188"/>
                        <a:pt x="275" y="193"/>
                        <a:pt x="265" y="195"/>
                      </a:cubicBezTo>
                      <a:cubicBezTo>
                        <a:pt x="256" y="195"/>
                        <a:pt x="248" y="192"/>
                        <a:pt x="243" y="184"/>
                      </a:cubicBezTo>
                      <a:cubicBezTo>
                        <a:pt x="239" y="178"/>
                        <a:pt x="239" y="170"/>
                        <a:pt x="239" y="163"/>
                      </a:cubicBezTo>
                      <a:cubicBezTo>
                        <a:pt x="241" y="158"/>
                        <a:pt x="246" y="153"/>
                        <a:pt x="252" y="152"/>
                      </a:cubicBezTo>
                      <a:cubicBezTo>
                        <a:pt x="258" y="152"/>
                        <a:pt x="264" y="153"/>
                        <a:pt x="267" y="159"/>
                      </a:cubicBezTo>
                      <a:cubicBezTo>
                        <a:pt x="268" y="161"/>
                        <a:pt x="267" y="164"/>
                        <a:pt x="267" y="166"/>
                      </a:cubicBezTo>
                      <a:cubicBezTo>
                        <a:pt x="274" y="168"/>
                        <a:pt x="277" y="160"/>
                        <a:pt x="281" y="156"/>
                      </a:cubicBezTo>
                      <a:cubicBezTo>
                        <a:pt x="286" y="155"/>
                        <a:pt x="293" y="157"/>
                        <a:pt x="296" y="151"/>
                      </a:cubicBezTo>
                      <a:cubicBezTo>
                        <a:pt x="297" y="145"/>
                        <a:pt x="298" y="138"/>
                        <a:pt x="293" y="135"/>
                      </a:cubicBezTo>
                      <a:cubicBezTo>
                        <a:pt x="289" y="132"/>
                        <a:pt x="285" y="133"/>
                        <a:pt x="281" y="133"/>
                      </a:cubicBezTo>
                      <a:cubicBezTo>
                        <a:pt x="274" y="136"/>
                        <a:pt x="273" y="128"/>
                        <a:pt x="269" y="124"/>
                      </a:cubicBezTo>
                      <a:cubicBezTo>
                        <a:pt x="266" y="122"/>
                        <a:pt x="263" y="126"/>
                        <a:pt x="260" y="128"/>
                      </a:cubicBezTo>
                      <a:cubicBezTo>
                        <a:pt x="255" y="129"/>
                        <a:pt x="248" y="130"/>
                        <a:pt x="244" y="126"/>
                      </a:cubicBezTo>
                      <a:cubicBezTo>
                        <a:pt x="241" y="123"/>
                        <a:pt x="236" y="120"/>
                        <a:pt x="237" y="115"/>
                      </a:cubicBezTo>
                      <a:cubicBezTo>
                        <a:pt x="237" y="107"/>
                        <a:pt x="241" y="100"/>
                        <a:pt x="248" y="96"/>
                      </a:cubicBezTo>
                      <a:cubicBezTo>
                        <a:pt x="233" y="95"/>
                        <a:pt x="220" y="88"/>
                        <a:pt x="210" y="79"/>
                      </a:cubicBezTo>
                      <a:cubicBezTo>
                        <a:pt x="204" y="74"/>
                        <a:pt x="203" y="66"/>
                        <a:pt x="199" y="61"/>
                      </a:cubicBezTo>
                      <a:cubicBezTo>
                        <a:pt x="197" y="57"/>
                        <a:pt x="199" y="52"/>
                        <a:pt x="196" y="50"/>
                      </a:cubicBezTo>
                      <a:cubicBezTo>
                        <a:pt x="192" y="57"/>
                        <a:pt x="192" y="57"/>
                        <a:pt x="192" y="57"/>
                      </a:cubicBezTo>
                      <a:cubicBezTo>
                        <a:pt x="185" y="62"/>
                        <a:pt x="180" y="67"/>
                        <a:pt x="172" y="66"/>
                      </a:cubicBezTo>
                      <a:cubicBezTo>
                        <a:pt x="167" y="65"/>
                        <a:pt x="162" y="63"/>
                        <a:pt x="159" y="58"/>
                      </a:cubicBezTo>
                      <a:cubicBezTo>
                        <a:pt x="157" y="53"/>
                        <a:pt x="153" y="47"/>
                        <a:pt x="157" y="42"/>
                      </a:cubicBezTo>
                      <a:cubicBezTo>
                        <a:pt x="159" y="35"/>
                        <a:pt x="167" y="33"/>
                        <a:pt x="173" y="34"/>
                      </a:cubicBezTo>
                      <a:cubicBezTo>
                        <a:pt x="170" y="31"/>
                        <a:pt x="163" y="34"/>
                        <a:pt x="162" y="28"/>
                      </a:cubicBezTo>
                      <a:cubicBezTo>
                        <a:pt x="163" y="23"/>
                        <a:pt x="164" y="18"/>
                        <a:pt x="16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6" name="Freeform 41">
                  <a:extLst>
                    <a:ext uri="{FF2B5EF4-FFF2-40B4-BE49-F238E27FC236}">
                      <a16:creationId xmlns:a16="http://schemas.microsoft.com/office/drawing/2014/main" id="{C10552D7-AE84-4A22-A67C-0D4B9AE011DA}"/>
                    </a:ext>
                  </a:extLst>
                </p:cNvPr>
                <p:cNvSpPr>
                  <a:spLocks/>
                </p:cNvSpPr>
                <p:nvPr/>
              </p:nvSpPr>
              <p:spPr bwMode="auto">
                <a:xfrm>
                  <a:off x="2324101" y="1962150"/>
                  <a:ext cx="53975" cy="55563"/>
                </a:xfrm>
                <a:custGeom>
                  <a:avLst/>
                  <a:gdLst>
                    <a:gd name="T0" fmla="*/ 30 w 35"/>
                    <a:gd name="T1" fmla="*/ 25 h 36"/>
                    <a:gd name="T2" fmla="*/ 32 w 35"/>
                    <a:gd name="T3" fmla="*/ 0 h 36"/>
                    <a:gd name="T4" fmla="*/ 22 w 35"/>
                    <a:gd name="T5" fmla="*/ 22 h 36"/>
                    <a:gd name="T6" fmla="*/ 13 w 35"/>
                    <a:gd name="T7" fmla="*/ 19 h 36"/>
                    <a:gd name="T8" fmla="*/ 3 w 35"/>
                    <a:gd name="T9" fmla="*/ 5 h 36"/>
                    <a:gd name="T10" fmla="*/ 1 w 35"/>
                    <a:gd name="T11" fmla="*/ 10 h 36"/>
                    <a:gd name="T12" fmla="*/ 22 w 35"/>
                    <a:gd name="T13" fmla="*/ 35 h 36"/>
                    <a:gd name="T14" fmla="*/ 30 w 35"/>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30" y="25"/>
                      </a:moveTo>
                      <a:cubicBezTo>
                        <a:pt x="31" y="17"/>
                        <a:pt x="35" y="7"/>
                        <a:pt x="32" y="0"/>
                      </a:cubicBezTo>
                      <a:cubicBezTo>
                        <a:pt x="29" y="8"/>
                        <a:pt x="30" y="17"/>
                        <a:pt x="22" y="22"/>
                      </a:cubicBezTo>
                      <a:cubicBezTo>
                        <a:pt x="18" y="24"/>
                        <a:pt x="16" y="21"/>
                        <a:pt x="13" y="19"/>
                      </a:cubicBezTo>
                      <a:cubicBezTo>
                        <a:pt x="10" y="15"/>
                        <a:pt x="7" y="8"/>
                        <a:pt x="3" y="5"/>
                      </a:cubicBezTo>
                      <a:cubicBezTo>
                        <a:pt x="1" y="6"/>
                        <a:pt x="0" y="8"/>
                        <a:pt x="1" y="10"/>
                      </a:cubicBezTo>
                      <a:cubicBezTo>
                        <a:pt x="7" y="20"/>
                        <a:pt x="13" y="28"/>
                        <a:pt x="22" y="35"/>
                      </a:cubicBezTo>
                      <a:cubicBezTo>
                        <a:pt x="27" y="36"/>
                        <a:pt x="28" y="28"/>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7" name="Freeform 42">
                  <a:extLst>
                    <a:ext uri="{FF2B5EF4-FFF2-40B4-BE49-F238E27FC236}">
                      <a16:creationId xmlns:a16="http://schemas.microsoft.com/office/drawing/2014/main" id="{62734CC6-7943-48FC-B207-4DB7E958CD8A}"/>
                    </a:ext>
                  </a:extLst>
                </p:cNvPr>
                <p:cNvSpPr>
                  <a:spLocks/>
                </p:cNvSpPr>
                <p:nvPr/>
              </p:nvSpPr>
              <p:spPr bwMode="auto">
                <a:xfrm>
                  <a:off x="2282826" y="1968500"/>
                  <a:ext cx="298450" cy="415925"/>
                </a:xfrm>
                <a:custGeom>
                  <a:avLst/>
                  <a:gdLst>
                    <a:gd name="T0" fmla="*/ 180 w 195"/>
                    <a:gd name="T1" fmla="*/ 17 h 271"/>
                    <a:gd name="T2" fmla="*/ 168 w 195"/>
                    <a:gd name="T3" fmla="*/ 8 h 271"/>
                    <a:gd name="T4" fmla="*/ 122 w 195"/>
                    <a:gd name="T5" fmla="*/ 8 h 271"/>
                    <a:gd name="T6" fmla="*/ 64 w 195"/>
                    <a:gd name="T7" fmla="*/ 68 h 271"/>
                    <a:gd name="T8" fmla="*/ 40 w 195"/>
                    <a:gd name="T9" fmla="*/ 83 h 271"/>
                    <a:gd name="T10" fmla="*/ 3 w 195"/>
                    <a:gd name="T11" fmla="*/ 136 h 271"/>
                    <a:gd name="T12" fmla="*/ 2 w 195"/>
                    <a:gd name="T13" fmla="*/ 143 h 271"/>
                    <a:gd name="T14" fmla="*/ 70 w 195"/>
                    <a:gd name="T15" fmla="*/ 207 h 271"/>
                    <a:gd name="T16" fmla="*/ 86 w 195"/>
                    <a:gd name="T17" fmla="*/ 243 h 271"/>
                    <a:gd name="T18" fmla="*/ 110 w 195"/>
                    <a:gd name="T19" fmla="*/ 261 h 271"/>
                    <a:gd name="T20" fmla="*/ 172 w 195"/>
                    <a:gd name="T21" fmla="*/ 260 h 271"/>
                    <a:gd name="T22" fmla="*/ 189 w 195"/>
                    <a:gd name="T23" fmla="*/ 225 h 271"/>
                    <a:gd name="T24" fmla="*/ 179 w 195"/>
                    <a:gd name="T25" fmla="*/ 202 h 271"/>
                    <a:gd name="T26" fmla="*/ 147 w 195"/>
                    <a:gd name="T27" fmla="*/ 191 h 271"/>
                    <a:gd name="T28" fmla="*/ 121 w 195"/>
                    <a:gd name="T29" fmla="*/ 206 h 271"/>
                    <a:gd name="T30" fmla="*/ 114 w 195"/>
                    <a:gd name="T31" fmla="*/ 233 h 271"/>
                    <a:gd name="T32" fmla="*/ 130 w 195"/>
                    <a:gd name="T33" fmla="*/ 242 h 271"/>
                    <a:gd name="T34" fmla="*/ 131 w 195"/>
                    <a:gd name="T35" fmla="*/ 240 h 271"/>
                    <a:gd name="T36" fmla="*/ 132 w 195"/>
                    <a:gd name="T37" fmla="*/ 226 h 271"/>
                    <a:gd name="T38" fmla="*/ 151 w 195"/>
                    <a:gd name="T39" fmla="*/ 208 h 271"/>
                    <a:gd name="T40" fmla="*/ 166 w 195"/>
                    <a:gd name="T41" fmla="*/ 217 h 271"/>
                    <a:gd name="T42" fmla="*/ 167 w 195"/>
                    <a:gd name="T43" fmla="*/ 236 h 271"/>
                    <a:gd name="T44" fmla="*/ 144 w 195"/>
                    <a:gd name="T45" fmla="*/ 253 h 271"/>
                    <a:gd name="T46" fmla="*/ 77 w 195"/>
                    <a:gd name="T47" fmla="*/ 192 h 271"/>
                    <a:gd name="T48" fmla="*/ 34 w 195"/>
                    <a:gd name="T49" fmla="*/ 151 h 271"/>
                    <a:gd name="T50" fmla="*/ 25 w 195"/>
                    <a:gd name="T51" fmla="*/ 135 h 271"/>
                    <a:gd name="T52" fmla="*/ 36 w 195"/>
                    <a:gd name="T53" fmla="*/ 112 h 271"/>
                    <a:gd name="T54" fmla="*/ 75 w 195"/>
                    <a:gd name="T55" fmla="*/ 81 h 271"/>
                    <a:gd name="T56" fmla="*/ 137 w 195"/>
                    <a:gd name="T57" fmla="*/ 20 h 271"/>
                    <a:gd name="T58" fmla="*/ 170 w 195"/>
                    <a:gd name="T59" fmla="*/ 35 h 271"/>
                    <a:gd name="T60" fmla="*/ 170 w 195"/>
                    <a:gd name="T61" fmla="*/ 54 h 271"/>
                    <a:gd name="T62" fmla="*/ 143 w 195"/>
                    <a:gd name="T63" fmla="*/ 66 h 271"/>
                    <a:gd name="T64" fmla="*/ 124 w 195"/>
                    <a:gd name="T65" fmla="*/ 30 h 271"/>
                    <a:gd name="T66" fmla="*/ 112 w 195"/>
                    <a:gd name="T67" fmla="*/ 36 h 271"/>
                    <a:gd name="T68" fmla="*/ 123 w 195"/>
                    <a:gd name="T69" fmla="*/ 77 h 271"/>
                    <a:gd name="T70" fmla="*/ 147 w 195"/>
                    <a:gd name="T71" fmla="*/ 86 h 271"/>
                    <a:gd name="T72" fmla="*/ 185 w 195"/>
                    <a:gd name="T73" fmla="*/ 64 h 271"/>
                    <a:gd name="T74" fmla="*/ 180 w 195"/>
                    <a:gd name="T75" fmla="*/ 1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71">
                      <a:moveTo>
                        <a:pt x="180" y="17"/>
                      </a:moveTo>
                      <a:cubicBezTo>
                        <a:pt x="168" y="8"/>
                        <a:pt x="168" y="8"/>
                        <a:pt x="168" y="8"/>
                      </a:cubicBezTo>
                      <a:cubicBezTo>
                        <a:pt x="154" y="0"/>
                        <a:pt x="136" y="1"/>
                        <a:pt x="122" y="8"/>
                      </a:cubicBezTo>
                      <a:cubicBezTo>
                        <a:pt x="94" y="16"/>
                        <a:pt x="72" y="42"/>
                        <a:pt x="64" y="68"/>
                      </a:cubicBezTo>
                      <a:cubicBezTo>
                        <a:pt x="55" y="74"/>
                        <a:pt x="47" y="77"/>
                        <a:pt x="40" y="83"/>
                      </a:cubicBezTo>
                      <a:cubicBezTo>
                        <a:pt x="21" y="98"/>
                        <a:pt x="23" y="123"/>
                        <a:pt x="3" y="136"/>
                      </a:cubicBezTo>
                      <a:cubicBezTo>
                        <a:pt x="1" y="138"/>
                        <a:pt x="0" y="140"/>
                        <a:pt x="2" y="143"/>
                      </a:cubicBezTo>
                      <a:cubicBezTo>
                        <a:pt x="30" y="158"/>
                        <a:pt x="37" y="198"/>
                        <a:pt x="70" y="207"/>
                      </a:cubicBezTo>
                      <a:cubicBezTo>
                        <a:pt x="68" y="222"/>
                        <a:pt x="79" y="232"/>
                        <a:pt x="86" y="243"/>
                      </a:cubicBezTo>
                      <a:cubicBezTo>
                        <a:pt x="94" y="248"/>
                        <a:pt x="101" y="258"/>
                        <a:pt x="110" y="261"/>
                      </a:cubicBezTo>
                      <a:cubicBezTo>
                        <a:pt x="127" y="271"/>
                        <a:pt x="154" y="271"/>
                        <a:pt x="172" y="260"/>
                      </a:cubicBezTo>
                      <a:cubicBezTo>
                        <a:pt x="184" y="253"/>
                        <a:pt x="191" y="239"/>
                        <a:pt x="189" y="225"/>
                      </a:cubicBezTo>
                      <a:cubicBezTo>
                        <a:pt x="188" y="216"/>
                        <a:pt x="184" y="209"/>
                        <a:pt x="179" y="202"/>
                      </a:cubicBezTo>
                      <a:cubicBezTo>
                        <a:pt x="171" y="192"/>
                        <a:pt x="157" y="194"/>
                        <a:pt x="147" y="191"/>
                      </a:cubicBezTo>
                      <a:cubicBezTo>
                        <a:pt x="137" y="193"/>
                        <a:pt x="127" y="197"/>
                        <a:pt x="121" y="206"/>
                      </a:cubicBezTo>
                      <a:cubicBezTo>
                        <a:pt x="116" y="214"/>
                        <a:pt x="112" y="223"/>
                        <a:pt x="114" y="233"/>
                      </a:cubicBezTo>
                      <a:cubicBezTo>
                        <a:pt x="119" y="236"/>
                        <a:pt x="123" y="242"/>
                        <a:pt x="130" y="242"/>
                      </a:cubicBezTo>
                      <a:cubicBezTo>
                        <a:pt x="131" y="240"/>
                        <a:pt x="131" y="240"/>
                        <a:pt x="131" y="240"/>
                      </a:cubicBezTo>
                      <a:cubicBezTo>
                        <a:pt x="129" y="236"/>
                        <a:pt x="132" y="231"/>
                        <a:pt x="132" y="226"/>
                      </a:cubicBezTo>
                      <a:cubicBezTo>
                        <a:pt x="134" y="218"/>
                        <a:pt x="142" y="210"/>
                        <a:pt x="151" y="208"/>
                      </a:cubicBezTo>
                      <a:cubicBezTo>
                        <a:pt x="157" y="209"/>
                        <a:pt x="163" y="211"/>
                        <a:pt x="166" y="217"/>
                      </a:cubicBezTo>
                      <a:cubicBezTo>
                        <a:pt x="169" y="222"/>
                        <a:pt x="169" y="230"/>
                        <a:pt x="167" y="236"/>
                      </a:cubicBezTo>
                      <a:cubicBezTo>
                        <a:pt x="163" y="245"/>
                        <a:pt x="155" y="254"/>
                        <a:pt x="144" y="253"/>
                      </a:cubicBezTo>
                      <a:cubicBezTo>
                        <a:pt x="112" y="250"/>
                        <a:pt x="88" y="220"/>
                        <a:pt x="77" y="192"/>
                      </a:cubicBezTo>
                      <a:cubicBezTo>
                        <a:pt x="58" y="186"/>
                        <a:pt x="42" y="169"/>
                        <a:pt x="34" y="151"/>
                      </a:cubicBezTo>
                      <a:cubicBezTo>
                        <a:pt x="33" y="145"/>
                        <a:pt x="24" y="143"/>
                        <a:pt x="25" y="135"/>
                      </a:cubicBezTo>
                      <a:cubicBezTo>
                        <a:pt x="31" y="129"/>
                        <a:pt x="33" y="120"/>
                        <a:pt x="36" y="112"/>
                      </a:cubicBezTo>
                      <a:cubicBezTo>
                        <a:pt x="43" y="96"/>
                        <a:pt x="59" y="87"/>
                        <a:pt x="75" y="81"/>
                      </a:cubicBezTo>
                      <a:cubicBezTo>
                        <a:pt x="86" y="55"/>
                        <a:pt x="105" y="22"/>
                        <a:pt x="137" y="20"/>
                      </a:cubicBezTo>
                      <a:cubicBezTo>
                        <a:pt x="150" y="20"/>
                        <a:pt x="164" y="23"/>
                        <a:pt x="170" y="35"/>
                      </a:cubicBezTo>
                      <a:cubicBezTo>
                        <a:pt x="172" y="42"/>
                        <a:pt x="172" y="48"/>
                        <a:pt x="170" y="54"/>
                      </a:cubicBezTo>
                      <a:cubicBezTo>
                        <a:pt x="165" y="66"/>
                        <a:pt x="153" y="65"/>
                        <a:pt x="143" y="66"/>
                      </a:cubicBezTo>
                      <a:cubicBezTo>
                        <a:pt x="128" y="61"/>
                        <a:pt x="124" y="43"/>
                        <a:pt x="124" y="30"/>
                      </a:cubicBezTo>
                      <a:cubicBezTo>
                        <a:pt x="119" y="31"/>
                        <a:pt x="115" y="32"/>
                        <a:pt x="112" y="36"/>
                      </a:cubicBezTo>
                      <a:cubicBezTo>
                        <a:pt x="107" y="50"/>
                        <a:pt x="112" y="66"/>
                        <a:pt x="123" y="77"/>
                      </a:cubicBezTo>
                      <a:cubicBezTo>
                        <a:pt x="129" y="84"/>
                        <a:pt x="138" y="85"/>
                        <a:pt x="147" y="86"/>
                      </a:cubicBezTo>
                      <a:cubicBezTo>
                        <a:pt x="162" y="84"/>
                        <a:pt x="178" y="78"/>
                        <a:pt x="185" y="64"/>
                      </a:cubicBezTo>
                      <a:cubicBezTo>
                        <a:pt x="195" y="49"/>
                        <a:pt x="187" y="31"/>
                        <a:pt x="18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8" name="Freeform 43">
                  <a:extLst>
                    <a:ext uri="{FF2B5EF4-FFF2-40B4-BE49-F238E27FC236}">
                      <a16:creationId xmlns:a16="http://schemas.microsoft.com/office/drawing/2014/main" id="{6CCE5C09-FE4C-40A3-A6A8-0CBC7E979986}"/>
                    </a:ext>
                  </a:extLst>
                </p:cNvPr>
                <p:cNvSpPr>
                  <a:spLocks/>
                </p:cNvSpPr>
                <p:nvPr/>
              </p:nvSpPr>
              <p:spPr bwMode="auto">
                <a:xfrm>
                  <a:off x="2732088" y="1974850"/>
                  <a:ext cx="273050" cy="409575"/>
                </a:xfrm>
                <a:custGeom>
                  <a:avLst/>
                  <a:gdLst>
                    <a:gd name="T0" fmla="*/ 105 w 178"/>
                    <a:gd name="T1" fmla="*/ 37 h 267"/>
                    <a:gd name="T2" fmla="*/ 73 w 178"/>
                    <a:gd name="T3" fmla="*/ 13 h 267"/>
                    <a:gd name="T4" fmla="*/ 15 w 178"/>
                    <a:gd name="T5" fmla="*/ 13 h 267"/>
                    <a:gd name="T6" fmla="*/ 2 w 178"/>
                    <a:gd name="T7" fmla="*/ 45 h 267"/>
                    <a:gd name="T8" fmla="*/ 33 w 178"/>
                    <a:gd name="T9" fmla="*/ 78 h 267"/>
                    <a:gd name="T10" fmla="*/ 67 w 178"/>
                    <a:gd name="T11" fmla="*/ 67 h 267"/>
                    <a:gd name="T12" fmla="*/ 75 w 178"/>
                    <a:gd name="T13" fmla="*/ 39 h 267"/>
                    <a:gd name="T14" fmla="*/ 64 w 178"/>
                    <a:gd name="T15" fmla="*/ 33 h 267"/>
                    <a:gd name="T16" fmla="*/ 59 w 178"/>
                    <a:gd name="T17" fmla="*/ 56 h 267"/>
                    <a:gd name="T18" fmla="*/ 39 w 178"/>
                    <a:gd name="T19" fmla="*/ 64 h 267"/>
                    <a:gd name="T20" fmla="*/ 19 w 178"/>
                    <a:gd name="T21" fmla="*/ 50 h 267"/>
                    <a:gd name="T22" fmla="*/ 26 w 178"/>
                    <a:gd name="T23" fmla="*/ 26 h 267"/>
                    <a:gd name="T24" fmla="*/ 60 w 178"/>
                    <a:gd name="T25" fmla="*/ 22 h 267"/>
                    <a:gd name="T26" fmla="*/ 104 w 178"/>
                    <a:gd name="T27" fmla="*/ 74 h 267"/>
                    <a:gd name="T28" fmla="*/ 138 w 178"/>
                    <a:gd name="T29" fmla="*/ 95 h 267"/>
                    <a:gd name="T30" fmla="*/ 156 w 178"/>
                    <a:gd name="T31" fmla="*/ 123 h 267"/>
                    <a:gd name="T32" fmla="*/ 161 w 178"/>
                    <a:gd name="T33" fmla="*/ 130 h 267"/>
                    <a:gd name="T34" fmla="*/ 152 w 178"/>
                    <a:gd name="T35" fmla="*/ 140 h 267"/>
                    <a:gd name="T36" fmla="*/ 109 w 178"/>
                    <a:gd name="T37" fmla="*/ 191 h 267"/>
                    <a:gd name="T38" fmla="*/ 95 w 178"/>
                    <a:gd name="T39" fmla="*/ 213 h 267"/>
                    <a:gd name="T40" fmla="*/ 55 w 178"/>
                    <a:gd name="T41" fmla="*/ 247 h 267"/>
                    <a:gd name="T42" fmla="*/ 32 w 178"/>
                    <a:gd name="T43" fmla="*/ 239 h 267"/>
                    <a:gd name="T44" fmla="*/ 29 w 178"/>
                    <a:gd name="T45" fmla="*/ 222 h 267"/>
                    <a:gd name="T46" fmla="*/ 38 w 178"/>
                    <a:gd name="T47" fmla="*/ 212 h 267"/>
                    <a:gd name="T48" fmla="*/ 58 w 178"/>
                    <a:gd name="T49" fmla="*/ 219 h 267"/>
                    <a:gd name="T50" fmla="*/ 63 w 178"/>
                    <a:gd name="T51" fmla="*/ 237 h 267"/>
                    <a:gd name="T52" fmla="*/ 69 w 178"/>
                    <a:gd name="T53" fmla="*/ 234 h 267"/>
                    <a:gd name="T54" fmla="*/ 80 w 178"/>
                    <a:gd name="T55" fmla="*/ 220 h 267"/>
                    <a:gd name="T56" fmla="*/ 46 w 178"/>
                    <a:gd name="T57" fmla="*/ 196 h 267"/>
                    <a:gd name="T58" fmla="*/ 14 w 178"/>
                    <a:gd name="T59" fmla="*/ 209 h 267"/>
                    <a:gd name="T60" fmla="*/ 9 w 178"/>
                    <a:gd name="T61" fmla="*/ 238 h 267"/>
                    <a:gd name="T62" fmla="*/ 38 w 178"/>
                    <a:gd name="T63" fmla="*/ 261 h 267"/>
                    <a:gd name="T64" fmla="*/ 57 w 178"/>
                    <a:gd name="T65" fmla="*/ 263 h 267"/>
                    <a:gd name="T66" fmla="*/ 106 w 178"/>
                    <a:gd name="T67" fmla="*/ 225 h 267"/>
                    <a:gd name="T68" fmla="*/ 112 w 178"/>
                    <a:gd name="T69" fmla="*/ 207 h 267"/>
                    <a:gd name="T70" fmla="*/ 137 w 178"/>
                    <a:gd name="T71" fmla="*/ 189 h 267"/>
                    <a:gd name="T72" fmla="*/ 177 w 178"/>
                    <a:gd name="T73" fmla="*/ 136 h 267"/>
                    <a:gd name="T74" fmla="*/ 170 w 178"/>
                    <a:gd name="T75" fmla="*/ 122 h 267"/>
                    <a:gd name="T76" fmla="*/ 145 w 178"/>
                    <a:gd name="T77" fmla="*/ 83 h 267"/>
                    <a:gd name="T78" fmla="*/ 119 w 178"/>
                    <a:gd name="T79" fmla="*/ 63 h 267"/>
                    <a:gd name="T80" fmla="*/ 105 w 178"/>
                    <a:gd name="T81" fmla="*/ 3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267">
                      <a:moveTo>
                        <a:pt x="105" y="37"/>
                      </a:moveTo>
                      <a:cubicBezTo>
                        <a:pt x="96" y="27"/>
                        <a:pt x="85" y="19"/>
                        <a:pt x="73" y="13"/>
                      </a:cubicBezTo>
                      <a:cubicBezTo>
                        <a:pt x="55" y="7"/>
                        <a:pt x="32" y="0"/>
                        <a:pt x="15" y="13"/>
                      </a:cubicBezTo>
                      <a:cubicBezTo>
                        <a:pt x="6" y="22"/>
                        <a:pt x="0" y="33"/>
                        <a:pt x="2" y="45"/>
                      </a:cubicBezTo>
                      <a:cubicBezTo>
                        <a:pt x="5" y="60"/>
                        <a:pt x="20" y="73"/>
                        <a:pt x="33" y="78"/>
                      </a:cubicBezTo>
                      <a:cubicBezTo>
                        <a:pt x="46" y="81"/>
                        <a:pt x="58" y="76"/>
                        <a:pt x="67" y="67"/>
                      </a:cubicBezTo>
                      <a:cubicBezTo>
                        <a:pt x="73" y="59"/>
                        <a:pt x="77" y="49"/>
                        <a:pt x="75" y="39"/>
                      </a:cubicBezTo>
                      <a:cubicBezTo>
                        <a:pt x="72" y="36"/>
                        <a:pt x="68" y="33"/>
                        <a:pt x="64" y="33"/>
                      </a:cubicBezTo>
                      <a:cubicBezTo>
                        <a:pt x="65" y="40"/>
                        <a:pt x="64" y="49"/>
                        <a:pt x="59" y="56"/>
                      </a:cubicBezTo>
                      <a:cubicBezTo>
                        <a:pt x="54" y="60"/>
                        <a:pt x="46" y="64"/>
                        <a:pt x="39" y="64"/>
                      </a:cubicBezTo>
                      <a:cubicBezTo>
                        <a:pt x="31" y="63"/>
                        <a:pt x="24" y="57"/>
                        <a:pt x="19" y="50"/>
                      </a:cubicBezTo>
                      <a:cubicBezTo>
                        <a:pt x="16" y="40"/>
                        <a:pt x="21" y="32"/>
                        <a:pt x="26" y="26"/>
                      </a:cubicBezTo>
                      <a:cubicBezTo>
                        <a:pt x="35" y="17"/>
                        <a:pt x="49" y="18"/>
                        <a:pt x="60" y="22"/>
                      </a:cubicBezTo>
                      <a:cubicBezTo>
                        <a:pt x="82" y="30"/>
                        <a:pt x="98" y="52"/>
                        <a:pt x="104" y="74"/>
                      </a:cubicBezTo>
                      <a:cubicBezTo>
                        <a:pt x="117" y="77"/>
                        <a:pt x="127" y="86"/>
                        <a:pt x="138" y="95"/>
                      </a:cubicBezTo>
                      <a:cubicBezTo>
                        <a:pt x="145" y="104"/>
                        <a:pt x="148" y="115"/>
                        <a:pt x="156" y="123"/>
                      </a:cubicBezTo>
                      <a:cubicBezTo>
                        <a:pt x="156" y="126"/>
                        <a:pt x="159" y="128"/>
                        <a:pt x="161" y="130"/>
                      </a:cubicBezTo>
                      <a:cubicBezTo>
                        <a:pt x="162" y="136"/>
                        <a:pt x="155" y="136"/>
                        <a:pt x="152" y="140"/>
                      </a:cubicBezTo>
                      <a:cubicBezTo>
                        <a:pt x="141" y="159"/>
                        <a:pt x="131" y="183"/>
                        <a:pt x="109" y="191"/>
                      </a:cubicBezTo>
                      <a:cubicBezTo>
                        <a:pt x="97" y="193"/>
                        <a:pt x="100" y="206"/>
                        <a:pt x="95" y="213"/>
                      </a:cubicBezTo>
                      <a:cubicBezTo>
                        <a:pt x="88" y="230"/>
                        <a:pt x="72" y="242"/>
                        <a:pt x="55" y="247"/>
                      </a:cubicBezTo>
                      <a:cubicBezTo>
                        <a:pt x="47" y="244"/>
                        <a:pt x="38" y="247"/>
                        <a:pt x="32" y="239"/>
                      </a:cubicBezTo>
                      <a:cubicBezTo>
                        <a:pt x="30" y="234"/>
                        <a:pt x="26" y="228"/>
                        <a:pt x="29" y="222"/>
                      </a:cubicBezTo>
                      <a:cubicBezTo>
                        <a:pt x="30" y="217"/>
                        <a:pt x="34" y="213"/>
                        <a:pt x="38" y="212"/>
                      </a:cubicBezTo>
                      <a:cubicBezTo>
                        <a:pt x="46" y="211"/>
                        <a:pt x="52" y="214"/>
                        <a:pt x="58" y="219"/>
                      </a:cubicBezTo>
                      <a:cubicBezTo>
                        <a:pt x="63" y="223"/>
                        <a:pt x="62" y="231"/>
                        <a:pt x="63" y="237"/>
                      </a:cubicBezTo>
                      <a:cubicBezTo>
                        <a:pt x="65" y="237"/>
                        <a:pt x="67" y="235"/>
                        <a:pt x="69" y="234"/>
                      </a:cubicBezTo>
                      <a:cubicBezTo>
                        <a:pt x="73" y="231"/>
                        <a:pt x="83" y="227"/>
                        <a:pt x="80" y="220"/>
                      </a:cubicBezTo>
                      <a:cubicBezTo>
                        <a:pt x="73" y="207"/>
                        <a:pt x="60" y="198"/>
                        <a:pt x="46" y="196"/>
                      </a:cubicBezTo>
                      <a:cubicBezTo>
                        <a:pt x="33" y="193"/>
                        <a:pt x="22" y="200"/>
                        <a:pt x="14" y="209"/>
                      </a:cubicBezTo>
                      <a:cubicBezTo>
                        <a:pt x="8" y="217"/>
                        <a:pt x="5" y="229"/>
                        <a:pt x="9" y="238"/>
                      </a:cubicBezTo>
                      <a:cubicBezTo>
                        <a:pt x="18" y="246"/>
                        <a:pt x="25" y="258"/>
                        <a:pt x="38" y="261"/>
                      </a:cubicBezTo>
                      <a:cubicBezTo>
                        <a:pt x="45" y="259"/>
                        <a:pt x="50" y="267"/>
                        <a:pt x="57" y="263"/>
                      </a:cubicBezTo>
                      <a:cubicBezTo>
                        <a:pt x="79" y="262"/>
                        <a:pt x="93" y="241"/>
                        <a:pt x="106" y="225"/>
                      </a:cubicBezTo>
                      <a:cubicBezTo>
                        <a:pt x="109" y="219"/>
                        <a:pt x="111" y="213"/>
                        <a:pt x="112" y="207"/>
                      </a:cubicBezTo>
                      <a:cubicBezTo>
                        <a:pt x="122" y="203"/>
                        <a:pt x="128" y="195"/>
                        <a:pt x="137" y="189"/>
                      </a:cubicBezTo>
                      <a:cubicBezTo>
                        <a:pt x="153" y="173"/>
                        <a:pt x="157" y="149"/>
                        <a:pt x="177" y="136"/>
                      </a:cubicBezTo>
                      <a:cubicBezTo>
                        <a:pt x="178" y="130"/>
                        <a:pt x="169" y="128"/>
                        <a:pt x="170" y="122"/>
                      </a:cubicBezTo>
                      <a:cubicBezTo>
                        <a:pt x="162" y="109"/>
                        <a:pt x="155" y="96"/>
                        <a:pt x="145" y="83"/>
                      </a:cubicBezTo>
                      <a:cubicBezTo>
                        <a:pt x="138" y="73"/>
                        <a:pt x="128" y="70"/>
                        <a:pt x="119" y="63"/>
                      </a:cubicBezTo>
                      <a:cubicBezTo>
                        <a:pt x="116" y="54"/>
                        <a:pt x="110" y="45"/>
                        <a:pt x="10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49" name="Freeform 44">
                  <a:extLst>
                    <a:ext uri="{FF2B5EF4-FFF2-40B4-BE49-F238E27FC236}">
                      <a16:creationId xmlns:a16="http://schemas.microsoft.com/office/drawing/2014/main" id="{F309B973-C85C-4EAE-832F-C8F4074242D6}"/>
                    </a:ext>
                  </a:extLst>
                </p:cNvPr>
                <p:cNvSpPr>
                  <a:spLocks/>
                </p:cNvSpPr>
                <p:nvPr/>
              </p:nvSpPr>
              <p:spPr bwMode="auto">
                <a:xfrm>
                  <a:off x="2965451" y="1990725"/>
                  <a:ext cx="60325" cy="114300"/>
                </a:xfrm>
                <a:custGeom>
                  <a:avLst/>
                  <a:gdLst>
                    <a:gd name="T0" fmla="*/ 28 w 39"/>
                    <a:gd name="T1" fmla="*/ 18 h 75"/>
                    <a:gd name="T2" fmla="*/ 15 w 39"/>
                    <a:gd name="T3" fmla="*/ 0 h 75"/>
                    <a:gd name="T4" fmla="*/ 21 w 39"/>
                    <a:gd name="T5" fmla="*/ 28 h 75"/>
                    <a:gd name="T6" fmla="*/ 19 w 39"/>
                    <a:gd name="T7" fmla="*/ 53 h 75"/>
                    <a:gd name="T8" fmla="*/ 3 w 39"/>
                    <a:gd name="T9" fmla="*/ 51 h 75"/>
                    <a:gd name="T10" fmla="*/ 4 w 39"/>
                    <a:gd name="T11" fmla="*/ 65 h 75"/>
                    <a:gd name="T12" fmla="*/ 16 w 39"/>
                    <a:gd name="T13" fmla="*/ 75 h 75"/>
                    <a:gd name="T14" fmla="*/ 26 w 39"/>
                    <a:gd name="T15" fmla="*/ 71 h 75"/>
                    <a:gd name="T16" fmla="*/ 28 w 39"/>
                    <a:gd name="T1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5">
                      <a:moveTo>
                        <a:pt x="28" y="18"/>
                      </a:moveTo>
                      <a:cubicBezTo>
                        <a:pt x="24" y="12"/>
                        <a:pt x="21" y="5"/>
                        <a:pt x="15" y="0"/>
                      </a:cubicBezTo>
                      <a:cubicBezTo>
                        <a:pt x="8" y="10"/>
                        <a:pt x="19" y="19"/>
                        <a:pt x="21" y="28"/>
                      </a:cubicBezTo>
                      <a:cubicBezTo>
                        <a:pt x="22" y="37"/>
                        <a:pt x="25" y="46"/>
                        <a:pt x="19" y="53"/>
                      </a:cubicBezTo>
                      <a:cubicBezTo>
                        <a:pt x="13" y="59"/>
                        <a:pt x="8" y="51"/>
                        <a:pt x="3" y="51"/>
                      </a:cubicBezTo>
                      <a:cubicBezTo>
                        <a:pt x="0" y="55"/>
                        <a:pt x="2" y="61"/>
                        <a:pt x="4" y="65"/>
                      </a:cubicBezTo>
                      <a:cubicBezTo>
                        <a:pt x="7" y="70"/>
                        <a:pt x="11" y="74"/>
                        <a:pt x="16" y="75"/>
                      </a:cubicBezTo>
                      <a:cubicBezTo>
                        <a:pt x="20" y="75"/>
                        <a:pt x="23" y="73"/>
                        <a:pt x="26" y="71"/>
                      </a:cubicBezTo>
                      <a:cubicBezTo>
                        <a:pt x="39" y="56"/>
                        <a:pt x="33" y="35"/>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0" name="Freeform 45">
                  <a:extLst>
                    <a:ext uri="{FF2B5EF4-FFF2-40B4-BE49-F238E27FC236}">
                      <a16:creationId xmlns:a16="http://schemas.microsoft.com/office/drawing/2014/main" id="{0B428C0C-AAE9-4588-9548-EA39179F760F}"/>
                    </a:ext>
                  </a:extLst>
                </p:cNvPr>
                <p:cNvSpPr>
                  <a:spLocks/>
                </p:cNvSpPr>
                <p:nvPr/>
              </p:nvSpPr>
              <p:spPr bwMode="auto">
                <a:xfrm>
                  <a:off x="2279651" y="1990725"/>
                  <a:ext cx="49213" cy="112713"/>
                </a:xfrm>
                <a:custGeom>
                  <a:avLst/>
                  <a:gdLst>
                    <a:gd name="T0" fmla="*/ 19 w 32"/>
                    <a:gd name="T1" fmla="*/ 23 h 74"/>
                    <a:gd name="T2" fmla="*/ 19 w 32"/>
                    <a:gd name="T3" fmla="*/ 0 h 74"/>
                    <a:gd name="T4" fmla="*/ 12 w 32"/>
                    <a:gd name="T5" fmla="*/ 4 h 74"/>
                    <a:gd name="T6" fmla="*/ 2 w 32"/>
                    <a:gd name="T7" fmla="*/ 54 h 74"/>
                    <a:gd name="T8" fmla="*/ 18 w 32"/>
                    <a:gd name="T9" fmla="*/ 73 h 74"/>
                    <a:gd name="T10" fmla="*/ 27 w 32"/>
                    <a:gd name="T11" fmla="*/ 72 h 74"/>
                    <a:gd name="T12" fmla="*/ 31 w 32"/>
                    <a:gd name="T13" fmla="*/ 55 h 74"/>
                    <a:gd name="T14" fmla="*/ 25 w 32"/>
                    <a:gd name="T15" fmla="*/ 55 h 74"/>
                    <a:gd name="T16" fmla="*/ 15 w 32"/>
                    <a:gd name="T17" fmla="*/ 52 h 74"/>
                    <a:gd name="T18" fmla="*/ 19 w 32"/>
                    <a:gd name="T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4">
                      <a:moveTo>
                        <a:pt x="19" y="23"/>
                      </a:moveTo>
                      <a:cubicBezTo>
                        <a:pt x="19" y="16"/>
                        <a:pt x="25" y="6"/>
                        <a:pt x="19" y="0"/>
                      </a:cubicBezTo>
                      <a:cubicBezTo>
                        <a:pt x="16" y="1"/>
                        <a:pt x="13" y="2"/>
                        <a:pt x="12" y="4"/>
                      </a:cubicBezTo>
                      <a:cubicBezTo>
                        <a:pt x="13" y="22"/>
                        <a:pt x="0" y="37"/>
                        <a:pt x="2" y="54"/>
                      </a:cubicBezTo>
                      <a:cubicBezTo>
                        <a:pt x="4" y="61"/>
                        <a:pt x="8" y="72"/>
                        <a:pt x="18" y="73"/>
                      </a:cubicBezTo>
                      <a:cubicBezTo>
                        <a:pt x="21" y="74"/>
                        <a:pt x="24" y="73"/>
                        <a:pt x="27" y="72"/>
                      </a:cubicBezTo>
                      <a:cubicBezTo>
                        <a:pt x="32" y="67"/>
                        <a:pt x="32" y="61"/>
                        <a:pt x="31" y="55"/>
                      </a:cubicBezTo>
                      <a:cubicBezTo>
                        <a:pt x="28" y="53"/>
                        <a:pt x="26" y="54"/>
                        <a:pt x="25" y="55"/>
                      </a:cubicBezTo>
                      <a:cubicBezTo>
                        <a:pt x="21" y="55"/>
                        <a:pt x="18" y="55"/>
                        <a:pt x="15" y="52"/>
                      </a:cubicBezTo>
                      <a:cubicBezTo>
                        <a:pt x="9" y="43"/>
                        <a:pt x="14" y="31"/>
                        <a:pt x="1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1" name="Freeform 46">
                  <a:extLst>
                    <a:ext uri="{FF2B5EF4-FFF2-40B4-BE49-F238E27FC236}">
                      <a16:creationId xmlns:a16="http://schemas.microsoft.com/office/drawing/2014/main" id="{7778C6BD-3EBD-4C3E-B82A-CF99AA670CD5}"/>
                    </a:ext>
                  </a:extLst>
                </p:cNvPr>
                <p:cNvSpPr>
                  <a:spLocks/>
                </p:cNvSpPr>
                <p:nvPr/>
              </p:nvSpPr>
              <p:spPr bwMode="auto">
                <a:xfrm>
                  <a:off x="3011488" y="2005013"/>
                  <a:ext cx="65088" cy="169863"/>
                </a:xfrm>
                <a:custGeom>
                  <a:avLst/>
                  <a:gdLst>
                    <a:gd name="T0" fmla="*/ 11 w 43"/>
                    <a:gd name="T1" fmla="*/ 3 h 110"/>
                    <a:gd name="T2" fmla="*/ 5 w 43"/>
                    <a:gd name="T3" fmla="*/ 0 h 110"/>
                    <a:gd name="T4" fmla="*/ 10 w 43"/>
                    <a:gd name="T5" fmla="*/ 35 h 110"/>
                    <a:gd name="T6" fmla="*/ 1 w 43"/>
                    <a:gd name="T7" fmla="*/ 75 h 110"/>
                    <a:gd name="T8" fmla="*/ 11 w 43"/>
                    <a:gd name="T9" fmla="*/ 105 h 110"/>
                    <a:gd name="T10" fmla="*/ 28 w 43"/>
                    <a:gd name="T11" fmla="*/ 107 h 110"/>
                    <a:gd name="T12" fmla="*/ 42 w 43"/>
                    <a:gd name="T13" fmla="*/ 89 h 110"/>
                    <a:gd name="T14" fmla="*/ 34 w 43"/>
                    <a:gd name="T15" fmla="*/ 93 h 110"/>
                    <a:gd name="T16" fmla="*/ 21 w 43"/>
                    <a:gd name="T17" fmla="*/ 90 h 110"/>
                    <a:gd name="T18" fmla="*/ 21 w 43"/>
                    <a:gd name="T19" fmla="*/ 53 h 110"/>
                    <a:gd name="T20" fmla="*/ 18 w 43"/>
                    <a:gd name="T21" fmla="*/ 16 h 110"/>
                    <a:gd name="T22" fmla="*/ 11 w 43"/>
                    <a:gd name="T23"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10">
                      <a:moveTo>
                        <a:pt x="11" y="3"/>
                      </a:moveTo>
                      <a:cubicBezTo>
                        <a:pt x="10" y="1"/>
                        <a:pt x="7" y="0"/>
                        <a:pt x="5" y="0"/>
                      </a:cubicBezTo>
                      <a:cubicBezTo>
                        <a:pt x="3" y="13"/>
                        <a:pt x="11" y="23"/>
                        <a:pt x="10" y="35"/>
                      </a:cubicBezTo>
                      <a:cubicBezTo>
                        <a:pt x="13" y="51"/>
                        <a:pt x="3" y="61"/>
                        <a:pt x="1" y="75"/>
                      </a:cubicBezTo>
                      <a:cubicBezTo>
                        <a:pt x="0" y="86"/>
                        <a:pt x="2" y="98"/>
                        <a:pt x="11" y="105"/>
                      </a:cubicBezTo>
                      <a:cubicBezTo>
                        <a:pt x="16" y="108"/>
                        <a:pt x="22" y="110"/>
                        <a:pt x="28" y="107"/>
                      </a:cubicBezTo>
                      <a:cubicBezTo>
                        <a:pt x="35" y="104"/>
                        <a:pt x="43" y="98"/>
                        <a:pt x="42" y="89"/>
                      </a:cubicBezTo>
                      <a:cubicBezTo>
                        <a:pt x="34" y="93"/>
                        <a:pt x="34" y="93"/>
                        <a:pt x="34" y="93"/>
                      </a:cubicBezTo>
                      <a:cubicBezTo>
                        <a:pt x="30" y="93"/>
                        <a:pt x="25" y="93"/>
                        <a:pt x="21" y="90"/>
                      </a:cubicBezTo>
                      <a:cubicBezTo>
                        <a:pt x="12" y="79"/>
                        <a:pt x="18" y="65"/>
                        <a:pt x="21" y="53"/>
                      </a:cubicBezTo>
                      <a:cubicBezTo>
                        <a:pt x="26" y="41"/>
                        <a:pt x="23" y="28"/>
                        <a:pt x="18" y="16"/>
                      </a:cubicBezTo>
                      <a:cubicBezTo>
                        <a:pt x="16" y="11"/>
                        <a:pt x="10" y="8"/>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2" name="Freeform 47">
                  <a:extLst>
                    <a:ext uri="{FF2B5EF4-FFF2-40B4-BE49-F238E27FC236}">
                      <a16:creationId xmlns:a16="http://schemas.microsoft.com/office/drawing/2014/main" id="{7534B4CE-2B18-4EB2-8685-AA68D534A7B5}"/>
                    </a:ext>
                  </a:extLst>
                </p:cNvPr>
                <p:cNvSpPr>
                  <a:spLocks/>
                </p:cNvSpPr>
                <p:nvPr/>
              </p:nvSpPr>
              <p:spPr bwMode="auto">
                <a:xfrm>
                  <a:off x="2232026" y="2001838"/>
                  <a:ext cx="57150" cy="161925"/>
                </a:xfrm>
                <a:custGeom>
                  <a:avLst/>
                  <a:gdLst>
                    <a:gd name="T0" fmla="*/ 37 w 37"/>
                    <a:gd name="T1" fmla="*/ 2 h 105"/>
                    <a:gd name="T2" fmla="*/ 35 w 37"/>
                    <a:gd name="T3" fmla="*/ 0 h 105"/>
                    <a:gd name="T4" fmla="*/ 29 w 37"/>
                    <a:gd name="T5" fmla="*/ 5 h 105"/>
                    <a:gd name="T6" fmla="*/ 17 w 37"/>
                    <a:gd name="T7" fmla="*/ 31 h 105"/>
                    <a:gd name="T8" fmla="*/ 20 w 37"/>
                    <a:gd name="T9" fmla="*/ 85 h 105"/>
                    <a:gd name="T10" fmla="*/ 0 w 37"/>
                    <a:gd name="T11" fmla="*/ 95 h 105"/>
                    <a:gd name="T12" fmla="*/ 0 w 37"/>
                    <a:gd name="T13" fmla="*/ 97 h 105"/>
                    <a:gd name="T14" fmla="*/ 11 w 37"/>
                    <a:gd name="T15" fmla="*/ 105 h 105"/>
                    <a:gd name="T16" fmla="*/ 28 w 37"/>
                    <a:gd name="T17" fmla="*/ 96 h 105"/>
                    <a:gd name="T18" fmla="*/ 29 w 37"/>
                    <a:gd name="T19" fmla="*/ 52 h 105"/>
                    <a:gd name="T20" fmla="*/ 37 w 37"/>
                    <a:gd name="T21"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05">
                      <a:moveTo>
                        <a:pt x="37" y="2"/>
                      </a:moveTo>
                      <a:cubicBezTo>
                        <a:pt x="36" y="1"/>
                        <a:pt x="36" y="0"/>
                        <a:pt x="35" y="0"/>
                      </a:cubicBezTo>
                      <a:cubicBezTo>
                        <a:pt x="32" y="1"/>
                        <a:pt x="30" y="2"/>
                        <a:pt x="29" y="5"/>
                      </a:cubicBezTo>
                      <a:cubicBezTo>
                        <a:pt x="21" y="11"/>
                        <a:pt x="19" y="21"/>
                        <a:pt x="17" y="31"/>
                      </a:cubicBezTo>
                      <a:cubicBezTo>
                        <a:pt x="13" y="50"/>
                        <a:pt x="29" y="67"/>
                        <a:pt x="20" y="85"/>
                      </a:cubicBezTo>
                      <a:cubicBezTo>
                        <a:pt x="16" y="92"/>
                        <a:pt x="9" y="96"/>
                        <a:pt x="0" y="95"/>
                      </a:cubicBezTo>
                      <a:cubicBezTo>
                        <a:pt x="0" y="97"/>
                        <a:pt x="0" y="97"/>
                        <a:pt x="0" y="97"/>
                      </a:cubicBezTo>
                      <a:cubicBezTo>
                        <a:pt x="2" y="101"/>
                        <a:pt x="7" y="103"/>
                        <a:pt x="11" y="105"/>
                      </a:cubicBezTo>
                      <a:cubicBezTo>
                        <a:pt x="18" y="105"/>
                        <a:pt x="24" y="101"/>
                        <a:pt x="28" y="96"/>
                      </a:cubicBezTo>
                      <a:cubicBezTo>
                        <a:pt x="37" y="84"/>
                        <a:pt x="33" y="65"/>
                        <a:pt x="29" y="52"/>
                      </a:cubicBezTo>
                      <a:cubicBezTo>
                        <a:pt x="25" y="35"/>
                        <a:pt x="33" y="18"/>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3" name="Freeform 48">
                  <a:extLst>
                    <a:ext uri="{FF2B5EF4-FFF2-40B4-BE49-F238E27FC236}">
                      <a16:creationId xmlns:a16="http://schemas.microsoft.com/office/drawing/2014/main" id="{ABFAAAA8-8352-48CF-9586-B37203604B58}"/>
                    </a:ext>
                  </a:extLst>
                </p:cNvPr>
                <p:cNvSpPr>
                  <a:spLocks/>
                </p:cNvSpPr>
                <p:nvPr/>
              </p:nvSpPr>
              <p:spPr bwMode="auto">
                <a:xfrm>
                  <a:off x="3032126" y="2008188"/>
                  <a:ext cx="39688" cy="131763"/>
                </a:xfrm>
                <a:custGeom>
                  <a:avLst/>
                  <a:gdLst>
                    <a:gd name="T0" fmla="*/ 17 w 25"/>
                    <a:gd name="T1" fmla="*/ 12 h 86"/>
                    <a:gd name="T2" fmla="*/ 6 w 25"/>
                    <a:gd name="T3" fmla="*/ 5 h 86"/>
                    <a:gd name="T4" fmla="*/ 15 w 25"/>
                    <a:gd name="T5" fmla="*/ 37 h 86"/>
                    <a:gd name="T6" fmla="*/ 13 w 25"/>
                    <a:gd name="T7" fmla="*/ 84 h 86"/>
                    <a:gd name="T8" fmla="*/ 23 w 25"/>
                    <a:gd name="T9" fmla="*/ 83 h 86"/>
                    <a:gd name="T10" fmla="*/ 19 w 25"/>
                    <a:gd name="T11" fmla="*/ 79 h 86"/>
                    <a:gd name="T12" fmla="*/ 18 w 25"/>
                    <a:gd name="T13" fmla="*/ 55 h 86"/>
                    <a:gd name="T14" fmla="*/ 17 w 25"/>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86">
                      <a:moveTo>
                        <a:pt x="17" y="12"/>
                      </a:moveTo>
                      <a:cubicBezTo>
                        <a:pt x="15" y="8"/>
                        <a:pt x="12" y="0"/>
                        <a:pt x="6" y="5"/>
                      </a:cubicBezTo>
                      <a:cubicBezTo>
                        <a:pt x="11" y="15"/>
                        <a:pt x="16" y="25"/>
                        <a:pt x="15" y="37"/>
                      </a:cubicBezTo>
                      <a:cubicBezTo>
                        <a:pt x="18" y="53"/>
                        <a:pt x="0" y="69"/>
                        <a:pt x="13" y="84"/>
                      </a:cubicBezTo>
                      <a:cubicBezTo>
                        <a:pt x="16" y="86"/>
                        <a:pt x="21" y="86"/>
                        <a:pt x="23" y="83"/>
                      </a:cubicBezTo>
                      <a:cubicBezTo>
                        <a:pt x="23" y="81"/>
                        <a:pt x="20" y="80"/>
                        <a:pt x="19" y="79"/>
                      </a:cubicBezTo>
                      <a:cubicBezTo>
                        <a:pt x="12" y="72"/>
                        <a:pt x="17" y="62"/>
                        <a:pt x="18" y="55"/>
                      </a:cubicBezTo>
                      <a:cubicBezTo>
                        <a:pt x="21" y="41"/>
                        <a:pt x="25" y="25"/>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4" name="Freeform 49">
                  <a:extLst>
                    <a:ext uri="{FF2B5EF4-FFF2-40B4-BE49-F238E27FC236}">
                      <a16:creationId xmlns:a16="http://schemas.microsoft.com/office/drawing/2014/main" id="{5CDD88A3-E667-432F-BE94-C62268B8D1B1}"/>
                    </a:ext>
                  </a:extLst>
                </p:cNvPr>
                <p:cNvSpPr>
                  <a:spLocks/>
                </p:cNvSpPr>
                <p:nvPr/>
              </p:nvSpPr>
              <p:spPr bwMode="auto">
                <a:xfrm>
                  <a:off x="2479676" y="2005013"/>
                  <a:ext cx="55563" cy="57150"/>
                </a:xfrm>
                <a:custGeom>
                  <a:avLst/>
                  <a:gdLst>
                    <a:gd name="T0" fmla="*/ 32 w 36"/>
                    <a:gd name="T1" fmla="*/ 10 h 37"/>
                    <a:gd name="T2" fmla="*/ 26 w 36"/>
                    <a:gd name="T3" fmla="*/ 5 h 37"/>
                    <a:gd name="T4" fmla="*/ 3 w 36"/>
                    <a:gd name="T5" fmla="*/ 3 h 37"/>
                    <a:gd name="T6" fmla="*/ 6 w 36"/>
                    <a:gd name="T7" fmla="*/ 27 h 37"/>
                    <a:gd name="T8" fmla="*/ 20 w 36"/>
                    <a:gd name="T9" fmla="*/ 36 h 37"/>
                    <a:gd name="T10" fmla="*/ 33 w 36"/>
                    <a:gd name="T11" fmla="*/ 27 h 37"/>
                    <a:gd name="T12" fmla="*/ 32 w 36"/>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32" y="10"/>
                      </a:moveTo>
                      <a:cubicBezTo>
                        <a:pt x="26" y="5"/>
                        <a:pt x="26" y="5"/>
                        <a:pt x="26" y="5"/>
                      </a:cubicBezTo>
                      <a:cubicBezTo>
                        <a:pt x="19" y="4"/>
                        <a:pt x="10" y="0"/>
                        <a:pt x="3" y="3"/>
                      </a:cubicBezTo>
                      <a:cubicBezTo>
                        <a:pt x="3" y="11"/>
                        <a:pt x="0" y="21"/>
                        <a:pt x="6" y="27"/>
                      </a:cubicBezTo>
                      <a:cubicBezTo>
                        <a:pt x="9" y="32"/>
                        <a:pt x="14" y="37"/>
                        <a:pt x="20" y="36"/>
                      </a:cubicBezTo>
                      <a:cubicBezTo>
                        <a:pt x="25" y="35"/>
                        <a:pt x="30" y="32"/>
                        <a:pt x="33" y="27"/>
                      </a:cubicBezTo>
                      <a:cubicBezTo>
                        <a:pt x="36" y="22"/>
                        <a:pt x="36" y="15"/>
                        <a:pt x="3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5" name="Freeform 50">
                  <a:extLst>
                    <a:ext uri="{FF2B5EF4-FFF2-40B4-BE49-F238E27FC236}">
                      <a16:creationId xmlns:a16="http://schemas.microsoft.com/office/drawing/2014/main" id="{8BEBACF1-5282-41C1-99C6-0EA680EA6D6F}"/>
                    </a:ext>
                  </a:extLst>
                </p:cNvPr>
                <p:cNvSpPr>
                  <a:spLocks/>
                </p:cNvSpPr>
                <p:nvPr/>
              </p:nvSpPr>
              <p:spPr bwMode="auto">
                <a:xfrm>
                  <a:off x="2770188" y="2012950"/>
                  <a:ext cx="53975" cy="50800"/>
                </a:xfrm>
                <a:custGeom>
                  <a:avLst/>
                  <a:gdLst>
                    <a:gd name="T0" fmla="*/ 30 w 36"/>
                    <a:gd name="T1" fmla="*/ 5 h 33"/>
                    <a:gd name="T2" fmla="*/ 17 w 36"/>
                    <a:gd name="T3" fmla="*/ 1 h 33"/>
                    <a:gd name="T4" fmla="*/ 1 w 36"/>
                    <a:gd name="T5" fmla="*/ 14 h 33"/>
                    <a:gd name="T6" fmla="*/ 3 w 36"/>
                    <a:gd name="T7" fmla="*/ 26 h 33"/>
                    <a:gd name="T8" fmla="*/ 22 w 36"/>
                    <a:gd name="T9" fmla="*/ 31 h 33"/>
                    <a:gd name="T10" fmla="*/ 33 w 36"/>
                    <a:gd name="T11" fmla="*/ 23 h 33"/>
                    <a:gd name="T12" fmla="*/ 32 w 36"/>
                    <a:gd name="T13" fmla="*/ 11 h 33"/>
                    <a:gd name="T14" fmla="*/ 29 w 36"/>
                    <a:gd name="T15" fmla="*/ 24 h 33"/>
                    <a:gd name="T16" fmla="*/ 17 w 36"/>
                    <a:gd name="T17" fmla="*/ 29 h 33"/>
                    <a:gd name="T18" fmla="*/ 6 w 36"/>
                    <a:gd name="T19" fmla="*/ 24 h 33"/>
                    <a:gd name="T20" fmla="*/ 6 w 36"/>
                    <a:gd name="T21" fmla="*/ 13 h 33"/>
                    <a:gd name="T22" fmla="*/ 15 w 36"/>
                    <a:gd name="T23" fmla="*/ 5 h 33"/>
                    <a:gd name="T24" fmla="*/ 30 w 36"/>
                    <a:gd name="T25" fmla="*/ 8 h 33"/>
                    <a:gd name="T26" fmla="*/ 30 w 36"/>
                    <a:gd name="T2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3">
                      <a:moveTo>
                        <a:pt x="30" y="5"/>
                      </a:moveTo>
                      <a:cubicBezTo>
                        <a:pt x="28" y="0"/>
                        <a:pt x="21" y="1"/>
                        <a:pt x="17" y="1"/>
                      </a:cubicBezTo>
                      <a:cubicBezTo>
                        <a:pt x="9" y="1"/>
                        <a:pt x="4" y="7"/>
                        <a:pt x="1" y="14"/>
                      </a:cubicBezTo>
                      <a:cubicBezTo>
                        <a:pt x="0" y="18"/>
                        <a:pt x="1" y="22"/>
                        <a:pt x="3" y="26"/>
                      </a:cubicBezTo>
                      <a:cubicBezTo>
                        <a:pt x="8" y="31"/>
                        <a:pt x="15" y="33"/>
                        <a:pt x="22" y="31"/>
                      </a:cubicBezTo>
                      <a:cubicBezTo>
                        <a:pt x="27" y="31"/>
                        <a:pt x="30" y="26"/>
                        <a:pt x="33" y="23"/>
                      </a:cubicBezTo>
                      <a:cubicBezTo>
                        <a:pt x="34" y="19"/>
                        <a:pt x="36" y="13"/>
                        <a:pt x="32" y="11"/>
                      </a:cubicBezTo>
                      <a:cubicBezTo>
                        <a:pt x="30" y="15"/>
                        <a:pt x="32" y="21"/>
                        <a:pt x="29" y="24"/>
                      </a:cubicBezTo>
                      <a:cubicBezTo>
                        <a:pt x="25" y="27"/>
                        <a:pt x="21" y="29"/>
                        <a:pt x="17" y="29"/>
                      </a:cubicBezTo>
                      <a:cubicBezTo>
                        <a:pt x="13" y="29"/>
                        <a:pt x="9" y="27"/>
                        <a:pt x="6" y="24"/>
                      </a:cubicBezTo>
                      <a:cubicBezTo>
                        <a:pt x="6" y="20"/>
                        <a:pt x="5" y="17"/>
                        <a:pt x="6" y="13"/>
                      </a:cubicBezTo>
                      <a:cubicBezTo>
                        <a:pt x="8" y="10"/>
                        <a:pt x="11" y="7"/>
                        <a:pt x="15" y="5"/>
                      </a:cubicBezTo>
                      <a:cubicBezTo>
                        <a:pt x="20" y="1"/>
                        <a:pt x="26" y="5"/>
                        <a:pt x="30" y="8"/>
                      </a:cubicBezTo>
                      <a:cubicBezTo>
                        <a:pt x="30" y="5"/>
                        <a:pt x="30" y="5"/>
                        <a:pt x="3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6" name="Freeform 51">
                  <a:extLst>
                    <a:ext uri="{FF2B5EF4-FFF2-40B4-BE49-F238E27FC236}">
                      <a16:creationId xmlns:a16="http://schemas.microsoft.com/office/drawing/2014/main" id="{8DA4E4FC-15E7-4B26-B95D-BF12D714ED32}"/>
                    </a:ext>
                  </a:extLst>
                </p:cNvPr>
                <p:cNvSpPr>
                  <a:spLocks/>
                </p:cNvSpPr>
                <p:nvPr/>
              </p:nvSpPr>
              <p:spPr bwMode="auto">
                <a:xfrm>
                  <a:off x="2489201" y="2009775"/>
                  <a:ext cx="41275" cy="47625"/>
                </a:xfrm>
                <a:custGeom>
                  <a:avLst/>
                  <a:gdLst>
                    <a:gd name="T0" fmla="*/ 26 w 27"/>
                    <a:gd name="T1" fmla="*/ 13 h 31"/>
                    <a:gd name="T2" fmla="*/ 6 w 27"/>
                    <a:gd name="T3" fmla="*/ 2 h 31"/>
                    <a:gd name="T4" fmla="*/ 0 w 27"/>
                    <a:gd name="T5" fmla="*/ 9 h 31"/>
                    <a:gd name="T6" fmla="*/ 9 w 27"/>
                    <a:gd name="T7" fmla="*/ 27 h 31"/>
                    <a:gd name="T8" fmla="*/ 23 w 27"/>
                    <a:gd name="T9" fmla="*/ 26 h 31"/>
                    <a:gd name="T10" fmla="*/ 26 w 27"/>
                    <a:gd name="T11" fmla="*/ 13 h 31"/>
                  </a:gdLst>
                  <a:ahLst/>
                  <a:cxnLst>
                    <a:cxn ang="0">
                      <a:pos x="T0" y="T1"/>
                    </a:cxn>
                    <a:cxn ang="0">
                      <a:pos x="T2" y="T3"/>
                    </a:cxn>
                    <a:cxn ang="0">
                      <a:pos x="T4" y="T5"/>
                    </a:cxn>
                    <a:cxn ang="0">
                      <a:pos x="T6" y="T7"/>
                    </a:cxn>
                    <a:cxn ang="0">
                      <a:pos x="T8" y="T9"/>
                    </a:cxn>
                    <a:cxn ang="0">
                      <a:pos x="T10" y="T11"/>
                    </a:cxn>
                  </a:cxnLst>
                  <a:rect l="0" t="0" r="r" b="b"/>
                  <a:pathLst>
                    <a:path w="27" h="31">
                      <a:moveTo>
                        <a:pt x="26" y="13"/>
                      </a:moveTo>
                      <a:cubicBezTo>
                        <a:pt x="23" y="5"/>
                        <a:pt x="14" y="4"/>
                        <a:pt x="6" y="2"/>
                      </a:cubicBezTo>
                      <a:cubicBezTo>
                        <a:pt x="1" y="0"/>
                        <a:pt x="0" y="6"/>
                        <a:pt x="0" y="9"/>
                      </a:cubicBezTo>
                      <a:cubicBezTo>
                        <a:pt x="1" y="16"/>
                        <a:pt x="1" y="25"/>
                        <a:pt x="9" y="27"/>
                      </a:cubicBezTo>
                      <a:cubicBezTo>
                        <a:pt x="13" y="29"/>
                        <a:pt x="20" y="31"/>
                        <a:pt x="23" y="26"/>
                      </a:cubicBezTo>
                      <a:cubicBezTo>
                        <a:pt x="25" y="23"/>
                        <a:pt x="27" y="18"/>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7" name="Freeform 52">
                  <a:extLst>
                    <a:ext uri="{FF2B5EF4-FFF2-40B4-BE49-F238E27FC236}">
                      <a16:creationId xmlns:a16="http://schemas.microsoft.com/office/drawing/2014/main" id="{63F08D48-FB10-438D-B06D-BC2ADAF1CADB}"/>
                    </a:ext>
                  </a:extLst>
                </p:cNvPr>
                <p:cNvSpPr>
                  <a:spLocks/>
                </p:cNvSpPr>
                <p:nvPr/>
              </p:nvSpPr>
              <p:spPr bwMode="auto">
                <a:xfrm>
                  <a:off x="2236788" y="2011363"/>
                  <a:ext cx="25400" cy="127000"/>
                </a:xfrm>
                <a:custGeom>
                  <a:avLst/>
                  <a:gdLst>
                    <a:gd name="T0" fmla="*/ 16 w 16"/>
                    <a:gd name="T1" fmla="*/ 0 h 83"/>
                    <a:gd name="T2" fmla="*/ 7 w 16"/>
                    <a:gd name="T3" fmla="*/ 21 h 83"/>
                    <a:gd name="T4" fmla="*/ 4 w 16"/>
                    <a:gd name="T5" fmla="*/ 63 h 83"/>
                    <a:gd name="T6" fmla="*/ 1 w 16"/>
                    <a:gd name="T7" fmla="*/ 82 h 83"/>
                    <a:gd name="T8" fmla="*/ 8 w 16"/>
                    <a:gd name="T9" fmla="*/ 80 h 83"/>
                    <a:gd name="T10" fmla="*/ 12 w 16"/>
                    <a:gd name="T11" fmla="*/ 63 h 83"/>
                    <a:gd name="T12" fmla="*/ 16 w 16"/>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6" h="83">
                      <a:moveTo>
                        <a:pt x="16" y="0"/>
                      </a:moveTo>
                      <a:cubicBezTo>
                        <a:pt x="10" y="4"/>
                        <a:pt x="10" y="14"/>
                        <a:pt x="7" y="21"/>
                      </a:cubicBezTo>
                      <a:cubicBezTo>
                        <a:pt x="6" y="34"/>
                        <a:pt x="0" y="49"/>
                        <a:pt x="4" y="63"/>
                      </a:cubicBezTo>
                      <a:cubicBezTo>
                        <a:pt x="6" y="70"/>
                        <a:pt x="1" y="76"/>
                        <a:pt x="1" y="82"/>
                      </a:cubicBezTo>
                      <a:cubicBezTo>
                        <a:pt x="4" y="83"/>
                        <a:pt x="6" y="81"/>
                        <a:pt x="8" y="80"/>
                      </a:cubicBezTo>
                      <a:cubicBezTo>
                        <a:pt x="12" y="75"/>
                        <a:pt x="12" y="69"/>
                        <a:pt x="12" y="63"/>
                      </a:cubicBezTo>
                      <a:cubicBezTo>
                        <a:pt x="6" y="42"/>
                        <a:pt x="7" y="19"/>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8" name="Freeform 53">
                  <a:extLst>
                    <a:ext uri="{FF2B5EF4-FFF2-40B4-BE49-F238E27FC236}">
                      <a16:creationId xmlns:a16="http://schemas.microsoft.com/office/drawing/2014/main" id="{4B980E05-2A24-4EF8-BBDE-8D2087FF0513}"/>
                    </a:ext>
                  </a:extLst>
                </p:cNvPr>
                <p:cNvSpPr>
                  <a:spLocks/>
                </p:cNvSpPr>
                <p:nvPr/>
              </p:nvSpPr>
              <p:spPr bwMode="auto">
                <a:xfrm>
                  <a:off x="2979738" y="2020888"/>
                  <a:ext cx="12700" cy="41275"/>
                </a:xfrm>
                <a:custGeom>
                  <a:avLst/>
                  <a:gdLst>
                    <a:gd name="T0" fmla="*/ 7 w 9"/>
                    <a:gd name="T1" fmla="*/ 26 h 27"/>
                    <a:gd name="T2" fmla="*/ 0 w 9"/>
                    <a:gd name="T3" fmla="*/ 0 h 27"/>
                    <a:gd name="T4" fmla="*/ 4 w 9"/>
                    <a:gd name="T5" fmla="*/ 13 h 27"/>
                    <a:gd name="T6" fmla="*/ 4 w 9"/>
                    <a:gd name="T7" fmla="*/ 26 h 27"/>
                    <a:gd name="T8" fmla="*/ 7 w 9"/>
                    <a:gd name="T9" fmla="*/ 26 h 27"/>
                  </a:gdLst>
                  <a:ahLst/>
                  <a:cxnLst>
                    <a:cxn ang="0">
                      <a:pos x="T0" y="T1"/>
                    </a:cxn>
                    <a:cxn ang="0">
                      <a:pos x="T2" y="T3"/>
                    </a:cxn>
                    <a:cxn ang="0">
                      <a:pos x="T4" y="T5"/>
                    </a:cxn>
                    <a:cxn ang="0">
                      <a:pos x="T6" y="T7"/>
                    </a:cxn>
                    <a:cxn ang="0">
                      <a:pos x="T8" y="T9"/>
                    </a:cxn>
                  </a:cxnLst>
                  <a:rect l="0" t="0" r="r" b="b"/>
                  <a:pathLst>
                    <a:path w="9" h="27">
                      <a:moveTo>
                        <a:pt x="7" y="26"/>
                      </a:moveTo>
                      <a:cubicBezTo>
                        <a:pt x="9" y="18"/>
                        <a:pt x="6" y="7"/>
                        <a:pt x="0" y="0"/>
                      </a:cubicBezTo>
                      <a:cubicBezTo>
                        <a:pt x="4" y="13"/>
                        <a:pt x="4" y="13"/>
                        <a:pt x="4" y="13"/>
                      </a:cubicBezTo>
                      <a:cubicBezTo>
                        <a:pt x="5" y="18"/>
                        <a:pt x="0" y="23"/>
                        <a:pt x="4" y="26"/>
                      </a:cubicBezTo>
                      <a:cubicBezTo>
                        <a:pt x="5" y="27"/>
                        <a:pt x="6"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59" name="Freeform 54">
                  <a:extLst>
                    <a:ext uri="{FF2B5EF4-FFF2-40B4-BE49-F238E27FC236}">
                      <a16:creationId xmlns:a16="http://schemas.microsoft.com/office/drawing/2014/main" id="{BE9666E3-428E-48E6-A967-6E58C83580D8}"/>
                    </a:ext>
                  </a:extLst>
                </p:cNvPr>
                <p:cNvSpPr>
                  <a:spLocks/>
                </p:cNvSpPr>
                <p:nvPr/>
              </p:nvSpPr>
              <p:spPr bwMode="auto">
                <a:xfrm>
                  <a:off x="2306638" y="2035175"/>
                  <a:ext cx="14288" cy="30163"/>
                </a:xfrm>
                <a:custGeom>
                  <a:avLst/>
                  <a:gdLst>
                    <a:gd name="T0" fmla="*/ 9 w 9"/>
                    <a:gd name="T1" fmla="*/ 14 h 20"/>
                    <a:gd name="T2" fmla="*/ 5 w 9"/>
                    <a:gd name="T3" fmla="*/ 0 h 20"/>
                    <a:gd name="T4" fmla="*/ 0 w 9"/>
                    <a:gd name="T5" fmla="*/ 14 h 20"/>
                    <a:gd name="T6" fmla="*/ 5 w 9"/>
                    <a:gd name="T7" fmla="*/ 20 h 20"/>
                    <a:gd name="T8" fmla="*/ 9 w 9"/>
                    <a:gd name="T9" fmla="*/ 14 h 20"/>
                  </a:gdLst>
                  <a:ahLst/>
                  <a:cxnLst>
                    <a:cxn ang="0">
                      <a:pos x="T0" y="T1"/>
                    </a:cxn>
                    <a:cxn ang="0">
                      <a:pos x="T2" y="T3"/>
                    </a:cxn>
                    <a:cxn ang="0">
                      <a:pos x="T4" y="T5"/>
                    </a:cxn>
                    <a:cxn ang="0">
                      <a:pos x="T6" y="T7"/>
                    </a:cxn>
                    <a:cxn ang="0">
                      <a:pos x="T8" y="T9"/>
                    </a:cxn>
                  </a:cxnLst>
                  <a:rect l="0" t="0" r="r" b="b"/>
                  <a:pathLst>
                    <a:path w="9" h="20">
                      <a:moveTo>
                        <a:pt x="9" y="14"/>
                      </a:moveTo>
                      <a:cubicBezTo>
                        <a:pt x="5" y="11"/>
                        <a:pt x="8" y="4"/>
                        <a:pt x="5" y="0"/>
                      </a:cubicBezTo>
                      <a:cubicBezTo>
                        <a:pt x="3" y="4"/>
                        <a:pt x="1" y="9"/>
                        <a:pt x="0" y="14"/>
                      </a:cubicBezTo>
                      <a:cubicBezTo>
                        <a:pt x="1" y="16"/>
                        <a:pt x="1" y="20"/>
                        <a:pt x="5" y="20"/>
                      </a:cubicBezTo>
                      <a:cubicBezTo>
                        <a:pt x="8" y="19"/>
                        <a:pt x="9" y="17"/>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0" name="Freeform 55">
                  <a:extLst>
                    <a:ext uri="{FF2B5EF4-FFF2-40B4-BE49-F238E27FC236}">
                      <a16:creationId xmlns:a16="http://schemas.microsoft.com/office/drawing/2014/main" id="{B8DE38A3-1EE7-48F2-AAA3-AE0C3C529129}"/>
                    </a:ext>
                  </a:extLst>
                </p:cNvPr>
                <p:cNvSpPr>
                  <a:spLocks/>
                </p:cNvSpPr>
                <p:nvPr/>
              </p:nvSpPr>
              <p:spPr bwMode="auto">
                <a:xfrm>
                  <a:off x="2332038" y="2039938"/>
                  <a:ext cx="141288" cy="273050"/>
                </a:xfrm>
                <a:custGeom>
                  <a:avLst/>
                  <a:gdLst>
                    <a:gd name="T0" fmla="*/ 90 w 92"/>
                    <a:gd name="T1" fmla="*/ 39 h 179"/>
                    <a:gd name="T2" fmla="*/ 71 w 92"/>
                    <a:gd name="T3" fmla="*/ 0 h 179"/>
                    <a:gd name="T4" fmla="*/ 49 w 92"/>
                    <a:gd name="T5" fmla="*/ 41 h 179"/>
                    <a:gd name="T6" fmla="*/ 28 w 92"/>
                    <a:gd name="T7" fmla="*/ 48 h 179"/>
                    <a:gd name="T8" fmla="*/ 0 w 92"/>
                    <a:gd name="T9" fmla="*/ 92 h 179"/>
                    <a:gd name="T10" fmla="*/ 35 w 92"/>
                    <a:gd name="T11" fmla="*/ 135 h 179"/>
                    <a:gd name="T12" fmla="*/ 52 w 92"/>
                    <a:gd name="T13" fmla="*/ 143 h 179"/>
                    <a:gd name="T14" fmla="*/ 75 w 92"/>
                    <a:gd name="T15" fmla="*/ 179 h 179"/>
                    <a:gd name="T16" fmla="*/ 84 w 92"/>
                    <a:gd name="T17" fmla="*/ 157 h 179"/>
                    <a:gd name="T18" fmla="*/ 91 w 92"/>
                    <a:gd name="T19" fmla="*/ 147 h 179"/>
                    <a:gd name="T20" fmla="*/ 71 w 92"/>
                    <a:gd name="T21" fmla="*/ 132 h 179"/>
                    <a:gd name="T22" fmla="*/ 52 w 92"/>
                    <a:gd name="T23" fmla="*/ 125 h 179"/>
                    <a:gd name="T24" fmla="*/ 39 w 92"/>
                    <a:gd name="T25" fmla="*/ 76 h 179"/>
                    <a:gd name="T26" fmla="*/ 65 w 92"/>
                    <a:gd name="T27" fmla="*/ 53 h 179"/>
                    <a:gd name="T28" fmla="*/ 90 w 92"/>
                    <a:gd name="T29" fmla="*/ 3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79">
                      <a:moveTo>
                        <a:pt x="90" y="39"/>
                      </a:moveTo>
                      <a:cubicBezTo>
                        <a:pt x="78" y="30"/>
                        <a:pt x="73" y="15"/>
                        <a:pt x="71" y="0"/>
                      </a:cubicBezTo>
                      <a:cubicBezTo>
                        <a:pt x="61" y="13"/>
                        <a:pt x="53" y="26"/>
                        <a:pt x="49" y="41"/>
                      </a:cubicBezTo>
                      <a:cubicBezTo>
                        <a:pt x="42" y="43"/>
                        <a:pt x="34" y="45"/>
                        <a:pt x="28" y="48"/>
                      </a:cubicBezTo>
                      <a:cubicBezTo>
                        <a:pt x="11" y="57"/>
                        <a:pt x="9" y="77"/>
                        <a:pt x="0" y="92"/>
                      </a:cubicBezTo>
                      <a:cubicBezTo>
                        <a:pt x="11" y="107"/>
                        <a:pt x="18" y="126"/>
                        <a:pt x="35" y="135"/>
                      </a:cubicBezTo>
                      <a:cubicBezTo>
                        <a:pt x="40" y="138"/>
                        <a:pt x="47" y="139"/>
                        <a:pt x="52" y="143"/>
                      </a:cubicBezTo>
                      <a:cubicBezTo>
                        <a:pt x="54" y="157"/>
                        <a:pt x="63" y="169"/>
                        <a:pt x="75" y="179"/>
                      </a:cubicBezTo>
                      <a:cubicBezTo>
                        <a:pt x="77" y="172"/>
                        <a:pt x="79" y="164"/>
                        <a:pt x="84" y="157"/>
                      </a:cubicBezTo>
                      <a:cubicBezTo>
                        <a:pt x="85" y="153"/>
                        <a:pt x="92" y="151"/>
                        <a:pt x="91" y="147"/>
                      </a:cubicBezTo>
                      <a:cubicBezTo>
                        <a:pt x="82" y="146"/>
                        <a:pt x="75" y="140"/>
                        <a:pt x="71" y="132"/>
                      </a:cubicBezTo>
                      <a:cubicBezTo>
                        <a:pt x="64" y="130"/>
                        <a:pt x="57" y="131"/>
                        <a:pt x="52" y="125"/>
                      </a:cubicBezTo>
                      <a:cubicBezTo>
                        <a:pt x="37" y="113"/>
                        <a:pt x="34" y="94"/>
                        <a:pt x="39" y="76"/>
                      </a:cubicBezTo>
                      <a:cubicBezTo>
                        <a:pt x="42" y="64"/>
                        <a:pt x="55" y="58"/>
                        <a:pt x="65" y="53"/>
                      </a:cubicBezTo>
                      <a:cubicBezTo>
                        <a:pt x="73" y="47"/>
                        <a:pt x="80" y="41"/>
                        <a:pt x="9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1" name="Freeform 56">
                  <a:extLst>
                    <a:ext uri="{FF2B5EF4-FFF2-40B4-BE49-F238E27FC236}">
                      <a16:creationId xmlns:a16="http://schemas.microsoft.com/office/drawing/2014/main" id="{902A2FD3-70FC-44E5-92CD-D79299028726}"/>
                    </a:ext>
                  </a:extLst>
                </p:cNvPr>
                <p:cNvSpPr>
                  <a:spLocks/>
                </p:cNvSpPr>
                <p:nvPr/>
              </p:nvSpPr>
              <p:spPr bwMode="auto">
                <a:xfrm>
                  <a:off x="2341563" y="2062163"/>
                  <a:ext cx="119063" cy="233363"/>
                </a:xfrm>
                <a:custGeom>
                  <a:avLst/>
                  <a:gdLst>
                    <a:gd name="T0" fmla="*/ 69 w 78"/>
                    <a:gd name="T1" fmla="*/ 15 h 152"/>
                    <a:gd name="T2" fmla="*/ 60 w 78"/>
                    <a:gd name="T3" fmla="*/ 0 h 152"/>
                    <a:gd name="T4" fmla="*/ 47 w 78"/>
                    <a:gd name="T5" fmla="*/ 24 h 152"/>
                    <a:gd name="T6" fmla="*/ 31 w 78"/>
                    <a:gd name="T7" fmla="*/ 33 h 152"/>
                    <a:gd name="T8" fmla="*/ 1 w 78"/>
                    <a:gd name="T9" fmla="*/ 72 h 152"/>
                    <a:gd name="T10" fmla="*/ 8 w 78"/>
                    <a:gd name="T11" fmla="*/ 92 h 152"/>
                    <a:gd name="T12" fmla="*/ 20 w 78"/>
                    <a:gd name="T13" fmla="*/ 106 h 152"/>
                    <a:gd name="T14" fmla="*/ 49 w 78"/>
                    <a:gd name="T15" fmla="*/ 123 h 152"/>
                    <a:gd name="T16" fmla="*/ 64 w 78"/>
                    <a:gd name="T17" fmla="*/ 151 h 152"/>
                    <a:gd name="T18" fmla="*/ 74 w 78"/>
                    <a:gd name="T19" fmla="*/ 139 h 152"/>
                    <a:gd name="T20" fmla="*/ 75 w 78"/>
                    <a:gd name="T21" fmla="*/ 133 h 152"/>
                    <a:gd name="T22" fmla="*/ 61 w 78"/>
                    <a:gd name="T23" fmla="*/ 120 h 152"/>
                    <a:gd name="T24" fmla="*/ 42 w 78"/>
                    <a:gd name="T25" fmla="*/ 111 h 152"/>
                    <a:gd name="T26" fmla="*/ 27 w 78"/>
                    <a:gd name="T27" fmla="*/ 89 h 152"/>
                    <a:gd name="T28" fmla="*/ 27 w 78"/>
                    <a:gd name="T29" fmla="*/ 72 h 152"/>
                    <a:gd name="T30" fmla="*/ 49 w 78"/>
                    <a:gd name="T31" fmla="*/ 39 h 152"/>
                    <a:gd name="T32" fmla="*/ 67 w 78"/>
                    <a:gd name="T33" fmla="*/ 27 h 152"/>
                    <a:gd name="T34" fmla="*/ 74 w 78"/>
                    <a:gd name="T35" fmla="*/ 26 h 152"/>
                    <a:gd name="T36" fmla="*/ 69 w 78"/>
                    <a:gd name="T37"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152">
                      <a:moveTo>
                        <a:pt x="69" y="15"/>
                      </a:moveTo>
                      <a:cubicBezTo>
                        <a:pt x="65" y="10"/>
                        <a:pt x="65" y="3"/>
                        <a:pt x="60" y="0"/>
                      </a:cubicBezTo>
                      <a:cubicBezTo>
                        <a:pt x="52" y="6"/>
                        <a:pt x="51" y="16"/>
                        <a:pt x="47" y="24"/>
                      </a:cubicBezTo>
                      <a:cubicBezTo>
                        <a:pt x="46" y="33"/>
                        <a:pt x="36" y="29"/>
                        <a:pt x="31" y="33"/>
                      </a:cubicBezTo>
                      <a:cubicBezTo>
                        <a:pt x="15" y="39"/>
                        <a:pt x="8" y="58"/>
                        <a:pt x="1" y="72"/>
                      </a:cubicBezTo>
                      <a:cubicBezTo>
                        <a:pt x="0" y="80"/>
                        <a:pt x="5" y="86"/>
                        <a:pt x="8" y="92"/>
                      </a:cubicBezTo>
                      <a:cubicBezTo>
                        <a:pt x="20" y="106"/>
                        <a:pt x="20" y="106"/>
                        <a:pt x="20" y="106"/>
                      </a:cubicBezTo>
                      <a:cubicBezTo>
                        <a:pt x="28" y="114"/>
                        <a:pt x="39" y="119"/>
                        <a:pt x="49" y="123"/>
                      </a:cubicBezTo>
                      <a:cubicBezTo>
                        <a:pt x="53" y="133"/>
                        <a:pt x="58" y="142"/>
                        <a:pt x="64" y="151"/>
                      </a:cubicBezTo>
                      <a:cubicBezTo>
                        <a:pt x="71" y="152"/>
                        <a:pt x="70" y="143"/>
                        <a:pt x="74" y="139"/>
                      </a:cubicBezTo>
                      <a:cubicBezTo>
                        <a:pt x="76" y="138"/>
                        <a:pt x="78" y="134"/>
                        <a:pt x="75" y="133"/>
                      </a:cubicBezTo>
                      <a:cubicBezTo>
                        <a:pt x="69" y="130"/>
                        <a:pt x="64" y="126"/>
                        <a:pt x="61" y="120"/>
                      </a:cubicBezTo>
                      <a:cubicBezTo>
                        <a:pt x="55" y="117"/>
                        <a:pt x="47" y="117"/>
                        <a:pt x="42" y="111"/>
                      </a:cubicBezTo>
                      <a:cubicBezTo>
                        <a:pt x="33" y="107"/>
                        <a:pt x="31" y="97"/>
                        <a:pt x="27" y="89"/>
                      </a:cubicBezTo>
                      <a:cubicBezTo>
                        <a:pt x="27" y="83"/>
                        <a:pt x="30" y="77"/>
                        <a:pt x="27" y="72"/>
                      </a:cubicBezTo>
                      <a:cubicBezTo>
                        <a:pt x="25" y="57"/>
                        <a:pt x="38" y="47"/>
                        <a:pt x="49" y="39"/>
                      </a:cubicBezTo>
                      <a:cubicBezTo>
                        <a:pt x="56" y="38"/>
                        <a:pt x="60" y="30"/>
                        <a:pt x="67" y="27"/>
                      </a:cubicBezTo>
                      <a:cubicBezTo>
                        <a:pt x="74" y="26"/>
                        <a:pt x="74" y="26"/>
                        <a:pt x="74" y="26"/>
                      </a:cubicBezTo>
                      <a:cubicBezTo>
                        <a:pt x="75" y="22"/>
                        <a:pt x="71" y="18"/>
                        <a:pt x="6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2" name="Freeform 57">
                  <a:extLst>
                    <a:ext uri="{FF2B5EF4-FFF2-40B4-BE49-F238E27FC236}">
                      <a16:creationId xmlns:a16="http://schemas.microsoft.com/office/drawing/2014/main" id="{E4197F8B-D18F-4443-B858-601E5FD4127F}"/>
                    </a:ext>
                  </a:extLst>
                </p:cNvPr>
                <p:cNvSpPr>
                  <a:spLocks/>
                </p:cNvSpPr>
                <p:nvPr/>
              </p:nvSpPr>
              <p:spPr bwMode="auto">
                <a:xfrm>
                  <a:off x="2795588" y="2109788"/>
                  <a:ext cx="112713" cy="144463"/>
                </a:xfrm>
                <a:custGeom>
                  <a:avLst/>
                  <a:gdLst>
                    <a:gd name="T0" fmla="*/ 42 w 74"/>
                    <a:gd name="T1" fmla="*/ 20 h 94"/>
                    <a:gd name="T2" fmla="*/ 25 w 74"/>
                    <a:gd name="T3" fmla="*/ 2 h 94"/>
                    <a:gd name="T4" fmla="*/ 10 w 74"/>
                    <a:gd name="T5" fmla="*/ 3 h 94"/>
                    <a:gd name="T6" fmla="*/ 0 w 74"/>
                    <a:gd name="T7" fmla="*/ 15 h 94"/>
                    <a:gd name="T8" fmla="*/ 6 w 74"/>
                    <a:gd name="T9" fmla="*/ 25 h 94"/>
                    <a:gd name="T10" fmla="*/ 22 w 74"/>
                    <a:gd name="T11" fmla="*/ 18 h 94"/>
                    <a:gd name="T12" fmla="*/ 37 w 74"/>
                    <a:gd name="T13" fmla="*/ 30 h 94"/>
                    <a:gd name="T14" fmla="*/ 58 w 74"/>
                    <a:gd name="T15" fmla="*/ 37 h 94"/>
                    <a:gd name="T16" fmla="*/ 58 w 74"/>
                    <a:gd name="T17" fmla="*/ 55 h 94"/>
                    <a:gd name="T18" fmla="*/ 44 w 74"/>
                    <a:gd name="T19" fmla="*/ 63 h 94"/>
                    <a:gd name="T20" fmla="*/ 20 w 74"/>
                    <a:gd name="T21" fmla="*/ 73 h 94"/>
                    <a:gd name="T22" fmla="*/ 15 w 74"/>
                    <a:gd name="T23" fmla="*/ 61 h 94"/>
                    <a:gd name="T24" fmla="*/ 5 w 74"/>
                    <a:gd name="T25" fmla="*/ 62 h 94"/>
                    <a:gd name="T26" fmla="*/ 5 w 74"/>
                    <a:gd name="T27" fmla="*/ 83 h 94"/>
                    <a:gd name="T28" fmla="*/ 28 w 74"/>
                    <a:gd name="T29" fmla="*/ 91 h 94"/>
                    <a:gd name="T30" fmla="*/ 44 w 74"/>
                    <a:gd name="T31" fmla="*/ 74 h 94"/>
                    <a:gd name="T32" fmla="*/ 66 w 74"/>
                    <a:gd name="T33" fmla="*/ 65 h 94"/>
                    <a:gd name="T34" fmla="*/ 68 w 74"/>
                    <a:gd name="T35" fmla="*/ 35 h 94"/>
                    <a:gd name="T36" fmla="*/ 42 w 74"/>
                    <a:gd name="T37"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94">
                      <a:moveTo>
                        <a:pt x="42" y="20"/>
                      </a:moveTo>
                      <a:cubicBezTo>
                        <a:pt x="35" y="14"/>
                        <a:pt x="32" y="6"/>
                        <a:pt x="25" y="2"/>
                      </a:cubicBezTo>
                      <a:cubicBezTo>
                        <a:pt x="20" y="0"/>
                        <a:pt x="15" y="2"/>
                        <a:pt x="10" y="3"/>
                      </a:cubicBezTo>
                      <a:cubicBezTo>
                        <a:pt x="5" y="4"/>
                        <a:pt x="0" y="9"/>
                        <a:pt x="0" y="15"/>
                      </a:cubicBezTo>
                      <a:cubicBezTo>
                        <a:pt x="1" y="19"/>
                        <a:pt x="2" y="23"/>
                        <a:pt x="6" y="25"/>
                      </a:cubicBezTo>
                      <a:cubicBezTo>
                        <a:pt x="12" y="28"/>
                        <a:pt x="18" y="23"/>
                        <a:pt x="22" y="18"/>
                      </a:cubicBezTo>
                      <a:cubicBezTo>
                        <a:pt x="29" y="17"/>
                        <a:pt x="33" y="26"/>
                        <a:pt x="37" y="30"/>
                      </a:cubicBezTo>
                      <a:cubicBezTo>
                        <a:pt x="44" y="29"/>
                        <a:pt x="54" y="29"/>
                        <a:pt x="58" y="37"/>
                      </a:cubicBezTo>
                      <a:cubicBezTo>
                        <a:pt x="62" y="42"/>
                        <a:pt x="62" y="49"/>
                        <a:pt x="58" y="55"/>
                      </a:cubicBezTo>
                      <a:cubicBezTo>
                        <a:pt x="54" y="59"/>
                        <a:pt x="50" y="64"/>
                        <a:pt x="44" y="63"/>
                      </a:cubicBezTo>
                      <a:cubicBezTo>
                        <a:pt x="36" y="66"/>
                        <a:pt x="30" y="76"/>
                        <a:pt x="20" y="73"/>
                      </a:cubicBezTo>
                      <a:cubicBezTo>
                        <a:pt x="12" y="71"/>
                        <a:pt x="22" y="64"/>
                        <a:pt x="15" y="61"/>
                      </a:cubicBezTo>
                      <a:cubicBezTo>
                        <a:pt x="12" y="59"/>
                        <a:pt x="7" y="59"/>
                        <a:pt x="5" y="62"/>
                      </a:cubicBezTo>
                      <a:cubicBezTo>
                        <a:pt x="0" y="68"/>
                        <a:pt x="2" y="77"/>
                        <a:pt x="5" y="83"/>
                      </a:cubicBezTo>
                      <a:cubicBezTo>
                        <a:pt x="10" y="90"/>
                        <a:pt x="19" y="94"/>
                        <a:pt x="28" y="91"/>
                      </a:cubicBezTo>
                      <a:cubicBezTo>
                        <a:pt x="36" y="89"/>
                        <a:pt x="40" y="81"/>
                        <a:pt x="44" y="74"/>
                      </a:cubicBezTo>
                      <a:cubicBezTo>
                        <a:pt x="52" y="74"/>
                        <a:pt x="60" y="71"/>
                        <a:pt x="66" y="65"/>
                      </a:cubicBezTo>
                      <a:cubicBezTo>
                        <a:pt x="74" y="57"/>
                        <a:pt x="72" y="45"/>
                        <a:pt x="68" y="35"/>
                      </a:cubicBezTo>
                      <a:cubicBezTo>
                        <a:pt x="64" y="25"/>
                        <a:pt x="53" y="20"/>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3" name="Freeform 58">
                  <a:extLst>
                    <a:ext uri="{FF2B5EF4-FFF2-40B4-BE49-F238E27FC236}">
                      <a16:creationId xmlns:a16="http://schemas.microsoft.com/office/drawing/2014/main" id="{85C051BA-1664-44C2-BF8C-1E7E7D4FB53B}"/>
                    </a:ext>
                  </a:extLst>
                </p:cNvPr>
                <p:cNvSpPr>
                  <a:spLocks/>
                </p:cNvSpPr>
                <p:nvPr/>
              </p:nvSpPr>
              <p:spPr bwMode="auto">
                <a:xfrm>
                  <a:off x="2395538" y="2108200"/>
                  <a:ext cx="112713" cy="149225"/>
                </a:xfrm>
                <a:custGeom>
                  <a:avLst/>
                  <a:gdLst>
                    <a:gd name="T0" fmla="*/ 65 w 73"/>
                    <a:gd name="T1" fmla="*/ 5 h 97"/>
                    <a:gd name="T2" fmla="*/ 44 w 73"/>
                    <a:gd name="T3" fmla="*/ 0 h 97"/>
                    <a:gd name="T4" fmla="*/ 27 w 73"/>
                    <a:gd name="T5" fmla="*/ 12 h 97"/>
                    <a:gd name="T6" fmla="*/ 6 w 73"/>
                    <a:gd name="T7" fmla="*/ 26 h 97"/>
                    <a:gd name="T8" fmla="*/ 2 w 73"/>
                    <a:gd name="T9" fmla="*/ 58 h 97"/>
                    <a:gd name="T10" fmla="*/ 33 w 73"/>
                    <a:gd name="T11" fmla="*/ 83 h 97"/>
                    <a:gd name="T12" fmla="*/ 46 w 73"/>
                    <a:gd name="T13" fmla="*/ 95 h 97"/>
                    <a:gd name="T14" fmla="*/ 68 w 73"/>
                    <a:gd name="T15" fmla="*/ 91 h 97"/>
                    <a:gd name="T16" fmla="*/ 71 w 73"/>
                    <a:gd name="T17" fmla="*/ 76 h 97"/>
                    <a:gd name="T18" fmla="*/ 62 w 73"/>
                    <a:gd name="T19" fmla="*/ 68 h 97"/>
                    <a:gd name="T20" fmla="*/ 59 w 73"/>
                    <a:gd name="T21" fmla="*/ 78 h 97"/>
                    <a:gd name="T22" fmla="*/ 48 w 73"/>
                    <a:gd name="T23" fmla="*/ 81 h 97"/>
                    <a:gd name="T24" fmla="*/ 42 w 73"/>
                    <a:gd name="T25" fmla="*/ 76 h 97"/>
                    <a:gd name="T26" fmla="*/ 41 w 73"/>
                    <a:gd name="T27" fmla="*/ 71 h 97"/>
                    <a:gd name="T28" fmla="*/ 19 w 73"/>
                    <a:gd name="T29" fmla="*/ 62 h 97"/>
                    <a:gd name="T30" fmla="*/ 14 w 73"/>
                    <a:gd name="T31" fmla="*/ 40 h 97"/>
                    <a:gd name="T32" fmla="*/ 33 w 73"/>
                    <a:gd name="T33" fmla="*/ 27 h 97"/>
                    <a:gd name="T34" fmla="*/ 48 w 73"/>
                    <a:gd name="T35" fmla="*/ 18 h 97"/>
                    <a:gd name="T36" fmla="*/ 61 w 73"/>
                    <a:gd name="T37" fmla="*/ 27 h 97"/>
                    <a:gd name="T38" fmla="*/ 70 w 73"/>
                    <a:gd name="T39" fmla="*/ 24 h 97"/>
                    <a:gd name="T40" fmla="*/ 65 w 73"/>
                    <a:gd name="T41"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7">
                      <a:moveTo>
                        <a:pt x="65" y="5"/>
                      </a:moveTo>
                      <a:cubicBezTo>
                        <a:pt x="59" y="1"/>
                        <a:pt x="51" y="1"/>
                        <a:pt x="44" y="0"/>
                      </a:cubicBezTo>
                      <a:cubicBezTo>
                        <a:pt x="38" y="3"/>
                        <a:pt x="31" y="5"/>
                        <a:pt x="27" y="12"/>
                      </a:cubicBezTo>
                      <a:cubicBezTo>
                        <a:pt x="19" y="14"/>
                        <a:pt x="12" y="18"/>
                        <a:pt x="6" y="26"/>
                      </a:cubicBezTo>
                      <a:cubicBezTo>
                        <a:pt x="0" y="35"/>
                        <a:pt x="0" y="47"/>
                        <a:pt x="2" y="58"/>
                      </a:cubicBezTo>
                      <a:cubicBezTo>
                        <a:pt x="6" y="72"/>
                        <a:pt x="19" y="80"/>
                        <a:pt x="33" y="83"/>
                      </a:cubicBezTo>
                      <a:cubicBezTo>
                        <a:pt x="37" y="87"/>
                        <a:pt x="39" y="95"/>
                        <a:pt x="46" y="95"/>
                      </a:cubicBezTo>
                      <a:cubicBezTo>
                        <a:pt x="53" y="97"/>
                        <a:pt x="63" y="97"/>
                        <a:pt x="68" y="91"/>
                      </a:cubicBezTo>
                      <a:cubicBezTo>
                        <a:pt x="71" y="86"/>
                        <a:pt x="73" y="81"/>
                        <a:pt x="71" y="76"/>
                      </a:cubicBezTo>
                      <a:cubicBezTo>
                        <a:pt x="69" y="71"/>
                        <a:pt x="67" y="67"/>
                        <a:pt x="62" y="68"/>
                      </a:cubicBezTo>
                      <a:cubicBezTo>
                        <a:pt x="58" y="69"/>
                        <a:pt x="58" y="74"/>
                        <a:pt x="59" y="78"/>
                      </a:cubicBezTo>
                      <a:cubicBezTo>
                        <a:pt x="57" y="84"/>
                        <a:pt x="52" y="80"/>
                        <a:pt x="48" y="81"/>
                      </a:cubicBezTo>
                      <a:cubicBezTo>
                        <a:pt x="45" y="81"/>
                        <a:pt x="44" y="78"/>
                        <a:pt x="42" y="76"/>
                      </a:cubicBezTo>
                      <a:cubicBezTo>
                        <a:pt x="41" y="74"/>
                        <a:pt x="43" y="73"/>
                        <a:pt x="41" y="71"/>
                      </a:cubicBezTo>
                      <a:cubicBezTo>
                        <a:pt x="33" y="71"/>
                        <a:pt x="24" y="69"/>
                        <a:pt x="19" y="62"/>
                      </a:cubicBezTo>
                      <a:cubicBezTo>
                        <a:pt x="15" y="56"/>
                        <a:pt x="11" y="48"/>
                        <a:pt x="14" y="40"/>
                      </a:cubicBezTo>
                      <a:cubicBezTo>
                        <a:pt x="18" y="33"/>
                        <a:pt x="24" y="27"/>
                        <a:pt x="33" y="27"/>
                      </a:cubicBezTo>
                      <a:cubicBezTo>
                        <a:pt x="37" y="23"/>
                        <a:pt x="42" y="19"/>
                        <a:pt x="48" y="18"/>
                      </a:cubicBezTo>
                      <a:cubicBezTo>
                        <a:pt x="54" y="17"/>
                        <a:pt x="57" y="22"/>
                        <a:pt x="61" y="27"/>
                      </a:cubicBezTo>
                      <a:cubicBezTo>
                        <a:pt x="64" y="29"/>
                        <a:pt x="68" y="27"/>
                        <a:pt x="70" y="24"/>
                      </a:cubicBezTo>
                      <a:cubicBezTo>
                        <a:pt x="73" y="17"/>
                        <a:pt x="70" y="10"/>
                        <a:pt x="6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4" name="Freeform 59">
                  <a:extLst>
                    <a:ext uri="{FF2B5EF4-FFF2-40B4-BE49-F238E27FC236}">
                      <a16:creationId xmlns:a16="http://schemas.microsoft.com/office/drawing/2014/main" id="{D2046074-0A6E-4787-8863-470D3A5E08D7}"/>
                    </a:ext>
                  </a:extLst>
                </p:cNvPr>
                <p:cNvSpPr>
                  <a:spLocks/>
                </p:cNvSpPr>
                <p:nvPr/>
              </p:nvSpPr>
              <p:spPr bwMode="auto">
                <a:xfrm>
                  <a:off x="2628901" y="2151063"/>
                  <a:ext cx="55563" cy="52388"/>
                </a:xfrm>
                <a:custGeom>
                  <a:avLst/>
                  <a:gdLst>
                    <a:gd name="T0" fmla="*/ 33 w 36"/>
                    <a:gd name="T1" fmla="*/ 11 h 34"/>
                    <a:gd name="T2" fmla="*/ 25 w 36"/>
                    <a:gd name="T3" fmla="*/ 3 h 34"/>
                    <a:gd name="T4" fmla="*/ 2 w 36"/>
                    <a:gd name="T5" fmla="*/ 12 h 34"/>
                    <a:gd name="T6" fmla="*/ 2 w 36"/>
                    <a:gd name="T7" fmla="*/ 25 h 34"/>
                    <a:gd name="T8" fmla="*/ 16 w 36"/>
                    <a:gd name="T9" fmla="*/ 34 h 34"/>
                    <a:gd name="T10" fmla="*/ 29 w 36"/>
                    <a:gd name="T11" fmla="*/ 28 h 34"/>
                    <a:gd name="T12" fmla="*/ 33 w 36"/>
                    <a:gd name="T13" fmla="*/ 11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33" y="11"/>
                      </a:moveTo>
                      <a:cubicBezTo>
                        <a:pt x="31" y="7"/>
                        <a:pt x="28" y="4"/>
                        <a:pt x="25" y="3"/>
                      </a:cubicBezTo>
                      <a:cubicBezTo>
                        <a:pt x="16" y="0"/>
                        <a:pt x="7" y="5"/>
                        <a:pt x="2" y="12"/>
                      </a:cubicBezTo>
                      <a:cubicBezTo>
                        <a:pt x="0" y="16"/>
                        <a:pt x="0" y="21"/>
                        <a:pt x="2" y="25"/>
                      </a:cubicBezTo>
                      <a:cubicBezTo>
                        <a:pt x="3" y="32"/>
                        <a:pt x="11" y="32"/>
                        <a:pt x="16" y="34"/>
                      </a:cubicBezTo>
                      <a:cubicBezTo>
                        <a:pt x="21" y="34"/>
                        <a:pt x="27" y="34"/>
                        <a:pt x="29" y="28"/>
                      </a:cubicBezTo>
                      <a:cubicBezTo>
                        <a:pt x="36" y="24"/>
                        <a:pt x="34" y="17"/>
                        <a:pt x="3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5" name="Freeform 60">
                  <a:extLst>
                    <a:ext uri="{FF2B5EF4-FFF2-40B4-BE49-F238E27FC236}">
                      <a16:creationId xmlns:a16="http://schemas.microsoft.com/office/drawing/2014/main" id="{D52F91CE-B27C-4F93-BB72-234BF8FF673B}"/>
                    </a:ext>
                  </a:extLst>
                </p:cNvPr>
                <p:cNvSpPr>
                  <a:spLocks/>
                </p:cNvSpPr>
                <p:nvPr/>
              </p:nvSpPr>
              <p:spPr bwMode="auto">
                <a:xfrm>
                  <a:off x="2638426" y="2163763"/>
                  <a:ext cx="33338" cy="31750"/>
                </a:xfrm>
                <a:custGeom>
                  <a:avLst/>
                  <a:gdLst>
                    <a:gd name="T0" fmla="*/ 19 w 22"/>
                    <a:gd name="T1" fmla="*/ 2 h 21"/>
                    <a:gd name="T2" fmla="*/ 21 w 22"/>
                    <a:gd name="T3" fmla="*/ 14 h 21"/>
                    <a:gd name="T4" fmla="*/ 12 w 22"/>
                    <a:gd name="T5" fmla="*/ 21 h 21"/>
                    <a:gd name="T6" fmla="*/ 2 w 22"/>
                    <a:gd name="T7" fmla="*/ 15 h 21"/>
                    <a:gd name="T8" fmla="*/ 4 w 22"/>
                    <a:gd name="T9" fmla="*/ 4 h 21"/>
                    <a:gd name="T10" fmla="*/ 19 w 22"/>
                    <a:gd name="T11" fmla="*/ 2 h 21"/>
                  </a:gdLst>
                  <a:ahLst/>
                  <a:cxnLst>
                    <a:cxn ang="0">
                      <a:pos x="T0" y="T1"/>
                    </a:cxn>
                    <a:cxn ang="0">
                      <a:pos x="T2" y="T3"/>
                    </a:cxn>
                    <a:cxn ang="0">
                      <a:pos x="T4" y="T5"/>
                    </a:cxn>
                    <a:cxn ang="0">
                      <a:pos x="T6" y="T7"/>
                    </a:cxn>
                    <a:cxn ang="0">
                      <a:pos x="T8" y="T9"/>
                    </a:cxn>
                    <a:cxn ang="0">
                      <a:pos x="T10" y="T11"/>
                    </a:cxn>
                  </a:cxnLst>
                  <a:rect l="0" t="0" r="r" b="b"/>
                  <a:pathLst>
                    <a:path w="22" h="21">
                      <a:moveTo>
                        <a:pt x="19" y="2"/>
                      </a:moveTo>
                      <a:cubicBezTo>
                        <a:pt x="22" y="5"/>
                        <a:pt x="22" y="10"/>
                        <a:pt x="21" y="14"/>
                      </a:cubicBezTo>
                      <a:cubicBezTo>
                        <a:pt x="19" y="17"/>
                        <a:pt x="15" y="20"/>
                        <a:pt x="12" y="21"/>
                      </a:cubicBezTo>
                      <a:cubicBezTo>
                        <a:pt x="8" y="21"/>
                        <a:pt x="4" y="19"/>
                        <a:pt x="2" y="15"/>
                      </a:cubicBezTo>
                      <a:cubicBezTo>
                        <a:pt x="0" y="12"/>
                        <a:pt x="2" y="7"/>
                        <a:pt x="4" y="4"/>
                      </a:cubicBezTo>
                      <a:cubicBezTo>
                        <a:pt x="7" y="0"/>
                        <a:pt x="14" y="0"/>
                        <a:pt x="1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6" name="Freeform 61">
                  <a:extLst>
                    <a:ext uri="{FF2B5EF4-FFF2-40B4-BE49-F238E27FC236}">
                      <a16:creationId xmlns:a16="http://schemas.microsoft.com/office/drawing/2014/main" id="{2C67820F-59F6-493F-8427-AC926DB869EE}"/>
                    </a:ext>
                  </a:extLst>
                </p:cNvPr>
                <p:cNvSpPr>
                  <a:spLocks/>
                </p:cNvSpPr>
                <p:nvPr/>
              </p:nvSpPr>
              <p:spPr bwMode="auto">
                <a:xfrm>
                  <a:off x="3005138" y="2181225"/>
                  <a:ext cx="66675" cy="169863"/>
                </a:xfrm>
                <a:custGeom>
                  <a:avLst/>
                  <a:gdLst>
                    <a:gd name="T0" fmla="*/ 43 w 43"/>
                    <a:gd name="T1" fmla="*/ 11 h 110"/>
                    <a:gd name="T2" fmla="*/ 43 w 43"/>
                    <a:gd name="T3" fmla="*/ 12 h 110"/>
                    <a:gd name="T4" fmla="*/ 16 w 43"/>
                    <a:gd name="T5" fmla="*/ 24 h 110"/>
                    <a:gd name="T6" fmla="*/ 19 w 43"/>
                    <a:gd name="T7" fmla="*/ 51 h 110"/>
                    <a:gd name="T8" fmla="*/ 20 w 43"/>
                    <a:gd name="T9" fmla="*/ 103 h 110"/>
                    <a:gd name="T10" fmla="*/ 8 w 43"/>
                    <a:gd name="T11" fmla="*/ 110 h 110"/>
                    <a:gd name="T12" fmla="*/ 9 w 43"/>
                    <a:gd name="T13" fmla="*/ 58 h 110"/>
                    <a:gd name="T14" fmla="*/ 2 w 43"/>
                    <a:gd name="T15" fmla="*/ 27 h 110"/>
                    <a:gd name="T16" fmla="*/ 23 w 43"/>
                    <a:gd name="T17" fmla="*/ 1 h 110"/>
                    <a:gd name="T18" fmla="*/ 36 w 43"/>
                    <a:gd name="T19" fmla="*/ 3 h 110"/>
                    <a:gd name="T20" fmla="*/ 43 w 43"/>
                    <a:gd name="T21" fmla="*/ 1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10">
                      <a:moveTo>
                        <a:pt x="43" y="11"/>
                      </a:moveTo>
                      <a:cubicBezTo>
                        <a:pt x="43" y="12"/>
                        <a:pt x="43" y="12"/>
                        <a:pt x="43" y="12"/>
                      </a:cubicBezTo>
                      <a:cubicBezTo>
                        <a:pt x="33" y="11"/>
                        <a:pt x="21" y="14"/>
                        <a:pt x="16" y="24"/>
                      </a:cubicBezTo>
                      <a:cubicBezTo>
                        <a:pt x="11" y="33"/>
                        <a:pt x="18" y="43"/>
                        <a:pt x="19" y="51"/>
                      </a:cubicBezTo>
                      <a:cubicBezTo>
                        <a:pt x="21" y="68"/>
                        <a:pt x="30" y="87"/>
                        <a:pt x="20" y="103"/>
                      </a:cubicBezTo>
                      <a:cubicBezTo>
                        <a:pt x="18" y="107"/>
                        <a:pt x="13" y="110"/>
                        <a:pt x="8" y="110"/>
                      </a:cubicBezTo>
                      <a:cubicBezTo>
                        <a:pt x="10" y="93"/>
                        <a:pt x="19" y="74"/>
                        <a:pt x="9" y="58"/>
                      </a:cubicBezTo>
                      <a:cubicBezTo>
                        <a:pt x="0" y="51"/>
                        <a:pt x="4" y="38"/>
                        <a:pt x="2" y="27"/>
                      </a:cubicBezTo>
                      <a:cubicBezTo>
                        <a:pt x="3" y="16"/>
                        <a:pt x="11" y="5"/>
                        <a:pt x="23" y="1"/>
                      </a:cubicBezTo>
                      <a:cubicBezTo>
                        <a:pt x="28" y="0"/>
                        <a:pt x="32" y="1"/>
                        <a:pt x="36" y="3"/>
                      </a:cubicBezTo>
                      <a:cubicBezTo>
                        <a:pt x="39" y="5"/>
                        <a:pt x="42" y="7"/>
                        <a:pt x="4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7" name="Freeform 62">
                  <a:extLst>
                    <a:ext uri="{FF2B5EF4-FFF2-40B4-BE49-F238E27FC236}">
                      <a16:creationId xmlns:a16="http://schemas.microsoft.com/office/drawing/2014/main" id="{80C9BE0C-8C50-43D9-A5FC-C87CB4538BA4}"/>
                    </a:ext>
                  </a:extLst>
                </p:cNvPr>
                <p:cNvSpPr>
                  <a:spLocks/>
                </p:cNvSpPr>
                <p:nvPr/>
              </p:nvSpPr>
              <p:spPr bwMode="auto">
                <a:xfrm>
                  <a:off x="2222501" y="2190750"/>
                  <a:ext cx="68263" cy="166688"/>
                </a:xfrm>
                <a:custGeom>
                  <a:avLst/>
                  <a:gdLst>
                    <a:gd name="T0" fmla="*/ 39 w 44"/>
                    <a:gd name="T1" fmla="*/ 18 h 109"/>
                    <a:gd name="T2" fmla="*/ 35 w 44"/>
                    <a:gd name="T3" fmla="*/ 50 h 109"/>
                    <a:gd name="T4" fmla="*/ 40 w 44"/>
                    <a:gd name="T5" fmla="*/ 109 h 109"/>
                    <a:gd name="T6" fmla="*/ 29 w 44"/>
                    <a:gd name="T7" fmla="*/ 105 h 109"/>
                    <a:gd name="T8" fmla="*/ 22 w 44"/>
                    <a:gd name="T9" fmla="*/ 75 h 109"/>
                    <a:gd name="T10" fmla="*/ 22 w 44"/>
                    <a:gd name="T11" fmla="*/ 55 h 109"/>
                    <a:gd name="T12" fmla="*/ 24 w 44"/>
                    <a:gd name="T13" fmla="*/ 24 h 109"/>
                    <a:gd name="T14" fmla="*/ 7 w 44"/>
                    <a:gd name="T15" fmla="*/ 17 h 109"/>
                    <a:gd name="T16" fmla="*/ 2 w 44"/>
                    <a:gd name="T17" fmla="*/ 18 h 109"/>
                    <a:gd name="T18" fmla="*/ 7 w 44"/>
                    <a:gd name="T19" fmla="*/ 7 h 109"/>
                    <a:gd name="T20" fmla="*/ 29 w 44"/>
                    <a:gd name="T21" fmla="*/ 4 h 109"/>
                    <a:gd name="T22" fmla="*/ 39 w 44"/>
                    <a:gd name="T23"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09">
                      <a:moveTo>
                        <a:pt x="39" y="18"/>
                      </a:moveTo>
                      <a:cubicBezTo>
                        <a:pt x="43" y="29"/>
                        <a:pt x="44" y="42"/>
                        <a:pt x="35" y="50"/>
                      </a:cubicBezTo>
                      <a:cubicBezTo>
                        <a:pt x="23" y="70"/>
                        <a:pt x="33" y="92"/>
                        <a:pt x="40" y="109"/>
                      </a:cubicBezTo>
                      <a:cubicBezTo>
                        <a:pt x="35" y="109"/>
                        <a:pt x="33" y="107"/>
                        <a:pt x="29" y="105"/>
                      </a:cubicBezTo>
                      <a:cubicBezTo>
                        <a:pt x="26" y="96"/>
                        <a:pt x="21" y="86"/>
                        <a:pt x="22" y="75"/>
                      </a:cubicBezTo>
                      <a:cubicBezTo>
                        <a:pt x="22" y="55"/>
                        <a:pt x="22" y="55"/>
                        <a:pt x="22" y="55"/>
                      </a:cubicBezTo>
                      <a:cubicBezTo>
                        <a:pt x="23" y="45"/>
                        <a:pt x="30" y="34"/>
                        <a:pt x="24" y="24"/>
                      </a:cubicBezTo>
                      <a:cubicBezTo>
                        <a:pt x="20" y="19"/>
                        <a:pt x="14" y="17"/>
                        <a:pt x="7" y="17"/>
                      </a:cubicBezTo>
                      <a:cubicBezTo>
                        <a:pt x="5" y="17"/>
                        <a:pt x="4" y="19"/>
                        <a:pt x="2" y="18"/>
                      </a:cubicBezTo>
                      <a:cubicBezTo>
                        <a:pt x="0" y="14"/>
                        <a:pt x="4" y="9"/>
                        <a:pt x="7" y="7"/>
                      </a:cubicBezTo>
                      <a:cubicBezTo>
                        <a:pt x="13" y="1"/>
                        <a:pt x="22" y="0"/>
                        <a:pt x="29" y="4"/>
                      </a:cubicBezTo>
                      <a:cubicBezTo>
                        <a:pt x="34" y="8"/>
                        <a:pt x="37" y="13"/>
                        <a:pt x="3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8" name="Freeform 63">
                  <a:extLst>
                    <a:ext uri="{FF2B5EF4-FFF2-40B4-BE49-F238E27FC236}">
                      <a16:creationId xmlns:a16="http://schemas.microsoft.com/office/drawing/2014/main" id="{9E3BF3AD-DA64-4B91-B0AE-61639EBC7300}"/>
                    </a:ext>
                  </a:extLst>
                </p:cNvPr>
                <p:cNvSpPr>
                  <a:spLocks/>
                </p:cNvSpPr>
                <p:nvPr/>
              </p:nvSpPr>
              <p:spPr bwMode="auto">
                <a:xfrm>
                  <a:off x="3033713" y="2208213"/>
                  <a:ext cx="31750" cy="138113"/>
                </a:xfrm>
                <a:custGeom>
                  <a:avLst/>
                  <a:gdLst>
                    <a:gd name="T0" fmla="*/ 19 w 20"/>
                    <a:gd name="T1" fmla="*/ 1 h 90"/>
                    <a:gd name="T2" fmla="*/ 8 w 20"/>
                    <a:gd name="T3" fmla="*/ 18 h 90"/>
                    <a:gd name="T4" fmla="*/ 13 w 20"/>
                    <a:gd name="T5" fmla="*/ 83 h 90"/>
                    <a:gd name="T6" fmla="*/ 8 w 20"/>
                    <a:gd name="T7" fmla="*/ 89 h 90"/>
                    <a:gd name="T8" fmla="*/ 6 w 20"/>
                    <a:gd name="T9" fmla="*/ 86 h 90"/>
                    <a:gd name="T10" fmla="*/ 5 w 20"/>
                    <a:gd name="T11" fmla="*/ 29 h 90"/>
                    <a:gd name="T12" fmla="*/ 7 w 20"/>
                    <a:gd name="T13" fmla="*/ 4 h 90"/>
                    <a:gd name="T14" fmla="*/ 19 w 20"/>
                    <a:gd name="T15" fmla="*/ 1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0">
                      <a:moveTo>
                        <a:pt x="19" y="1"/>
                      </a:moveTo>
                      <a:cubicBezTo>
                        <a:pt x="14" y="4"/>
                        <a:pt x="7" y="10"/>
                        <a:pt x="8" y="18"/>
                      </a:cubicBezTo>
                      <a:cubicBezTo>
                        <a:pt x="13" y="39"/>
                        <a:pt x="20" y="61"/>
                        <a:pt x="13" y="83"/>
                      </a:cubicBezTo>
                      <a:cubicBezTo>
                        <a:pt x="11" y="85"/>
                        <a:pt x="12" y="90"/>
                        <a:pt x="8" y="89"/>
                      </a:cubicBezTo>
                      <a:cubicBezTo>
                        <a:pt x="6" y="89"/>
                        <a:pt x="6" y="87"/>
                        <a:pt x="6" y="86"/>
                      </a:cubicBezTo>
                      <a:cubicBezTo>
                        <a:pt x="16" y="68"/>
                        <a:pt x="9" y="48"/>
                        <a:pt x="5" y="29"/>
                      </a:cubicBezTo>
                      <a:cubicBezTo>
                        <a:pt x="2" y="21"/>
                        <a:pt x="0" y="11"/>
                        <a:pt x="7" y="4"/>
                      </a:cubicBezTo>
                      <a:cubicBezTo>
                        <a:pt x="10" y="2"/>
                        <a:pt x="15" y="0"/>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69" name="Freeform 64">
                  <a:extLst>
                    <a:ext uri="{FF2B5EF4-FFF2-40B4-BE49-F238E27FC236}">
                      <a16:creationId xmlns:a16="http://schemas.microsoft.com/office/drawing/2014/main" id="{ACBDBD83-D147-4E5B-B559-4FA4DF85E488}"/>
                    </a:ext>
                  </a:extLst>
                </p:cNvPr>
                <p:cNvSpPr>
                  <a:spLocks/>
                </p:cNvSpPr>
                <p:nvPr/>
              </p:nvSpPr>
              <p:spPr bwMode="auto">
                <a:xfrm>
                  <a:off x="2233613" y="2220913"/>
                  <a:ext cx="26988" cy="130175"/>
                </a:xfrm>
                <a:custGeom>
                  <a:avLst/>
                  <a:gdLst>
                    <a:gd name="T0" fmla="*/ 13 w 17"/>
                    <a:gd name="T1" fmla="*/ 10 h 85"/>
                    <a:gd name="T2" fmla="*/ 10 w 17"/>
                    <a:gd name="T3" fmla="*/ 39 h 85"/>
                    <a:gd name="T4" fmla="*/ 15 w 17"/>
                    <a:gd name="T5" fmla="*/ 82 h 85"/>
                    <a:gd name="T6" fmla="*/ 15 w 17"/>
                    <a:gd name="T7" fmla="*/ 85 h 85"/>
                    <a:gd name="T8" fmla="*/ 10 w 17"/>
                    <a:gd name="T9" fmla="*/ 85 h 85"/>
                    <a:gd name="T10" fmla="*/ 4 w 17"/>
                    <a:gd name="T11" fmla="*/ 39 h 85"/>
                    <a:gd name="T12" fmla="*/ 0 w 17"/>
                    <a:gd name="T13" fmla="*/ 5 h 85"/>
                    <a:gd name="T14" fmla="*/ 13 w 17"/>
                    <a:gd name="T15" fmla="*/ 1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5">
                      <a:moveTo>
                        <a:pt x="13" y="10"/>
                      </a:moveTo>
                      <a:cubicBezTo>
                        <a:pt x="17" y="20"/>
                        <a:pt x="10" y="29"/>
                        <a:pt x="10" y="39"/>
                      </a:cubicBezTo>
                      <a:cubicBezTo>
                        <a:pt x="9" y="55"/>
                        <a:pt x="9" y="69"/>
                        <a:pt x="15" y="82"/>
                      </a:cubicBezTo>
                      <a:cubicBezTo>
                        <a:pt x="15" y="85"/>
                        <a:pt x="15" y="85"/>
                        <a:pt x="15" y="85"/>
                      </a:cubicBezTo>
                      <a:cubicBezTo>
                        <a:pt x="10" y="85"/>
                        <a:pt x="10" y="85"/>
                        <a:pt x="10" y="85"/>
                      </a:cubicBezTo>
                      <a:cubicBezTo>
                        <a:pt x="1" y="71"/>
                        <a:pt x="3" y="54"/>
                        <a:pt x="4" y="39"/>
                      </a:cubicBezTo>
                      <a:cubicBezTo>
                        <a:pt x="6" y="28"/>
                        <a:pt x="10" y="14"/>
                        <a:pt x="0" y="5"/>
                      </a:cubicBezTo>
                      <a:cubicBezTo>
                        <a:pt x="4" y="0"/>
                        <a:pt x="11" y="6"/>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0" name="Freeform 65">
                  <a:extLst>
                    <a:ext uri="{FF2B5EF4-FFF2-40B4-BE49-F238E27FC236}">
                      <a16:creationId xmlns:a16="http://schemas.microsoft.com/office/drawing/2014/main" id="{C19D9169-3D16-49A0-ACF5-6F1D5DE962AD}"/>
                    </a:ext>
                  </a:extLst>
                </p:cNvPr>
                <p:cNvSpPr>
                  <a:spLocks/>
                </p:cNvSpPr>
                <p:nvPr/>
              </p:nvSpPr>
              <p:spPr bwMode="auto">
                <a:xfrm>
                  <a:off x="2951163" y="2252663"/>
                  <a:ext cx="71438" cy="112713"/>
                </a:xfrm>
                <a:custGeom>
                  <a:avLst/>
                  <a:gdLst>
                    <a:gd name="T0" fmla="*/ 40 w 46"/>
                    <a:gd name="T1" fmla="*/ 18 h 74"/>
                    <a:gd name="T2" fmla="*/ 36 w 46"/>
                    <a:gd name="T3" fmla="*/ 64 h 74"/>
                    <a:gd name="T4" fmla="*/ 25 w 46"/>
                    <a:gd name="T5" fmla="*/ 74 h 74"/>
                    <a:gd name="T6" fmla="*/ 23 w 46"/>
                    <a:gd name="T7" fmla="*/ 70 h 74"/>
                    <a:gd name="T8" fmla="*/ 26 w 46"/>
                    <a:gd name="T9" fmla="*/ 27 h 74"/>
                    <a:gd name="T10" fmla="*/ 16 w 46"/>
                    <a:gd name="T11" fmla="*/ 23 h 74"/>
                    <a:gd name="T12" fmla="*/ 3 w 46"/>
                    <a:gd name="T13" fmla="*/ 28 h 74"/>
                    <a:gd name="T14" fmla="*/ 6 w 46"/>
                    <a:gd name="T15" fmla="*/ 8 h 74"/>
                    <a:gd name="T16" fmla="*/ 27 w 46"/>
                    <a:gd name="T17" fmla="*/ 2 h 74"/>
                    <a:gd name="T18" fmla="*/ 40 w 46"/>
                    <a:gd name="T19"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4">
                      <a:moveTo>
                        <a:pt x="40" y="18"/>
                      </a:moveTo>
                      <a:cubicBezTo>
                        <a:pt x="46" y="34"/>
                        <a:pt x="39" y="49"/>
                        <a:pt x="36" y="64"/>
                      </a:cubicBezTo>
                      <a:cubicBezTo>
                        <a:pt x="33" y="68"/>
                        <a:pt x="29" y="73"/>
                        <a:pt x="25" y="74"/>
                      </a:cubicBezTo>
                      <a:cubicBezTo>
                        <a:pt x="23" y="70"/>
                        <a:pt x="23" y="70"/>
                        <a:pt x="23" y="70"/>
                      </a:cubicBezTo>
                      <a:cubicBezTo>
                        <a:pt x="26" y="56"/>
                        <a:pt x="29" y="41"/>
                        <a:pt x="26" y="27"/>
                      </a:cubicBezTo>
                      <a:cubicBezTo>
                        <a:pt x="23" y="24"/>
                        <a:pt x="19" y="22"/>
                        <a:pt x="16" y="23"/>
                      </a:cubicBezTo>
                      <a:cubicBezTo>
                        <a:pt x="10" y="22"/>
                        <a:pt x="8" y="28"/>
                        <a:pt x="3" y="28"/>
                      </a:cubicBezTo>
                      <a:cubicBezTo>
                        <a:pt x="0" y="22"/>
                        <a:pt x="2" y="13"/>
                        <a:pt x="6" y="8"/>
                      </a:cubicBezTo>
                      <a:cubicBezTo>
                        <a:pt x="11" y="3"/>
                        <a:pt x="20" y="0"/>
                        <a:pt x="27" y="2"/>
                      </a:cubicBezTo>
                      <a:cubicBezTo>
                        <a:pt x="33" y="6"/>
                        <a:pt x="37" y="12"/>
                        <a:pt x="4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1" name="Freeform 66">
                  <a:extLst>
                    <a:ext uri="{FF2B5EF4-FFF2-40B4-BE49-F238E27FC236}">
                      <a16:creationId xmlns:a16="http://schemas.microsoft.com/office/drawing/2014/main" id="{BB783DE9-AB46-4728-B46F-61DCD66E23FF}"/>
                    </a:ext>
                  </a:extLst>
                </p:cNvPr>
                <p:cNvSpPr>
                  <a:spLocks/>
                </p:cNvSpPr>
                <p:nvPr/>
              </p:nvSpPr>
              <p:spPr bwMode="auto">
                <a:xfrm>
                  <a:off x="2274888" y="2251075"/>
                  <a:ext cx="63500" cy="130175"/>
                </a:xfrm>
                <a:custGeom>
                  <a:avLst/>
                  <a:gdLst>
                    <a:gd name="T0" fmla="*/ 38 w 41"/>
                    <a:gd name="T1" fmla="*/ 8 h 85"/>
                    <a:gd name="T2" fmla="*/ 39 w 41"/>
                    <a:gd name="T3" fmla="*/ 20 h 85"/>
                    <a:gd name="T4" fmla="*/ 23 w 41"/>
                    <a:gd name="T5" fmla="*/ 23 h 85"/>
                    <a:gd name="T6" fmla="*/ 12 w 41"/>
                    <a:gd name="T7" fmla="*/ 41 h 85"/>
                    <a:gd name="T8" fmla="*/ 31 w 41"/>
                    <a:gd name="T9" fmla="*/ 78 h 85"/>
                    <a:gd name="T10" fmla="*/ 28 w 41"/>
                    <a:gd name="T11" fmla="*/ 85 h 85"/>
                    <a:gd name="T12" fmla="*/ 17 w 41"/>
                    <a:gd name="T13" fmla="*/ 77 h 85"/>
                    <a:gd name="T14" fmla="*/ 5 w 41"/>
                    <a:gd name="T15" fmla="*/ 50 h 85"/>
                    <a:gd name="T16" fmla="*/ 5 w 41"/>
                    <a:gd name="T17" fmla="*/ 14 h 85"/>
                    <a:gd name="T18" fmla="*/ 26 w 41"/>
                    <a:gd name="T19" fmla="*/ 0 h 85"/>
                    <a:gd name="T20" fmla="*/ 38 w 41"/>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85">
                      <a:moveTo>
                        <a:pt x="38" y="8"/>
                      </a:moveTo>
                      <a:cubicBezTo>
                        <a:pt x="40" y="11"/>
                        <a:pt x="41" y="17"/>
                        <a:pt x="39" y="20"/>
                      </a:cubicBezTo>
                      <a:cubicBezTo>
                        <a:pt x="34" y="19"/>
                        <a:pt x="27" y="18"/>
                        <a:pt x="23" y="23"/>
                      </a:cubicBezTo>
                      <a:cubicBezTo>
                        <a:pt x="18" y="28"/>
                        <a:pt x="15" y="35"/>
                        <a:pt x="12" y="41"/>
                      </a:cubicBezTo>
                      <a:cubicBezTo>
                        <a:pt x="13" y="56"/>
                        <a:pt x="21" y="69"/>
                        <a:pt x="31" y="78"/>
                      </a:cubicBezTo>
                      <a:cubicBezTo>
                        <a:pt x="31" y="81"/>
                        <a:pt x="30" y="83"/>
                        <a:pt x="28" y="85"/>
                      </a:cubicBezTo>
                      <a:cubicBezTo>
                        <a:pt x="25" y="83"/>
                        <a:pt x="21" y="80"/>
                        <a:pt x="17" y="77"/>
                      </a:cubicBezTo>
                      <a:cubicBezTo>
                        <a:pt x="14" y="67"/>
                        <a:pt x="7" y="59"/>
                        <a:pt x="5" y="50"/>
                      </a:cubicBezTo>
                      <a:cubicBezTo>
                        <a:pt x="0" y="39"/>
                        <a:pt x="1" y="25"/>
                        <a:pt x="5" y="14"/>
                      </a:cubicBezTo>
                      <a:cubicBezTo>
                        <a:pt x="9" y="6"/>
                        <a:pt x="17" y="2"/>
                        <a:pt x="26" y="0"/>
                      </a:cubicBezTo>
                      <a:cubicBezTo>
                        <a:pt x="31" y="1"/>
                        <a:pt x="36" y="3"/>
                        <a:pt x="3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2" name="Freeform 67">
                  <a:extLst>
                    <a:ext uri="{FF2B5EF4-FFF2-40B4-BE49-F238E27FC236}">
                      <a16:creationId xmlns:a16="http://schemas.microsoft.com/office/drawing/2014/main" id="{BC3E34E0-91AA-4FF1-AE0B-4BCC3070F5D8}"/>
                    </a:ext>
                  </a:extLst>
                </p:cNvPr>
                <p:cNvSpPr>
                  <a:spLocks/>
                </p:cNvSpPr>
                <p:nvPr/>
              </p:nvSpPr>
              <p:spPr bwMode="auto">
                <a:xfrm>
                  <a:off x="2965451" y="2292350"/>
                  <a:ext cx="20638" cy="66675"/>
                </a:xfrm>
                <a:custGeom>
                  <a:avLst/>
                  <a:gdLst>
                    <a:gd name="T0" fmla="*/ 13 w 13"/>
                    <a:gd name="T1" fmla="*/ 13 h 44"/>
                    <a:gd name="T2" fmla="*/ 8 w 13"/>
                    <a:gd name="T3" fmla="*/ 44 h 44"/>
                    <a:gd name="T4" fmla="*/ 8 w 13"/>
                    <a:gd name="T5" fmla="*/ 27 h 44"/>
                    <a:gd name="T6" fmla="*/ 9 w 13"/>
                    <a:gd name="T7" fmla="*/ 10 h 44"/>
                    <a:gd name="T8" fmla="*/ 5 w 13"/>
                    <a:gd name="T9" fmla="*/ 3 h 44"/>
                    <a:gd name="T10" fmla="*/ 13 w 13"/>
                    <a:gd name="T11" fmla="*/ 13 h 44"/>
                  </a:gdLst>
                  <a:ahLst/>
                  <a:cxnLst>
                    <a:cxn ang="0">
                      <a:pos x="T0" y="T1"/>
                    </a:cxn>
                    <a:cxn ang="0">
                      <a:pos x="T2" y="T3"/>
                    </a:cxn>
                    <a:cxn ang="0">
                      <a:pos x="T4" y="T5"/>
                    </a:cxn>
                    <a:cxn ang="0">
                      <a:pos x="T6" y="T7"/>
                    </a:cxn>
                    <a:cxn ang="0">
                      <a:pos x="T8" y="T9"/>
                    </a:cxn>
                    <a:cxn ang="0">
                      <a:pos x="T10" y="T11"/>
                    </a:cxn>
                  </a:cxnLst>
                  <a:rect l="0" t="0" r="r" b="b"/>
                  <a:pathLst>
                    <a:path w="13" h="44">
                      <a:moveTo>
                        <a:pt x="13" y="13"/>
                      </a:moveTo>
                      <a:cubicBezTo>
                        <a:pt x="13" y="24"/>
                        <a:pt x="10" y="34"/>
                        <a:pt x="8" y="44"/>
                      </a:cubicBezTo>
                      <a:cubicBezTo>
                        <a:pt x="0" y="41"/>
                        <a:pt x="8" y="33"/>
                        <a:pt x="8" y="27"/>
                      </a:cubicBezTo>
                      <a:cubicBezTo>
                        <a:pt x="8" y="21"/>
                        <a:pt x="11" y="16"/>
                        <a:pt x="9" y="10"/>
                      </a:cubicBezTo>
                      <a:cubicBezTo>
                        <a:pt x="8" y="6"/>
                        <a:pt x="0" y="8"/>
                        <a:pt x="5" y="3"/>
                      </a:cubicBezTo>
                      <a:cubicBezTo>
                        <a:pt x="11" y="0"/>
                        <a:pt x="13" y="8"/>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3" name="Freeform 68">
                  <a:extLst>
                    <a:ext uri="{FF2B5EF4-FFF2-40B4-BE49-F238E27FC236}">
                      <a16:creationId xmlns:a16="http://schemas.microsoft.com/office/drawing/2014/main" id="{65CACB2E-C4CD-4518-A7EB-71B058D58372}"/>
                    </a:ext>
                  </a:extLst>
                </p:cNvPr>
                <p:cNvSpPr>
                  <a:spLocks/>
                </p:cNvSpPr>
                <p:nvPr/>
              </p:nvSpPr>
              <p:spPr bwMode="auto">
                <a:xfrm>
                  <a:off x="2298701" y="2287588"/>
                  <a:ext cx="30163" cy="71438"/>
                </a:xfrm>
                <a:custGeom>
                  <a:avLst/>
                  <a:gdLst>
                    <a:gd name="T0" fmla="*/ 18 w 20"/>
                    <a:gd name="T1" fmla="*/ 2 h 47"/>
                    <a:gd name="T2" fmla="*/ 10 w 20"/>
                    <a:gd name="T3" fmla="*/ 24 h 47"/>
                    <a:gd name="T4" fmla="*/ 20 w 20"/>
                    <a:gd name="T5" fmla="*/ 47 h 47"/>
                    <a:gd name="T6" fmla="*/ 9 w 20"/>
                    <a:gd name="T7" fmla="*/ 36 h 47"/>
                    <a:gd name="T8" fmla="*/ 8 w 20"/>
                    <a:gd name="T9" fmla="*/ 5 h 47"/>
                    <a:gd name="T10" fmla="*/ 18 w 20"/>
                    <a:gd name="T11" fmla="*/ 2 h 47"/>
                  </a:gdLst>
                  <a:ahLst/>
                  <a:cxnLst>
                    <a:cxn ang="0">
                      <a:pos x="T0" y="T1"/>
                    </a:cxn>
                    <a:cxn ang="0">
                      <a:pos x="T2" y="T3"/>
                    </a:cxn>
                    <a:cxn ang="0">
                      <a:pos x="T4" y="T5"/>
                    </a:cxn>
                    <a:cxn ang="0">
                      <a:pos x="T6" y="T7"/>
                    </a:cxn>
                    <a:cxn ang="0">
                      <a:pos x="T8" y="T9"/>
                    </a:cxn>
                    <a:cxn ang="0">
                      <a:pos x="T10" y="T11"/>
                    </a:cxn>
                  </a:cxnLst>
                  <a:rect l="0" t="0" r="r" b="b"/>
                  <a:pathLst>
                    <a:path w="20" h="47">
                      <a:moveTo>
                        <a:pt x="18" y="2"/>
                      </a:moveTo>
                      <a:cubicBezTo>
                        <a:pt x="12" y="9"/>
                        <a:pt x="11" y="16"/>
                        <a:pt x="10" y="24"/>
                      </a:cubicBezTo>
                      <a:cubicBezTo>
                        <a:pt x="10" y="33"/>
                        <a:pt x="17" y="40"/>
                        <a:pt x="20" y="47"/>
                      </a:cubicBezTo>
                      <a:cubicBezTo>
                        <a:pt x="15" y="46"/>
                        <a:pt x="12" y="40"/>
                        <a:pt x="9" y="36"/>
                      </a:cubicBezTo>
                      <a:cubicBezTo>
                        <a:pt x="4" y="27"/>
                        <a:pt x="0" y="14"/>
                        <a:pt x="8" y="5"/>
                      </a:cubicBezTo>
                      <a:cubicBezTo>
                        <a:pt x="11" y="2"/>
                        <a:pt x="15"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4" name="Freeform 69">
                  <a:extLst>
                    <a:ext uri="{FF2B5EF4-FFF2-40B4-BE49-F238E27FC236}">
                      <a16:creationId xmlns:a16="http://schemas.microsoft.com/office/drawing/2014/main" id="{1D0492C2-DF69-41FC-AC90-0878F6C3CD48}"/>
                    </a:ext>
                  </a:extLst>
                </p:cNvPr>
                <p:cNvSpPr>
                  <a:spLocks/>
                </p:cNvSpPr>
                <p:nvPr/>
              </p:nvSpPr>
              <p:spPr bwMode="auto">
                <a:xfrm>
                  <a:off x="2487613" y="2298700"/>
                  <a:ext cx="46038" cy="49213"/>
                </a:xfrm>
                <a:custGeom>
                  <a:avLst/>
                  <a:gdLst>
                    <a:gd name="T0" fmla="*/ 27 w 30"/>
                    <a:gd name="T1" fmla="*/ 6 h 32"/>
                    <a:gd name="T2" fmla="*/ 21 w 30"/>
                    <a:gd name="T3" fmla="*/ 28 h 32"/>
                    <a:gd name="T4" fmla="*/ 5 w 30"/>
                    <a:gd name="T5" fmla="*/ 31 h 32"/>
                    <a:gd name="T6" fmla="*/ 4 w 30"/>
                    <a:gd name="T7" fmla="*/ 10 h 32"/>
                    <a:gd name="T8" fmla="*/ 15 w 30"/>
                    <a:gd name="T9" fmla="*/ 0 h 32"/>
                    <a:gd name="T10" fmla="*/ 27 w 30"/>
                    <a:gd name="T11" fmla="*/ 6 h 32"/>
                  </a:gdLst>
                  <a:ahLst/>
                  <a:cxnLst>
                    <a:cxn ang="0">
                      <a:pos x="T0" y="T1"/>
                    </a:cxn>
                    <a:cxn ang="0">
                      <a:pos x="T2" y="T3"/>
                    </a:cxn>
                    <a:cxn ang="0">
                      <a:pos x="T4" y="T5"/>
                    </a:cxn>
                    <a:cxn ang="0">
                      <a:pos x="T6" y="T7"/>
                    </a:cxn>
                    <a:cxn ang="0">
                      <a:pos x="T8" y="T9"/>
                    </a:cxn>
                    <a:cxn ang="0">
                      <a:pos x="T10" y="T11"/>
                    </a:cxn>
                  </a:cxnLst>
                  <a:rect l="0" t="0" r="r" b="b"/>
                  <a:pathLst>
                    <a:path w="30" h="32">
                      <a:moveTo>
                        <a:pt x="27" y="6"/>
                      </a:moveTo>
                      <a:cubicBezTo>
                        <a:pt x="30" y="14"/>
                        <a:pt x="26" y="23"/>
                        <a:pt x="21" y="28"/>
                      </a:cubicBezTo>
                      <a:cubicBezTo>
                        <a:pt x="17" y="32"/>
                        <a:pt x="11" y="31"/>
                        <a:pt x="5" y="31"/>
                      </a:cubicBezTo>
                      <a:cubicBezTo>
                        <a:pt x="0" y="25"/>
                        <a:pt x="0" y="17"/>
                        <a:pt x="4" y="10"/>
                      </a:cubicBezTo>
                      <a:cubicBezTo>
                        <a:pt x="6" y="5"/>
                        <a:pt x="10" y="1"/>
                        <a:pt x="15" y="0"/>
                      </a:cubicBezTo>
                      <a:cubicBezTo>
                        <a:pt x="20" y="0"/>
                        <a:pt x="24" y="2"/>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5" name="Freeform 70">
                  <a:extLst>
                    <a:ext uri="{FF2B5EF4-FFF2-40B4-BE49-F238E27FC236}">
                      <a16:creationId xmlns:a16="http://schemas.microsoft.com/office/drawing/2014/main" id="{A51807E6-0440-473A-8ABF-D0CA9E9F5CAA}"/>
                    </a:ext>
                  </a:extLst>
                </p:cNvPr>
                <p:cNvSpPr>
                  <a:spLocks/>
                </p:cNvSpPr>
                <p:nvPr/>
              </p:nvSpPr>
              <p:spPr bwMode="auto">
                <a:xfrm>
                  <a:off x="2493963" y="2305050"/>
                  <a:ext cx="31750" cy="36513"/>
                </a:xfrm>
                <a:custGeom>
                  <a:avLst/>
                  <a:gdLst>
                    <a:gd name="T0" fmla="*/ 20 w 21"/>
                    <a:gd name="T1" fmla="*/ 6 h 24"/>
                    <a:gd name="T2" fmla="*/ 14 w 21"/>
                    <a:gd name="T3" fmla="*/ 21 h 24"/>
                    <a:gd name="T4" fmla="*/ 5 w 21"/>
                    <a:gd name="T5" fmla="*/ 22 h 24"/>
                    <a:gd name="T6" fmla="*/ 3 w 21"/>
                    <a:gd name="T7" fmla="*/ 9 h 24"/>
                    <a:gd name="T8" fmla="*/ 13 w 21"/>
                    <a:gd name="T9" fmla="*/ 0 h 24"/>
                    <a:gd name="T10" fmla="*/ 20 w 21"/>
                    <a:gd name="T11" fmla="*/ 6 h 24"/>
                  </a:gdLst>
                  <a:ahLst/>
                  <a:cxnLst>
                    <a:cxn ang="0">
                      <a:pos x="T0" y="T1"/>
                    </a:cxn>
                    <a:cxn ang="0">
                      <a:pos x="T2" y="T3"/>
                    </a:cxn>
                    <a:cxn ang="0">
                      <a:pos x="T4" y="T5"/>
                    </a:cxn>
                    <a:cxn ang="0">
                      <a:pos x="T6" y="T7"/>
                    </a:cxn>
                    <a:cxn ang="0">
                      <a:pos x="T8" y="T9"/>
                    </a:cxn>
                    <a:cxn ang="0">
                      <a:pos x="T10" y="T11"/>
                    </a:cxn>
                  </a:cxnLst>
                  <a:rect l="0" t="0" r="r" b="b"/>
                  <a:pathLst>
                    <a:path w="21" h="24">
                      <a:moveTo>
                        <a:pt x="20" y="6"/>
                      </a:moveTo>
                      <a:cubicBezTo>
                        <a:pt x="20" y="11"/>
                        <a:pt x="21" y="18"/>
                        <a:pt x="14" y="21"/>
                      </a:cubicBezTo>
                      <a:cubicBezTo>
                        <a:pt x="12" y="23"/>
                        <a:pt x="8" y="24"/>
                        <a:pt x="5" y="22"/>
                      </a:cubicBezTo>
                      <a:cubicBezTo>
                        <a:pt x="2" y="19"/>
                        <a:pt x="0" y="13"/>
                        <a:pt x="3" y="9"/>
                      </a:cubicBezTo>
                      <a:cubicBezTo>
                        <a:pt x="4" y="4"/>
                        <a:pt x="9" y="2"/>
                        <a:pt x="13" y="0"/>
                      </a:cubicBezTo>
                      <a:cubicBezTo>
                        <a:pt x="18" y="0"/>
                        <a:pt x="19" y="3"/>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6" name="Freeform 71">
                  <a:extLst>
                    <a:ext uri="{FF2B5EF4-FFF2-40B4-BE49-F238E27FC236}">
                      <a16:creationId xmlns:a16="http://schemas.microsoft.com/office/drawing/2014/main" id="{266569C7-D1BB-4EC3-BD77-C8BC0252F671}"/>
                    </a:ext>
                  </a:extLst>
                </p:cNvPr>
                <p:cNvSpPr>
                  <a:spLocks/>
                </p:cNvSpPr>
                <p:nvPr/>
              </p:nvSpPr>
              <p:spPr bwMode="auto">
                <a:xfrm>
                  <a:off x="2784476" y="2309813"/>
                  <a:ext cx="34925" cy="36513"/>
                </a:xfrm>
                <a:custGeom>
                  <a:avLst/>
                  <a:gdLst>
                    <a:gd name="T0" fmla="*/ 22 w 23"/>
                    <a:gd name="T1" fmla="*/ 8 h 24"/>
                    <a:gd name="T2" fmla="*/ 21 w 23"/>
                    <a:gd name="T3" fmla="*/ 20 h 24"/>
                    <a:gd name="T4" fmla="*/ 8 w 23"/>
                    <a:gd name="T5" fmla="*/ 21 h 24"/>
                    <a:gd name="T6" fmla="*/ 1 w 23"/>
                    <a:gd name="T7" fmla="*/ 13 h 24"/>
                    <a:gd name="T8" fmla="*/ 3 w 23"/>
                    <a:gd name="T9" fmla="*/ 3 h 24"/>
                    <a:gd name="T10" fmla="*/ 22 w 23"/>
                    <a:gd name="T11" fmla="*/ 8 h 24"/>
                  </a:gdLst>
                  <a:ahLst/>
                  <a:cxnLst>
                    <a:cxn ang="0">
                      <a:pos x="T0" y="T1"/>
                    </a:cxn>
                    <a:cxn ang="0">
                      <a:pos x="T2" y="T3"/>
                    </a:cxn>
                    <a:cxn ang="0">
                      <a:pos x="T4" y="T5"/>
                    </a:cxn>
                    <a:cxn ang="0">
                      <a:pos x="T6" y="T7"/>
                    </a:cxn>
                    <a:cxn ang="0">
                      <a:pos x="T8" y="T9"/>
                    </a:cxn>
                    <a:cxn ang="0">
                      <a:pos x="T10" y="T11"/>
                    </a:cxn>
                  </a:cxnLst>
                  <a:rect l="0" t="0" r="r" b="b"/>
                  <a:pathLst>
                    <a:path w="23" h="24">
                      <a:moveTo>
                        <a:pt x="22" y="8"/>
                      </a:moveTo>
                      <a:cubicBezTo>
                        <a:pt x="23" y="13"/>
                        <a:pt x="23" y="16"/>
                        <a:pt x="21" y="20"/>
                      </a:cubicBezTo>
                      <a:cubicBezTo>
                        <a:pt x="18" y="24"/>
                        <a:pt x="12" y="23"/>
                        <a:pt x="8" y="21"/>
                      </a:cubicBezTo>
                      <a:cubicBezTo>
                        <a:pt x="4" y="20"/>
                        <a:pt x="2" y="16"/>
                        <a:pt x="1" y="13"/>
                      </a:cubicBezTo>
                      <a:cubicBezTo>
                        <a:pt x="0" y="10"/>
                        <a:pt x="1" y="6"/>
                        <a:pt x="3" y="3"/>
                      </a:cubicBezTo>
                      <a:cubicBezTo>
                        <a:pt x="10" y="0"/>
                        <a:pt x="19" y="2"/>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7" name="Freeform 72">
                  <a:extLst>
                    <a:ext uri="{FF2B5EF4-FFF2-40B4-BE49-F238E27FC236}">
                      <a16:creationId xmlns:a16="http://schemas.microsoft.com/office/drawing/2014/main" id="{760E271D-664D-45FD-99D7-ACF63EC3873C}"/>
                    </a:ext>
                  </a:extLst>
                </p:cNvPr>
                <p:cNvSpPr>
                  <a:spLocks/>
                </p:cNvSpPr>
                <p:nvPr/>
              </p:nvSpPr>
              <p:spPr bwMode="auto">
                <a:xfrm>
                  <a:off x="2589213" y="2311400"/>
                  <a:ext cx="134938" cy="112713"/>
                </a:xfrm>
                <a:custGeom>
                  <a:avLst/>
                  <a:gdLst>
                    <a:gd name="T0" fmla="*/ 81 w 88"/>
                    <a:gd name="T1" fmla="*/ 4 h 73"/>
                    <a:gd name="T2" fmla="*/ 86 w 88"/>
                    <a:gd name="T3" fmla="*/ 22 h 73"/>
                    <a:gd name="T4" fmla="*/ 68 w 88"/>
                    <a:gd name="T5" fmla="*/ 40 h 73"/>
                    <a:gd name="T6" fmla="*/ 52 w 88"/>
                    <a:gd name="T7" fmla="*/ 67 h 73"/>
                    <a:gd name="T8" fmla="*/ 29 w 88"/>
                    <a:gd name="T9" fmla="*/ 68 h 73"/>
                    <a:gd name="T10" fmla="*/ 16 w 88"/>
                    <a:gd name="T11" fmla="*/ 56 h 73"/>
                    <a:gd name="T12" fmla="*/ 16 w 88"/>
                    <a:gd name="T13" fmla="*/ 40 h 73"/>
                    <a:gd name="T14" fmla="*/ 3 w 88"/>
                    <a:gd name="T15" fmla="*/ 30 h 73"/>
                    <a:gd name="T16" fmla="*/ 2 w 88"/>
                    <a:gd name="T17" fmla="*/ 12 h 73"/>
                    <a:gd name="T18" fmla="*/ 19 w 88"/>
                    <a:gd name="T19" fmla="*/ 1 h 73"/>
                    <a:gd name="T20" fmla="*/ 29 w 88"/>
                    <a:gd name="T21" fmla="*/ 5 h 73"/>
                    <a:gd name="T22" fmla="*/ 32 w 88"/>
                    <a:gd name="T23" fmla="*/ 13 h 73"/>
                    <a:gd name="T24" fmla="*/ 21 w 88"/>
                    <a:gd name="T25" fmla="*/ 14 h 73"/>
                    <a:gd name="T26" fmla="*/ 18 w 88"/>
                    <a:gd name="T27" fmla="*/ 27 h 73"/>
                    <a:gd name="T28" fmla="*/ 27 w 88"/>
                    <a:gd name="T29" fmla="*/ 37 h 73"/>
                    <a:gd name="T30" fmla="*/ 30 w 88"/>
                    <a:gd name="T31" fmla="*/ 54 h 73"/>
                    <a:gd name="T32" fmla="*/ 43 w 88"/>
                    <a:gd name="T33" fmla="*/ 61 h 73"/>
                    <a:gd name="T34" fmla="*/ 60 w 88"/>
                    <a:gd name="T35" fmla="*/ 42 h 73"/>
                    <a:gd name="T36" fmla="*/ 76 w 88"/>
                    <a:gd name="T37" fmla="*/ 16 h 73"/>
                    <a:gd name="T38" fmla="*/ 61 w 88"/>
                    <a:gd name="T39" fmla="*/ 6 h 73"/>
                    <a:gd name="T40" fmla="*/ 68 w 88"/>
                    <a:gd name="T41" fmla="*/ 1 h 73"/>
                    <a:gd name="T42" fmla="*/ 81 w 88"/>
                    <a:gd name="T4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73">
                      <a:moveTo>
                        <a:pt x="81" y="4"/>
                      </a:moveTo>
                      <a:cubicBezTo>
                        <a:pt x="86" y="9"/>
                        <a:pt x="88" y="16"/>
                        <a:pt x="86" y="22"/>
                      </a:cubicBezTo>
                      <a:cubicBezTo>
                        <a:pt x="86" y="32"/>
                        <a:pt x="76" y="38"/>
                        <a:pt x="68" y="40"/>
                      </a:cubicBezTo>
                      <a:cubicBezTo>
                        <a:pt x="65" y="50"/>
                        <a:pt x="63" y="62"/>
                        <a:pt x="52" y="67"/>
                      </a:cubicBezTo>
                      <a:cubicBezTo>
                        <a:pt x="45" y="70"/>
                        <a:pt x="37" y="73"/>
                        <a:pt x="29" y="68"/>
                      </a:cubicBezTo>
                      <a:cubicBezTo>
                        <a:pt x="23" y="66"/>
                        <a:pt x="19" y="61"/>
                        <a:pt x="16" y="56"/>
                      </a:cubicBezTo>
                      <a:cubicBezTo>
                        <a:pt x="15" y="51"/>
                        <a:pt x="13" y="46"/>
                        <a:pt x="16" y="40"/>
                      </a:cubicBezTo>
                      <a:cubicBezTo>
                        <a:pt x="14" y="33"/>
                        <a:pt x="3" y="38"/>
                        <a:pt x="3" y="30"/>
                      </a:cubicBezTo>
                      <a:cubicBezTo>
                        <a:pt x="0" y="25"/>
                        <a:pt x="1" y="18"/>
                        <a:pt x="2" y="12"/>
                      </a:cubicBezTo>
                      <a:cubicBezTo>
                        <a:pt x="5" y="6"/>
                        <a:pt x="12" y="2"/>
                        <a:pt x="19" y="1"/>
                      </a:cubicBezTo>
                      <a:cubicBezTo>
                        <a:pt x="23" y="1"/>
                        <a:pt x="28" y="1"/>
                        <a:pt x="29" y="5"/>
                      </a:cubicBezTo>
                      <a:cubicBezTo>
                        <a:pt x="29" y="9"/>
                        <a:pt x="33" y="9"/>
                        <a:pt x="32" y="13"/>
                      </a:cubicBezTo>
                      <a:cubicBezTo>
                        <a:pt x="29" y="15"/>
                        <a:pt x="25" y="11"/>
                        <a:pt x="21" y="14"/>
                      </a:cubicBezTo>
                      <a:cubicBezTo>
                        <a:pt x="18" y="18"/>
                        <a:pt x="16" y="23"/>
                        <a:pt x="18" y="27"/>
                      </a:cubicBezTo>
                      <a:cubicBezTo>
                        <a:pt x="18" y="32"/>
                        <a:pt x="24" y="33"/>
                        <a:pt x="27" y="37"/>
                      </a:cubicBezTo>
                      <a:cubicBezTo>
                        <a:pt x="25" y="43"/>
                        <a:pt x="27" y="49"/>
                        <a:pt x="30" y="54"/>
                      </a:cubicBezTo>
                      <a:cubicBezTo>
                        <a:pt x="33" y="58"/>
                        <a:pt x="37" y="61"/>
                        <a:pt x="43" y="61"/>
                      </a:cubicBezTo>
                      <a:cubicBezTo>
                        <a:pt x="53" y="61"/>
                        <a:pt x="57" y="49"/>
                        <a:pt x="60" y="42"/>
                      </a:cubicBezTo>
                      <a:cubicBezTo>
                        <a:pt x="68" y="35"/>
                        <a:pt x="79" y="27"/>
                        <a:pt x="76" y="16"/>
                      </a:cubicBezTo>
                      <a:cubicBezTo>
                        <a:pt x="72" y="9"/>
                        <a:pt x="57" y="19"/>
                        <a:pt x="61" y="6"/>
                      </a:cubicBezTo>
                      <a:cubicBezTo>
                        <a:pt x="62" y="3"/>
                        <a:pt x="65" y="1"/>
                        <a:pt x="68" y="1"/>
                      </a:cubicBezTo>
                      <a:cubicBezTo>
                        <a:pt x="73" y="0"/>
                        <a:pt x="78" y="1"/>
                        <a:pt x="8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8" name="Freeform 73">
                  <a:extLst>
                    <a:ext uri="{FF2B5EF4-FFF2-40B4-BE49-F238E27FC236}">
                      <a16:creationId xmlns:a16="http://schemas.microsoft.com/office/drawing/2014/main" id="{2C7AF361-9793-4AAC-B60B-86411051CBDD}"/>
                    </a:ext>
                  </a:extLst>
                </p:cNvPr>
                <p:cNvSpPr>
                  <a:spLocks/>
                </p:cNvSpPr>
                <p:nvPr/>
              </p:nvSpPr>
              <p:spPr bwMode="auto">
                <a:xfrm>
                  <a:off x="2792413" y="2316163"/>
                  <a:ext cx="23813" cy="22225"/>
                </a:xfrm>
                <a:custGeom>
                  <a:avLst/>
                  <a:gdLst>
                    <a:gd name="T0" fmla="*/ 14 w 15"/>
                    <a:gd name="T1" fmla="*/ 6 h 14"/>
                    <a:gd name="T2" fmla="*/ 9 w 15"/>
                    <a:gd name="T3" fmla="*/ 14 h 14"/>
                    <a:gd name="T4" fmla="*/ 0 w 15"/>
                    <a:gd name="T5" fmla="*/ 6 h 14"/>
                    <a:gd name="T6" fmla="*/ 6 w 15"/>
                    <a:gd name="T7" fmla="*/ 0 h 14"/>
                    <a:gd name="T8" fmla="*/ 14 w 15"/>
                    <a:gd name="T9" fmla="*/ 6 h 14"/>
                  </a:gdLst>
                  <a:ahLst/>
                  <a:cxnLst>
                    <a:cxn ang="0">
                      <a:pos x="T0" y="T1"/>
                    </a:cxn>
                    <a:cxn ang="0">
                      <a:pos x="T2" y="T3"/>
                    </a:cxn>
                    <a:cxn ang="0">
                      <a:pos x="T4" y="T5"/>
                    </a:cxn>
                    <a:cxn ang="0">
                      <a:pos x="T6" y="T7"/>
                    </a:cxn>
                    <a:cxn ang="0">
                      <a:pos x="T8" y="T9"/>
                    </a:cxn>
                  </a:cxnLst>
                  <a:rect l="0" t="0" r="r" b="b"/>
                  <a:pathLst>
                    <a:path w="15" h="14">
                      <a:moveTo>
                        <a:pt x="14" y="6"/>
                      </a:moveTo>
                      <a:cubicBezTo>
                        <a:pt x="15" y="10"/>
                        <a:pt x="13" y="13"/>
                        <a:pt x="9" y="14"/>
                      </a:cubicBezTo>
                      <a:cubicBezTo>
                        <a:pt x="5" y="13"/>
                        <a:pt x="0" y="11"/>
                        <a:pt x="0" y="6"/>
                      </a:cubicBezTo>
                      <a:cubicBezTo>
                        <a:pt x="0" y="3"/>
                        <a:pt x="3" y="1"/>
                        <a:pt x="6" y="0"/>
                      </a:cubicBezTo>
                      <a:cubicBezTo>
                        <a:pt x="10" y="0"/>
                        <a:pt x="14" y="2"/>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79" name="Freeform 74">
                  <a:extLst>
                    <a:ext uri="{FF2B5EF4-FFF2-40B4-BE49-F238E27FC236}">
                      <a16:creationId xmlns:a16="http://schemas.microsoft.com/office/drawing/2014/main" id="{9BCA7AE2-382C-4DB1-A352-E8A3123DF7D9}"/>
                    </a:ext>
                  </a:extLst>
                </p:cNvPr>
                <p:cNvSpPr>
                  <a:spLocks/>
                </p:cNvSpPr>
                <p:nvPr/>
              </p:nvSpPr>
              <p:spPr bwMode="auto">
                <a:xfrm>
                  <a:off x="2925763" y="2336800"/>
                  <a:ext cx="47625" cy="63500"/>
                </a:xfrm>
                <a:custGeom>
                  <a:avLst/>
                  <a:gdLst>
                    <a:gd name="T0" fmla="*/ 12 w 31"/>
                    <a:gd name="T1" fmla="*/ 1 h 41"/>
                    <a:gd name="T2" fmla="*/ 31 w 31"/>
                    <a:gd name="T3" fmla="*/ 29 h 41"/>
                    <a:gd name="T4" fmla="*/ 31 w 31"/>
                    <a:gd name="T5" fmla="*/ 29 h 41"/>
                    <a:gd name="T6" fmla="*/ 10 w 31"/>
                    <a:gd name="T7" fmla="*/ 12 h 41"/>
                    <a:gd name="T8" fmla="*/ 6 w 31"/>
                    <a:gd name="T9" fmla="*/ 40 h 41"/>
                    <a:gd name="T10" fmla="*/ 2 w 31"/>
                    <a:gd name="T11" fmla="*/ 37 h 41"/>
                    <a:gd name="T12" fmla="*/ 7 w 31"/>
                    <a:gd name="T13" fmla="*/ 1 h 41"/>
                    <a:gd name="T14" fmla="*/ 12 w 31"/>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12" y="1"/>
                      </a:moveTo>
                      <a:cubicBezTo>
                        <a:pt x="20" y="9"/>
                        <a:pt x="31" y="17"/>
                        <a:pt x="31" y="29"/>
                      </a:cubicBezTo>
                      <a:cubicBezTo>
                        <a:pt x="31" y="29"/>
                        <a:pt x="31" y="29"/>
                        <a:pt x="31" y="29"/>
                      </a:cubicBezTo>
                      <a:cubicBezTo>
                        <a:pt x="24" y="23"/>
                        <a:pt x="19" y="14"/>
                        <a:pt x="10" y="12"/>
                      </a:cubicBezTo>
                      <a:cubicBezTo>
                        <a:pt x="3" y="19"/>
                        <a:pt x="5" y="31"/>
                        <a:pt x="6" y="40"/>
                      </a:cubicBezTo>
                      <a:cubicBezTo>
                        <a:pt x="4" y="41"/>
                        <a:pt x="2" y="39"/>
                        <a:pt x="2" y="37"/>
                      </a:cubicBezTo>
                      <a:cubicBezTo>
                        <a:pt x="0" y="25"/>
                        <a:pt x="2" y="12"/>
                        <a:pt x="7" y="1"/>
                      </a:cubicBezTo>
                      <a:cubicBezTo>
                        <a:pt x="8" y="0"/>
                        <a:pt x="10"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0" name="Freeform 75">
                  <a:extLst>
                    <a:ext uri="{FF2B5EF4-FFF2-40B4-BE49-F238E27FC236}">
                      <a16:creationId xmlns:a16="http://schemas.microsoft.com/office/drawing/2014/main" id="{09C5A430-D3BB-462F-A109-8B3463A78BD5}"/>
                    </a:ext>
                  </a:extLst>
                </p:cNvPr>
                <p:cNvSpPr>
                  <a:spLocks/>
                </p:cNvSpPr>
                <p:nvPr/>
              </p:nvSpPr>
              <p:spPr bwMode="auto">
                <a:xfrm>
                  <a:off x="2520951" y="2343150"/>
                  <a:ext cx="265113" cy="149225"/>
                </a:xfrm>
                <a:custGeom>
                  <a:avLst/>
                  <a:gdLst>
                    <a:gd name="T0" fmla="*/ 52 w 173"/>
                    <a:gd name="T1" fmla="*/ 21 h 98"/>
                    <a:gd name="T2" fmla="*/ 52 w 173"/>
                    <a:gd name="T3" fmla="*/ 33 h 98"/>
                    <a:gd name="T4" fmla="*/ 76 w 173"/>
                    <a:gd name="T5" fmla="*/ 57 h 98"/>
                    <a:gd name="T6" fmla="*/ 68 w 173"/>
                    <a:gd name="T7" fmla="*/ 55 h 98"/>
                    <a:gd name="T8" fmla="*/ 48 w 173"/>
                    <a:gd name="T9" fmla="*/ 33 h 98"/>
                    <a:gd name="T10" fmla="*/ 37 w 173"/>
                    <a:gd name="T11" fmla="*/ 15 h 98"/>
                    <a:gd name="T12" fmla="*/ 28 w 173"/>
                    <a:gd name="T13" fmla="*/ 23 h 98"/>
                    <a:gd name="T14" fmla="*/ 7 w 173"/>
                    <a:gd name="T15" fmla="*/ 33 h 98"/>
                    <a:gd name="T16" fmla="*/ 11 w 173"/>
                    <a:gd name="T17" fmla="*/ 37 h 98"/>
                    <a:gd name="T18" fmla="*/ 29 w 173"/>
                    <a:gd name="T19" fmla="*/ 39 h 98"/>
                    <a:gd name="T20" fmla="*/ 76 w 173"/>
                    <a:gd name="T21" fmla="*/ 85 h 98"/>
                    <a:gd name="T22" fmla="*/ 95 w 173"/>
                    <a:gd name="T23" fmla="*/ 80 h 98"/>
                    <a:gd name="T24" fmla="*/ 121 w 173"/>
                    <a:gd name="T25" fmla="*/ 63 h 98"/>
                    <a:gd name="T26" fmla="*/ 131 w 173"/>
                    <a:gd name="T27" fmla="*/ 48 h 98"/>
                    <a:gd name="T28" fmla="*/ 164 w 173"/>
                    <a:gd name="T29" fmla="*/ 32 h 98"/>
                    <a:gd name="T30" fmla="*/ 169 w 173"/>
                    <a:gd name="T31" fmla="*/ 29 h 98"/>
                    <a:gd name="T32" fmla="*/ 168 w 173"/>
                    <a:gd name="T33" fmla="*/ 25 h 98"/>
                    <a:gd name="T34" fmla="*/ 173 w 173"/>
                    <a:gd name="T35" fmla="*/ 29 h 98"/>
                    <a:gd name="T36" fmla="*/ 156 w 173"/>
                    <a:gd name="T37" fmla="*/ 45 h 98"/>
                    <a:gd name="T38" fmla="*/ 131 w 173"/>
                    <a:gd name="T39" fmla="*/ 52 h 98"/>
                    <a:gd name="T40" fmla="*/ 93 w 173"/>
                    <a:gd name="T41" fmla="*/ 85 h 98"/>
                    <a:gd name="T42" fmla="*/ 79 w 173"/>
                    <a:gd name="T43" fmla="*/ 92 h 98"/>
                    <a:gd name="T44" fmla="*/ 35 w 173"/>
                    <a:gd name="T45" fmla="*/ 62 h 98"/>
                    <a:gd name="T46" fmla="*/ 26 w 173"/>
                    <a:gd name="T47" fmla="*/ 44 h 98"/>
                    <a:gd name="T48" fmla="*/ 9 w 173"/>
                    <a:gd name="T49" fmla="*/ 40 h 98"/>
                    <a:gd name="T50" fmla="*/ 0 w 173"/>
                    <a:gd name="T51" fmla="*/ 29 h 98"/>
                    <a:gd name="T52" fmla="*/ 31 w 173"/>
                    <a:gd name="T53" fmla="*/ 11 h 98"/>
                    <a:gd name="T54" fmla="*/ 37 w 173"/>
                    <a:gd name="T55" fmla="*/ 0 h 98"/>
                    <a:gd name="T56" fmla="*/ 52 w 173"/>
                    <a:gd name="T57"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98">
                      <a:moveTo>
                        <a:pt x="52" y="21"/>
                      </a:moveTo>
                      <a:cubicBezTo>
                        <a:pt x="52" y="33"/>
                        <a:pt x="52" y="33"/>
                        <a:pt x="52" y="33"/>
                      </a:cubicBezTo>
                      <a:cubicBezTo>
                        <a:pt x="56" y="44"/>
                        <a:pt x="65" y="54"/>
                        <a:pt x="76" y="57"/>
                      </a:cubicBezTo>
                      <a:cubicBezTo>
                        <a:pt x="74" y="57"/>
                        <a:pt x="70" y="56"/>
                        <a:pt x="68" y="55"/>
                      </a:cubicBezTo>
                      <a:cubicBezTo>
                        <a:pt x="57" y="53"/>
                        <a:pt x="52" y="41"/>
                        <a:pt x="48" y="33"/>
                      </a:cubicBezTo>
                      <a:cubicBezTo>
                        <a:pt x="48" y="24"/>
                        <a:pt x="42" y="20"/>
                        <a:pt x="37" y="15"/>
                      </a:cubicBezTo>
                      <a:cubicBezTo>
                        <a:pt x="32" y="15"/>
                        <a:pt x="33" y="21"/>
                        <a:pt x="28" y="23"/>
                      </a:cubicBezTo>
                      <a:cubicBezTo>
                        <a:pt x="22" y="28"/>
                        <a:pt x="14" y="28"/>
                        <a:pt x="7" y="33"/>
                      </a:cubicBezTo>
                      <a:cubicBezTo>
                        <a:pt x="6" y="36"/>
                        <a:pt x="9" y="37"/>
                        <a:pt x="11" y="37"/>
                      </a:cubicBezTo>
                      <a:cubicBezTo>
                        <a:pt x="17" y="39"/>
                        <a:pt x="24" y="37"/>
                        <a:pt x="29" y="39"/>
                      </a:cubicBezTo>
                      <a:cubicBezTo>
                        <a:pt x="34" y="61"/>
                        <a:pt x="55" y="78"/>
                        <a:pt x="76" y="85"/>
                      </a:cubicBezTo>
                      <a:cubicBezTo>
                        <a:pt x="83" y="94"/>
                        <a:pt x="87" y="78"/>
                        <a:pt x="95" y="80"/>
                      </a:cubicBezTo>
                      <a:cubicBezTo>
                        <a:pt x="103" y="74"/>
                        <a:pt x="114" y="72"/>
                        <a:pt x="121" y="63"/>
                      </a:cubicBezTo>
                      <a:cubicBezTo>
                        <a:pt x="127" y="59"/>
                        <a:pt x="127" y="53"/>
                        <a:pt x="131" y="48"/>
                      </a:cubicBezTo>
                      <a:cubicBezTo>
                        <a:pt x="143" y="45"/>
                        <a:pt x="154" y="40"/>
                        <a:pt x="164" y="32"/>
                      </a:cubicBezTo>
                      <a:cubicBezTo>
                        <a:pt x="166" y="32"/>
                        <a:pt x="168" y="31"/>
                        <a:pt x="169" y="29"/>
                      </a:cubicBezTo>
                      <a:cubicBezTo>
                        <a:pt x="168" y="25"/>
                        <a:pt x="168" y="25"/>
                        <a:pt x="168" y="25"/>
                      </a:cubicBezTo>
                      <a:cubicBezTo>
                        <a:pt x="170" y="24"/>
                        <a:pt x="172" y="27"/>
                        <a:pt x="173" y="29"/>
                      </a:cubicBezTo>
                      <a:cubicBezTo>
                        <a:pt x="170" y="36"/>
                        <a:pt x="162" y="41"/>
                        <a:pt x="156" y="45"/>
                      </a:cubicBezTo>
                      <a:cubicBezTo>
                        <a:pt x="149" y="50"/>
                        <a:pt x="140" y="51"/>
                        <a:pt x="131" y="52"/>
                      </a:cubicBezTo>
                      <a:cubicBezTo>
                        <a:pt x="127" y="70"/>
                        <a:pt x="110" y="80"/>
                        <a:pt x="93" y="85"/>
                      </a:cubicBezTo>
                      <a:cubicBezTo>
                        <a:pt x="89" y="87"/>
                        <a:pt x="85" y="98"/>
                        <a:pt x="79" y="92"/>
                      </a:cubicBezTo>
                      <a:cubicBezTo>
                        <a:pt x="63" y="84"/>
                        <a:pt x="46" y="79"/>
                        <a:pt x="35" y="62"/>
                      </a:cubicBezTo>
                      <a:cubicBezTo>
                        <a:pt x="32" y="56"/>
                        <a:pt x="27" y="51"/>
                        <a:pt x="26" y="44"/>
                      </a:cubicBezTo>
                      <a:cubicBezTo>
                        <a:pt x="23" y="38"/>
                        <a:pt x="15" y="42"/>
                        <a:pt x="9" y="40"/>
                      </a:cubicBezTo>
                      <a:cubicBezTo>
                        <a:pt x="5" y="38"/>
                        <a:pt x="0" y="35"/>
                        <a:pt x="0" y="29"/>
                      </a:cubicBezTo>
                      <a:cubicBezTo>
                        <a:pt x="11" y="26"/>
                        <a:pt x="24" y="23"/>
                        <a:pt x="31" y="11"/>
                      </a:cubicBezTo>
                      <a:cubicBezTo>
                        <a:pt x="37" y="0"/>
                        <a:pt x="37" y="0"/>
                        <a:pt x="37" y="0"/>
                      </a:cubicBezTo>
                      <a:cubicBezTo>
                        <a:pt x="39" y="8"/>
                        <a:pt x="41" y="20"/>
                        <a:pt x="5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1" name="Freeform 76">
                  <a:extLst>
                    <a:ext uri="{FF2B5EF4-FFF2-40B4-BE49-F238E27FC236}">
                      <a16:creationId xmlns:a16="http://schemas.microsoft.com/office/drawing/2014/main" id="{2E104FFB-F93B-472B-8F2B-3A74BD57C556}"/>
                    </a:ext>
                  </a:extLst>
                </p:cNvPr>
                <p:cNvSpPr>
                  <a:spLocks/>
                </p:cNvSpPr>
                <p:nvPr/>
              </p:nvSpPr>
              <p:spPr bwMode="auto">
                <a:xfrm>
                  <a:off x="2324101" y="2336800"/>
                  <a:ext cx="66675" cy="71438"/>
                </a:xfrm>
                <a:custGeom>
                  <a:avLst/>
                  <a:gdLst>
                    <a:gd name="T0" fmla="*/ 27 w 44"/>
                    <a:gd name="T1" fmla="*/ 6 h 47"/>
                    <a:gd name="T2" fmla="*/ 37 w 44"/>
                    <a:gd name="T3" fmla="*/ 44 h 47"/>
                    <a:gd name="T4" fmla="*/ 33 w 44"/>
                    <a:gd name="T5" fmla="*/ 47 h 47"/>
                    <a:gd name="T6" fmla="*/ 23 w 44"/>
                    <a:gd name="T7" fmla="*/ 14 h 47"/>
                    <a:gd name="T8" fmla="*/ 15 w 44"/>
                    <a:gd name="T9" fmla="*/ 23 h 47"/>
                    <a:gd name="T10" fmla="*/ 4 w 44"/>
                    <a:gd name="T11" fmla="*/ 37 h 47"/>
                    <a:gd name="T12" fmla="*/ 14 w 44"/>
                    <a:gd name="T13" fmla="*/ 10 h 47"/>
                    <a:gd name="T14" fmla="*/ 27 w 44"/>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7">
                      <a:moveTo>
                        <a:pt x="27" y="6"/>
                      </a:moveTo>
                      <a:cubicBezTo>
                        <a:pt x="33" y="18"/>
                        <a:pt x="44" y="30"/>
                        <a:pt x="37" y="44"/>
                      </a:cubicBezTo>
                      <a:cubicBezTo>
                        <a:pt x="36" y="45"/>
                        <a:pt x="35" y="47"/>
                        <a:pt x="33" y="47"/>
                      </a:cubicBezTo>
                      <a:cubicBezTo>
                        <a:pt x="31" y="35"/>
                        <a:pt x="33" y="22"/>
                        <a:pt x="23" y="14"/>
                      </a:cubicBezTo>
                      <a:cubicBezTo>
                        <a:pt x="18" y="14"/>
                        <a:pt x="18" y="20"/>
                        <a:pt x="15" y="23"/>
                      </a:cubicBezTo>
                      <a:cubicBezTo>
                        <a:pt x="10" y="27"/>
                        <a:pt x="7" y="32"/>
                        <a:pt x="4" y="37"/>
                      </a:cubicBezTo>
                      <a:cubicBezTo>
                        <a:pt x="0" y="27"/>
                        <a:pt x="10" y="19"/>
                        <a:pt x="14" y="10"/>
                      </a:cubicBezTo>
                      <a:cubicBezTo>
                        <a:pt x="17" y="7"/>
                        <a:pt x="23" y="0"/>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2" name="Freeform 77">
                  <a:extLst>
                    <a:ext uri="{FF2B5EF4-FFF2-40B4-BE49-F238E27FC236}">
                      <a16:creationId xmlns:a16="http://schemas.microsoft.com/office/drawing/2014/main" id="{C57A2CC9-C2D8-4CFE-B0BE-F5C45AB48504}"/>
                    </a:ext>
                  </a:extLst>
                </p:cNvPr>
                <p:cNvSpPr>
                  <a:spLocks/>
                </p:cNvSpPr>
                <p:nvPr/>
              </p:nvSpPr>
              <p:spPr bwMode="auto">
                <a:xfrm>
                  <a:off x="2962276" y="2351088"/>
                  <a:ext cx="103188" cy="77788"/>
                </a:xfrm>
                <a:custGeom>
                  <a:avLst/>
                  <a:gdLst>
                    <a:gd name="T0" fmla="*/ 67 w 67"/>
                    <a:gd name="T1" fmla="*/ 5 h 51"/>
                    <a:gd name="T2" fmla="*/ 64 w 67"/>
                    <a:gd name="T3" fmla="*/ 8 h 51"/>
                    <a:gd name="T4" fmla="*/ 3 w 67"/>
                    <a:gd name="T5" fmla="*/ 44 h 51"/>
                    <a:gd name="T6" fmla="*/ 0 w 67"/>
                    <a:gd name="T7" fmla="*/ 51 h 51"/>
                    <a:gd name="T8" fmla="*/ 29 w 67"/>
                    <a:gd name="T9" fmla="*/ 10 h 51"/>
                    <a:gd name="T10" fmla="*/ 66 w 67"/>
                    <a:gd name="T11" fmla="*/ 3 h 51"/>
                    <a:gd name="T12" fmla="*/ 67 w 67"/>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67" h="51">
                      <a:moveTo>
                        <a:pt x="67" y="5"/>
                      </a:moveTo>
                      <a:cubicBezTo>
                        <a:pt x="67" y="7"/>
                        <a:pt x="65" y="8"/>
                        <a:pt x="64" y="8"/>
                      </a:cubicBezTo>
                      <a:cubicBezTo>
                        <a:pt x="39" y="8"/>
                        <a:pt x="16" y="23"/>
                        <a:pt x="3" y="44"/>
                      </a:cubicBezTo>
                      <a:cubicBezTo>
                        <a:pt x="2" y="46"/>
                        <a:pt x="1" y="48"/>
                        <a:pt x="0" y="51"/>
                      </a:cubicBezTo>
                      <a:cubicBezTo>
                        <a:pt x="0" y="33"/>
                        <a:pt x="14" y="19"/>
                        <a:pt x="29" y="10"/>
                      </a:cubicBezTo>
                      <a:cubicBezTo>
                        <a:pt x="40" y="5"/>
                        <a:pt x="53" y="0"/>
                        <a:pt x="66" y="3"/>
                      </a:cubicBezTo>
                      <a:cubicBezTo>
                        <a:pt x="67" y="5"/>
                        <a:pt x="67" y="5"/>
                        <a:pt x="6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3" name="Freeform 78">
                  <a:extLst>
                    <a:ext uri="{FF2B5EF4-FFF2-40B4-BE49-F238E27FC236}">
                      <a16:creationId xmlns:a16="http://schemas.microsoft.com/office/drawing/2014/main" id="{D3D8965F-162B-4291-A506-737DC2927CC9}"/>
                    </a:ext>
                  </a:extLst>
                </p:cNvPr>
                <p:cNvSpPr>
                  <a:spLocks/>
                </p:cNvSpPr>
                <p:nvPr/>
              </p:nvSpPr>
              <p:spPr bwMode="auto">
                <a:xfrm>
                  <a:off x="2225676" y="2355850"/>
                  <a:ext cx="112713" cy="101600"/>
                </a:xfrm>
                <a:custGeom>
                  <a:avLst/>
                  <a:gdLst>
                    <a:gd name="T0" fmla="*/ 45 w 73"/>
                    <a:gd name="T1" fmla="*/ 13 h 67"/>
                    <a:gd name="T2" fmla="*/ 73 w 73"/>
                    <a:gd name="T3" fmla="*/ 63 h 67"/>
                    <a:gd name="T4" fmla="*/ 72 w 73"/>
                    <a:gd name="T5" fmla="*/ 67 h 67"/>
                    <a:gd name="T6" fmla="*/ 61 w 73"/>
                    <a:gd name="T7" fmla="*/ 40 h 67"/>
                    <a:gd name="T8" fmla="*/ 24 w 73"/>
                    <a:gd name="T9" fmla="*/ 14 h 67"/>
                    <a:gd name="T10" fmla="*/ 4 w 73"/>
                    <a:gd name="T11" fmla="*/ 14 h 67"/>
                    <a:gd name="T12" fmla="*/ 1 w 73"/>
                    <a:gd name="T13" fmla="*/ 4 h 67"/>
                    <a:gd name="T14" fmla="*/ 45 w 73"/>
                    <a:gd name="T15" fmla="*/ 1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7">
                      <a:moveTo>
                        <a:pt x="45" y="13"/>
                      </a:moveTo>
                      <a:cubicBezTo>
                        <a:pt x="62" y="26"/>
                        <a:pt x="72" y="42"/>
                        <a:pt x="73" y="63"/>
                      </a:cubicBezTo>
                      <a:cubicBezTo>
                        <a:pt x="72" y="67"/>
                        <a:pt x="72" y="67"/>
                        <a:pt x="72" y="67"/>
                      </a:cubicBezTo>
                      <a:cubicBezTo>
                        <a:pt x="68" y="58"/>
                        <a:pt x="67" y="48"/>
                        <a:pt x="61" y="40"/>
                      </a:cubicBezTo>
                      <a:cubicBezTo>
                        <a:pt x="54" y="25"/>
                        <a:pt x="38" y="19"/>
                        <a:pt x="24" y="14"/>
                      </a:cubicBezTo>
                      <a:cubicBezTo>
                        <a:pt x="18" y="13"/>
                        <a:pt x="10" y="13"/>
                        <a:pt x="4" y="14"/>
                      </a:cubicBezTo>
                      <a:cubicBezTo>
                        <a:pt x="2" y="11"/>
                        <a:pt x="0" y="8"/>
                        <a:pt x="1" y="4"/>
                      </a:cubicBezTo>
                      <a:cubicBezTo>
                        <a:pt x="17" y="0"/>
                        <a:pt x="32" y="6"/>
                        <a:pt x="4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4" name="Freeform 79">
                  <a:extLst>
                    <a:ext uri="{FF2B5EF4-FFF2-40B4-BE49-F238E27FC236}">
                      <a16:creationId xmlns:a16="http://schemas.microsoft.com/office/drawing/2014/main" id="{C1D2FF6E-A038-41A9-8497-3874EDD1DA94}"/>
                    </a:ext>
                  </a:extLst>
                </p:cNvPr>
                <p:cNvSpPr>
                  <a:spLocks/>
                </p:cNvSpPr>
                <p:nvPr/>
              </p:nvSpPr>
              <p:spPr bwMode="auto">
                <a:xfrm>
                  <a:off x="2941638" y="2366963"/>
                  <a:ext cx="23813" cy="44450"/>
                </a:xfrm>
                <a:custGeom>
                  <a:avLst/>
                  <a:gdLst>
                    <a:gd name="T0" fmla="*/ 14 w 16"/>
                    <a:gd name="T1" fmla="*/ 14 h 29"/>
                    <a:gd name="T2" fmla="*/ 10 w 16"/>
                    <a:gd name="T3" fmla="*/ 29 h 29"/>
                    <a:gd name="T4" fmla="*/ 3 w 16"/>
                    <a:gd name="T5" fmla="*/ 16 h 29"/>
                    <a:gd name="T6" fmla="*/ 4 w 16"/>
                    <a:gd name="T7" fmla="*/ 0 h 29"/>
                    <a:gd name="T8" fmla="*/ 14 w 16"/>
                    <a:gd name="T9" fmla="*/ 14 h 29"/>
                  </a:gdLst>
                  <a:ahLst/>
                  <a:cxnLst>
                    <a:cxn ang="0">
                      <a:pos x="T0" y="T1"/>
                    </a:cxn>
                    <a:cxn ang="0">
                      <a:pos x="T2" y="T3"/>
                    </a:cxn>
                    <a:cxn ang="0">
                      <a:pos x="T4" y="T5"/>
                    </a:cxn>
                    <a:cxn ang="0">
                      <a:pos x="T6" y="T7"/>
                    </a:cxn>
                    <a:cxn ang="0">
                      <a:pos x="T8" y="T9"/>
                    </a:cxn>
                  </a:cxnLst>
                  <a:rect l="0" t="0" r="r" b="b"/>
                  <a:pathLst>
                    <a:path w="16" h="29">
                      <a:moveTo>
                        <a:pt x="14" y="14"/>
                      </a:moveTo>
                      <a:cubicBezTo>
                        <a:pt x="16" y="19"/>
                        <a:pt x="12" y="24"/>
                        <a:pt x="10" y="29"/>
                      </a:cubicBezTo>
                      <a:cubicBezTo>
                        <a:pt x="5" y="26"/>
                        <a:pt x="4" y="21"/>
                        <a:pt x="3" y="16"/>
                      </a:cubicBezTo>
                      <a:cubicBezTo>
                        <a:pt x="2" y="11"/>
                        <a:pt x="0" y="4"/>
                        <a:pt x="4" y="0"/>
                      </a:cubicBezTo>
                      <a:cubicBezTo>
                        <a:pt x="8" y="3"/>
                        <a:pt x="12" y="9"/>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5" name="Freeform 80">
                  <a:extLst>
                    <a:ext uri="{FF2B5EF4-FFF2-40B4-BE49-F238E27FC236}">
                      <a16:creationId xmlns:a16="http://schemas.microsoft.com/office/drawing/2014/main" id="{6A69D152-72CC-44AA-A8AC-CA6B8E740C7F}"/>
                    </a:ext>
                  </a:extLst>
                </p:cNvPr>
                <p:cNvSpPr>
                  <a:spLocks/>
                </p:cNvSpPr>
                <p:nvPr/>
              </p:nvSpPr>
              <p:spPr bwMode="auto">
                <a:xfrm>
                  <a:off x="2963863" y="2373313"/>
                  <a:ext cx="87313" cy="87313"/>
                </a:xfrm>
                <a:custGeom>
                  <a:avLst/>
                  <a:gdLst>
                    <a:gd name="T0" fmla="*/ 57 w 57"/>
                    <a:gd name="T1" fmla="*/ 1 h 57"/>
                    <a:gd name="T2" fmla="*/ 46 w 57"/>
                    <a:gd name="T3" fmla="*/ 16 h 57"/>
                    <a:gd name="T4" fmla="*/ 8 w 57"/>
                    <a:gd name="T5" fmla="*/ 40 h 57"/>
                    <a:gd name="T6" fmla="*/ 8 w 57"/>
                    <a:gd name="T7" fmla="*/ 51 h 57"/>
                    <a:gd name="T8" fmla="*/ 4 w 57"/>
                    <a:gd name="T9" fmla="*/ 57 h 57"/>
                    <a:gd name="T10" fmla="*/ 5 w 57"/>
                    <a:gd name="T11" fmla="*/ 42 h 57"/>
                    <a:gd name="T12" fmla="*/ 46 w 57"/>
                    <a:gd name="T13" fmla="*/ 3 h 57"/>
                    <a:gd name="T14" fmla="*/ 57 w 57"/>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57" y="1"/>
                      </a:moveTo>
                      <a:cubicBezTo>
                        <a:pt x="56" y="7"/>
                        <a:pt x="50" y="11"/>
                        <a:pt x="46" y="16"/>
                      </a:cubicBezTo>
                      <a:cubicBezTo>
                        <a:pt x="35" y="27"/>
                        <a:pt x="21" y="35"/>
                        <a:pt x="8" y="40"/>
                      </a:cubicBezTo>
                      <a:cubicBezTo>
                        <a:pt x="7" y="43"/>
                        <a:pt x="9" y="46"/>
                        <a:pt x="8" y="51"/>
                      </a:cubicBezTo>
                      <a:cubicBezTo>
                        <a:pt x="5" y="52"/>
                        <a:pt x="6" y="55"/>
                        <a:pt x="4" y="57"/>
                      </a:cubicBezTo>
                      <a:cubicBezTo>
                        <a:pt x="0" y="53"/>
                        <a:pt x="4" y="46"/>
                        <a:pt x="5" y="42"/>
                      </a:cubicBezTo>
                      <a:cubicBezTo>
                        <a:pt x="8" y="22"/>
                        <a:pt x="27" y="7"/>
                        <a:pt x="46" y="3"/>
                      </a:cubicBezTo>
                      <a:cubicBezTo>
                        <a:pt x="50" y="3"/>
                        <a:pt x="54"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6" name="Freeform 81">
                  <a:extLst>
                    <a:ext uri="{FF2B5EF4-FFF2-40B4-BE49-F238E27FC236}">
                      <a16:creationId xmlns:a16="http://schemas.microsoft.com/office/drawing/2014/main" id="{9F8CD3FF-EBCC-4EFF-8BE7-F6A99648A3B5}"/>
                    </a:ext>
                  </a:extLst>
                </p:cNvPr>
                <p:cNvSpPr>
                  <a:spLocks/>
                </p:cNvSpPr>
                <p:nvPr/>
              </p:nvSpPr>
              <p:spPr bwMode="auto">
                <a:xfrm>
                  <a:off x="2328863" y="2371725"/>
                  <a:ext cx="34925" cy="66675"/>
                </a:xfrm>
                <a:custGeom>
                  <a:avLst/>
                  <a:gdLst>
                    <a:gd name="T0" fmla="*/ 23 w 23"/>
                    <a:gd name="T1" fmla="*/ 13 h 43"/>
                    <a:gd name="T2" fmla="*/ 22 w 23"/>
                    <a:gd name="T3" fmla="*/ 31 h 43"/>
                    <a:gd name="T4" fmla="*/ 12 w 23"/>
                    <a:gd name="T5" fmla="*/ 43 h 43"/>
                    <a:gd name="T6" fmla="*/ 9 w 23"/>
                    <a:gd name="T7" fmla="*/ 11 h 43"/>
                    <a:gd name="T8" fmla="*/ 18 w 23"/>
                    <a:gd name="T9" fmla="*/ 0 h 43"/>
                    <a:gd name="T10" fmla="*/ 23 w 23"/>
                    <a:gd name="T11" fmla="*/ 13 h 43"/>
                  </a:gdLst>
                  <a:ahLst/>
                  <a:cxnLst>
                    <a:cxn ang="0">
                      <a:pos x="T0" y="T1"/>
                    </a:cxn>
                    <a:cxn ang="0">
                      <a:pos x="T2" y="T3"/>
                    </a:cxn>
                    <a:cxn ang="0">
                      <a:pos x="T4" y="T5"/>
                    </a:cxn>
                    <a:cxn ang="0">
                      <a:pos x="T6" y="T7"/>
                    </a:cxn>
                    <a:cxn ang="0">
                      <a:pos x="T8" y="T9"/>
                    </a:cxn>
                    <a:cxn ang="0">
                      <a:pos x="T10" y="T11"/>
                    </a:cxn>
                  </a:cxnLst>
                  <a:rect l="0" t="0" r="r" b="b"/>
                  <a:pathLst>
                    <a:path w="23" h="43">
                      <a:moveTo>
                        <a:pt x="23" y="13"/>
                      </a:moveTo>
                      <a:cubicBezTo>
                        <a:pt x="22" y="31"/>
                        <a:pt x="22" y="31"/>
                        <a:pt x="22" y="31"/>
                      </a:cubicBezTo>
                      <a:cubicBezTo>
                        <a:pt x="19" y="35"/>
                        <a:pt x="16" y="41"/>
                        <a:pt x="12" y="43"/>
                      </a:cubicBezTo>
                      <a:cubicBezTo>
                        <a:pt x="10" y="32"/>
                        <a:pt x="0" y="22"/>
                        <a:pt x="9" y="11"/>
                      </a:cubicBezTo>
                      <a:cubicBezTo>
                        <a:pt x="12" y="7"/>
                        <a:pt x="14" y="3"/>
                        <a:pt x="18" y="0"/>
                      </a:cubicBezTo>
                      <a:cubicBezTo>
                        <a:pt x="22" y="2"/>
                        <a:pt x="22" y="9"/>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7" name="Freeform 82">
                  <a:extLst>
                    <a:ext uri="{FF2B5EF4-FFF2-40B4-BE49-F238E27FC236}">
                      <a16:creationId xmlns:a16="http://schemas.microsoft.com/office/drawing/2014/main" id="{51C18B8E-2670-4AB2-90FC-98EEE0E22415}"/>
                    </a:ext>
                  </a:extLst>
                </p:cNvPr>
                <p:cNvSpPr>
                  <a:spLocks/>
                </p:cNvSpPr>
                <p:nvPr/>
              </p:nvSpPr>
              <p:spPr bwMode="auto">
                <a:xfrm>
                  <a:off x="2865438" y="2379663"/>
                  <a:ext cx="82550" cy="95250"/>
                </a:xfrm>
                <a:custGeom>
                  <a:avLst/>
                  <a:gdLst>
                    <a:gd name="T0" fmla="*/ 52 w 54"/>
                    <a:gd name="T1" fmla="*/ 36 h 62"/>
                    <a:gd name="T2" fmla="*/ 54 w 54"/>
                    <a:gd name="T3" fmla="*/ 43 h 62"/>
                    <a:gd name="T4" fmla="*/ 11 w 54"/>
                    <a:gd name="T5" fmla="*/ 10 h 62"/>
                    <a:gd name="T6" fmla="*/ 9 w 54"/>
                    <a:gd name="T7" fmla="*/ 17 h 62"/>
                    <a:gd name="T8" fmla="*/ 23 w 54"/>
                    <a:gd name="T9" fmla="*/ 47 h 62"/>
                    <a:gd name="T10" fmla="*/ 46 w 54"/>
                    <a:gd name="T11" fmla="*/ 59 h 62"/>
                    <a:gd name="T12" fmla="*/ 45 w 54"/>
                    <a:gd name="T13" fmla="*/ 60 h 62"/>
                    <a:gd name="T14" fmla="*/ 12 w 54"/>
                    <a:gd name="T15" fmla="*/ 42 h 62"/>
                    <a:gd name="T16" fmla="*/ 1 w 54"/>
                    <a:gd name="T17" fmla="*/ 6 h 62"/>
                    <a:gd name="T18" fmla="*/ 39 w 54"/>
                    <a:gd name="T19" fmla="*/ 16 h 62"/>
                    <a:gd name="T20" fmla="*/ 52 w 54"/>
                    <a:gd name="T2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2">
                      <a:moveTo>
                        <a:pt x="52" y="36"/>
                      </a:moveTo>
                      <a:cubicBezTo>
                        <a:pt x="54" y="43"/>
                        <a:pt x="54" y="43"/>
                        <a:pt x="54" y="43"/>
                      </a:cubicBezTo>
                      <a:cubicBezTo>
                        <a:pt x="45" y="28"/>
                        <a:pt x="29" y="12"/>
                        <a:pt x="11" y="10"/>
                      </a:cubicBezTo>
                      <a:cubicBezTo>
                        <a:pt x="8" y="10"/>
                        <a:pt x="8" y="14"/>
                        <a:pt x="9" y="17"/>
                      </a:cubicBezTo>
                      <a:cubicBezTo>
                        <a:pt x="9" y="28"/>
                        <a:pt x="14" y="39"/>
                        <a:pt x="23" y="47"/>
                      </a:cubicBezTo>
                      <a:cubicBezTo>
                        <a:pt x="30" y="53"/>
                        <a:pt x="38" y="54"/>
                        <a:pt x="46" y="59"/>
                      </a:cubicBezTo>
                      <a:cubicBezTo>
                        <a:pt x="45" y="60"/>
                        <a:pt x="45" y="60"/>
                        <a:pt x="45" y="60"/>
                      </a:cubicBezTo>
                      <a:cubicBezTo>
                        <a:pt x="31" y="62"/>
                        <a:pt x="21" y="52"/>
                        <a:pt x="12" y="42"/>
                      </a:cubicBezTo>
                      <a:cubicBezTo>
                        <a:pt x="4" y="31"/>
                        <a:pt x="0" y="18"/>
                        <a:pt x="1" y="6"/>
                      </a:cubicBezTo>
                      <a:cubicBezTo>
                        <a:pt x="15" y="0"/>
                        <a:pt x="29" y="7"/>
                        <a:pt x="39" y="16"/>
                      </a:cubicBezTo>
                      <a:cubicBezTo>
                        <a:pt x="44" y="22"/>
                        <a:pt x="50" y="28"/>
                        <a:pt x="5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8" name="Freeform 83">
                  <a:extLst>
                    <a:ext uri="{FF2B5EF4-FFF2-40B4-BE49-F238E27FC236}">
                      <a16:creationId xmlns:a16="http://schemas.microsoft.com/office/drawing/2014/main" id="{88875D71-74DB-480C-8218-6B2954EE2A4F}"/>
                    </a:ext>
                  </a:extLst>
                </p:cNvPr>
                <p:cNvSpPr>
                  <a:spLocks/>
                </p:cNvSpPr>
                <p:nvPr/>
              </p:nvSpPr>
              <p:spPr bwMode="auto">
                <a:xfrm>
                  <a:off x="2479676" y="2386013"/>
                  <a:ext cx="344488" cy="144463"/>
                </a:xfrm>
                <a:custGeom>
                  <a:avLst/>
                  <a:gdLst>
                    <a:gd name="T0" fmla="*/ 225 w 225"/>
                    <a:gd name="T1" fmla="*/ 1 h 94"/>
                    <a:gd name="T2" fmla="*/ 218 w 225"/>
                    <a:gd name="T3" fmla="*/ 13 h 94"/>
                    <a:gd name="T4" fmla="*/ 171 w 225"/>
                    <a:gd name="T5" fmla="*/ 40 h 94"/>
                    <a:gd name="T6" fmla="*/ 155 w 225"/>
                    <a:gd name="T7" fmla="*/ 63 h 94"/>
                    <a:gd name="T8" fmla="*/ 124 w 225"/>
                    <a:gd name="T9" fmla="*/ 83 h 94"/>
                    <a:gd name="T10" fmla="*/ 112 w 225"/>
                    <a:gd name="T11" fmla="*/ 94 h 94"/>
                    <a:gd name="T12" fmla="*/ 52 w 225"/>
                    <a:gd name="T13" fmla="*/ 52 h 94"/>
                    <a:gd name="T14" fmla="*/ 37 w 225"/>
                    <a:gd name="T15" fmla="*/ 29 h 94"/>
                    <a:gd name="T16" fmla="*/ 30 w 225"/>
                    <a:gd name="T17" fmla="*/ 29 h 94"/>
                    <a:gd name="T18" fmla="*/ 0 w 225"/>
                    <a:gd name="T19" fmla="*/ 5 h 94"/>
                    <a:gd name="T20" fmla="*/ 1 w 225"/>
                    <a:gd name="T21" fmla="*/ 3 h 94"/>
                    <a:gd name="T22" fmla="*/ 23 w 225"/>
                    <a:gd name="T23" fmla="*/ 9 h 94"/>
                    <a:gd name="T24" fmla="*/ 47 w 225"/>
                    <a:gd name="T25" fmla="*/ 20 h 94"/>
                    <a:gd name="T26" fmla="*/ 88 w 225"/>
                    <a:gd name="T27" fmla="*/ 63 h 94"/>
                    <a:gd name="T28" fmla="*/ 111 w 225"/>
                    <a:gd name="T29" fmla="*/ 74 h 94"/>
                    <a:gd name="T30" fmla="*/ 132 w 225"/>
                    <a:gd name="T31" fmla="*/ 59 h 94"/>
                    <a:gd name="T32" fmla="*/ 164 w 225"/>
                    <a:gd name="T33" fmla="*/ 29 h 94"/>
                    <a:gd name="T34" fmla="*/ 208 w 225"/>
                    <a:gd name="T35" fmla="*/ 2 h 94"/>
                    <a:gd name="T36" fmla="*/ 225 w 225"/>
                    <a:gd name="T37"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94">
                      <a:moveTo>
                        <a:pt x="225" y="1"/>
                      </a:moveTo>
                      <a:cubicBezTo>
                        <a:pt x="225" y="5"/>
                        <a:pt x="221" y="9"/>
                        <a:pt x="218" y="13"/>
                      </a:cubicBezTo>
                      <a:cubicBezTo>
                        <a:pt x="205" y="28"/>
                        <a:pt x="189" y="37"/>
                        <a:pt x="171" y="40"/>
                      </a:cubicBezTo>
                      <a:cubicBezTo>
                        <a:pt x="167" y="48"/>
                        <a:pt x="163" y="57"/>
                        <a:pt x="155" y="63"/>
                      </a:cubicBezTo>
                      <a:cubicBezTo>
                        <a:pt x="146" y="72"/>
                        <a:pt x="133" y="75"/>
                        <a:pt x="124" y="83"/>
                      </a:cubicBezTo>
                      <a:cubicBezTo>
                        <a:pt x="118" y="85"/>
                        <a:pt x="118" y="93"/>
                        <a:pt x="112" y="94"/>
                      </a:cubicBezTo>
                      <a:cubicBezTo>
                        <a:pt x="95" y="75"/>
                        <a:pt x="68" y="72"/>
                        <a:pt x="52" y="52"/>
                      </a:cubicBezTo>
                      <a:cubicBezTo>
                        <a:pt x="47" y="44"/>
                        <a:pt x="39" y="38"/>
                        <a:pt x="37" y="29"/>
                      </a:cubicBezTo>
                      <a:cubicBezTo>
                        <a:pt x="35" y="24"/>
                        <a:pt x="33" y="30"/>
                        <a:pt x="30" y="29"/>
                      </a:cubicBezTo>
                      <a:cubicBezTo>
                        <a:pt x="18" y="26"/>
                        <a:pt x="8" y="16"/>
                        <a:pt x="0" y="5"/>
                      </a:cubicBezTo>
                      <a:cubicBezTo>
                        <a:pt x="1" y="3"/>
                        <a:pt x="1" y="3"/>
                        <a:pt x="1" y="3"/>
                      </a:cubicBezTo>
                      <a:cubicBezTo>
                        <a:pt x="9" y="4"/>
                        <a:pt x="19" y="0"/>
                        <a:pt x="23" y="9"/>
                      </a:cubicBezTo>
                      <a:cubicBezTo>
                        <a:pt x="28" y="16"/>
                        <a:pt x="37" y="19"/>
                        <a:pt x="47" y="20"/>
                      </a:cubicBezTo>
                      <a:cubicBezTo>
                        <a:pt x="53" y="39"/>
                        <a:pt x="70" y="55"/>
                        <a:pt x="88" y="63"/>
                      </a:cubicBezTo>
                      <a:cubicBezTo>
                        <a:pt x="96" y="66"/>
                        <a:pt x="104" y="68"/>
                        <a:pt x="111" y="74"/>
                      </a:cubicBezTo>
                      <a:cubicBezTo>
                        <a:pt x="121" y="74"/>
                        <a:pt x="120" y="59"/>
                        <a:pt x="132" y="59"/>
                      </a:cubicBezTo>
                      <a:cubicBezTo>
                        <a:pt x="146" y="55"/>
                        <a:pt x="157" y="42"/>
                        <a:pt x="164" y="29"/>
                      </a:cubicBezTo>
                      <a:cubicBezTo>
                        <a:pt x="181" y="27"/>
                        <a:pt x="199" y="17"/>
                        <a:pt x="208" y="2"/>
                      </a:cubicBezTo>
                      <a:cubicBezTo>
                        <a:pt x="214" y="1"/>
                        <a:pt x="220" y="0"/>
                        <a:pt x="2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89" name="Freeform 84">
                  <a:extLst>
                    <a:ext uri="{FF2B5EF4-FFF2-40B4-BE49-F238E27FC236}">
                      <a16:creationId xmlns:a16="http://schemas.microsoft.com/office/drawing/2014/main" id="{1F5CF2A3-FCAD-424B-BD16-47CB9BE6B4B2}"/>
                    </a:ext>
                  </a:extLst>
                </p:cNvPr>
                <p:cNvSpPr>
                  <a:spLocks/>
                </p:cNvSpPr>
                <p:nvPr/>
              </p:nvSpPr>
              <p:spPr bwMode="auto">
                <a:xfrm>
                  <a:off x="2239963" y="2379663"/>
                  <a:ext cx="90488" cy="92075"/>
                </a:xfrm>
                <a:custGeom>
                  <a:avLst/>
                  <a:gdLst>
                    <a:gd name="T0" fmla="*/ 51 w 59"/>
                    <a:gd name="T1" fmla="*/ 30 h 60"/>
                    <a:gd name="T2" fmla="*/ 59 w 59"/>
                    <a:gd name="T3" fmla="*/ 60 h 60"/>
                    <a:gd name="T4" fmla="*/ 53 w 59"/>
                    <a:gd name="T5" fmla="*/ 47 h 60"/>
                    <a:gd name="T6" fmla="*/ 50 w 59"/>
                    <a:gd name="T7" fmla="*/ 41 h 60"/>
                    <a:gd name="T8" fmla="*/ 0 w 59"/>
                    <a:gd name="T9" fmla="*/ 5 h 60"/>
                    <a:gd name="T10" fmla="*/ 17 w 59"/>
                    <a:gd name="T11" fmla="*/ 4 h 60"/>
                    <a:gd name="T12" fmla="*/ 51 w 59"/>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59" h="60">
                      <a:moveTo>
                        <a:pt x="51" y="30"/>
                      </a:moveTo>
                      <a:cubicBezTo>
                        <a:pt x="56" y="39"/>
                        <a:pt x="59" y="49"/>
                        <a:pt x="59" y="60"/>
                      </a:cubicBezTo>
                      <a:cubicBezTo>
                        <a:pt x="54" y="58"/>
                        <a:pt x="53" y="51"/>
                        <a:pt x="53" y="47"/>
                      </a:cubicBezTo>
                      <a:cubicBezTo>
                        <a:pt x="50" y="41"/>
                        <a:pt x="50" y="41"/>
                        <a:pt x="50" y="41"/>
                      </a:cubicBezTo>
                      <a:cubicBezTo>
                        <a:pt x="30" y="37"/>
                        <a:pt x="8" y="25"/>
                        <a:pt x="0" y="5"/>
                      </a:cubicBezTo>
                      <a:cubicBezTo>
                        <a:pt x="3" y="0"/>
                        <a:pt x="11" y="5"/>
                        <a:pt x="17" y="4"/>
                      </a:cubicBezTo>
                      <a:cubicBezTo>
                        <a:pt x="30" y="9"/>
                        <a:pt x="44" y="16"/>
                        <a:pt x="5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0" name="Freeform 85">
                  <a:extLst>
                    <a:ext uri="{FF2B5EF4-FFF2-40B4-BE49-F238E27FC236}">
                      <a16:creationId xmlns:a16="http://schemas.microsoft.com/office/drawing/2014/main" id="{9E66DBCC-CF5E-427D-97F5-152A686DC551}"/>
                    </a:ext>
                  </a:extLst>
                </p:cNvPr>
                <p:cNvSpPr>
                  <a:spLocks/>
                </p:cNvSpPr>
                <p:nvPr/>
              </p:nvSpPr>
              <p:spPr bwMode="auto">
                <a:xfrm>
                  <a:off x="2355851" y="2398713"/>
                  <a:ext cx="82550" cy="82550"/>
                </a:xfrm>
                <a:custGeom>
                  <a:avLst/>
                  <a:gdLst>
                    <a:gd name="T0" fmla="*/ 53 w 54"/>
                    <a:gd name="T1" fmla="*/ 7 h 54"/>
                    <a:gd name="T2" fmla="*/ 37 w 54"/>
                    <a:gd name="T3" fmla="*/ 36 h 54"/>
                    <a:gd name="T4" fmla="*/ 9 w 54"/>
                    <a:gd name="T5" fmla="*/ 54 h 54"/>
                    <a:gd name="T6" fmla="*/ 39 w 54"/>
                    <a:gd name="T7" fmla="*/ 26 h 54"/>
                    <a:gd name="T8" fmla="*/ 45 w 54"/>
                    <a:gd name="T9" fmla="*/ 11 h 54"/>
                    <a:gd name="T10" fmla="*/ 35 w 54"/>
                    <a:gd name="T11" fmla="*/ 8 h 54"/>
                    <a:gd name="T12" fmla="*/ 35 w 54"/>
                    <a:gd name="T13" fmla="*/ 9 h 54"/>
                    <a:gd name="T14" fmla="*/ 0 w 54"/>
                    <a:gd name="T15" fmla="*/ 34 h 54"/>
                    <a:gd name="T16" fmla="*/ 48 w 54"/>
                    <a:gd name="T17" fmla="*/ 1 h 54"/>
                    <a:gd name="T18" fmla="*/ 53 w 54"/>
                    <a:gd name="T1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3" y="7"/>
                      </a:moveTo>
                      <a:cubicBezTo>
                        <a:pt x="53" y="19"/>
                        <a:pt x="44" y="27"/>
                        <a:pt x="37" y="36"/>
                      </a:cubicBezTo>
                      <a:cubicBezTo>
                        <a:pt x="29" y="45"/>
                        <a:pt x="19" y="51"/>
                        <a:pt x="9" y="54"/>
                      </a:cubicBezTo>
                      <a:cubicBezTo>
                        <a:pt x="18" y="47"/>
                        <a:pt x="32" y="38"/>
                        <a:pt x="39" y="26"/>
                      </a:cubicBezTo>
                      <a:cubicBezTo>
                        <a:pt x="45" y="11"/>
                        <a:pt x="45" y="11"/>
                        <a:pt x="45" y="11"/>
                      </a:cubicBezTo>
                      <a:cubicBezTo>
                        <a:pt x="43" y="6"/>
                        <a:pt x="38" y="10"/>
                        <a:pt x="35" y="8"/>
                      </a:cubicBezTo>
                      <a:cubicBezTo>
                        <a:pt x="35" y="9"/>
                        <a:pt x="35" y="9"/>
                        <a:pt x="35" y="9"/>
                      </a:cubicBezTo>
                      <a:cubicBezTo>
                        <a:pt x="22" y="15"/>
                        <a:pt x="9" y="23"/>
                        <a:pt x="0" y="34"/>
                      </a:cubicBezTo>
                      <a:cubicBezTo>
                        <a:pt x="8" y="16"/>
                        <a:pt x="27" y="2"/>
                        <a:pt x="48" y="1"/>
                      </a:cubicBezTo>
                      <a:cubicBezTo>
                        <a:pt x="52" y="0"/>
                        <a:pt x="54" y="4"/>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1" name="Freeform 86">
                  <a:extLst>
                    <a:ext uri="{FF2B5EF4-FFF2-40B4-BE49-F238E27FC236}">
                      <a16:creationId xmlns:a16="http://schemas.microsoft.com/office/drawing/2014/main" id="{BC439561-A692-4719-B53B-20AA71ED9BA2}"/>
                    </a:ext>
                  </a:extLst>
                </p:cNvPr>
                <p:cNvSpPr>
                  <a:spLocks/>
                </p:cNvSpPr>
                <p:nvPr/>
              </p:nvSpPr>
              <p:spPr bwMode="auto">
                <a:xfrm>
                  <a:off x="2889251" y="2405063"/>
                  <a:ext cx="55563" cy="55563"/>
                </a:xfrm>
                <a:custGeom>
                  <a:avLst/>
                  <a:gdLst>
                    <a:gd name="T0" fmla="*/ 36 w 36"/>
                    <a:gd name="T1" fmla="*/ 34 h 36"/>
                    <a:gd name="T2" fmla="*/ 36 w 36"/>
                    <a:gd name="T3" fmla="*/ 36 h 36"/>
                    <a:gd name="T4" fmla="*/ 1 w 36"/>
                    <a:gd name="T5" fmla="*/ 5 h 36"/>
                    <a:gd name="T6" fmla="*/ 1 w 36"/>
                    <a:gd name="T7" fmla="*/ 0 h 36"/>
                    <a:gd name="T8" fmla="*/ 13 w 36"/>
                    <a:gd name="T9" fmla="*/ 5 h 36"/>
                    <a:gd name="T10" fmla="*/ 36 w 36"/>
                    <a:gd name="T11" fmla="*/ 34 h 36"/>
                  </a:gdLst>
                  <a:ahLst/>
                  <a:cxnLst>
                    <a:cxn ang="0">
                      <a:pos x="T0" y="T1"/>
                    </a:cxn>
                    <a:cxn ang="0">
                      <a:pos x="T2" y="T3"/>
                    </a:cxn>
                    <a:cxn ang="0">
                      <a:pos x="T4" y="T5"/>
                    </a:cxn>
                    <a:cxn ang="0">
                      <a:pos x="T6" y="T7"/>
                    </a:cxn>
                    <a:cxn ang="0">
                      <a:pos x="T8" y="T9"/>
                    </a:cxn>
                    <a:cxn ang="0">
                      <a:pos x="T10" y="T11"/>
                    </a:cxn>
                  </a:cxnLst>
                  <a:rect l="0" t="0" r="r" b="b"/>
                  <a:pathLst>
                    <a:path w="36" h="36">
                      <a:moveTo>
                        <a:pt x="36" y="34"/>
                      </a:moveTo>
                      <a:cubicBezTo>
                        <a:pt x="36" y="36"/>
                        <a:pt x="36" y="36"/>
                        <a:pt x="36" y="36"/>
                      </a:cubicBezTo>
                      <a:cubicBezTo>
                        <a:pt x="21" y="32"/>
                        <a:pt x="2" y="24"/>
                        <a:pt x="1" y="5"/>
                      </a:cubicBezTo>
                      <a:cubicBezTo>
                        <a:pt x="0" y="4"/>
                        <a:pt x="0" y="2"/>
                        <a:pt x="1" y="0"/>
                      </a:cubicBezTo>
                      <a:cubicBezTo>
                        <a:pt x="5" y="0"/>
                        <a:pt x="9" y="3"/>
                        <a:pt x="13" y="5"/>
                      </a:cubicBezTo>
                      <a:cubicBezTo>
                        <a:pt x="23" y="12"/>
                        <a:pt x="29" y="23"/>
                        <a:pt x="3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2" name="Freeform 87">
                  <a:extLst>
                    <a:ext uri="{FF2B5EF4-FFF2-40B4-BE49-F238E27FC236}">
                      <a16:creationId xmlns:a16="http://schemas.microsoft.com/office/drawing/2014/main" id="{B1654030-14D6-4733-9CC9-2BEDC00083FA}"/>
                    </a:ext>
                  </a:extLst>
                </p:cNvPr>
                <p:cNvSpPr>
                  <a:spLocks/>
                </p:cNvSpPr>
                <p:nvPr/>
              </p:nvSpPr>
              <p:spPr bwMode="auto">
                <a:xfrm>
                  <a:off x="2354263" y="2420938"/>
                  <a:ext cx="58738" cy="55563"/>
                </a:xfrm>
                <a:custGeom>
                  <a:avLst/>
                  <a:gdLst>
                    <a:gd name="T0" fmla="*/ 38 w 38"/>
                    <a:gd name="T1" fmla="*/ 0 h 36"/>
                    <a:gd name="T2" fmla="*/ 0 w 38"/>
                    <a:gd name="T3" fmla="*/ 36 h 36"/>
                    <a:gd name="T4" fmla="*/ 8 w 38"/>
                    <a:gd name="T5" fmla="*/ 20 h 36"/>
                    <a:gd name="T6" fmla="*/ 36 w 38"/>
                    <a:gd name="T7" fmla="*/ 0 h 36"/>
                    <a:gd name="T8" fmla="*/ 38 w 38"/>
                    <a:gd name="T9" fmla="*/ 0 h 36"/>
                  </a:gdLst>
                  <a:ahLst/>
                  <a:cxnLst>
                    <a:cxn ang="0">
                      <a:pos x="T0" y="T1"/>
                    </a:cxn>
                    <a:cxn ang="0">
                      <a:pos x="T2" y="T3"/>
                    </a:cxn>
                    <a:cxn ang="0">
                      <a:pos x="T4" y="T5"/>
                    </a:cxn>
                    <a:cxn ang="0">
                      <a:pos x="T6" y="T7"/>
                    </a:cxn>
                    <a:cxn ang="0">
                      <a:pos x="T8" y="T9"/>
                    </a:cxn>
                  </a:cxnLst>
                  <a:rect l="0" t="0" r="r" b="b"/>
                  <a:pathLst>
                    <a:path w="38" h="36">
                      <a:moveTo>
                        <a:pt x="38" y="0"/>
                      </a:moveTo>
                      <a:cubicBezTo>
                        <a:pt x="33" y="17"/>
                        <a:pt x="17" y="30"/>
                        <a:pt x="0" y="36"/>
                      </a:cubicBezTo>
                      <a:cubicBezTo>
                        <a:pt x="0" y="30"/>
                        <a:pt x="6" y="25"/>
                        <a:pt x="8" y="20"/>
                      </a:cubicBezTo>
                      <a:cubicBezTo>
                        <a:pt x="16" y="12"/>
                        <a:pt x="26" y="4"/>
                        <a:pt x="36" y="0"/>
                      </a:cubicBezTo>
                      <a:cubicBezTo>
                        <a:pt x="38" y="0"/>
                        <a:pt x="38"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3" name="Freeform 88">
                  <a:extLst>
                    <a:ext uri="{FF2B5EF4-FFF2-40B4-BE49-F238E27FC236}">
                      <a16:creationId xmlns:a16="http://schemas.microsoft.com/office/drawing/2014/main" id="{460FB253-6EC5-4665-A1AD-E701EC70C5FD}"/>
                    </a:ext>
                  </a:extLst>
                </p:cNvPr>
                <p:cNvSpPr>
                  <a:spLocks/>
                </p:cNvSpPr>
                <p:nvPr/>
              </p:nvSpPr>
              <p:spPr bwMode="auto">
                <a:xfrm>
                  <a:off x="2814638" y="2447925"/>
                  <a:ext cx="73025" cy="66675"/>
                </a:xfrm>
                <a:custGeom>
                  <a:avLst/>
                  <a:gdLst>
                    <a:gd name="T0" fmla="*/ 48 w 48"/>
                    <a:gd name="T1" fmla="*/ 11 h 43"/>
                    <a:gd name="T2" fmla="*/ 9 w 48"/>
                    <a:gd name="T3" fmla="*/ 21 h 43"/>
                    <a:gd name="T4" fmla="*/ 9 w 48"/>
                    <a:gd name="T5" fmla="*/ 25 h 43"/>
                    <a:gd name="T6" fmla="*/ 27 w 48"/>
                    <a:gd name="T7" fmla="*/ 38 h 43"/>
                    <a:gd name="T8" fmla="*/ 15 w 48"/>
                    <a:gd name="T9" fmla="*/ 39 h 43"/>
                    <a:gd name="T10" fmla="*/ 0 w 48"/>
                    <a:gd name="T11" fmla="*/ 22 h 43"/>
                    <a:gd name="T12" fmla="*/ 12 w 48"/>
                    <a:gd name="T13" fmla="*/ 9 h 43"/>
                    <a:gd name="T14" fmla="*/ 48 w 48"/>
                    <a:gd name="T15" fmla="*/ 1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3">
                      <a:moveTo>
                        <a:pt x="48" y="11"/>
                      </a:moveTo>
                      <a:cubicBezTo>
                        <a:pt x="36" y="13"/>
                        <a:pt x="16" y="7"/>
                        <a:pt x="9" y="21"/>
                      </a:cubicBezTo>
                      <a:cubicBezTo>
                        <a:pt x="9" y="25"/>
                        <a:pt x="9" y="25"/>
                        <a:pt x="9" y="25"/>
                      </a:cubicBezTo>
                      <a:cubicBezTo>
                        <a:pt x="15" y="30"/>
                        <a:pt x="20" y="35"/>
                        <a:pt x="27" y="38"/>
                      </a:cubicBezTo>
                      <a:cubicBezTo>
                        <a:pt x="24" y="43"/>
                        <a:pt x="19" y="38"/>
                        <a:pt x="15" y="39"/>
                      </a:cubicBezTo>
                      <a:cubicBezTo>
                        <a:pt x="9" y="35"/>
                        <a:pt x="3" y="28"/>
                        <a:pt x="0" y="22"/>
                      </a:cubicBezTo>
                      <a:cubicBezTo>
                        <a:pt x="0" y="15"/>
                        <a:pt x="8" y="13"/>
                        <a:pt x="12" y="9"/>
                      </a:cubicBezTo>
                      <a:cubicBezTo>
                        <a:pt x="23" y="6"/>
                        <a:pt x="39" y="0"/>
                        <a:pt x="4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4" name="Freeform 89">
                  <a:extLst>
                    <a:ext uri="{FF2B5EF4-FFF2-40B4-BE49-F238E27FC236}">
                      <a16:creationId xmlns:a16="http://schemas.microsoft.com/office/drawing/2014/main" id="{7B6B81CF-5B1F-4AA6-BBF1-0A4D8B181872}"/>
                    </a:ext>
                  </a:extLst>
                </p:cNvPr>
                <p:cNvSpPr>
                  <a:spLocks/>
                </p:cNvSpPr>
                <p:nvPr/>
              </p:nvSpPr>
              <p:spPr bwMode="auto">
                <a:xfrm>
                  <a:off x="2409826" y="2460625"/>
                  <a:ext cx="80963" cy="55563"/>
                </a:xfrm>
                <a:custGeom>
                  <a:avLst/>
                  <a:gdLst>
                    <a:gd name="T0" fmla="*/ 50 w 53"/>
                    <a:gd name="T1" fmla="*/ 16 h 36"/>
                    <a:gd name="T2" fmla="*/ 51 w 53"/>
                    <a:gd name="T3" fmla="*/ 24 h 36"/>
                    <a:gd name="T4" fmla="*/ 22 w 53"/>
                    <a:gd name="T5" fmla="*/ 36 h 36"/>
                    <a:gd name="T6" fmla="*/ 22 w 53"/>
                    <a:gd name="T7" fmla="*/ 33 h 36"/>
                    <a:gd name="T8" fmla="*/ 42 w 53"/>
                    <a:gd name="T9" fmla="*/ 20 h 36"/>
                    <a:gd name="T10" fmla="*/ 1 w 53"/>
                    <a:gd name="T11" fmla="*/ 8 h 36"/>
                    <a:gd name="T12" fmla="*/ 4 w 53"/>
                    <a:gd name="T13" fmla="*/ 3 h 36"/>
                    <a:gd name="T14" fmla="*/ 47 w 53"/>
                    <a:gd name="T15" fmla="*/ 14 h 36"/>
                    <a:gd name="T16" fmla="*/ 50 w 53"/>
                    <a:gd name="T1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6">
                      <a:moveTo>
                        <a:pt x="50" y="16"/>
                      </a:moveTo>
                      <a:cubicBezTo>
                        <a:pt x="53" y="18"/>
                        <a:pt x="52" y="21"/>
                        <a:pt x="51" y="24"/>
                      </a:cubicBezTo>
                      <a:cubicBezTo>
                        <a:pt x="42" y="29"/>
                        <a:pt x="32" y="33"/>
                        <a:pt x="22" y="36"/>
                      </a:cubicBezTo>
                      <a:cubicBezTo>
                        <a:pt x="21" y="35"/>
                        <a:pt x="21" y="34"/>
                        <a:pt x="22" y="33"/>
                      </a:cubicBezTo>
                      <a:cubicBezTo>
                        <a:pt x="29" y="30"/>
                        <a:pt x="37" y="26"/>
                        <a:pt x="42" y="20"/>
                      </a:cubicBezTo>
                      <a:cubicBezTo>
                        <a:pt x="32" y="8"/>
                        <a:pt x="15" y="9"/>
                        <a:pt x="1" y="8"/>
                      </a:cubicBezTo>
                      <a:cubicBezTo>
                        <a:pt x="0" y="5"/>
                        <a:pt x="3" y="5"/>
                        <a:pt x="4" y="3"/>
                      </a:cubicBezTo>
                      <a:cubicBezTo>
                        <a:pt x="20" y="0"/>
                        <a:pt x="33" y="9"/>
                        <a:pt x="47" y="14"/>
                      </a:cubicBezTo>
                      <a:cubicBezTo>
                        <a:pt x="50" y="16"/>
                        <a:pt x="50" y="16"/>
                        <a:pt x="5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5" name="Freeform 90">
                  <a:extLst>
                    <a:ext uri="{FF2B5EF4-FFF2-40B4-BE49-F238E27FC236}">
                      <a16:creationId xmlns:a16="http://schemas.microsoft.com/office/drawing/2014/main" id="{D43A9E01-407F-4325-A766-321DDDEF42AC}"/>
                    </a:ext>
                  </a:extLst>
                </p:cNvPr>
                <p:cNvSpPr>
                  <a:spLocks/>
                </p:cNvSpPr>
                <p:nvPr/>
              </p:nvSpPr>
              <p:spPr bwMode="auto">
                <a:xfrm>
                  <a:off x="2838451" y="2471738"/>
                  <a:ext cx="65088" cy="31750"/>
                </a:xfrm>
                <a:custGeom>
                  <a:avLst/>
                  <a:gdLst>
                    <a:gd name="T0" fmla="*/ 43 w 43"/>
                    <a:gd name="T1" fmla="*/ 4 h 21"/>
                    <a:gd name="T2" fmla="*/ 24 w 43"/>
                    <a:gd name="T3" fmla="*/ 17 h 21"/>
                    <a:gd name="T4" fmla="*/ 13 w 43"/>
                    <a:gd name="T5" fmla="*/ 18 h 21"/>
                    <a:gd name="T6" fmla="*/ 0 w 43"/>
                    <a:gd name="T7" fmla="*/ 8 h 21"/>
                    <a:gd name="T8" fmla="*/ 5 w 43"/>
                    <a:gd name="T9" fmla="*/ 3 h 21"/>
                    <a:gd name="T10" fmla="*/ 43 w 43"/>
                    <a:gd name="T11" fmla="*/ 4 h 21"/>
                  </a:gdLst>
                  <a:ahLst/>
                  <a:cxnLst>
                    <a:cxn ang="0">
                      <a:pos x="T0" y="T1"/>
                    </a:cxn>
                    <a:cxn ang="0">
                      <a:pos x="T2" y="T3"/>
                    </a:cxn>
                    <a:cxn ang="0">
                      <a:pos x="T4" y="T5"/>
                    </a:cxn>
                    <a:cxn ang="0">
                      <a:pos x="T6" y="T7"/>
                    </a:cxn>
                    <a:cxn ang="0">
                      <a:pos x="T8" y="T9"/>
                    </a:cxn>
                    <a:cxn ang="0">
                      <a:pos x="T10" y="T11"/>
                    </a:cxn>
                  </a:cxnLst>
                  <a:rect l="0" t="0" r="r" b="b"/>
                  <a:pathLst>
                    <a:path w="43" h="21">
                      <a:moveTo>
                        <a:pt x="43" y="4"/>
                      </a:moveTo>
                      <a:cubicBezTo>
                        <a:pt x="38" y="10"/>
                        <a:pt x="30" y="12"/>
                        <a:pt x="24" y="17"/>
                      </a:cubicBezTo>
                      <a:cubicBezTo>
                        <a:pt x="21" y="21"/>
                        <a:pt x="16" y="19"/>
                        <a:pt x="13" y="18"/>
                      </a:cubicBezTo>
                      <a:cubicBezTo>
                        <a:pt x="9" y="15"/>
                        <a:pt x="3" y="12"/>
                        <a:pt x="0" y="8"/>
                      </a:cubicBezTo>
                      <a:cubicBezTo>
                        <a:pt x="0" y="4"/>
                        <a:pt x="3" y="4"/>
                        <a:pt x="5" y="3"/>
                      </a:cubicBezTo>
                      <a:cubicBezTo>
                        <a:pt x="18" y="1"/>
                        <a:pt x="31" y="0"/>
                        <a:pt x="4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6" name="Freeform 91">
                  <a:extLst>
                    <a:ext uri="{FF2B5EF4-FFF2-40B4-BE49-F238E27FC236}">
                      <a16:creationId xmlns:a16="http://schemas.microsoft.com/office/drawing/2014/main" id="{10E3BEAF-BF64-4ECE-A3AD-6FD0DF5E5CDA}"/>
                    </a:ext>
                  </a:extLst>
                </p:cNvPr>
                <p:cNvSpPr>
                  <a:spLocks/>
                </p:cNvSpPr>
                <p:nvPr/>
              </p:nvSpPr>
              <p:spPr bwMode="auto">
                <a:xfrm>
                  <a:off x="2379663" y="2479675"/>
                  <a:ext cx="79375" cy="34925"/>
                </a:xfrm>
                <a:custGeom>
                  <a:avLst/>
                  <a:gdLst>
                    <a:gd name="T0" fmla="*/ 52 w 52"/>
                    <a:gd name="T1" fmla="*/ 7 h 23"/>
                    <a:gd name="T2" fmla="*/ 41 w 52"/>
                    <a:gd name="T3" fmla="*/ 16 h 23"/>
                    <a:gd name="T4" fmla="*/ 18 w 52"/>
                    <a:gd name="T5" fmla="*/ 11 h 23"/>
                    <a:gd name="T6" fmla="*/ 1 w 52"/>
                    <a:gd name="T7" fmla="*/ 8 h 23"/>
                    <a:gd name="T8" fmla="*/ 5 w 52"/>
                    <a:gd name="T9" fmla="*/ 4 h 23"/>
                    <a:gd name="T10" fmla="*/ 19 w 52"/>
                    <a:gd name="T11" fmla="*/ 0 h 23"/>
                    <a:gd name="T12" fmla="*/ 52 w 52"/>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52" h="23">
                      <a:moveTo>
                        <a:pt x="52" y="7"/>
                      </a:moveTo>
                      <a:cubicBezTo>
                        <a:pt x="51" y="12"/>
                        <a:pt x="45" y="14"/>
                        <a:pt x="41" y="16"/>
                      </a:cubicBezTo>
                      <a:cubicBezTo>
                        <a:pt x="32" y="23"/>
                        <a:pt x="26" y="11"/>
                        <a:pt x="18" y="11"/>
                      </a:cubicBezTo>
                      <a:cubicBezTo>
                        <a:pt x="1" y="8"/>
                        <a:pt x="1" y="8"/>
                        <a:pt x="1" y="8"/>
                      </a:cubicBezTo>
                      <a:cubicBezTo>
                        <a:pt x="0" y="5"/>
                        <a:pt x="4" y="5"/>
                        <a:pt x="5" y="4"/>
                      </a:cubicBezTo>
                      <a:cubicBezTo>
                        <a:pt x="10" y="0"/>
                        <a:pt x="15" y="0"/>
                        <a:pt x="19" y="0"/>
                      </a:cubicBezTo>
                      <a:cubicBezTo>
                        <a:pt x="31" y="0"/>
                        <a:pt x="43" y="1"/>
                        <a:pt x="5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7" name="Freeform 92">
                  <a:extLst>
                    <a:ext uri="{FF2B5EF4-FFF2-40B4-BE49-F238E27FC236}">
                      <a16:creationId xmlns:a16="http://schemas.microsoft.com/office/drawing/2014/main" id="{70BB71CA-ECCD-4E3B-9E61-B9BAD4E2FA5F}"/>
                    </a:ext>
                  </a:extLst>
                </p:cNvPr>
                <p:cNvSpPr>
                  <a:spLocks/>
                </p:cNvSpPr>
                <p:nvPr/>
              </p:nvSpPr>
              <p:spPr bwMode="auto">
                <a:xfrm>
                  <a:off x="2857501" y="2489200"/>
                  <a:ext cx="84138" cy="88900"/>
                </a:xfrm>
                <a:custGeom>
                  <a:avLst/>
                  <a:gdLst>
                    <a:gd name="T0" fmla="*/ 55 w 55"/>
                    <a:gd name="T1" fmla="*/ 0 h 58"/>
                    <a:gd name="T2" fmla="*/ 37 w 55"/>
                    <a:gd name="T3" fmla="*/ 8 h 58"/>
                    <a:gd name="T4" fmla="*/ 29 w 55"/>
                    <a:gd name="T5" fmla="*/ 29 h 58"/>
                    <a:gd name="T6" fmla="*/ 3 w 55"/>
                    <a:gd name="T7" fmla="*/ 58 h 58"/>
                    <a:gd name="T8" fmla="*/ 4 w 55"/>
                    <a:gd name="T9" fmla="*/ 42 h 58"/>
                    <a:gd name="T10" fmla="*/ 53 w 55"/>
                    <a:gd name="T11" fmla="*/ 0 h 58"/>
                    <a:gd name="T12" fmla="*/ 55 w 5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55" y="0"/>
                      </a:moveTo>
                      <a:cubicBezTo>
                        <a:pt x="51" y="5"/>
                        <a:pt x="43" y="6"/>
                        <a:pt x="37" y="8"/>
                      </a:cubicBezTo>
                      <a:cubicBezTo>
                        <a:pt x="30" y="13"/>
                        <a:pt x="33" y="22"/>
                        <a:pt x="29" y="29"/>
                      </a:cubicBezTo>
                      <a:cubicBezTo>
                        <a:pt x="25" y="41"/>
                        <a:pt x="13" y="51"/>
                        <a:pt x="3" y="58"/>
                      </a:cubicBezTo>
                      <a:cubicBezTo>
                        <a:pt x="0" y="53"/>
                        <a:pt x="3" y="47"/>
                        <a:pt x="4" y="42"/>
                      </a:cubicBezTo>
                      <a:cubicBezTo>
                        <a:pt x="12" y="23"/>
                        <a:pt x="32" y="4"/>
                        <a:pt x="53" y="0"/>
                      </a:cubicBezTo>
                      <a:cubicBezTo>
                        <a:pt x="55" y="0"/>
                        <a:pt x="55"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8" name="Freeform 93">
                  <a:extLst>
                    <a:ext uri="{FF2B5EF4-FFF2-40B4-BE49-F238E27FC236}">
                      <a16:creationId xmlns:a16="http://schemas.microsoft.com/office/drawing/2014/main" id="{39FA7C81-5626-4671-802D-EF56EFD959EE}"/>
                    </a:ext>
                  </a:extLst>
                </p:cNvPr>
                <p:cNvSpPr>
                  <a:spLocks/>
                </p:cNvSpPr>
                <p:nvPr/>
              </p:nvSpPr>
              <p:spPr bwMode="auto">
                <a:xfrm>
                  <a:off x="2827338" y="2492375"/>
                  <a:ext cx="76200" cy="103188"/>
                </a:xfrm>
                <a:custGeom>
                  <a:avLst/>
                  <a:gdLst>
                    <a:gd name="T0" fmla="*/ 49 w 49"/>
                    <a:gd name="T1" fmla="*/ 0 h 67"/>
                    <a:gd name="T2" fmla="*/ 14 w 49"/>
                    <a:gd name="T3" fmla="*/ 61 h 67"/>
                    <a:gd name="T4" fmla="*/ 1 w 49"/>
                    <a:gd name="T5" fmla="*/ 67 h 67"/>
                    <a:gd name="T6" fmla="*/ 18 w 49"/>
                    <a:gd name="T7" fmla="*/ 20 h 67"/>
                    <a:gd name="T8" fmla="*/ 45 w 49"/>
                    <a:gd name="T9" fmla="*/ 1 h 67"/>
                    <a:gd name="T10" fmla="*/ 49 w 49"/>
                    <a:gd name="T11" fmla="*/ 0 h 67"/>
                  </a:gdLst>
                  <a:ahLst/>
                  <a:cxnLst>
                    <a:cxn ang="0">
                      <a:pos x="T0" y="T1"/>
                    </a:cxn>
                    <a:cxn ang="0">
                      <a:pos x="T2" y="T3"/>
                    </a:cxn>
                    <a:cxn ang="0">
                      <a:pos x="T4" y="T5"/>
                    </a:cxn>
                    <a:cxn ang="0">
                      <a:pos x="T6" y="T7"/>
                    </a:cxn>
                    <a:cxn ang="0">
                      <a:pos x="T8" y="T9"/>
                    </a:cxn>
                    <a:cxn ang="0">
                      <a:pos x="T10" y="T11"/>
                    </a:cxn>
                  </a:cxnLst>
                  <a:rect l="0" t="0" r="r" b="b"/>
                  <a:pathLst>
                    <a:path w="49" h="67">
                      <a:moveTo>
                        <a:pt x="49" y="0"/>
                      </a:moveTo>
                      <a:cubicBezTo>
                        <a:pt x="30" y="15"/>
                        <a:pt x="11" y="34"/>
                        <a:pt x="14" y="61"/>
                      </a:cubicBezTo>
                      <a:cubicBezTo>
                        <a:pt x="1" y="67"/>
                        <a:pt x="1" y="67"/>
                        <a:pt x="1" y="67"/>
                      </a:cubicBezTo>
                      <a:cubicBezTo>
                        <a:pt x="0" y="49"/>
                        <a:pt x="7" y="34"/>
                        <a:pt x="18" y="20"/>
                      </a:cubicBezTo>
                      <a:cubicBezTo>
                        <a:pt x="26" y="13"/>
                        <a:pt x="35" y="6"/>
                        <a:pt x="45" y="1"/>
                      </a:cubicBezTo>
                      <a:cubicBezTo>
                        <a:pt x="46" y="0"/>
                        <a:pt x="48"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99" name="Freeform 94">
                  <a:extLst>
                    <a:ext uri="{FF2B5EF4-FFF2-40B4-BE49-F238E27FC236}">
                      <a16:creationId xmlns:a16="http://schemas.microsoft.com/office/drawing/2014/main" id="{149154D6-CDC6-4A16-B753-8F2BF8668897}"/>
                    </a:ext>
                  </a:extLst>
                </p:cNvPr>
                <p:cNvSpPr>
                  <a:spLocks/>
                </p:cNvSpPr>
                <p:nvPr/>
              </p:nvSpPr>
              <p:spPr bwMode="auto">
                <a:xfrm>
                  <a:off x="2455863" y="2490788"/>
                  <a:ext cx="136525" cy="61913"/>
                </a:xfrm>
                <a:custGeom>
                  <a:avLst/>
                  <a:gdLst>
                    <a:gd name="T0" fmla="*/ 86 w 89"/>
                    <a:gd name="T1" fmla="*/ 10 h 41"/>
                    <a:gd name="T2" fmla="*/ 86 w 89"/>
                    <a:gd name="T3" fmla="*/ 24 h 41"/>
                    <a:gd name="T4" fmla="*/ 36 w 89"/>
                    <a:gd name="T5" fmla="*/ 39 h 41"/>
                    <a:gd name="T6" fmla="*/ 9 w 89"/>
                    <a:gd name="T7" fmla="*/ 30 h 41"/>
                    <a:gd name="T8" fmla="*/ 1 w 89"/>
                    <a:gd name="T9" fmla="*/ 26 h 41"/>
                    <a:gd name="T10" fmla="*/ 5 w 89"/>
                    <a:gd name="T11" fmla="*/ 20 h 41"/>
                    <a:gd name="T12" fmla="*/ 11 w 89"/>
                    <a:gd name="T13" fmla="*/ 22 h 41"/>
                    <a:gd name="T14" fmla="*/ 58 w 89"/>
                    <a:gd name="T15" fmla="*/ 26 h 41"/>
                    <a:gd name="T16" fmla="*/ 68 w 89"/>
                    <a:gd name="T17" fmla="*/ 16 h 41"/>
                    <a:gd name="T18" fmla="*/ 62 w 89"/>
                    <a:gd name="T19" fmla="*/ 3 h 41"/>
                    <a:gd name="T20" fmla="*/ 68 w 89"/>
                    <a:gd name="T21" fmla="*/ 0 h 41"/>
                    <a:gd name="T22" fmla="*/ 86 w 89"/>
                    <a:gd name="T23"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41">
                      <a:moveTo>
                        <a:pt x="86" y="10"/>
                      </a:moveTo>
                      <a:cubicBezTo>
                        <a:pt x="89" y="14"/>
                        <a:pt x="88" y="20"/>
                        <a:pt x="86" y="24"/>
                      </a:cubicBezTo>
                      <a:cubicBezTo>
                        <a:pt x="74" y="39"/>
                        <a:pt x="54" y="41"/>
                        <a:pt x="36" y="39"/>
                      </a:cubicBezTo>
                      <a:cubicBezTo>
                        <a:pt x="27" y="36"/>
                        <a:pt x="16" y="36"/>
                        <a:pt x="9" y="30"/>
                      </a:cubicBezTo>
                      <a:cubicBezTo>
                        <a:pt x="6" y="34"/>
                        <a:pt x="3" y="28"/>
                        <a:pt x="1" y="26"/>
                      </a:cubicBezTo>
                      <a:cubicBezTo>
                        <a:pt x="0" y="23"/>
                        <a:pt x="3" y="22"/>
                        <a:pt x="5" y="20"/>
                      </a:cubicBezTo>
                      <a:cubicBezTo>
                        <a:pt x="8" y="19"/>
                        <a:pt x="9" y="21"/>
                        <a:pt x="11" y="22"/>
                      </a:cubicBezTo>
                      <a:cubicBezTo>
                        <a:pt x="27" y="26"/>
                        <a:pt x="42" y="28"/>
                        <a:pt x="58" y="26"/>
                      </a:cubicBezTo>
                      <a:cubicBezTo>
                        <a:pt x="62" y="24"/>
                        <a:pt x="67" y="21"/>
                        <a:pt x="68" y="16"/>
                      </a:cubicBezTo>
                      <a:cubicBezTo>
                        <a:pt x="70" y="11"/>
                        <a:pt x="66" y="5"/>
                        <a:pt x="62" y="3"/>
                      </a:cubicBezTo>
                      <a:cubicBezTo>
                        <a:pt x="62" y="0"/>
                        <a:pt x="66" y="1"/>
                        <a:pt x="68" y="0"/>
                      </a:cubicBezTo>
                      <a:cubicBezTo>
                        <a:pt x="75" y="1"/>
                        <a:pt x="82" y="3"/>
                        <a:pt x="8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0" name="Freeform 95">
                  <a:extLst>
                    <a:ext uri="{FF2B5EF4-FFF2-40B4-BE49-F238E27FC236}">
                      <a16:creationId xmlns:a16="http://schemas.microsoft.com/office/drawing/2014/main" id="{D66DD416-50FA-4715-9CA6-53D7976E7935}"/>
                    </a:ext>
                  </a:extLst>
                </p:cNvPr>
                <p:cNvSpPr>
                  <a:spLocks/>
                </p:cNvSpPr>
                <p:nvPr/>
              </p:nvSpPr>
              <p:spPr bwMode="auto">
                <a:xfrm>
                  <a:off x="2695576" y="2497138"/>
                  <a:ext cx="147638" cy="65088"/>
                </a:xfrm>
                <a:custGeom>
                  <a:avLst/>
                  <a:gdLst>
                    <a:gd name="T0" fmla="*/ 24 w 96"/>
                    <a:gd name="T1" fmla="*/ 6 h 42"/>
                    <a:gd name="T2" fmla="*/ 25 w 96"/>
                    <a:gd name="T3" fmla="*/ 16 h 42"/>
                    <a:gd name="T4" fmla="*/ 73 w 96"/>
                    <a:gd name="T5" fmla="*/ 24 h 42"/>
                    <a:gd name="T6" fmla="*/ 96 w 96"/>
                    <a:gd name="T7" fmla="*/ 18 h 42"/>
                    <a:gd name="T8" fmla="*/ 91 w 96"/>
                    <a:gd name="T9" fmla="*/ 28 h 42"/>
                    <a:gd name="T10" fmla="*/ 70 w 96"/>
                    <a:gd name="T11" fmla="*/ 34 h 42"/>
                    <a:gd name="T12" fmla="*/ 7 w 96"/>
                    <a:gd name="T13" fmla="*/ 29 h 42"/>
                    <a:gd name="T14" fmla="*/ 0 w 96"/>
                    <a:gd name="T15" fmla="*/ 14 h 42"/>
                    <a:gd name="T16" fmla="*/ 14 w 96"/>
                    <a:gd name="T17" fmla="*/ 3 h 42"/>
                    <a:gd name="T18" fmla="*/ 24 w 96"/>
                    <a:gd name="T1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2">
                      <a:moveTo>
                        <a:pt x="24" y="6"/>
                      </a:moveTo>
                      <a:cubicBezTo>
                        <a:pt x="22" y="9"/>
                        <a:pt x="24" y="12"/>
                        <a:pt x="25" y="16"/>
                      </a:cubicBezTo>
                      <a:cubicBezTo>
                        <a:pt x="36" y="29"/>
                        <a:pt x="57" y="28"/>
                        <a:pt x="73" y="24"/>
                      </a:cubicBezTo>
                      <a:cubicBezTo>
                        <a:pt x="81" y="23"/>
                        <a:pt x="87" y="17"/>
                        <a:pt x="96" y="18"/>
                      </a:cubicBezTo>
                      <a:cubicBezTo>
                        <a:pt x="95" y="22"/>
                        <a:pt x="93" y="25"/>
                        <a:pt x="91" y="28"/>
                      </a:cubicBezTo>
                      <a:cubicBezTo>
                        <a:pt x="84" y="29"/>
                        <a:pt x="78" y="34"/>
                        <a:pt x="70" y="34"/>
                      </a:cubicBezTo>
                      <a:cubicBezTo>
                        <a:pt x="50" y="40"/>
                        <a:pt x="25" y="42"/>
                        <a:pt x="7" y="29"/>
                      </a:cubicBezTo>
                      <a:cubicBezTo>
                        <a:pt x="3" y="25"/>
                        <a:pt x="0" y="20"/>
                        <a:pt x="0" y="14"/>
                      </a:cubicBezTo>
                      <a:cubicBezTo>
                        <a:pt x="1" y="8"/>
                        <a:pt x="9" y="6"/>
                        <a:pt x="14" y="3"/>
                      </a:cubicBezTo>
                      <a:cubicBezTo>
                        <a:pt x="17" y="4"/>
                        <a:pt x="24" y="0"/>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1" name="Freeform 96">
                  <a:extLst>
                    <a:ext uri="{FF2B5EF4-FFF2-40B4-BE49-F238E27FC236}">
                      <a16:creationId xmlns:a16="http://schemas.microsoft.com/office/drawing/2014/main" id="{92F21524-0E4C-49B7-A08C-ABEE2B35740A}"/>
                    </a:ext>
                  </a:extLst>
                </p:cNvPr>
                <p:cNvSpPr>
                  <a:spLocks/>
                </p:cNvSpPr>
                <p:nvPr/>
              </p:nvSpPr>
              <p:spPr bwMode="auto">
                <a:xfrm>
                  <a:off x="2479676" y="2492375"/>
                  <a:ext cx="71438" cy="33338"/>
                </a:xfrm>
                <a:custGeom>
                  <a:avLst/>
                  <a:gdLst>
                    <a:gd name="T0" fmla="*/ 46 w 46"/>
                    <a:gd name="T1" fmla="*/ 12 h 21"/>
                    <a:gd name="T2" fmla="*/ 38 w 46"/>
                    <a:gd name="T3" fmla="*/ 19 h 21"/>
                    <a:gd name="T4" fmla="*/ 0 w 46"/>
                    <a:gd name="T5" fmla="*/ 14 h 21"/>
                    <a:gd name="T6" fmla="*/ 6 w 46"/>
                    <a:gd name="T7" fmla="*/ 13 h 21"/>
                    <a:gd name="T8" fmla="*/ 35 w 46"/>
                    <a:gd name="T9" fmla="*/ 14 h 21"/>
                    <a:gd name="T10" fmla="*/ 46 w 46"/>
                    <a:gd name="T11" fmla="*/ 12 h 21"/>
                  </a:gdLst>
                  <a:ahLst/>
                  <a:cxnLst>
                    <a:cxn ang="0">
                      <a:pos x="T0" y="T1"/>
                    </a:cxn>
                    <a:cxn ang="0">
                      <a:pos x="T2" y="T3"/>
                    </a:cxn>
                    <a:cxn ang="0">
                      <a:pos x="T4" y="T5"/>
                    </a:cxn>
                    <a:cxn ang="0">
                      <a:pos x="T6" y="T7"/>
                    </a:cxn>
                    <a:cxn ang="0">
                      <a:pos x="T8" y="T9"/>
                    </a:cxn>
                    <a:cxn ang="0">
                      <a:pos x="T10" y="T11"/>
                    </a:cxn>
                  </a:cxnLst>
                  <a:rect l="0" t="0" r="r" b="b"/>
                  <a:pathLst>
                    <a:path w="46" h="21">
                      <a:moveTo>
                        <a:pt x="46" y="12"/>
                      </a:moveTo>
                      <a:cubicBezTo>
                        <a:pt x="45" y="16"/>
                        <a:pt x="41" y="18"/>
                        <a:pt x="38" y="19"/>
                      </a:cubicBezTo>
                      <a:cubicBezTo>
                        <a:pt x="24" y="18"/>
                        <a:pt x="12" y="21"/>
                        <a:pt x="0" y="14"/>
                      </a:cubicBezTo>
                      <a:cubicBezTo>
                        <a:pt x="1" y="12"/>
                        <a:pt x="4" y="11"/>
                        <a:pt x="6" y="13"/>
                      </a:cubicBezTo>
                      <a:cubicBezTo>
                        <a:pt x="15" y="16"/>
                        <a:pt x="25" y="19"/>
                        <a:pt x="35" y="14"/>
                      </a:cubicBezTo>
                      <a:cubicBezTo>
                        <a:pt x="39" y="15"/>
                        <a:pt x="44" y="0"/>
                        <a:pt x="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2" name="Freeform 97">
                  <a:extLst>
                    <a:ext uri="{FF2B5EF4-FFF2-40B4-BE49-F238E27FC236}">
                      <a16:creationId xmlns:a16="http://schemas.microsoft.com/office/drawing/2014/main" id="{3B69CE31-39A3-495E-B6ED-5F9C56B06661}"/>
                    </a:ext>
                  </a:extLst>
                </p:cNvPr>
                <p:cNvSpPr>
                  <a:spLocks/>
                </p:cNvSpPr>
                <p:nvPr/>
              </p:nvSpPr>
              <p:spPr bwMode="auto">
                <a:xfrm>
                  <a:off x="2400301" y="2506663"/>
                  <a:ext cx="80963" cy="90488"/>
                </a:xfrm>
                <a:custGeom>
                  <a:avLst/>
                  <a:gdLst>
                    <a:gd name="T0" fmla="*/ 53 w 53"/>
                    <a:gd name="T1" fmla="*/ 55 h 59"/>
                    <a:gd name="T2" fmla="*/ 50 w 53"/>
                    <a:gd name="T3" fmla="*/ 58 h 59"/>
                    <a:gd name="T4" fmla="*/ 43 w 53"/>
                    <a:gd name="T5" fmla="*/ 47 h 59"/>
                    <a:gd name="T6" fmla="*/ 0 w 53"/>
                    <a:gd name="T7" fmla="*/ 0 h 59"/>
                    <a:gd name="T8" fmla="*/ 53 w 53"/>
                    <a:gd name="T9" fmla="*/ 55 h 59"/>
                  </a:gdLst>
                  <a:ahLst/>
                  <a:cxnLst>
                    <a:cxn ang="0">
                      <a:pos x="T0" y="T1"/>
                    </a:cxn>
                    <a:cxn ang="0">
                      <a:pos x="T2" y="T3"/>
                    </a:cxn>
                    <a:cxn ang="0">
                      <a:pos x="T4" y="T5"/>
                    </a:cxn>
                    <a:cxn ang="0">
                      <a:pos x="T6" y="T7"/>
                    </a:cxn>
                    <a:cxn ang="0">
                      <a:pos x="T8" y="T9"/>
                    </a:cxn>
                  </a:cxnLst>
                  <a:rect l="0" t="0" r="r" b="b"/>
                  <a:pathLst>
                    <a:path w="53" h="59">
                      <a:moveTo>
                        <a:pt x="53" y="55"/>
                      </a:moveTo>
                      <a:cubicBezTo>
                        <a:pt x="52" y="56"/>
                        <a:pt x="52" y="59"/>
                        <a:pt x="50" y="58"/>
                      </a:cubicBezTo>
                      <a:cubicBezTo>
                        <a:pt x="43" y="59"/>
                        <a:pt x="44" y="51"/>
                        <a:pt x="43" y="47"/>
                      </a:cubicBezTo>
                      <a:cubicBezTo>
                        <a:pt x="39" y="24"/>
                        <a:pt x="17" y="12"/>
                        <a:pt x="0" y="0"/>
                      </a:cubicBezTo>
                      <a:cubicBezTo>
                        <a:pt x="27" y="5"/>
                        <a:pt x="45" y="30"/>
                        <a:pt x="53"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3" name="Freeform 98">
                  <a:extLst>
                    <a:ext uri="{FF2B5EF4-FFF2-40B4-BE49-F238E27FC236}">
                      <a16:creationId xmlns:a16="http://schemas.microsoft.com/office/drawing/2014/main" id="{42A09062-A51D-41F5-934B-DA6C7611B84B}"/>
                    </a:ext>
                  </a:extLst>
                </p:cNvPr>
                <p:cNvSpPr>
                  <a:spLocks/>
                </p:cNvSpPr>
                <p:nvPr/>
              </p:nvSpPr>
              <p:spPr bwMode="auto">
                <a:xfrm>
                  <a:off x="2738438" y="2509838"/>
                  <a:ext cx="90488" cy="31750"/>
                </a:xfrm>
                <a:custGeom>
                  <a:avLst/>
                  <a:gdLst>
                    <a:gd name="T0" fmla="*/ 41 w 59"/>
                    <a:gd name="T1" fmla="*/ 5 h 21"/>
                    <a:gd name="T2" fmla="*/ 59 w 59"/>
                    <a:gd name="T3" fmla="*/ 4 h 21"/>
                    <a:gd name="T4" fmla="*/ 57 w 59"/>
                    <a:gd name="T5" fmla="*/ 5 h 21"/>
                    <a:gd name="T6" fmla="*/ 3 w 59"/>
                    <a:gd name="T7" fmla="*/ 6 h 21"/>
                    <a:gd name="T8" fmla="*/ 2 w 59"/>
                    <a:gd name="T9" fmla="*/ 0 h 21"/>
                    <a:gd name="T10" fmla="*/ 41 w 59"/>
                    <a:gd name="T11" fmla="*/ 5 h 21"/>
                  </a:gdLst>
                  <a:ahLst/>
                  <a:cxnLst>
                    <a:cxn ang="0">
                      <a:pos x="T0" y="T1"/>
                    </a:cxn>
                    <a:cxn ang="0">
                      <a:pos x="T2" y="T3"/>
                    </a:cxn>
                    <a:cxn ang="0">
                      <a:pos x="T4" y="T5"/>
                    </a:cxn>
                    <a:cxn ang="0">
                      <a:pos x="T6" y="T7"/>
                    </a:cxn>
                    <a:cxn ang="0">
                      <a:pos x="T8" y="T9"/>
                    </a:cxn>
                    <a:cxn ang="0">
                      <a:pos x="T10" y="T11"/>
                    </a:cxn>
                  </a:cxnLst>
                  <a:rect l="0" t="0" r="r" b="b"/>
                  <a:pathLst>
                    <a:path w="59" h="21">
                      <a:moveTo>
                        <a:pt x="41" y="5"/>
                      </a:moveTo>
                      <a:cubicBezTo>
                        <a:pt x="46" y="4"/>
                        <a:pt x="53" y="1"/>
                        <a:pt x="59" y="4"/>
                      </a:cubicBezTo>
                      <a:cubicBezTo>
                        <a:pt x="57" y="5"/>
                        <a:pt x="57" y="5"/>
                        <a:pt x="57" y="5"/>
                      </a:cubicBezTo>
                      <a:cubicBezTo>
                        <a:pt x="41" y="11"/>
                        <a:pt x="19" y="21"/>
                        <a:pt x="3" y="6"/>
                      </a:cubicBezTo>
                      <a:cubicBezTo>
                        <a:pt x="1" y="5"/>
                        <a:pt x="0" y="2"/>
                        <a:pt x="2" y="0"/>
                      </a:cubicBezTo>
                      <a:cubicBezTo>
                        <a:pt x="13" y="9"/>
                        <a:pt x="28" y="7"/>
                        <a:pt x="4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4" name="Freeform 99">
                  <a:extLst>
                    <a:ext uri="{FF2B5EF4-FFF2-40B4-BE49-F238E27FC236}">
                      <a16:creationId xmlns:a16="http://schemas.microsoft.com/office/drawing/2014/main" id="{EEC52BB4-4FD8-419A-AD6B-852E943E8DE9}"/>
                    </a:ext>
                  </a:extLst>
                </p:cNvPr>
                <p:cNvSpPr>
                  <a:spLocks/>
                </p:cNvSpPr>
                <p:nvPr/>
              </p:nvSpPr>
              <p:spPr bwMode="auto">
                <a:xfrm>
                  <a:off x="2384426" y="2513013"/>
                  <a:ext cx="76200" cy="76200"/>
                </a:xfrm>
                <a:custGeom>
                  <a:avLst/>
                  <a:gdLst>
                    <a:gd name="T0" fmla="*/ 50 w 50"/>
                    <a:gd name="T1" fmla="*/ 50 h 50"/>
                    <a:gd name="T2" fmla="*/ 2 w 50"/>
                    <a:gd name="T3" fmla="*/ 6 h 50"/>
                    <a:gd name="T4" fmla="*/ 3 w 50"/>
                    <a:gd name="T5" fmla="*/ 0 h 50"/>
                    <a:gd name="T6" fmla="*/ 50 w 50"/>
                    <a:gd name="T7" fmla="*/ 50 h 50"/>
                  </a:gdLst>
                  <a:ahLst/>
                  <a:cxnLst>
                    <a:cxn ang="0">
                      <a:pos x="T0" y="T1"/>
                    </a:cxn>
                    <a:cxn ang="0">
                      <a:pos x="T2" y="T3"/>
                    </a:cxn>
                    <a:cxn ang="0">
                      <a:pos x="T4" y="T5"/>
                    </a:cxn>
                    <a:cxn ang="0">
                      <a:pos x="T6" y="T7"/>
                    </a:cxn>
                  </a:cxnLst>
                  <a:rect l="0" t="0" r="r" b="b"/>
                  <a:pathLst>
                    <a:path w="50" h="50">
                      <a:moveTo>
                        <a:pt x="50" y="50"/>
                      </a:moveTo>
                      <a:cubicBezTo>
                        <a:pt x="30" y="44"/>
                        <a:pt x="10" y="26"/>
                        <a:pt x="2" y="6"/>
                      </a:cubicBezTo>
                      <a:cubicBezTo>
                        <a:pt x="2" y="4"/>
                        <a:pt x="0" y="0"/>
                        <a:pt x="3" y="0"/>
                      </a:cubicBezTo>
                      <a:cubicBezTo>
                        <a:pt x="24" y="7"/>
                        <a:pt x="48" y="26"/>
                        <a:pt x="5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5" name="Freeform 100">
                  <a:extLst>
                    <a:ext uri="{FF2B5EF4-FFF2-40B4-BE49-F238E27FC236}">
                      <a16:creationId xmlns:a16="http://schemas.microsoft.com/office/drawing/2014/main" id="{B85ACB2F-4C7C-4AB1-B0A4-D82D972DAB49}"/>
                    </a:ext>
                  </a:extLst>
                </p:cNvPr>
                <p:cNvSpPr>
                  <a:spLocks/>
                </p:cNvSpPr>
                <p:nvPr/>
              </p:nvSpPr>
              <p:spPr bwMode="auto">
                <a:xfrm>
                  <a:off x="2476501" y="2535238"/>
                  <a:ext cx="169863" cy="57150"/>
                </a:xfrm>
                <a:custGeom>
                  <a:avLst/>
                  <a:gdLst>
                    <a:gd name="T0" fmla="*/ 111 w 111"/>
                    <a:gd name="T1" fmla="*/ 18 h 38"/>
                    <a:gd name="T2" fmla="*/ 105 w 111"/>
                    <a:gd name="T3" fmla="*/ 34 h 38"/>
                    <a:gd name="T4" fmla="*/ 96 w 111"/>
                    <a:gd name="T5" fmla="*/ 38 h 38"/>
                    <a:gd name="T6" fmla="*/ 95 w 111"/>
                    <a:gd name="T7" fmla="*/ 24 h 38"/>
                    <a:gd name="T8" fmla="*/ 79 w 111"/>
                    <a:gd name="T9" fmla="*/ 17 h 38"/>
                    <a:gd name="T10" fmla="*/ 2 w 111"/>
                    <a:gd name="T11" fmla="*/ 15 h 38"/>
                    <a:gd name="T12" fmla="*/ 0 w 111"/>
                    <a:gd name="T13" fmla="*/ 11 h 38"/>
                    <a:gd name="T14" fmla="*/ 31 w 111"/>
                    <a:gd name="T15" fmla="*/ 17 h 38"/>
                    <a:gd name="T16" fmla="*/ 72 w 111"/>
                    <a:gd name="T17" fmla="*/ 4 h 38"/>
                    <a:gd name="T18" fmla="*/ 111 w 111"/>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38">
                      <a:moveTo>
                        <a:pt x="111" y="18"/>
                      </a:moveTo>
                      <a:cubicBezTo>
                        <a:pt x="111" y="24"/>
                        <a:pt x="109" y="30"/>
                        <a:pt x="105" y="34"/>
                      </a:cubicBezTo>
                      <a:cubicBezTo>
                        <a:pt x="102" y="36"/>
                        <a:pt x="99" y="38"/>
                        <a:pt x="96" y="38"/>
                      </a:cubicBezTo>
                      <a:cubicBezTo>
                        <a:pt x="95" y="34"/>
                        <a:pt x="99" y="27"/>
                        <a:pt x="95" y="24"/>
                      </a:cubicBezTo>
                      <a:cubicBezTo>
                        <a:pt x="91" y="18"/>
                        <a:pt x="85" y="19"/>
                        <a:pt x="79" y="17"/>
                      </a:cubicBezTo>
                      <a:cubicBezTo>
                        <a:pt x="55" y="21"/>
                        <a:pt x="25" y="31"/>
                        <a:pt x="2" y="15"/>
                      </a:cubicBezTo>
                      <a:cubicBezTo>
                        <a:pt x="1" y="14"/>
                        <a:pt x="0" y="13"/>
                        <a:pt x="0" y="11"/>
                      </a:cubicBezTo>
                      <a:cubicBezTo>
                        <a:pt x="10" y="14"/>
                        <a:pt x="21" y="14"/>
                        <a:pt x="31" y="17"/>
                      </a:cubicBezTo>
                      <a:cubicBezTo>
                        <a:pt x="45" y="15"/>
                        <a:pt x="62" y="16"/>
                        <a:pt x="72" y="4"/>
                      </a:cubicBezTo>
                      <a:cubicBezTo>
                        <a:pt x="85" y="0"/>
                        <a:pt x="105" y="3"/>
                        <a:pt x="1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6" name="Freeform 101">
                  <a:extLst>
                    <a:ext uri="{FF2B5EF4-FFF2-40B4-BE49-F238E27FC236}">
                      <a16:creationId xmlns:a16="http://schemas.microsoft.com/office/drawing/2014/main" id="{6808F872-D236-499F-966A-D8628FCDD909}"/>
                    </a:ext>
                  </a:extLst>
                </p:cNvPr>
                <p:cNvSpPr>
                  <a:spLocks/>
                </p:cNvSpPr>
                <p:nvPr/>
              </p:nvSpPr>
              <p:spPr bwMode="auto">
                <a:xfrm>
                  <a:off x="2660651" y="2554288"/>
                  <a:ext cx="169863" cy="39688"/>
                </a:xfrm>
                <a:custGeom>
                  <a:avLst/>
                  <a:gdLst>
                    <a:gd name="T0" fmla="*/ 109 w 111"/>
                    <a:gd name="T1" fmla="*/ 0 h 26"/>
                    <a:gd name="T2" fmla="*/ 99 w 111"/>
                    <a:gd name="T3" fmla="*/ 12 h 26"/>
                    <a:gd name="T4" fmla="*/ 29 w 111"/>
                    <a:gd name="T5" fmla="*/ 11 h 26"/>
                    <a:gd name="T6" fmla="*/ 4 w 111"/>
                    <a:gd name="T7" fmla="*/ 26 h 26"/>
                    <a:gd name="T8" fmla="*/ 0 w 111"/>
                    <a:gd name="T9" fmla="*/ 19 h 26"/>
                    <a:gd name="T10" fmla="*/ 21 w 111"/>
                    <a:gd name="T11" fmla="*/ 1 h 26"/>
                    <a:gd name="T12" fmla="*/ 65 w 111"/>
                    <a:gd name="T13" fmla="*/ 7 h 26"/>
                    <a:gd name="T14" fmla="*/ 109 w 111"/>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6">
                      <a:moveTo>
                        <a:pt x="109" y="0"/>
                      </a:moveTo>
                      <a:cubicBezTo>
                        <a:pt x="111" y="7"/>
                        <a:pt x="102" y="8"/>
                        <a:pt x="99" y="12"/>
                      </a:cubicBezTo>
                      <a:cubicBezTo>
                        <a:pt x="76" y="22"/>
                        <a:pt x="53" y="13"/>
                        <a:pt x="29" y="11"/>
                      </a:cubicBezTo>
                      <a:cubicBezTo>
                        <a:pt x="18" y="10"/>
                        <a:pt x="8" y="18"/>
                        <a:pt x="4" y="26"/>
                      </a:cubicBezTo>
                      <a:cubicBezTo>
                        <a:pt x="1" y="24"/>
                        <a:pt x="0" y="22"/>
                        <a:pt x="0" y="19"/>
                      </a:cubicBezTo>
                      <a:cubicBezTo>
                        <a:pt x="3" y="10"/>
                        <a:pt x="11" y="2"/>
                        <a:pt x="21" y="1"/>
                      </a:cubicBezTo>
                      <a:cubicBezTo>
                        <a:pt x="37" y="0"/>
                        <a:pt x="50" y="9"/>
                        <a:pt x="65" y="7"/>
                      </a:cubicBezTo>
                      <a:cubicBezTo>
                        <a:pt x="80" y="7"/>
                        <a:pt x="94" y="1"/>
                        <a:pt x="10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7" name="Freeform 102">
                  <a:extLst>
                    <a:ext uri="{FF2B5EF4-FFF2-40B4-BE49-F238E27FC236}">
                      <a16:creationId xmlns:a16="http://schemas.microsoft.com/office/drawing/2014/main" id="{FEA09AA5-5165-40FD-98BA-C8C89EF61F81}"/>
                    </a:ext>
                  </a:extLst>
                </p:cNvPr>
                <p:cNvSpPr>
                  <a:spLocks/>
                </p:cNvSpPr>
                <p:nvPr/>
              </p:nvSpPr>
              <p:spPr bwMode="auto">
                <a:xfrm>
                  <a:off x="2487613" y="2573338"/>
                  <a:ext cx="125413" cy="14288"/>
                </a:xfrm>
                <a:custGeom>
                  <a:avLst/>
                  <a:gdLst>
                    <a:gd name="T0" fmla="*/ 82 w 82"/>
                    <a:gd name="T1" fmla="*/ 4 h 10"/>
                    <a:gd name="T2" fmla="*/ 79 w 82"/>
                    <a:gd name="T3" fmla="*/ 10 h 10"/>
                    <a:gd name="T4" fmla="*/ 72 w 82"/>
                    <a:gd name="T5" fmla="*/ 5 h 10"/>
                    <a:gd name="T6" fmla="*/ 54 w 82"/>
                    <a:gd name="T7" fmla="*/ 5 h 10"/>
                    <a:gd name="T8" fmla="*/ 1 w 82"/>
                    <a:gd name="T9" fmla="*/ 5 h 10"/>
                    <a:gd name="T10" fmla="*/ 0 w 82"/>
                    <a:gd name="T11" fmla="*/ 0 h 10"/>
                    <a:gd name="T12" fmla="*/ 32 w 82"/>
                    <a:gd name="T13" fmla="*/ 4 h 10"/>
                    <a:gd name="T14" fmla="*/ 72 w 82"/>
                    <a:gd name="T15" fmla="*/ 0 h 10"/>
                    <a:gd name="T16" fmla="*/ 82 w 82"/>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0">
                      <a:moveTo>
                        <a:pt x="82" y="4"/>
                      </a:moveTo>
                      <a:cubicBezTo>
                        <a:pt x="82" y="7"/>
                        <a:pt x="81" y="9"/>
                        <a:pt x="79" y="10"/>
                      </a:cubicBezTo>
                      <a:cubicBezTo>
                        <a:pt x="77" y="9"/>
                        <a:pt x="76" y="5"/>
                        <a:pt x="72" y="5"/>
                      </a:cubicBezTo>
                      <a:cubicBezTo>
                        <a:pt x="66" y="3"/>
                        <a:pt x="60" y="4"/>
                        <a:pt x="54" y="5"/>
                      </a:cubicBezTo>
                      <a:cubicBezTo>
                        <a:pt x="37" y="7"/>
                        <a:pt x="18" y="10"/>
                        <a:pt x="1" y="5"/>
                      </a:cubicBezTo>
                      <a:cubicBezTo>
                        <a:pt x="0" y="4"/>
                        <a:pt x="0" y="2"/>
                        <a:pt x="0" y="0"/>
                      </a:cubicBezTo>
                      <a:cubicBezTo>
                        <a:pt x="10" y="1"/>
                        <a:pt x="21" y="6"/>
                        <a:pt x="32" y="4"/>
                      </a:cubicBezTo>
                      <a:cubicBezTo>
                        <a:pt x="45" y="5"/>
                        <a:pt x="59" y="1"/>
                        <a:pt x="72" y="0"/>
                      </a:cubicBezTo>
                      <a:cubicBezTo>
                        <a:pt x="75" y="1"/>
                        <a:pt x="81" y="0"/>
                        <a:pt x="8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08" name="Freeform 103">
                  <a:extLst>
                    <a:ext uri="{FF2B5EF4-FFF2-40B4-BE49-F238E27FC236}">
                      <a16:creationId xmlns:a16="http://schemas.microsoft.com/office/drawing/2014/main" id="{3CD23842-6010-4655-A530-C4CC2106118C}"/>
                    </a:ext>
                  </a:extLst>
                </p:cNvPr>
                <p:cNvSpPr>
                  <a:spLocks/>
                </p:cNvSpPr>
                <p:nvPr/>
              </p:nvSpPr>
              <p:spPr bwMode="auto">
                <a:xfrm>
                  <a:off x="2373313" y="2627313"/>
                  <a:ext cx="1588" cy="1588"/>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grpSp>
        </p:grpSp>
        <p:sp>
          <p:nvSpPr>
            <p:cNvPr id="8" name="文本框 7">
              <a:extLst>
                <a:ext uri="{FF2B5EF4-FFF2-40B4-BE49-F238E27FC236}">
                  <a16:creationId xmlns:a16="http://schemas.microsoft.com/office/drawing/2014/main" id="{5256F227-15CB-48AB-B48A-70391FE33193}"/>
                </a:ext>
              </a:extLst>
            </p:cNvPr>
            <p:cNvSpPr txBox="1"/>
            <p:nvPr/>
          </p:nvSpPr>
          <p:spPr>
            <a:xfrm>
              <a:off x="2469986" y="1542555"/>
              <a:ext cx="311665" cy="427161"/>
            </a:xfrm>
            <a:prstGeom prst="rect">
              <a:avLst/>
            </a:prstGeom>
            <a:grpFill/>
          </p:spPr>
          <p:txBody>
            <a:bodyPr wrap="none" rtlCol="0">
              <a:spAutoFit/>
            </a:bodyPr>
            <a:lstStyle/>
            <a:p>
              <a:r>
                <a:rPr lang="en-US" altLang="zh-CN" sz="4000" b="1" dirty="0">
                  <a:solidFill>
                    <a:schemeClr val="bg1"/>
                  </a:solidFill>
                  <a:cs typeface="+mn-ea"/>
                  <a:sym typeface="+mn-lt"/>
                </a:rPr>
                <a:t>1</a:t>
              </a:r>
              <a:endParaRPr lang="zh-CN" altLang="en-US" sz="4000" b="1" dirty="0">
                <a:solidFill>
                  <a:schemeClr val="bg1"/>
                </a:solidFill>
                <a:cs typeface="+mn-ea"/>
                <a:sym typeface="+mn-lt"/>
              </a:endParaRPr>
            </a:p>
          </p:txBody>
        </p:sp>
      </p:grpSp>
      <p:grpSp>
        <p:nvGrpSpPr>
          <p:cNvPr id="109" name="组合 108">
            <a:extLst>
              <a:ext uri="{FF2B5EF4-FFF2-40B4-BE49-F238E27FC236}">
                <a16:creationId xmlns:a16="http://schemas.microsoft.com/office/drawing/2014/main" id="{ABB2AF95-889D-43B9-A8E8-C93381886D4A}"/>
              </a:ext>
            </a:extLst>
          </p:cNvPr>
          <p:cNvGrpSpPr/>
          <p:nvPr/>
        </p:nvGrpSpPr>
        <p:grpSpPr>
          <a:xfrm>
            <a:off x="9406651" y="2038306"/>
            <a:ext cx="1602991" cy="1574434"/>
            <a:chOff x="3789532" y="1265967"/>
            <a:chExt cx="967295" cy="950063"/>
          </a:xfrm>
          <a:solidFill>
            <a:srgbClr val="56ABA7"/>
          </a:solidFill>
        </p:grpSpPr>
        <p:grpSp>
          <p:nvGrpSpPr>
            <p:cNvPr id="110" name="组合 109">
              <a:extLst>
                <a:ext uri="{FF2B5EF4-FFF2-40B4-BE49-F238E27FC236}">
                  <a16:creationId xmlns:a16="http://schemas.microsoft.com/office/drawing/2014/main" id="{DCE128EF-F0D1-4580-8F8A-3660D9FAFD5A}"/>
                </a:ext>
              </a:extLst>
            </p:cNvPr>
            <p:cNvGrpSpPr/>
            <p:nvPr/>
          </p:nvGrpSpPr>
          <p:grpSpPr>
            <a:xfrm>
              <a:off x="3789532" y="1265967"/>
              <a:ext cx="967295" cy="950063"/>
              <a:chOff x="4325938" y="1010443"/>
              <a:chExt cx="1336675" cy="1312863"/>
            </a:xfrm>
            <a:grpFill/>
          </p:grpSpPr>
          <p:sp>
            <p:nvSpPr>
              <p:cNvPr id="112" name="Freeform 5">
                <a:extLst>
                  <a:ext uri="{FF2B5EF4-FFF2-40B4-BE49-F238E27FC236}">
                    <a16:creationId xmlns:a16="http://schemas.microsoft.com/office/drawing/2014/main" id="{7031FC6E-7FBB-4C59-81D5-A5AFD7CB15E8}"/>
                  </a:ext>
                </a:extLst>
              </p:cNvPr>
              <p:cNvSpPr>
                <a:spLocks noEditPoints="1"/>
              </p:cNvSpPr>
              <p:nvPr/>
            </p:nvSpPr>
            <p:spPr bwMode="auto">
              <a:xfrm>
                <a:off x="4325938" y="1010443"/>
                <a:ext cx="1336675" cy="1312863"/>
              </a:xfrm>
              <a:custGeom>
                <a:avLst/>
                <a:gdLst>
                  <a:gd name="T0" fmla="*/ 220 w 873"/>
                  <a:gd name="T1" fmla="*/ 18 h 856"/>
                  <a:gd name="T2" fmla="*/ 735 w 873"/>
                  <a:gd name="T3" fmla="*/ 183 h 856"/>
                  <a:gd name="T4" fmla="*/ 462 w 873"/>
                  <a:gd name="T5" fmla="*/ 17 h 856"/>
                  <a:gd name="T6" fmla="*/ 785 w 873"/>
                  <a:gd name="T7" fmla="*/ 253 h 856"/>
                  <a:gd name="T8" fmla="*/ 794 w 873"/>
                  <a:gd name="T9" fmla="*/ 30 h 856"/>
                  <a:gd name="T10" fmla="*/ 250 w 873"/>
                  <a:gd name="T11" fmla="*/ 24 h 856"/>
                  <a:gd name="T12" fmla="*/ 91 w 873"/>
                  <a:gd name="T13" fmla="*/ 76 h 856"/>
                  <a:gd name="T14" fmla="*/ 26 w 873"/>
                  <a:gd name="T15" fmla="*/ 402 h 856"/>
                  <a:gd name="T16" fmla="*/ 66 w 873"/>
                  <a:gd name="T17" fmla="*/ 84 h 856"/>
                  <a:gd name="T18" fmla="*/ 212 w 873"/>
                  <a:gd name="T19" fmla="*/ 57 h 856"/>
                  <a:gd name="T20" fmla="*/ 837 w 873"/>
                  <a:gd name="T21" fmla="*/ 140 h 856"/>
                  <a:gd name="T22" fmla="*/ 123 w 873"/>
                  <a:gd name="T23" fmla="*/ 45 h 856"/>
                  <a:gd name="T24" fmla="*/ 716 w 873"/>
                  <a:gd name="T25" fmla="*/ 97 h 856"/>
                  <a:gd name="T26" fmla="*/ 247 w 873"/>
                  <a:gd name="T27" fmla="*/ 194 h 856"/>
                  <a:gd name="T28" fmla="*/ 251 w 873"/>
                  <a:gd name="T29" fmla="*/ 198 h 856"/>
                  <a:gd name="T30" fmla="*/ 751 w 873"/>
                  <a:gd name="T31" fmla="*/ 204 h 856"/>
                  <a:gd name="T32" fmla="*/ 278 w 873"/>
                  <a:gd name="T33" fmla="*/ 678 h 856"/>
                  <a:gd name="T34" fmla="*/ 121 w 873"/>
                  <a:gd name="T35" fmla="*/ 157 h 856"/>
                  <a:gd name="T36" fmla="*/ 490 w 873"/>
                  <a:gd name="T37" fmla="*/ 189 h 856"/>
                  <a:gd name="T38" fmla="*/ 324 w 873"/>
                  <a:gd name="T39" fmla="*/ 167 h 856"/>
                  <a:gd name="T40" fmla="*/ 31 w 873"/>
                  <a:gd name="T41" fmla="*/ 234 h 856"/>
                  <a:gd name="T42" fmla="*/ 357 w 873"/>
                  <a:gd name="T43" fmla="*/ 265 h 856"/>
                  <a:gd name="T44" fmla="*/ 328 w 873"/>
                  <a:gd name="T45" fmla="*/ 235 h 856"/>
                  <a:gd name="T46" fmla="*/ 382 w 873"/>
                  <a:gd name="T47" fmla="*/ 301 h 856"/>
                  <a:gd name="T48" fmla="*/ 514 w 873"/>
                  <a:gd name="T49" fmla="*/ 286 h 856"/>
                  <a:gd name="T50" fmla="*/ 224 w 873"/>
                  <a:gd name="T51" fmla="*/ 257 h 856"/>
                  <a:gd name="T52" fmla="*/ 458 w 873"/>
                  <a:gd name="T53" fmla="*/ 342 h 856"/>
                  <a:gd name="T54" fmla="*/ 346 w 873"/>
                  <a:gd name="T55" fmla="*/ 476 h 856"/>
                  <a:gd name="T56" fmla="*/ 572 w 873"/>
                  <a:gd name="T57" fmla="*/ 499 h 856"/>
                  <a:gd name="T58" fmla="*/ 500 w 873"/>
                  <a:gd name="T59" fmla="*/ 363 h 856"/>
                  <a:gd name="T60" fmla="*/ 341 w 873"/>
                  <a:gd name="T61" fmla="*/ 544 h 856"/>
                  <a:gd name="T62" fmla="*/ 550 w 873"/>
                  <a:gd name="T63" fmla="*/ 513 h 856"/>
                  <a:gd name="T64" fmla="*/ 685 w 873"/>
                  <a:gd name="T65" fmla="*/ 420 h 856"/>
                  <a:gd name="T66" fmla="*/ 547 w 873"/>
                  <a:gd name="T67" fmla="*/ 330 h 856"/>
                  <a:gd name="T68" fmla="*/ 265 w 873"/>
                  <a:gd name="T69" fmla="*/ 472 h 856"/>
                  <a:gd name="T70" fmla="*/ 548 w 873"/>
                  <a:gd name="T71" fmla="*/ 443 h 856"/>
                  <a:gd name="T72" fmla="*/ 433 w 873"/>
                  <a:gd name="T73" fmla="*/ 422 h 856"/>
                  <a:gd name="T74" fmla="*/ 462 w 873"/>
                  <a:gd name="T75" fmla="*/ 838 h 856"/>
                  <a:gd name="T76" fmla="*/ 695 w 873"/>
                  <a:gd name="T77" fmla="*/ 450 h 856"/>
                  <a:gd name="T78" fmla="*/ 20 w 873"/>
                  <a:gd name="T79" fmla="*/ 781 h 856"/>
                  <a:gd name="T80" fmla="*/ 837 w 873"/>
                  <a:gd name="T81" fmla="*/ 709 h 856"/>
                  <a:gd name="T82" fmla="*/ 614 w 873"/>
                  <a:gd name="T83" fmla="*/ 809 h 856"/>
                  <a:gd name="T84" fmla="*/ 796 w 873"/>
                  <a:gd name="T85" fmla="*/ 594 h 856"/>
                  <a:gd name="T86" fmla="*/ 161 w 873"/>
                  <a:gd name="T87" fmla="*/ 761 h 856"/>
                  <a:gd name="T88" fmla="*/ 139 w 873"/>
                  <a:gd name="T89" fmla="*/ 789 h 856"/>
                  <a:gd name="T90" fmla="*/ 40 w 873"/>
                  <a:gd name="T91" fmla="*/ 573 h 856"/>
                  <a:gd name="T92" fmla="*/ 825 w 873"/>
                  <a:gd name="T93" fmla="*/ 566 h 856"/>
                  <a:gd name="T94" fmla="*/ 219 w 873"/>
                  <a:gd name="T95" fmla="*/ 475 h 856"/>
                  <a:gd name="T96" fmla="*/ 400 w 873"/>
                  <a:gd name="T97" fmla="*/ 527 h 856"/>
                  <a:gd name="T98" fmla="*/ 485 w 873"/>
                  <a:gd name="T99" fmla="*/ 582 h 856"/>
                  <a:gd name="T100" fmla="*/ 637 w 873"/>
                  <a:gd name="T101" fmla="*/ 580 h 856"/>
                  <a:gd name="T102" fmla="*/ 349 w 873"/>
                  <a:gd name="T103" fmla="*/ 571 h 856"/>
                  <a:gd name="T104" fmla="*/ 768 w 873"/>
                  <a:gd name="T105" fmla="*/ 649 h 856"/>
                  <a:gd name="T106" fmla="*/ 805 w 873"/>
                  <a:gd name="T107" fmla="*/ 638 h 856"/>
                  <a:gd name="T108" fmla="*/ 312 w 873"/>
                  <a:gd name="T109" fmla="*/ 656 h 856"/>
                  <a:gd name="T110" fmla="*/ 850 w 873"/>
                  <a:gd name="T111" fmla="*/ 655 h 856"/>
                  <a:gd name="T112" fmla="*/ 419 w 873"/>
                  <a:gd name="T113" fmla="*/ 698 h 856"/>
                  <a:gd name="T114" fmla="*/ 410 w 873"/>
                  <a:gd name="T115" fmla="*/ 695 h 856"/>
                  <a:gd name="T116" fmla="*/ 731 w 873"/>
                  <a:gd name="T117" fmla="*/ 728 h 856"/>
                  <a:gd name="T118" fmla="*/ 34 w 873"/>
                  <a:gd name="T119" fmla="*/ 800 h 856"/>
                  <a:gd name="T120" fmla="*/ 139 w 873"/>
                  <a:gd name="T121" fmla="*/ 739 h 856"/>
                  <a:gd name="T122" fmla="*/ 716 w 873"/>
                  <a:gd name="T123" fmla="*/ 811 h 856"/>
                  <a:gd name="T124" fmla="*/ 285 w 873"/>
                  <a:gd name="T125" fmla="*/ 80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3" h="856">
                    <a:moveTo>
                      <a:pt x="418" y="13"/>
                    </a:moveTo>
                    <a:cubicBezTo>
                      <a:pt x="395" y="18"/>
                      <a:pt x="391" y="47"/>
                      <a:pt x="371" y="57"/>
                    </a:cubicBezTo>
                    <a:cubicBezTo>
                      <a:pt x="357" y="65"/>
                      <a:pt x="337" y="62"/>
                      <a:pt x="321" y="58"/>
                    </a:cubicBezTo>
                    <a:cubicBezTo>
                      <a:pt x="308" y="61"/>
                      <a:pt x="301" y="76"/>
                      <a:pt x="288" y="78"/>
                    </a:cubicBezTo>
                    <a:cubicBezTo>
                      <a:pt x="282" y="79"/>
                      <a:pt x="276" y="79"/>
                      <a:pt x="272" y="78"/>
                    </a:cubicBezTo>
                    <a:cubicBezTo>
                      <a:pt x="265" y="94"/>
                      <a:pt x="248" y="103"/>
                      <a:pt x="232" y="107"/>
                    </a:cubicBezTo>
                    <a:cubicBezTo>
                      <a:pt x="225" y="124"/>
                      <a:pt x="207" y="135"/>
                      <a:pt x="189" y="137"/>
                    </a:cubicBezTo>
                    <a:cubicBezTo>
                      <a:pt x="186" y="135"/>
                      <a:pt x="182" y="135"/>
                      <a:pt x="180" y="138"/>
                    </a:cubicBezTo>
                    <a:cubicBezTo>
                      <a:pt x="173" y="142"/>
                      <a:pt x="180" y="148"/>
                      <a:pt x="178" y="155"/>
                    </a:cubicBezTo>
                    <a:cubicBezTo>
                      <a:pt x="178" y="169"/>
                      <a:pt x="164" y="178"/>
                      <a:pt x="152" y="182"/>
                    </a:cubicBezTo>
                    <a:cubicBezTo>
                      <a:pt x="144" y="184"/>
                      <a:pt x="144" y="184"/>
                      <a:pt x="144" y="184"/>
                    </a:cubicBezTo>
                    <a:cubicBezTo>
                      <a:pt x="134" y="198"/>
                      <a:pt x="134" y="198"/>
                      <a:pt x="134" y="198"/>
                    </a:cubicBezTo>
                    <a:cubicBezTo>
                      <a:pt x="119" y="204"/>
                      <a:pt x="125" y="221"/>
                      <a:pt x="114" y="230"/>
                    </a:cubicBezTo>
                    <a:cubicBezTo>
                      <a:pt x="107" y="239"/>
                      <a:pt x="98" y="241"/>
                      <a:pt x="88" y="244"/>
                    </a:cubicBezTo>
                    <a:cubicBezTo>
                      <a:pt x="86" y="251"/>
                      <a:pt x="85" y="259"/>
                      <a:pt x="80" y="264"/>
                    </a:cubicBezTo>
                    <a:cubicBezTo>
                      <a:pt x="75" y="268"/>
                      <a:pt x="69" y="269"/>
                      <a:pt x="68" y="274"/>
                    </a:cubicBezTo>
                    <a:cubicBezTo>
                      <a:pt x="73" y="291"/>
                      <a:pt x="72" y="313"/>
                      <a:pt x="58" y="325"/>
                    </a:cubicBezTo>
                    <a:cubicBezTo>
                      <a:pt x="50" y="334"/>
                      <a:pt x="57" y="346"/>
                      <a:pt x="58" y="357"/>
                    </a:cubicBezTo>
                    <a:cubicBezTo>
                      <a:pt x="57" y="372"/>
                      <a:pt x="54" y="388"/>
                      <a:pt x="42" y="399"/>
                    </a:cubicBezTo>
                    <a:cubicBezTo>
                      <a:pt x="35" y="407"/>
                      <a:pt x="19" y="404"/>
                      <a:pt x="17" y="416"/>
                    </a:cubicBezTo>
                    <a:cubicBezTo>
                      <a:pt x="17" y="417"/>
                      <a:pt x="16" y="420"/>
                      <a:pt x="15" y="420"/>
                    </a:cubicBezTo>
                    <a:cubicBezTo>
                      <a:pt x="12" y="420"/>
                      <a:pt x="12" y="418"/>
                      <a:pt x="11" y="416"/>
                    </a:cubicBezTo>
                    <a:cubicBezTo>
                      <a:pt x="2" y="402"/>
                      <a:pt x="18" y="391"/>
                      <a:pt x="16" y="377"/>
                    </a:cubicBezTo>
                    <a:cubicBezTo>
                      <a:pt x="12" y="357"/>
                      <a:pt x="0" y="341"/>
                      <a:pt x="4" y="318"/>
                    </a:cubicBezTo>
                    <a:cubicBezTo>
                      <a:pt x="5" y="306"/>
                      <a:pt x="10" y="297"/>
                      <a:pt x="15" y="287"/>
                    </a:cubicBezTo>
                    <a:cubicBezTo>
                      <a:pt x="12" y="278"/>
                      <a:pt x="4" y="271"/>
                      <a:pt x="5" y="260"/>
                    </a:cubicBezTo>
                    <a:cubicBezTo>
                      <a:pt x="4" y="246"/>
                      <a:pt x="9" y="234"/>
                      <a:pt x="17" y="223"/>
                    </a:cubicBezTo>
                    <a:cubicBezTo>
                      <a:pt x="18" y="219"/>
                      <a:pt x="12" y="217"/>
                      <a:pt x="12" y="213"/>
                    </a:cubicBezTo>
                    <a:cubicBezTo>
                      <a:pt x="5" y="201"/>
                      <a:pt x="2" y="187"/>
                      <a:pt x="7" y="173"/>
                    </a:cubicBezTo>
                    <a:cubicBezTo>
                      <a:pt x="10" y="164"/>
                      <a:pt x="16" y="156"/>
                      <a:pt x="23" y="148"/>
                    </a:cubicBezTo>
                    <a:cubicBezTo>
                      <a:pt x="22" y="143"/>
                      <a:pt x="17" y="139"/>
                      <a:pt x="14" y="134"/>
                    </a:cubicBezTo>
                    <a:cubicBezTo>
                      <a:pt x="3" y="116"/>
                      <a:pt x="9" y="95"/>
                      <a:pt x="18" y="78"/>
                    </a:cubicBezTo>
                    <a:cubicBezTo>
                      <a:pt x="15" y="70"/>
                      <a:pt x="10" y="63"/>
                      <a:pt x="11" y="54"/>
                    </a:cubicBezTo>
                    <a:cubicBezTo>
                      <a:pt x="10" y="42"/>
                      <a:pt x="20" y="32"/>
                      <a:pt x="30" y="26"/>
                    </a:cubicBezTo>
                    <a:cubicBezTo>
                      <a:pt x="39" y="18"/>
                      <a:pt x="51" y="23"/>
                      <a:pt x="62" y="22"/>
                    </a:cubicBezTo>
                    <a:cubicBezTo>
                      <a:pt x="67" y="23"/>
                      <a:pt x="71" y="29"/>
                      <a:pt x="76" y="24"/>
                    </a:cubicBezTo>
                    <a:cubicBezTo>
                      <a:pt x="83" y="20"/>
                      <a:pt x="91" y="16"/>
                      <a:pt x="100" y="15"/>
                    </a:cubicBezTo>
                    <a:cubicBezTo>
                      <a:pt x="114" y="12"/>
                      <a:pt x="130" y="18"/>
                      <a:pt x="141" y="28"/>
                    </a:cubicBezTo>
                    <a:cubicBezTo>
                      <a:pt x="158" y="18"/>
                      <a:pt x="178" y="7"/>
                      <a:pt x="199" y="13"/>
                    </a:cubicBezTo>
                    <a:cubicBezTo>
                      <a:pt x="207" y="13"/>
                      <a:pt x="213" y="26"/>
                      <a:pt x="220" y="18"/>
                    </a:cubicBezTo>
                    <a:cubicBezTo>
                      <a:pt x="231" y="12"/>
                      <a:pt x="244" y="6"/>
                      <a:pt x="257" y="7"/>
                    </a:cubicBezTo>
                    <a:cubicBezTo>
                      <a:pt x="289" y="14"/>
                      <a:pt x="289" y="14"/>
                      <a:pt x="289" y="14"/>
                    </a:cubicBezTo>
                    <a:cubicBezTo>
                      <a:pt x="302" y="0"/>
                      <a:pt x="323" y="0"/>
                      <a:pt x="339" y="4"/>
                    </a:cubicBezTo>
                    <a:cubicBezTo>
                      <a:pt x="353" y="7"/>
                      <a:pt x="366" y="19"/>
                      <a:pt x="381" y="10"/>
                    </a:cubicBezTo>
                    <a:cubicBezTo>
                      <a:pt x="388" y="6"/>
                      <a:pt x="395" y="3"/>
                      <a:pt x="403" y="1"/>
                    </a:cubicBezTo>
                    <a:cubicBezTo>
                      <a:pt x="409" y="4"/>
                      <a:pt x="417" y="6"/>
                      <a:pt x="418" y="13"/>
                    </a:cubicBezTo>
                    <a:close/>
                    <a:moveTo>
                      <a:pt x="578" y="17"/>
                    </a:moveTo>
                    <a:cubicBezTo>
                      <a:pt x="588" y="22"/>
                      <a:pt x="594" y="10"/>
                      <a:pt x="602" y="8"/>
                    </a:cubicBezTo>
                    <a:cubicBezTo>
                      <a:pt x="614" y="1"/>
                      <a:pt x="627" y="8"/>
                      <a:pt x="637" y="13"/>
                    </a:cubicBezTo>
                    <a:cubicBezTo>
                      <a:pt x="646" y="14"/>
                      <a:pt x="656" y="16"/>
                      <a:pt x="662" y="23"/>
                    </a:cubicBezTo>
                    <a:cubicBezTo>
                      <a:pt x="668" y="22"/>
                      <a:pt x="674" y="15"/>
                      <a:pt x="681" y="15"/>
                    </a:cubicBezTo>
                    <a:cubicBezTo>
                      <a:pt x="698" y="11"/>
                      <a:pt x="715" y="17"/>
                      <a:pt x="728" y="29"/>
                    </a:cubicBezTo>
                    <a:cubicBezTo>
                      <a:pt x="736" y="21"/>
                      <a:pt x="745" y="10"/>
                      <a:pt x="759" y="12"/>
                    </a:cubicBezTo>
                    <a:cubicBezTo>
                      <a:pt x="772" y="11"/>
                      <a:pt x="783" y="16"/>
                      <a:pt x="793" y="23"/>
                    </a:cubicBezTo>
                    <a:cubicBezTo>
                      <a:pt x="799" y="26"/>
                      <a:pt x="802" y="19"/>
                      <a:pt x="807" y="19"/>
                    </a:cubicBezTo>
                    <a:cubicBezTo>
                      <a:pt x="819" y="17"/>
                      <a:pt x="832" y="17"/>
                      <a:pt x="842" y="23"/>
                    </a:cubicBezTo>
                    <a:cubicBezTo>
                      <a:pt x="854" y="32"/>
                      <a:pt x="859" y="45"/>
                      <a:pt x="858" y="59"/>
                    </a:cubicBezTo>
                    <a:cubicBezTo>
                      <a:pt x="859" y="67"/>
                      <a:pt x="849" y="74"/>
                      <a:pt x="855" y="82"/>
                    </a:cubicBezTo>
                    <a:cubicBezTo>
                      <a:pt x="865" y="98"/>
                      <a:pt x="868" y="119"/>
                      <a:pt x="860" y="137"/>
                    </a:cubicBezTo>
                    <a:cubicBezTo>
                      <a:pt x="858" y="141"/>
                      <a:pt x="855" y="144"/>
                      <a:pt x="852" y="147"/>
                    </a:cubicBezTo>
                    <a:cubicBezTo>
                      <a:pt x="854" y="157"/>
                      <a:pt x="862" y="163"/>
                      <a:pt x="864" y="173"/>
                    </a:cubicBezTo>
                    <a:cubicBezTo>
                      <a:pt x="867" y="187"/>
                      <a:pt x="861" y="203"/>
                      <a:pt x="851" y="214"/>
                    </a:cubicBezTo>
                    <a:cubicBezTo>
                      <a:pt x="853" y="217"/>
                      <a:pt x="858" y="220"/>
                      <a:pt x="860" y="224"/>
                    </a:cubicBezTo>
                    <a:cubicBezTo>
                      <a:pt x="870" y="236"/>
                      <a:pt x="871" y="256"/>
                      <a:pt x="864" y="269"/>
                    </a:cubicBezTo>
                    <a:cubicBezTo>
                      <a:pt x="862" y="272"/>
                      <a:pt x="860" y="276"/>
                      <a:pt x="861" y="279"/>
                    </a:cubicBezTo>
                    <a:cubicBezTo>
                      <a:pt x="863" y="279"/>
                      <a:pt x="863" y="279"/>
                      <a:pt x="863" y="279"/>
                    </a:cubicBezTo>
                    <a:cubicBezTo>
                      <a:pt x="862" y="282"/>
                      <a:pt x="863" y="286"/>
                      <a:pt x="866" y="289"/>
                    </a:cubicBezTo>
                    <a:cubicBezTo>
                      <a:pt x="868" y="302"/>
                      <a:pt x="870" y="317"/>
                      <a:pt x="864" y="329"/>
                    </a:cubicBezTo>
                    <a:cubicBezTo>
                      <a:pt x="860" y="340"/>
                      <a:pt x="856" y="352"/>
                      <a:pt x="856" y="363"/>
                    </a:cubicBezTo>
                    <a:cubicBezTo>
                      <a:pt x="858" y="373"/>
                      <a:pt x="867" y="380"/>
                      <a:pt x="869" y="389"/>
                    </a:cubicBezTo>
                    <a:cubicBezTo>
                      <a:pt x="868" y="397"/>
                      <a:pt x="873" y="408"/>
                      <a:pt x="864" y="410"/>
                    </a:cubicBezTo>
                    <a:cubicBezTo>
                      <a:pt x="859" y="404"/>
                      <a:pt x="852" y="397"/>
                      <a:pt x="844" y="396"/>
                    </a:cubicBezTo>
                    <a:cubicBezTo>
                      <a:pt x="831" y="389"/>
                      <a:pt x="818" y="377"/>
                      <a:pt x="819" y="361"/>
                    </a:cubicBezTo>
                    <a:cubicBezTo>
                      <a:pt x="821" y="340"/>
                      <a:pt x="826" y="318"/>
                      <a:pt x="811" y="302"/>
                    </a:cubicBezTo>
                    <a:cubicBezTo>
                      <a:pt x="804" y="294"/>
                      <a:pt x="798" y="284"/>
                      <a:pt x="799" y="273"/>
                    </a:cubicBezTo>
                    <a:cubicBezTo>
                      <a:pt x="791" y="269"/>
                      <a:pt x="783" y="263"/>
                      <a:pt x="779" y="255"/>
                    </a:cubicBezTo>
                    <a:cubicBezTo>
                      <a:pt x="775" y="250"/>
                      <a:pt x="781" y="238"/>
                      <a:pt x="771" y="239"/>
                    </a:cubicBezTo>
                    <a:cubicBezTo>
                      <a:pt x="757" y="238"/>
                      <a:pt x="748" y="227"/>
                      <a:pt x="742" y="216"/>
                    </a:cubicBezTo>
                    <a:cubicBezTo>
                      <a:pt x="739" y="208"/>
                      <a:pt x="737" y="199"/>
                      <a:pt x="740" y="190"/>
                    </a:cubicBezTo>
                    <a:cubicBezTo>
                      <a:pt x="739" y="188"/>
                      <a:pt x="737" y="185"/>
                      <a:pt x="735" y="183"/>
                    </a:cubicBezTo>
                    <a:cubicBezTo>
                      <a:pt x="725" y="184"/>
                      <a:pt x="713" y="181"/>
                      <a:pt x="706" y="171"/>
                    </a:cubicBezTo>
                    <a:cubicBezTo>
                      <a:pt x="702" y="165"/>
                      <a:pt x="700" y="158"/>
                      <a:pt x="699" y="151"/>
                    </a:cubicBezTo>
                    <a:cubicBezTo>
                      <a:pt x="693" y="146"/>
                      <a:pt x="686" y="141"/>
                      <a:pt x="683" y="133"/>
                    </a:cubicBezTo>
                    <a:cubicBezTo>
                      <a:pt x="680" y="132"/>
                      <a:pt x="676" y="133"/>
                      <a:pt x="672" y="133"/>
                    </a:cubicBezTo>
                    <a:cubicBezTo>
                      <a:pt x="663" y="131"/>
                      <a:pt x="655" y="127"/>
                      <a:pt x="647" y="122"/>
                    </a:cubicBezTo>
                    <a:cubicBezTo>
                      <a:pt x="642" y="114"/>
                      <a:pt x="635" y="106"/>
                      <a:pt x="632" y="96"/>
                    </a:cubicBezTo>
                    <a:cubicBezTo>
                      <a:pt x="629" y="95"/>
                      <a:pt x="624" y="95"/>
                      <a:pt x="621" y="92"/>
                    </a:cubicBezTo>
                    <a:cubicBezTo>
                      <a:pt x="614" y="90"/>
                      <a:pt x="607" y="85"/>
                      <a:pt x="603" y="79"/>
                    </a:cubicBezTo>
                    <a:cubicBezTo>
                      <a:pt x="599" y="77"/>
                      <a:pt x="594" y="80"/>
                      <a:pt x="589" y="81"/>
                    </a:cubicBezTo>
                    <a:cubicBezTo>
                      <a:pt x="566" y="85"/>
                      <a:pt x="550" y="69"/>
                      <a:pt x="532" y="60"/>
                    </a:cubicBezTo>
                    <a:cubicBezTo>
                      <a:pt x="521" y="57"/>
                      <a:pt x="512" y="66"/>
                      <a:pt x="502" y="60"/>
                    </a:cubicBezTo>
                    <a:cubicBezTo>
                      <a:pt x="500" y="60"/>
                      <a:pt x="498" y="56"/>
                      <a:pt x="496" y="59"/>
                    </a:cubicBezTo>
                    <a:cubicBezTo>
                      <a:pt x="479" y="54"/>
                      <a:pt x="467" y="37"/>
                      <a:pt x="459" y="22"/>
                    </a:cubicBezTo>
                    <a:cubicBezTo>
                      <a:pt x="457" y="17"/>
                      <a:pt x="445" y="23"/>
                      <a:pt x="448" y="15"/>
                    </a:cubicBezTo>
                    <a:cubicBezTo>
                      <a:pt x="458" y="9"/>
                      <a:pt x="472" y="3"/>
                      <a:pt x="483" y="11"/>
                    </a:cubicBezTo>
                    <a:cubicBezTo>
                      <a:pt x="500" y="24"/>
                      <a:pt x="519" y="9"/>
                      <a:pt x="536" y="3"/>
                    </a:cubicBezTo>
                    <a:cubicBezTo>
                      <a:pt x="551" y="3"/>
                      <a:pt x="567" y="6"/>
                      <a:pt x="578" y="17"/>
                    </a:cubicBezTo>
                    <a:close/>
                    <a:moveTo>
                      <a:pt x="377" y="17"/>
                    </a:moveTo>
                    <a:cubicBezTo>
                      <a:pt x="373" y="19"/>
                      <a:pt x="368" y="16"/>
                      <a:pt x="363" y="18"/>
                    </a:cubicBezTo>
                    <a:cubicBezTo>
                      <a:pt x="352" y="16"/>
                      <a:pt x="342" y="10"/>
                      <a:pt x="332" y="7"/>
                    </a:cubicBezTo>
                    <a:cubicBezTo>
                      <a:pt x="319" y="3"/>
                      <a:pt x="303" y="7"/>
                      <a:pt x="293" y="17"/>
                    </a:cubicBezTo>
                    <a:cubicBezTo>
                      <a:pt x="289" y="22"/>
                      <a:pt x="283" y="18"/>
                      <a:pt x="278" y="17"/>
                    </a:cubicBezTo>
                    <a:cubicBezTo>
                      <a:pt x="260" y="10"/>
                      <a:pt x="237" y="10"/>
                      <a:pt x="222" y="23"/>
                    </a:cubicBezTo>
                    <a:cubicBezTo>
                      <a:pt x="221" y="24"/>
                      <a:pt x="219" y="23"/>
                      <a:pt x="219" y="26"/>
                    </a:cubicBezTo>
                    <a:cubicBezTo>
                      <a:pt x="221" y="31"/>
                      <a:pt x="222" y="37"/>
                      <a:pt x="221" y="43"/>
                    </a:cubicBezTo>
                    <a:cubicBezTo>
                      <a:pt x="224" y="42"/>
                      <a:pt x="228" y="40"/>
                      <a:pt x="231" y="39"/>
                    </a:cubicBezTo>
                    <a:cubicBezTo>
                      <a:pt x="242" y="35"/>
                      <a:pt x="256" y="35"/>
                      <a:pt x="265" y="43"/>
                    </a:cubicBezTo>
                    <a:cubicBezTo>
                      <a:pt x="275" y="49"/>
                      <a:pt x="275" y="62"/>
                      <a:pt x="274" y="72"/>
                    </a:cubicBezTo>
                    <a:cubicBezTo>
                      <a:pt x="275" y="77"/>
                      <a:pt x="281" y="73"/>
                      <a:pt x="284" y="74"/>
                    </a:cubicBezTo>
                    <a:cubicBezTo>
                      <a:pt x="299" y="73"/>
                      <a:pt x="305" y="54"/>
                      <a:pt x="321" y="53"/>
                    </a:cubicBezTo>
                    <a:cubicBezTo>
                      <a:pt x="330" y="54"/>
                      <a:pt x="338" y="57"/>
                      <a:pt x="347" y="58"/>
                    </a:cubicBezTo>
                    <a:cubicBezTo>
                      <a:pt x="366" y="59"/>
                      <a:pt x="382" y="44"/>
                      <a:pt x="391" y="28"/>
                    </a:cubicBezTo>
                    <a:cubicBezTo>
                      <a:pt x="396" y="23"/>
                      <a:pt x="400" y="14"/>
                      <a:pt x="408" y="13"/>
                    </a:cubicBezTo>
                    <a:cubicBezTo>
                      <a:pt x="409" y="12"/>
                      <a:pt x="409" y="11"/>
                      <a:pt x="408" y="10"/>
                    </a:cubicBezTo>
                    <a:cubicBezTo>
                      <a:pt x="397" y="5"/>
                      <a:pt x="387" y="12"/>
                      <a:pt x="377" y="17"/>
                    </a:cubicBezTo>
                    <a:close/>
                    <a:moveTo>
                      <a:pt x="580" y="24"/>
                    </a:moveTo>
                    <a:cubicBezTo>
                      <a:pt x="568" y="16"/>
                      <a:pt x="555" y="9"/>
                      <a:pt x="539" y="10"/>
                    </a:cubicBezTo>
                    <a:cubicBezTo>
                      <a:pt x="527" y="11"/>
                      <a:pt x="518" y="21"/>
                      <a:pt x="506" y="21"/>
                    </a:cubicBezTo>
                    <a:cubicBezTo>
                      <a:pt x="493" y="25"/>
                      <a:pt x="484" y="16"/>
                      <a:pt x="473" y="13"/>
                    </a:cubicBezTo>
                    <a:cubicBezTo>
                      <a:pt x="469" y="14"/>
                      <a:pt x="462" y="12"/>
                      <a:pt x="462" y="17"/>
                    </a:cubicBezTo>
                    <a:cubicBezTo>
                      <a:pt x="468" y="24"/>
                      <a:pt x="472" y="33"/>
                      <a:pt x="478" y="40"/>
                    </a:cubicBezTo>
                    <a:cubicBezTo>
                      <a:pt x="490" y="54"/>
                      <a:pt x="508" y="60"/>
                      <a:pt x="524" y="53"/>
                    </a:cubicBezTo>
                    <a:cubicBezTo>
                      <a:pt x="540" y="54"/>
                      <a:pt x="552" y="67"/>
                      <a:pt x="566" y="73"/>
                    </a:cubicBezTo>
                    <a:cubicBezTo>
                      <a:pt x="577" y="77"/>
                      <a:pt x="591" y="77"/>
                      <a:pt x="600" y="71"/>
                    </a:cubicBezTo>
                    <a:cubicBezTo>
                      <a:pt x="602" y="61"/>
                      <a:pt x="607" y="51"/>
                      <a:pt x="617" y="48"/>
                    </a:cubicBezTo>
                    <a:cubicBezTo>
                      <a:pt x="623" y="48"/>
                      <a:pt x="630" y="46"/>
                      <a:pt x="635" y="51"/>
                    </a:cubicBezTo>
                    <a:cubicBezTo>
                      <a:pt x="636" y="53"/>
                      <a:pt x="636" y="57"/>
                      <a:pt x="634" y="58"/>
                    </a:cubicBezTo>
                    <a:cubicBezTo>
                      <a:pt x="630" y="62"/>
                      <a:pt x="628" y="55"/>
                      <a:pt x="624" y="55"/>
                    </a:cubicBezTo>
                    <a:cubicBezTo>
                      <a:pt x="620" y="54"/>
                      <a:pt x="616" y="57"/>
                      <a:pt x="612" y="60"/>
                    </a:cubicBezTo>
                    <a:cubicBezTo>
                      <a:pt x="609" y="64"/>
                      <a:pt x="608" y="69"/>
                      <a:pt x="609" y="75"/>
                    </a:cubicBezTo>
                    <a:cubicBezTo>
                      <a:pt x="613" y="82"/>
                      <a:pt x="619" y="86"/>
                      <a:pt x="626" y="89"/>
                    </a:cubicBezTo>
                    <a:cubicBezTo>
                      <a:pt x="630" y="92"/>
                      <a:pt x="635" y="87"/>
                      <a:pt x="638" y="90"/>
                    </a:cubicBezTo>
                    <a:cubicBezTo>
                      <a:pt x="637" y="101"/>
                      <a:pt x="645" y="109"/>
                      <a:pt x="650" y="117"/>
                    </a:cubicBezTo>
                    <a:cubicBezTo>
                      <a:pt x="660" y="124"/>
                      <a:pt x="671" y="131"/>
                      <a:pt x="683" y="126"/>
                    </a:cubicBezTo>
                    <a:cubicBezTo>
                      <a:pt x="686" y="128"/>
                      <a:pt x="687" y="132"/>
                      <a:pt x="689" y="135"/>
                    </a:cubicBezTo>
                    <a:cubicBezTo>
                      <a:pt x="696" y="144"/>
                      <a:pt x="708" y="148"/>
                      <a:pt x="719" y="146"/>
                    </a:cubicBezTo>
                    <a:cubicBezTo>
                      <a:pt x="731" y="141"/>
                      <a:pt x="741" y="129"/>
                      <a:pt x="743" y="117"/>
                    </a:cubicBezTo>
                    <a:cubicBezTo>
                      <a:pt x="743" y="107"/>
                      <a:pt x="740" y="98"/>
                      <a:pt x="733" y="93"/>
                    </a:cubicBezTo>
                    <a:cubicBezTo>
                      <a:pt x="727" y="88"/>
                      <a:pt x="720" y="88"/>
                      <a:pt x="713" y="88"/>
                    </a:cubicBezTo>
                    <a:cubicBezTo>
                      <a:pt x="705" y="90"/>
                      <a:pt x="715" y="98"/>
                      <a:pt x="707" y="102"/>
                    </a:cubicBezTo>
                    <a:cubicBezTo>
                      <a:pt x="705" y="103"/>
                      <a:pt x="702" y="101"/>
                      <a:pt x="701" y="98"/>
                    </a:cubicBezTo>
                    <a:cubicBezTo>
                      <a:pt x="699" y="94"/>
                      <a:pt x="699" y="89"/>
                      <a:pt x="702" y="86"/>
                    </a:cubicBezTo>
                    <a:cubicBezTo>
                      <a:pt x="705" y="82"/>
                      <a:pt x="710" y="81"/>
                      <a:pt x="715" y="81"/>
                    </a:cubicBezTo>
                    <a:cubicBezTo>
                      <a:pt x="726" y="82"/>
                      <a:pt x="737" y="84"/>
                      <a:pt x="742" y="94"/>
                    </a:cubicBezTo>
                    <a:cubicBezTo>
                      <a:pt x="748" y="103"/>
                      <a:pt x="749" y="114"/>
                      <a:pt x="747" y="124"/>
                    </a:cubicBezTo>
                    <a:cubicBezTo>
                      <a:pt x="746" y="126"/>
                      <a:pt x="746" y="128"/>
                      <a:pt x="748" y="129"/>
                    </a:cubicBezTo>
                    <a:cubicBezTo>
                      <a:pt x="763" y="126"/>
                      <a:pt x="776" y="132"/>
                      <a:pt x="786" y="142"/>
                    </a:cubicBezTo>
                    <a:cubicBezTo>
                      <a:pt x="793" y="147"/>
                      <a:pt x="791" y="157"/>
                      <a:pt x="791" y="164"/>
                    </a:cubicBezTo>
                    <a:cubicBezTo>
                      <a:pt x="791" y="172"/>
                      <a:pt x="783" y="176"/>
                      <a:pt x="777" y="182"/>
                    </a:cubicBezTo>
                    <a:cubicBezTo>
                      <a:pt x="775" y="183"/>
                      <a:pt x="772" y="183"/>
                      <a:pt x="771" y="180"/>
                    </a:cubicBezTo>
                    <a:cubicBezTo>
                      <a:pt x="770" y="177"/>
                      <a:pt x="768" y="173"/>
                      <a:pt x="772" y="170"/>
                    </a:cubicBezTo>
                    <a:cubicBezTo>
                      <a:pt x="776" y="165"/>
                      <a:pt x="779" y="176"/>
                      <a:pt x="783" y="171"/>
                    </a:cubicBezTo>
                    <a:cubicBezTo>
                      <a:pt x="784" y="168"/>
                      <a:pt x="786" y="165"/>
                      <a:pt x="785" y="161"/>
                    </a:cubicBezTo>
                    <a:cubicBezTo>
                      <a:pt x="785" y="153"/>
                      <a:pt x="782" y="145"/>
                      <a:pt x="775" y="141"/>
                    </a:cubicBezTo>
                    <a:cubicBezTo>
                      <a:pt x="766" y="135"/>
                      <a:pt x="752" y="133"/>
                      <a:pt x="743" y="139"/>
                    </a:cubicBezTo>
                    <a:cubicBezTo>
                      <a:pt x="733" y="150"/>
                      <a:pt x="734" y="164"/>
                      <a:pt x="739" y="177"/>
                    </a:cubicBezTo>
                    <a:cubicBezTo>
                      <a:pt x="740" y="183"/>
                      <a:pt x="753" y="186"/>
                      <a:pt x="746" y="192"/>
                    </a:cubicBezTo>
                    <a:cubicBezTo>
                      <a:pt x="742" y="204"/>
                      <a:pt x="748" y="215"/>
                      <a:pt x="755" y="224"/>
                    </a:cubicBezTo>
                    <a:cubicBezTo>
                      <a:pt x="761" y="229"/>
                      <a:pt x="768" y="235"/>
                      <a:pt x="778" y="234"/>
                    </a:cubicBezTo>
                    <a:cubicBezTo>
                      <a:pt x="786" y="237"/>
                      <a:pt x="780" y="247"/>
                      <a:pt x="785" y="253"/>
                    </a:cubicBezTo>
                    <a:cubicBezTo>
                      <a:pt x="790" y="263"/>
                      <a:pt x="802" y="269"/>
                      <a:pt x="813" y="268"/>
                    </a:cubicBezTo>
                    <a:cubicBezTo>
                      <a:pt x="819" y="265"/>
                      <a:pt x="828" y="263"/>
                      <a:pt x="828" y="254"/>
                    </a:cubicBezTo>
                    <a:cubicBezTo>
                      <a:pt x="828" y="253"/>
                      <a:pt x="826" y="253"/>
                      <a:pt x="824" y="252"/>
                    </a:cubicBezTo>
                    <a:cubicBezTo>
                      <a:pt x="822" y="251"/>
                      <a:pt x="820" y="248"/>
                      <a:pt x="820" y="246"/>
                    </a:cubicBezTo>
                    <a:cubicBezTo>
                      <a:pt x="822" y="243"/>
                      <a:pt x="824" y="239"/>
                      <a:pt x="828" y="240"/>
                    </a:cubicBezTo>
                    <a:cubicBezTo>
                      <a:pt x="834" y="241"/>
                      <a:pt x="834" y="248"/>
                      <a:pt x="836" y="252"/>
                    </a:cubicBezTo>
                    <a:cubicBezTo>
                      <a:pt x="834" y="260"/>
                      <a:pt x="827" y="269"/>
                      <a:pt x="819" y="272"/>
                    </a:cubicBezTo>
                    <a:cubicBezTo>
                      <a:pt x="816" y="277"/>
                      <a:pt x="806" y="270"/>
                      <a:pt x="805" y="278"/>
                    </a:cubicBezTo>
                    <a:cubicBezTo>
                      <a:pt x="807" y="295"/>
                      <a:pt x="825" y="303"/>
                      <a:pt x="826" y="321"/>
                    </a:cubicBezTo>
                    <a:cubicBezTo>
                      <a:pt x="830" y="339"/>
                      <a:pt x="821" y="356"/>
                      <a:pt x="827" y="372"/>
                    </a:cubicBezTo>
                    <a:cubicBezTo>
                      <a:pt x="831" y="384"/>
                      <a:pt x="844" y="391"/>
                      <a:pt x="854" y="394"/>
                    </a:cubicBezTo>
                    <a:cubicBezTo>
                      <a:pt x="857" y="395"/>
                      <a:pt x="860" y="398"/>
                      <a:pt x="863" y="398"/>
                    </a:cubicBezTo>
                    <a:cubicBezTo>
                      <a:pt x="865" y="384"/>
                      <a:pt x="850" y="374"/>
                      <a:pt x="850" y="359"/>
                    </a:cubicBezTo>
                    <a:cubicBezTo>
                      <a:pt x="854" y="336"/>
                      <a:pt x="870" y="312"/>
                      <a:pt x="858" y="289"/>
                    </a:cubicBezTo>
                    <a:cubicBezTo>
                      <a:pt x="846" y="279"/>
                      <a:pt x="862" y="269"/>
                      <a:pt x="863" y="259"/>
                    </a:cubicBezTo>
                    <a:cubicBezTo>
                      <a:pt x="865" y="244"/>
                      <a:pt x="859" y="233"/>
                      <a:pt x="851" y="222"/>
                    </a:cubicBezTo>
                    <a:cubicBezTo>
                      <a:pt x="843" y="214"/>
                      <a:pt x="831" y="224"/>
                      <a:pt x="822" y="219"/>
                    </a:cubicBezTo>
                    <a:cubicBezTo>
                      <a:pt x="817" y="217"/>
                      <a:pt x="812" y="213"/>
                      <a:pt x="811" y="208"/>
                    </a:cubicBezTo>
                    <a:cubicBezTo>
                      <a:pt x="808" y="199"/>
                      <a:pt x="807" y="186"/>
                      <a:pt x="816" y="179"/>
                    </a:cubicBezTo>
                    <a:cubicBezTo>
                      <a:pt x="818" y="178"/>
                      <a:pt x="822" y="175"/>
                      <a:pt x="825" y="179"/>
                    </a:cubicBezTo>
                    <a:cubicBezTo>
                      <a:pt x="828" y="183"/>
                      <a:pt x="825" y="186"/>
                      <a:pt x="822" y="189"/>
                    </a:cubicBezTo>
                    <a:cubicBezTo>
                      <a:pt x="820" y="189"/>
                      <a:pt x="816" y="188"/>
                      <a:pt x="815" y="191"/>
                    </a:cubicBezTo>
                    <a:cubicBezTo>
                      <a:pt x="812" y="200"/>
                      <a:pt x="816" y="208"/>
                      <a:pt x="822" y="213"/>
                    </a:cubicBezTo>
                    <a:cubicBezTo>
                      <a:pt x="832" y="215"/>
                      <a:pt x="845" y="215"/>
                      <a:pt x="851" y="205"/>
                    </a:cubicBezTo>
                    <a:cubicBezTo>
                      <a:pt x="859" y="196"/>
                      <a:pt x="860" y="182"/>
                      <a:pt x="856" y="170"/>
                    </a:cubicBezTo>
                    <a:cubicBezTo>
                      <a:pt x="852" y="164"/>
                      <a:pt x="851" y="155"/>
                      <a:pt x="842" y="153"/>
                    </a:cubicBezTo>
                    <a:cubicBezTo>
                      <a:pt x="833" y="157"/>
                      <a:pt x="821" y="157"/>
                      <a:pt x="812" y="152"/>
                    </a:cubicBezTo>
                    <a:cubicBezTo>
                      <a:pt x="798" y="147"/>
                      <a:pt x="794" y="131"/>
                      <a:pt x="792" y="118"/>
                    </a:cubicBezTo>
                    <a:cubicBezTo>
                      <a:pt x="792" y="110"/>
                      <a:pt x="795" y="100"/>
                      <a:pt x="804" y="97"/>
                    </a:cubicBezTo>
                    <a:cubicBezTo>
                      <a:pt x="808" y="96"/>
                      <a:pt x="815" y="94"/>
                      <a:pt x="818" y="98"/>
                    </a:cubicBezTo>
                    <a:cubicBezTo>
                      <a:pt x="821" y="101"/>
                      <a:pt x="817" y="104"/>
                      <a:pt x="815" y="105"/>
                    </a:cubicBezTo>
                    <a:cubicBezTo>
                      <a:pt x="811" y="107"/>
                      <a:pt x="807" y="106"/>
                      <a:pt x="805" y="104"/>
                    </a:cubicBezTo>
                    <a:cubicBezTo>
                      <a:pt x="797" y="110"/>
                      <a:pt x="798" y="124"/>
                      <a:pt x="801" y="133"/>
                    </a:cubicBezTo>
                    <a:cubicBezTo>
                      <a:pt x="805" y="146"/>
                      <a:pt x="821" y="149"/>
                      <a:pt x="833" y="150"/>
                    </a:cubicBezTo>
                    <a:cubicBezTo>
                      <a:pt x="841" y="148"/>
                      <a:pt x="848" y="143"/>
                      <a:pt x="853" y="136"/>
                    </a:cubicBezTo>
                    <a:cubicBezTo>
                      <a:pt x="862" y="121"/>
                      <a:pt x="862" y="101"/>
                      <a:pt x="853" y="86"/>
                    </a:cubicBezTo>
                    <a:cubicBezTo>
                      <a:pt x="852" y="81"/>
                      <a:pt x="845" y="78"/>
                      <a:pt x="847" y="72"/>
                    </a:cubicBezTo>
                    <a:cubicBezTo>
                      <a:pt x="854" y="64"/>
                      <a:pt x="854" y="48"/>
                      <a:pt x="850" y="39"/>
                    </a:cubicBezTo>
                    <a:cubicBezTo>
                      <a:pt x="843" y="23"/>
                      <a:pt x="824" y="24"/>
                      <a:pt x="810" y="25"/>
                    </a:cubicBezTo>
                    <a:cubicBezTo>
                      <a:pt x="803" y="23"/>
                      <a:pt x="800" y="39"/>
                      <a:pt x="794" y="30"/>
                    </a:cubicBezTo>
                    <a:cubicBezTo>
                      <a:pt x="782" y="21"/>
                      <a:pt x="766" y="17"/>
                      <a:pt x="749" y="20"/>
                    </a:cubicBezTo>
                    <a:cubicBezTo>
                      <a:pt x="737" y="27"/>
                      <a:pt x="737" y="27"/>
                      <a:pt x="737" y="27"/>
                    </a:cubicBezTo>
                    <a:cubicBezTo>
                      <a:pt x="732" y="38"/>
                      <a:pt x="732" y="38"/>
                      <a:pt x="732" y="38"/>
                    </a:cubicBezTo>
                    <a:cubicBezTo>
                      <a:pt x="730" y="52"/>
                      <a:pt x="733" y="68"/>
                      <a:pt x="746" y="77"/>
                    </a:cubicBezTo>
                    <a:cubicBezTo>
                      <a:pt x="753" y="80"/>
                      <a:pt x="760" y="77"/>
                      <a:pt x="766" y="73"/>
                    </a:cubicBezTo>
                    <a:cubicBezTo>
                      <a:pt x="773" y="69"/>
                      <a:pt x="765" y="64"/>
                      <a:pt x="765" y="58"/>
                    </a:cubicBezTo>
                    <a:cubicBezTo>
                      <a:pt x="765" y="56"/>
                      <a:pt x="766" y="55"/>
                      <a:pt x="768" y="55"/>
                    </a:cubicBezTo>
                    <a:cubicBezTo>
                      <a:pt x="771" y="56"/>
                      <a:pt x="775" y="56"/>
                      <a:pt x="777" y="59"/>
                    </a:cubicBezTo>
                    <a:cubicBezTo>
                      <a:pt x="776" y="65"/>
                      <a:pt x="776" y="73"/>
                      <a:pt x="771" y="77"/>
                    </a:cubicBezTo>
                    <a:cubicBezTo>
                      <a:pt x="765" y="82"/>
                      <a:pt x="757" y="87"/>
                      <a:pt x="749" y="85"/>
                    </a:cubicBezTo>
                    <a:cubicBezTo>
                      <a:pt x="731" y="80"/>
                      <a:pt x="726" y="61"/>
                      <a:pt x="724" y="45"/>
                    </a:cubicBezTo>
                    <a:cubicBezTo>
                      <a:pt x="711" y="39"/>
                      <a:pt x="698" y="32"/>
                      <a:pt x="683" y="34"/>
                    </a:cubicBezTo>
                    <a:cubicBezTo>
                      <a:pt x="681" y="35"/>
                      <a:pt x="679" y="37"/>
                      <a:pt x="678" y="40"/>
                    </a:cubicBezTo>
                    <a:cubicBezTo>
                      <a:pt x="675" y="46"/>
                      <a:pt x="680" y="50"/>
                      <a:pt x="683" y="55"/>
                    </a:cubicBezTo>
                    <a:cubicBezTo>
                      <a:pt x="683" y="58"/>
                      <a:pt x="680" y="57"/>
                      <a:pt x="679" y="56"/>
                    </a:cubicBezTo>
                    <a:cubicBezTo>
                      <a:pt x="676" y="56"/>
                      <a:pt x="674" y="53"/>
                      <a:pt x="673" y="51"/>
                    </a:cubicBezTo>
                    <a:cubicBezTo>
                      <a:pt x="671" y="45"/>
                      <a:pt x="671" y="39"/>
                      <a:pt x="674" y="34"/>
                    </a:cubicBezTo>
                    <a:cubicBezTo>
                      <a:pt x="690" y="20"/>
                      <a:pt x="710" y="32"/>
                      <a:pt x="725" y="39"/>
                    </a:cubicBezTo>
                    <a:cubicBezTo>
                      <a:pt x="726" y="34"/>
                      <a:pt x="726" y="34"/>
                      <a:pt x="726" y="34"/>
                    </a:cubicBezTo>
                    <a:cubicBezTo>
                      <a:pt x="718" y="26"/>
                      <a:pt x="708" y="22"/>
                      <a:pt x="697" y="20"/>
                    </a:cubicBezTo>
                    <a:cubicBezTo>
                      <a:pt x="686" y="20"/>
                      <a:pt x="673" y="20"/>
                      <a:pt x="666" y="30"/>
                    </a:cubicBezTo>
                    <a:cubicBezTo>
                      <a:pt x="662" y="40"/>
                      <a:pt x="663" y="53"/>
                      <a:pt x="672" y="61"/>
                    </a:cubicBezTo>
                    <a:cubicBezTo>
                      <a:pt x="675" y="66"/>
                      <a:pt x="682" y="66"/>
                      <a:pt x="687" y="65"/>
                    </a:cubicBezTo>
                    <a:cubicBezTo>
                      <a:pt x="688" y="62"/>
                      <a:pt x="686" y="60"/>
                      <a:pt x="689" y="58"/>
                    </a:cubicBezTo>
                    <a:cubicBezTo>
                      <a:pt x="692" y="55"/>
                      <a:pt x="695" y="58"/>
                      <a:pt x="697" y="60"/>
                    </a:cubicBezTo>
                    <a:cubicBezTo>
                      <a:pt x="698" y="62"/>
                      <a:pt x="698" y="65"/>
                      <a:pt x="697" y="67"/>
                    </a:cubicBezTo>
                    <a:cubicBezTo>
                      <a:pt x="690" y="75"/>
                      <a:pt x="679" y="73"/>
                      <a:pt x="671" y="70"/>
                    </a:cubicBezTo>
                    <a:cubicBezTo>
                      <a:pt x="665" y="65"/>
                      <a:pt x="660" y="58"/>
                      <a:pt x="658" y="51"/>
                    </a:cubicBezTo>
                    <a:cubicBezTo>
                      <a:pt x="655" y="42"/>
                      <a:pt x="663" y="32"/>
                      <a:pt x="654" y="26"/>
                    </a:cubicBezTo>
                    <a:cubicBezTo>
                      <a:pt x="648" y="20"/>
                      <a:pt x="639" y="23"/>
                      <a:pt x="635" y="17"/>
                    </a:cubicBezTo>
                    <a:cubicBezTo>
                      <a:pt x="626" y="15"/>
                      <a:pt x="616" y="7"/>
                      <a:pt x="606" y="13"/>
                    </a:cubicBezTo>
                    <a:cubicBezTo>
                      <a:pt x="597" y="14"/>
                      <a:pt x="591" y="26"/>
                      <a:pt x="580" y="24"/>
                    </a:cubicBezTo>
                    <a:close/>
                    <a:moveTo>
                      <a:pt x="373" y="26"/>
                    </a:moveTo>
                    <a:cubicBezTo>
                      <a:pt x="369" y="27"/>
                      <a:pt x="362" y="27"/>
                      <a:pt x="357" y="25"/>
                    </a:cubicBezTo>
                    <a:cubicBezTo>
                      <a:pt x="345" y="19"/>
                      <a:pt x="333" y="11"/>
                      <a:pt x="317" y="13"/>
                    </a:cubicBezTo>
                    <a:cubicBezTo>
                      <a:pt x="305" y="13"/>
                      <a:pt x="298" y="28"/>
                      <a:pt x="286" y="29"/>
                    </a:cubicBezTo>
                    <a:cubicBezTo>
                      <a:pt x="277" y="22"/>
                      <a:pt x="265" y="21"/>
                      <a:pt x="254" y="19"/>
                    </a:cubicBezTo>
                    <a:cubicBezTo>
                      <a:pt x="247" y="21"/>
                      <a:pt x="239" y="23"/>
                      <a:pt x="231" y="26"/>
                    </a:cubicBezTo>
                    <a:cubicBezTo>
                      <a:pt x="230" y="27"/>
                      <a:pt x="230" y="29"/>
                      <a:pt x="231" y="31"/>
                    </a:cubicBezTo>
                    <a:cubicBezTo>
                      <a:pt x="238" y="33"/>
                      <a:pt x="243" y="25"/>
                      <a:pt x="250" y="24"/>
                    </a:cubicBezTo>
                    <a:cubicBezTo>
                      <a:pt x="261" y="24"/>
                      <a:pt x="272" y="27"/>
                      <a:pt x="281" y="32"/>
                    </a:cubicBezTo>
                    <a:cubicBezTo>
                      <a:pt x="293" y="37"/>
                      <a:pt x="301" y="27"/>
                      <a:pt x="311" y="20"/>
                    </a:cubicBezTo>
                    <a:cubicBezTo>
                      <a:pt x="333" y="8"/>
                      <a:pt x="348" y="34"/>
                      <a:pt x="370" y="32"/>
                    </a:cubicBezTo>
                    <a:cubicBezTo>
                      <a:pt x="370" y="33"/>
                      <a:pt x="370" y="33"/>
                      <a:pt x="370" y="33"/>
                    </a:cubicBezTo>
                    <a:cubicBezTo>
                      <a:pt x="364" y="38"/>
                      <a:pt x="357" y="40"/>
                      <a:pt x="350" y="41"/>
                    </a:cubicBezTo>
                    <a:cubicBezTo>
                      <a:pt x="339" y="37"/>
                      <a:pt x="328" y="37"/>
                      <a:pt x="317" y="36"/>
                    </a:cubicBezTo>
                    <a:cubicBezTo>
                      <a:pt x="305" y="34"/>
                      <a:pt x="301" y="45"/>
                      <a:pt x="293" y="51"/>
                    </a:cubicBezTo>
                    <a:cubicBezTo>
                      <a:pt x="284" y="60"/>
                      <a:pt x="286" y="44"/>
                      <a:pt x="280" y="42"/>
                    </a:cubicBezTo>
                    <a:cubicBezTo>
                      <a:pt x="275" y="39"/>
                      <a:pt x="271" y="32"/>
                      <a:pt x="265" y="35"/>
                    </a:cubicBezTo>
                    <a:cubicBezTo>
                      <a:pt x="263" y="41"/>
                      <a:pt x="272" y="39"/>
                      <a:pt x="274" y="44"/>
                    </a:cubicBezTo>
                    <a:cubicBezTo>
                      <a:pt x="280" y="48"/>
                      <a:pt x="280" y="54"/>
                      <a:pt x="281" y="61"/>
                    </a:cubicBezTo>
                    <a:cubicBezTo>
                      <a:pt x="293" y="62"/>
                      <a:pt x="303" y="51"/>
                      <a:pt x="311" y="41"/>
                    </a:cubicBezTo>
                    <a:cubicBezTo>
                      <a:pt x="321" y="40"/>
                      <a:pt x="334" y="41"/>
                      <a:pt x="344" y="46"/>
                    </a:cubicBezTo>
                    <a:cubicBezTo>
                      <a:pt x="355" y="44"/>
                      <a:pt x="369" y="44"/>
                      <a:pt x="377" y="34"/>
                    </a:cubicBezTo>
                    <a:cubicBezTo>
                      <a:pt x="379" y="30"/>
                      <a:pt x="384" y="28"/>
                      <a:pt x="385" y="24"/>
                    </a:cubicBezTo>
                    <a:cubicBezTo>
                      <a:pt x="382" y="19"/>
                      <a:pt x="377" y="26"/>
                      <a:pt x="373" y="26"/>
                    </a:cubicBezTo>
                    <a:close/>
                    <a:moveTo>
                      <a:pt x="575" y="30"/>
                    </a:moveTo>
                    <a:cubicBezTo>
                      <a:pt x="564" y="21"/>
                      <a:pt x="550" y="15"/>
                      <a:pt x="534" y="16"/>
                    </a:cubicBezTo>
                    <a:cubicBezTo>
                      <a:pt x="520" y="20"/>
                      <a:pt x="507" y="29"/>
                      <a:pt x="491" y="27"/>
                    </a:cubicBezTo>
                    <a:cubicBezTo>
                      <a:pt x="486" y="28"/>
                      <a:pt x="481" y="21"/>
                      <a:pt x="475" y="24"/>
                    </a:cubicBezTo>
                    <a:cubicBezTo>
                      <a:pt x="475" y="28"/>
                      <a:pt x="476" y="30"/>
                      <a:pt x="478" y="32"/>
                    </a:cubicBezTo>
                    <a:cubicBezTo>
                      <a:pt x="485" y="43"/>
                      <a:pt x="497" y="50"/>
                      <a:pt x="509" y="48"/>
                    </a:cubicBezTo>
                    <a:cubicBezTo>
                      <a:pt x="522" y="45"/>
                      <a:pt x="537" y="46"/>
                      <a:pt x="546" y="55"/>
                    </a:cubicBezTo>
                    <a:cubicBezTo>
                      <a:pt x="560" y="63"/>
                      <a:pt x="577" y="74"/>
                      <a:pt x="593" y="65"/>
                    </a:cubicBezTo>
                    <a:cubicBezTo>
                      <a:pt x="595" y="55"/>
                      <a:pt x="603" y="46"/>
                      <a:pt x="614" y="43"/>
                    </a:cubicBezTo>
                    <a:cubicBezTo>
                      <a:pt x="624" y="40"/>
                      <a:pt x="636" y="43"/>
                      <a:pt x="643" y="49"/>
                    </a:cubicBezTo>
                    <a:cubicBezTo>
                      <a:pt x="649" y="65"/>
                      <a:pt x="660" y="81"/>
                      <a:pt x="678" y="82"/>
                    </a:cubicBezTo>
                    <a:cubicBezTo>
                      <a:pt x="688" y="85"/>
                      <a:pt x="699" y="83"/>
                      <a:pt x="706" y="74"/>
                    </a:cubicBezTo>
                    <a:cubicBezTo>
                      <a:pt x="707" y="72"/>
                      <a:pt x="708" y="69"/>
                      <a:pt x="706" y="67"/>
                    </a:cubicBezTo>
                    <a:cubicBezTo>
                      <a:pt x="700" y="67"/>
                      <a:pt x="699" y="76"/>
                      <a:pt x="694" y="76"/>
                    </a:cubicBezTo>
                    <a:cubicBezTo>
                      <a:pt x="682" y="78"/>
                      <a:pt x="669" y="78"/>
                      <a:pt x="661" y="68"/>
                    </a:cubicBezTo>
                    <a:cubicBezTo>
                      <a:pt x="651" y="58"/>
                      <a:pt x="646" y="45"/>
                      <a:pt x="647" y="30"/>
                    </a:cubicBezTo>
                    <a:cubicBezTo>
                      <a:pt x="641" y="18"/>
                      <a:pt x="627" y="21"/>
                      <a:pt x="615" y="19"/>
                    </a:cubicBezTo>
                    <a:cubicBezTo>
                      <a:pt x="600" y="18"/>
                      <a:pt x="591" y="35"/>
                      <a:pt x="575" y="30"/>
                    </a:cubicBezTo>
                    <a:close/>
                    <a:moveTo>
                      <a:pt x="213" y="29"/>
                    </a:moveTo>
                    <a:cubicBezTo>
                      <a:pt x="209" y="20"/>
                      <a:pt x="199" y="19"/>
                      <a:pt x="191" y="17"/>
                    </a:cubicBezTo>
                    <a:cubicBezTo>
                      <a:pt x="172" y="13"/>
                      <a:pt x="156" y="24"/>
                      <a:pt x="142" y="35"/>
                    </a:cubicBezTo>
                    <a:cubicBezTo>
                      <a:pt x="144" y="42"/>
                      <a:pt x="143" y="50"/>
                      <a:pt x="141" y="57"/>
                    </a:cubicBezTo>
                    <a:cubicBezTo>
                      <a:pt x="136" y="68"/>
                      <a:pt x="129" y="79"/>
                      <a:pt x="117" y="83"/>
                    </a:cubicBezTo>
                    <a:cubicBezTo>
                      <a:pt x="107" y="88"/>
                      <a:pt x="97" y="82"/>
                      <a:pt x="91" y="76"/>
                    </a:cubicBezTo>
                    <a:cubicBezTo>
                      <a:pt x="89" y="73"/>
                      <a:pt x="88" y="69"/>
                      <a:pt x="90" y="66"/>
                    </a:cubicBezTo>
                    <a:cubicBezTo>
                      <a:pt x="90" y="64"/>
                      <a:pt x="94" y="62"/>
                      <a:pt x="96" y="61"/>
                    </a:cubicBezTo>
                    <a:cubicBezTo>
                      <a:pt x="104" y="62"/>
                      <a:pt x="98" y="71"/>
                      <a:pt x="100" y="76"/>
                    </a:cubicBezTo>
                    <a:cubicBezTo>
                      <a:pt x="109" y="82"/>
                      <a:pt x="118" y="76"/>
                      <a:pt x="125" y="71"/>
                    </a:cubicBezTo>
                    <a:cubicBezTo>
                      <a:pt x="136" y="63"/>
                      <a:pt x="139" y="47"/>
                      <a:pt x="135" y="34"/>
                    </a:cubicBezTo>
                    <a:cubicBezTo>
                      <a:pt x="132" y="27"/>
                      <a:pt x="126" y="24"/>
                      <a:pt x="120" y="22"/>
                    </a:cubicBezTo>
                    <a:cubicBezTo>
                      <a:pt x="104" y="15"/>
                      <a:pt x="88" y="22"/>
                      <a:pt x="76" y="31"/>
                    </a:cubicBezTo>
                    <a:cubicBezTo>
                      <a:pt x="74" y="32"/>
                      <a:pt x="73" y="34"/>
                      <a:pt x="71" y="34"/>
                    </a:cubicBezTo>
                    <a:cubicBezTo>
                      <a:pt x="65" y="26"/>
                      <a:pt x="54" y="27"/>
                      <a:pt x="46" y="27"/>
                    </a:cubicBezTo>
                    <a:cubicBezTo>
                      <a:pt x="33" y="26"/>
                      <a:pt x="23" y="34"/>
                      <a:pt x="18" y="45"/>
                    </a:cubicBezTo>
                    <a:cubicBezTo>
                      <a:pt x="16" y="55"/>
                      <a:pt x="17" y="69"/>
                      <a:pt x="26" y="75"/>
                    </a:cubicBezTo>
                    <a:cubicBezTo>
                      <a:pt x="19" y="84"/>
                      <a:pt x="16" y="95"/>
                      <a:pt x="14" y="106"/>
                    </a:cubicBezTo>
                    <a:cubicBezTo>
                      <a:pt x="14" y="121"/>
                      <a:pt x="19" y="136"/>
                      <a:pt x="32" y="144"/>
                    </a:cubicBezTo>
                    <a:cubicBezTo>
                      <a:pt x="40" y="149"/>
                      <a:pt x="52" y="147"/>
                      <a:pt x="60" y="141"/>
                    </a:cubicBezTo>
                    <a:cubicBezTo>
                      <a:pt x="68" y="137"/>
                      <a:pt x="73" y="128"/>
                      <a:pt x="74" y="119"/>
                    </a:cubicBezTo>
                    <a:cubicBezTo>
                      <a:pt x="72" y="113"/>
                      <a:pt x="71" y="104"/>
                      <a:pt x="63" y="102"/>
                    </a:cubicBezTo>
                    <a:cubicBezTo>
                      <a:pt x="57" y="102"/>
                      <a:pt x="59" y="108"/>
                      <a:pt x="55" y="109"/>
                    </a:cubicBezTo>
                    <a:cubicBezTo>
                      <a:pt x="53" y="111"/>
                      <a:pt x="49" y="111"/>
                      <a:pt x="47" y="108"/>
                    </a:cubicBezTo>
                    <a:cubicBezTo>
                      <a:pt x="45" y="105"/>
                      <a:pt x="48" y="101"/>
                      <a:pt x="50" y="99"/>
                    </a:cubicBezTo>
                    <a:cubicBezTo>
                      <a:pt x="55" y="98"/>
                      <a:pt x="61" y="96"/>
                      <a:pt x="66" y="97"/>
                    </a:cubicBezTo>
                    <a:cubicBezTo>
                      <a:pt x="76" y="100"/>
                      <a:pt x="79" y="111"/>
                      <a:pt x="81" y="120"/>
                    </a:cubicBezTo>
                    <a:cubicBezTo>
                      <a:pt x="81" y="131"/>
                      <a:pt x="73" y="139"/>
                      <a:pt x="65" y="145"/>
                    </a:cubicBezTo>
                    <a:cubicBezTo>
                      <a:pt x="59" y="147"/>
                      <a:pt x="54" y="152"/>
                      <a:pt x="48" y="151"/>
                    </a:cubicBezTo>
                    <a:cubicBezTo>
                      <a:pt x="43" y="155"/>
                      <a:pt x="35" y="151"/>
                      <a:pt x="29" y="150"/>
                    </a:cubicBezTo>
                    <a:cubicBezTo>
                      <a:pt x="22" y="155"/>
                      <a:pt x="17" y="163"/>
                      <a:pt x="13" y="171"/>
                    </a:cubicBezTo>
                    <a:cubicBezTo>
                      <a:pt x="8" y="186"/>
                      <a:pt x="10" y="203"/>
                      <a:pt x="21" y="215"/>
                    </a:cubicBezTo>
                    <a:cubicBezTo>
                      <a:pt x="28" y="219"/>
                      <a:pt x="37" y="219"/>
                      <a:pt x="43" y="214"/>
                    </a:cubicBezTo>
                    <a:cubicBezTo>
                      <a:pt x="51" y="210"/>
                      <a:pt x="59" y="204"/>
                      <a:pt x="57" y="193"/>
                    </a:cubicBezTo>
                    <a:cubicBezTo>
                      <a:pt x="59" y="184"/>
                      <a:pt x="52" y="195"/>
                      <a:pt x="48" y="193"/>
                    </a:cubicBezTo>
                    <a:cubicBezTo>
                      <a:pt x="46" y="193"/>
                      <a:pt x="45" y="191"/>
                      <a:pt x="46" y="190"/>
                    </a:cubicBezTo>
                    <a:cubicBezTo>
                      <a:pt x="47" y="186"/>
                      <a:pt x="50" y="181"/>
                      <a:pt x="55" y="181"/>
                    </a:cubicBezTo>
                    <a:cubicBezTo>
                      <a:pt x="58" y="182"/>
                      <a:pt x="62" y="184"/>
                      <a:pt x="64" y="187"/>
                    </a:cubicBezTo>
                    <a:cubicBezTo>
                      <a:pt x="66" y="195"/>
                      <a:pt x="64" y="204"/>
                      <a:pt x="59" y="210"/>
                    </a:cubicBezTo>
                    <a:cubicBezTo>
                      <a:pt x="50" y="219"/>
                      <a:pt x="36" y="225"/>
                      <a:pt x="23" y="224"/>
                    </a:cubicBezTo>
                    <a:cubicBezTo>
                      <a:pt x="11" y="237"/>
                      <a:pt x="6" y="256"/>
                      <a:pt x="14" y="273"/>
                    </a:cubicBezTo>
                    <a:cubicBezTo>
                      <a:pt x="16" y="277"/>
                      <a:pt x="20" y="281"/>
                      <a:pt x="21" y="286"/>
                    </a:cubicBezTo>
                    <a:cubicBezTo>
                      <a:pt x="16" y="297"/>
                      <a:pt x="10" y="308"/>
                      <a:pt x="10" y="322"/>
                    </a:cubicBezTo>
                    <a:cubicBezTo>
                      <a:pt x="7" y="339"/>
                      <a:pt x="15" y="354"/>
                      <a:pt x="20" y="368"/>
                    </a:cubicBezTo>
                    <a:cubicBezTo>
                      <a:pt x="25" y="382"/>
                      <a:pt x="15" y="394"/>
                      <a:pt x="13" y="407"/>
                    </a:cubicBezTo>
                    <a:cubicBezTo>
                      <a:pt x="26" y="402"/>
                      <a:pt x="26" y="402"/>
                      <a:pt x="26" y="402"/>
                    </a:cubicBezTo>
                    <a:cubicBezTo>
                      <a:pt x="44" y="396"/>
                      <a:pt x="51" y="377"/>
                      <a:pt x="52" y="361"/>
                    </a:cubicBezTo>
                    <a:cubicBezTo>
                      <a:pt x="53" y="350"/>
                      <a:pt x="45" y="339"/>
                      <a:pt x="49" y="328"/>
                    </a:cubicBezTo>
                    <a:cubicBezTo>
                      <a:pt x="59" y="318"/>
                      <a:pt x="66" y="304"/>
                      <a:pt x="64" y="288"/>
                    </a:cubicBezTo>
                    <a:cubicBezTo>
                      <a:pt x="64" y="283"/>
                      <a:pt x="63" y="277"/>
                      <a:pt x="60" y="273"/>
                    </a:cubicBezTo>
                    <a:cubicBezTo>
                      <a:pt x="54" y="273"/>
                      <a:pt x="50" y="270"/>
                      <a:pt x="47" y="265"/>
                    </a:cubicBezTo>
                    <a:cubicBezTo>
                      <a:pt x="42" y="257"/>
                      <a:pt x="44" y="248"/>
                      <a:pt x="49" y="241"/>
                    </a:cubicBezTo>
                    <a:cubicBezTo>
                      <a:pt x="52" y="240"/>
                      <a:pt x="54" y="240"/>
                      <a:pt x="56" y="242"/>
                    </a:cubicBezTo>
                    <a:cubicBezTo>
                      <a:pt x="58" y="248"/>
                      <a:pt x="51" y="248"/>
                      <a:pt x="50" y="253"/>
                    </a:cubicBezTo>
                    <a:cubicBezTo>
                      <a:pt x="51" y="257"/>
                      <a:pt x="52" y="263"/>
                      <a:pt x="56" y="265"/>
                    </a:cubicBezTo>
                    <a:cubicBezTo>
                      <a:pt x="61" y="267"/>
                      <a:pt x="67" y="266"/>
                      <a:pt x="71" y="263"/>
                    </a:cubicBezTo>
                    <a:cubicBezTo>
                      <a:pt x="75" y="260"/>
                      <a:pt x="79" y="256"/>
                      <a:pt x="80" y="251"/>
                    </a:cubicBezTo>
                    <a:cubicBezTo>
                      <a:pt x="82" y="246"/>
                      <a:pt x="78" y="241"/>
                      <a:pt x="83" y="238"/>
                    </a:cubicBezTo>
                    <a:cubicBezTo>
                      <a:pt x="88" y="238"/>
                      <a:pt x="94" y="239"/>
                      <a:pt x="98" y="236"/>
                    </a:cubicBezTo>
                    <a:cubicBezTo>
                      <a:pt x="111" y="231"/>
                      <a:pt x="118" y="217"/>
                      <a:pt x="119" y="203"/>
                    </a:cubicBezTo>
                    <a:cubicBezTo>
                      <a:pt x="120" y="199"/>
                      <a:pt x="127" y="200"/>
                      <a:pt x="129" y="196"/>
                    </a:cubicBezTo>
                    <a:cubicBezTo>
                      <a:pt x="136" y="187"/>
                      <a:pt x="143" y="177"/>
                      <a:pt x="140" y="165"/>
                    </a:cubicBezTo>
                    <a:cubicBezTo>
                      <a:pt x="138" y="156"/>
                      <a:pt x="135" y="147"/>
                      <a:pt x="127" y="142"/>
                    </a:cubicBezTo>
                    <a:cubicBezTo>
                      <a:pt x="118" y="135"/>
                      <a:pt x="106" y="136"/>
                      <a:pt x="96" y="139"/>
                    </a:cubicBezTo>
                    <a:cubicBezTo>
                      <a:pt x="91" y="142"/>
                      <a:pt x="87" y="147"/>
                      <a:pt x="86" y="153"/>
                    </a:cubicBezTo>
                    <a:cubicBezTo>
                      <a:pt x="86" y="162"/>
                      <a:pt x="87" y="170"/>
                      <a:pt x="94" y="175"/>
                    </a:cubicBezTo>
                    <a:cubicBezTo>
                      <a:pt x="98" y="173"/>
                      <a:pt x="98" y="166"/>
                      <a:pt x="103" y="168"/>
                    </a:cubicBezTo>
                    <a:cubicBezTo>
                      <a:pt x="106" y="170"/>
                      <a:pt x="107" y="172"/>
                      <a:pt x="107" y="174"/>
                    </a:cubicBezTo>
                    <a:cubicBezTo>
                      <a:pt x="105" y="177"/>
                      <a:pt x="105" y="181"/>
                      <a:pt x="101" y="182"/>
                    </a:cubicBezTo>
                    <a:cubicBezTo>
                      <a:pt x="97" y="185"/>
                      <a:pt x="93" y="182"/>
                      <a:pt x="90" y="180"/>
                    </a:cubicBezTo>
                    <a:cubicBezTo>
                      <a:pt x="81" y="172"/>
                      <a:pt x="79" y="160"/>
                      <a:pt x="80" y="149"/>
                    </a:cubicBezTo>
                    <a:cubicBezTo>
                      <a:pt x="72" y="157"/>
                      <a:pt x="63" y="164"/>
                      <a:pt x="52" y="168"/>
                    </a:cubicBezTo>
                    <a:cubicBezTo>
                      <a:pt x="46" y="171"/>
                      <a:pt x="38" y="170"/>
                      <a:pt x="31" y="169"/>
                    </a:cubicBezTo>
                    <a:cubicBezTo>
                      <a:pt x="25" y="175"/>
                      <a:pt x="22" y="185"/>
                      <a:pt x="25" y="194"/>
                    </a:cubicBezTo>
                    <a:cubicBezTo>
                      <a:pt x="26" y="197"/>
                      <a:pt x="28" y="201"/>
                      <a:pt x="31" y="202"/>
                    </a:cubicBezTo>
                    <a:cubicBezTo>
                      <a:pt x="35" y="204"/>
                      <a:pt x="40" y="201"/>
                      <a:pt x="43" y="199"/>
                    </a:cubicBezTo>
                    <a:cubicBezTo>
                      <a:pt x="45" y="198"/>
                      <a:pt x="45" y="201"/>
                      <a:pt x="45" y="202"/>
                    </a:cubicBezTo>
                    <a:cubicBezTo>
                      <a:pt x="43" y="207"/>
                      <a:pt x="38" y="208"/>
                      <a:pt x="34" y="208"/>
                    </a:cubicBezTo>
                    <a:cubicBezTo>
                      <a:pt x="28" y="209"/>
                      <a:pt x="23" y="204"/>
                      <a:pt x="20" y="199"/>
                    </a:cubicBezTo>
                    <a:cubicBezTo>
                      <a:pt x="16" y="189"/>
                      <a:pt x="19" y="177"/>
                      <a:pt x="24" y="169"/>
                    </a:cubicBezTo>
                    <a:cubicBezTo>
                      <a:pt x="27" y="157"/>
                      <a:pt x="38" y="169"/>
                      <a:pt x="46" y="164"/>
                    </a:cubicBezTo>
                    <a:cubicBezTo>
                      <a:pt x="49" y="163"/>
                      <a:pt x="52" y="164"/>
                      <a:pt x="54" y="161"/>
                    </a:cubicBezTo>
                    <a:cubicBezTo>
                      <a:pt x="74" y="152"/>
                      <a:pt x="88" y="131"/>
                      <a:pt x="86" y="108"/>
                    </a:cubicBezTo>
                    <a:cubicBezTo>
                      <a:pt x="86" y="101"/>
                      <a:pt x="79" y="96"/>
                      <a:pt x="75" y="93"/>
                    </a:cubicBezTo>
                    <a:cubicBezTo>
                      <a:pt x="71" y="90"/>
                      <a:pt x="64" y="91"/>
                      <a:pt x="62" y="87"/>
                    </a:cubicBezTo>
                    <a:cubicBezTo>
                      <a:pt x="62" y="86"/>
                      <a:pt x="64" y="85"/>
                      <a:pt x="66" y="84"/>
                    </a:cubicBezTo>
                    <a:cubicBezTo>
                      <a:pt x="74" y="86"/>
                      <a:pt x="81" y="90"/>
                      <a:pt x="88" y="97"/>
                    </a:cubicBezTo>
                    <a:cubicBezTo>
                      <a:pt x="95" y="104"/>
                      <a:pt x="94" y="115"/>
                      <a:pt x="93" y="124"/>
                    </a:cubicBezTo>
                    <a:cubicBezTo>
                      <a:pt x="99" y="120"/>
                      <a:pt x="107" y="121"/>
                      <a:pt x="113" y="119"/>
                    </a:cubicBezTo>
                    <a:cubicBezTo>
                      <a:pt x="114" y="110"/>
                      <a:pt x="114" y="110"/>
                      <a:pt x="114" y="110"/>
                    </a:cubicBezTo>
                    <a:cubicBezTo>
                      <a:pt x="115" y="105"/>
                      <a:pt x="121" y="101"/>
                      <a:pt x="118" y="96"/>
                    </a:cubicBezTo>
                    <a:cubicBezTo>
                      <a:pt x="105" y="97"/>
                      <a:pt x="91" y="95"/>
                      <a:pt x="83" y="82"/>
                    </a:cubicBezTo>
                    <a:cubicBezTo>
                      <a:pt x="81" y="78"/>
                      <a:pt x="76" y="74"/>
                      <a:pt x="79" y="68"/>
                    </a:cubicBezTo>
                    <a:cubicBezTo>
                      <a:pt x="80" y="67"/>
                      <a:pt x="83" y="66"/>
                      <a:pt x="84" y="69"/>
                    </a:cubicBezTo>
                    <a:cubicBezTo>
                      <a:pt x="85" y="76"/>
                      <a:pt x="89" y="82"/>
                      <a:pt x="95" y="86"/>
                    </a:cubicBezTo>
                    <a:cubicBezTo>
                      <a:pt x="105" y="92"/>
                      <a:pt x="118" y="93"/>
                      <a:pt x="127" y="87"/>
                    </a:cubicBezTo>
                    <a:cubicBezTo>
                      <a:pt x="129" y="88"/>
                      <a:pt x="129" y="88"/>
                      <a:pt x="129" y="88"/>
                    </a:cubicBezTo>
                    <a:cubicBezTo>
                      <a:pt x="128" y="95"/>
                      <a:pt x="124" y="101"/>
                      <a:pt x="122" y="108"/>
                    </a:cubicBezTo>
                    <a:cubicBezTo>
                      <a:pt x="118" y="114"/>
                      <a:pt x="123" y="124"/>
                      <a:pt x="115" y="126"/>
                    </a:cubicBezTo>
                    <a:cubicBezTo>
                      <a:pt x="107" y="123"/>
                      <a:pt x="101" y="128"/>
                      <a:pt x="94" y="129"/>
                    </a:cubicBezTo>
                    <a:cubicBezTo>
                      <a:pt x="88" y="130"/>
                      <a:pt x="88" y="137"/>
                      <a:pt x="86" y="141"/>
                    </a:cubicBezTo>
                    <a:cubicBezTo>
                      <a:pt x="89" y="140"/>
                      <a:pt x="89" y="138"/>
                      <a:pt x="91" y="137"/>
                    </a:cubicBezTo>
                    <a:cubicBezTo>
                      <a:pt x="101" y="132"/>
                      <a:pt x="116" y="129"/>
                      <a:pt x="126" y="135"/>
                    </a:cubicBezTo>
                    <a:cubicBezTo>
                      <a:pt x="128" y="134"/>
                      <a:pt x="128" y="134"/>
                      <a:pt x="128" y="134"/>
                    </a:cubicBezTo>
                    <a:cubicBezTo>
                      <a:pt x="127" y="121"/>
                      <a:pt x="123" y="107"/>
                      <a:pt x="131" y="96"/>
                    </a:cubicBezTo>
                    <a:cubicBezTo>
                      <a:pt x="136" y="89"/>
                      <a:pt x="144" y="85"/>
                      <a:pt x="152" y="83"/>
                    </a:cubicBezTo>
                    <a:cubicBezTo>
                      <a:pt x="160" y="84"/>
                      <a:pt x="170" y="83"/>
                      <a:pt x="176" y="91"/>
                    </a:cubicBezTo>
                    <a:cubicBezTo>
                      <a:pt x="179" y="94"/>
                      <a:pt x="178" y="100"/>
                      <a:pt x="175" y="103"/>
                    </a:cubicBezTo>
                    <a:cubicBezTo>
                      <a:pt x="174" y="106"/>
                      <a:pt x="171" y="108"/>
                      <a:pt x="168" y="108"/>
                    </a:cubicBezTo>
                    <a:cubicBezTo>
                      <a:pt x="157" y="102"/>
                      <a:pt x="175" y="96"/>
                      <a:pt x="167" y="90"/>
                    </a:cubicBezTo>
                    <a:cubicBezTo>
                      <a:pt x="160" y="86"/>
                      <a:pt x="151" y="87"/>
                      <a:pt x="144" y="92"/>
                    </a:cubicBezTo>
                    <a:cubicBezTo>
                      <a:pt x="132" y="102"/>
                      <a:pt x="130" y="116"/>
                      <a:pt x="134" y="131"/>
                    </a:cubicBezTo>
                    <a:cubicBezTo>
                      <a:pt x="137" y="140"/>
                      <a:pt x="147" y="141"/>
                      <a:pt x="154" y="143"/>
                    </a:cubicBezTo>
                    <a:cubicBezTo>
                      <a:pt x="164" y="143"/>
                      <a:pt x="173" y="138"/>
                      <a:pt x="179" y="130"/>
                    </a:cubicBezTo>
                    <a:cubicBezTo>
                      <a:pt x="184" y="126"/>
                      <a:pt x="187" y="134"/>
                      <a:pt x="192" y="131"/>
                    </a:cubicBezTo>
                    <a:cubicBezTo>
                      <a:pt x="208" y="129"/>
                      <a:pt x="223" y="117"/>
                      <a:pt x="227" y="102"/>
                    </a:cubicBezTo>
                    <a:cubicBezTo>
                      <a:pt x="240" y="101"/>
                      <a:pt x="254" y="95"/>
                      <a:pt x="262" y="84"/>
                    </a:cubicBezTo>
                    <a:cubicBezTo>
                      <a:pt x="267" y="75"/>
                      <a:pt x="272" y="62"/>
                      <a:pt x="265" y="52"/>
                    </a:cubicBezTo>
                    <a:cubicBezTo>
                      <a:pt x="261" y="45"/>
                      <a:pt x="253" y="41"/>
                      <a:pt x="245" y="41"/>
                    </a:cubicBezTo>
                    <a:cubicBezTo>
                      <a:pt x="236" y="42"/>
                      <a:pt x="227" y="43"/>
                      <a:pt x="222" y="51"/>
                    </a:cubicBezTo>
                    <a:cubicBezTo>
                      <a:pt x="219" y="56"/>
                      <a:pt x="217" y="63"/>
                      <a:pt x="221" y="68"/>
                    </a:cubicBezTo>
                    <a:cubicBezTo>
                      <a:pt x="225" y="69"/>
                      <a:pt x="224" y="60"/>
                      <a:pt x="230" y="62"/>
                    </a:cubicBezTo>
                    <a:cubicBezTo>
                      <a:pt x="231" y="64"/>
                      <a:pt x="234" y="66"/>
                      <a:pt x="233" y="69"/>
                    </a:cubicBezTo>
                    <a:cubicBezTo>
                      <a:pt x="231" y="72"/>
                      <a:pt x="228" y="75"/>
                      <a:pt x="225" y="75"/>
                    </a:cubicBezTo>
                    <a:cubicBezTo>
                      <a:pt x="220" y="76"/>
                      <a:pt x="216" y="72"/>
                      <a:pt x="214" y="68"/>
                    </a:cubicBezTo>
                    <a:cubicBezTo>
                      <a:pt x="213" y="64"/>
                      <a:pt x="214" y="60"/>
                      <a:pt x="212" y="57"/>
                    </a:cubicBezTo>
                    <a:cubicBezTo>
                      <a:pt x="205" y="65"/>
                      <a:pt x="193" y="65"/>
                      <a:pt x="183" y="64"/>
                    </a:cubicBezTo>
                    <a:cubicBezTo>
                      <a:pt x="180" y="64"/>
                      <a:pt x="178" y="68"/>
                      <a:pt x="176" y="64"/>
                    </a:cubicBezTo>
                    <a:cubicBezTo>
                      <a:pt x="175" y="62"/>
                      <a:pt x="175" y="58"/>
                      <a:pt x="177" y="56"/>
                    </a:cubicBezTo>
                    <a:cubicBezTo>
                      <a:pt x="180" y="55"/>
                      <a:pt x="184" y="55"/>
                      <a:pt x="186" y="59"/>
                    </a:cubicBezTo>
                    <a:cubicBezTo>
                      <a:pt x="193" y="61"/>
                      <a:pt x="202" y="58"/>
                      <a:pt x="208" y="52"/>
                    </a:cubicBezTo>
                    <a:cubicBezTo>
                      <a:pt x="214" y="46"/>
                      <a:pt x="216" y="37"/>
                      <a:pt x="213" y="29"/>
                    </a:cubicBezTo>
                    <a:close/>
                    <a:moveTo>
                      <a:pt x="564" y="30"/>
                    </a:moveTo>
                    <a:cubicBezTo>
                      <a:pt x="558" y="24"/>
                      <a:pt x="549" y="24"/>
                      <a:pt x="541" y="21"/>
                    </a:cubicBezTo>
                    <a:cubicBezTo>
                      <a:pt x="522" y="25"/>
                      <a:pt x="507" y="36"/>
                      <a:pt x="488" y="33"/>
                    </a:cubicBezTo>
                    <a:cubicBezTo>
                      <a:pt x="497" y="48"/>
                      <a:pt x="516" y="39"/>
                      <a:pt x="530" y="41"/>
                    </a:cubicBezTo>
                    <a:cubicBezTo>
                      <a:pt x="550" y="47"/>
                      <a:pt x="566" y="67"/>
                      <a:pt x="588" y="61"/>
                    </a:cubicBezTo>
                    <a:cubicBezTo>
                      <a:pt x="592" y="51"/>
                      <a:pt x="599" y="43"/>
                      <a:pt x="609" y="38"/>
                    </a:cubicBezTo>
                    <a:cubicBezTo>
                      <a:pt x="619" y="33"/>
                      <a:pt x="632" y="37"/>
                      <a:pt x="641" y="39"/>
                    </a:cubicBezTo>
                    <a:cubicBezTo>
                      <a:pt x="642" y="36"/>
                      <a:pt x="643" y="33"/>
                      <a:pt x="639" y="30"/>
                    </a:cubicBezTo>
                    <a:cubicBezTo>
                      <a:pt x="630" y="25"/>
                      <a:pt x="619" y="24"/>
                      <a:pt x="608" y="26"/>
                    </a:cubicBezTo>
                    <a:cubicBezTo>
                      <a:pt x="599" y="29"/>
                      <a:pt x="592" y="36"/>
                      <a:pt x="582" y="37"/>
                    </a:cubicBezTo>
                    <a:cubicBezTo>
                      <a:pt x="575" y="38"/>
                      <a:pt x="570" y="34"/>
                      <a:pt x="564" y="30"/>
                    </a:cubicBezTo>
                    <a:close/>
                    <a:moveTo>
                      <a:pt x="798" y="42"/>
                    </a:moveTo>
                    <a:cubicBezTo>
                      <a:pt x="786" y="33"/>
                      <a:pt x="772" y="26"/>
                      <a:pt x="756" y="27"/>
                    </a:cubicBezTo>
                    <a:cubicBezTo>
                      <a:pt x="748" y="28"/>
                      <a:pt x="740" y="32"/>
                      <a:pt x="738" y="40"/>
                    </a:cubicBezTo>
                    <a:cubicBezTo>
                      <a:pt x="735" y="50"/>
                      <a:pt x="738" y="60"/>
                      <a:pt x="745" y="67"/>
                    </a:cubicBezTo>
                    <a:cubicBezTo>
                      <a:pt x="748" y="69"/>
                      <a:pt x="753" y="70"/>
                      <a:pt x="756" y="67"/>
                    </a:cubicBezTo>
                    <a:cubicBezTo>
                      <a:pt x="758" y="66"/>
                      <a:pt x="758" y="63"/>
                      <a:pt x="756" y="61"/>
                    </a:cubicBezTo>
                    <a:cubicBezTo>
                      <a:pt x="755" y="60"/>
                      <a:pt x="754" y="62"/>
                      <a:pt x="753" y="63"/>
                    </a:cubicBezTo>
                    <a:cubicBezTo>
                      <a:pt x="751" y="64"/>
                      <a:pt x="749" y="63"/>
                      <a:pt x="747" y="62"/>
                    </a:cubicBezTo>
                    <a:cubicBezTo>
                      <a:pt x="744" y="59"/>
                      <a:pt x="743" y="54"/>
                      <a:pt x="742" y="49"/>
                    </a:cubicBezTo>
                    <a:cubicBezTo>
                      <a:pt x="743" y="44"/>
                      <a:pt x="744" y="38"/>
                      <a:pt x="749" y="35"/>
                    </a:cubicBezTo>
                    <a:cubicBezTo>
                      <a:pt x="763" y="27"/>
                      <a:pt x="777" y="36"/>
                      <a:pt x="789" y="41"/>
                    </a:cubicBezTo>
                    <a:cubicBezTo>
                      <a:pt x="793" y="43"/>
                      <a:pt x="795" y="50"/>
                      <a:pt x="800" y="48"/>
                    </a:cubicBezTo>
                    <a:cubicBezTo>
                      <a:pt x="808" y="41"/>
                      <a:pt x="818" y="33"/>
                      <a:pt x="829" y="37"/>
                    </a:cubicBezTo>
                    <a:cubicBezTo>
                      <a:pt x="837" y="42"/>
                      <a:pt x="837" y="51"/>
                      <a:pt x="835" y="59"/>
                    </a:cubicBezTo>
                    <a:cubicBezTo>
                      <a:pt x="832" y="65"/>
                      <a:pt x="829" y="70"/>
                      <a:pt x="829" y="77"/>
                    </a:cubicBezTo>
                    <a:cubicBezTo>
                      <a:pt x="834" y="84"/>
                      <a:pt x="841" y="90"/>
                      <a:pt x="844" y="98"/>
                    </a:cubicBezTo>
                    <a:cubicBezTo>
                      <a:pt x="847" y="111"/>
                      <a:pt x="847" y="125"/>
                      <a:pt x="837" y="134"/>
                    </a:cubicBezTo>
                    <a:cubicBezTo>
                      <a:pt x="831" y="137"/>
                      <a:pt x="824" y="137"/>
                      <a:pt x="818" y="133"/>
                    </a:cubicBezTo>
                    <a:cubicBezTo>
                      <a:pt x="814" y="130"/>
                      <a:pt x="811" y="125"/>
                      <a:pt x="810" y="120"/>
                    </a:cubicBezTo>
                    <a:cubicBezTo>
                      <a:pt x="810" y="117"/>
                      <a:pt x="810" y="113"/>
                      <a:pt x="807" y="112"/>
                    </a:cubicBezTo>
                    <a:cubicBezTo>
                      <a:pt x="805" y="113"/>
                      <a:pt x="804" y="116"/>
                      <a:pt x="804" y="118"/>
                    </a:cubicBezTo>
                    <a:cubicBezTo>
                      <a:pt x="804" y="127"/>
                      <a:pt x="807" y="134"/>
                      <a:pt x="815" y="139"/>
                    </a:cubicBezTo>
                    <a:cubicBezTo>
                      <a:pt x="822" y="144"/>
                      <a:pt x="830" y="142"/>
                      <a:pt x="837" y="140"/>
                    </a:cubicBezTo>
                    <a:cubicBezTo>
                      <a:pt x="844" y="138"/>
                      <a:pt x="847" y="130"/>
                      <a:pt x="850" y="123"/>
                    </a:cubicBezTo>
                    <a:cubicBezTo>
                      <a:pt x="853" y="107"/>
                      <a:pt x="849" y="87"/>
                      <a:pt x="836" y="76"/>
                    </a:cubicBezTo>
                    <a:cubicBezTo>
                      <a:pt x="833" y="67"/>
                      <a:pt x="843" y="63"/>
                      <a:pt x="841" y="55"/>
                    </a:cubicBezTo>
                    <a:cubicBezTo>
                      <a:pt x="841" y="46"/>
                      <a:pt x="839" y="36"/>
                      <a:pt x="830" y="32"/>
                    </a:cubicBezTo>
                    <a:cubicBezTo>
                      <a:pt x="824" y="30"/>
                      <a:pt x="815" y="30"/>
                      <a:pt x="810" y="34"/>
                    </a:cubicBezTo>
                    <a:cubicBezTo>
                      <a:pt x="806" y="35"/>
                      <a:pt x="803" y="41"/>
                      <a:pt x="798" y="42"/>
                    </a:cubicBezTo>
                    <a:close/>
                    <a:moveTo>
                      <a:pt x="203" y="28"/>
                    </a:moveTo>
                    <a:cubicBezTo>
                      <a:pt x="186" y="18"/>
                      <a:pt x="163" y="24"/>
                      <a:pt x="149" y="38"/>
                    </a:cubicBezTo>
                    <a:cubicBezTo>
                      <a:pt x="149" y="41"/>
                      <a:pt x="149" y="41"/>
                      <a:pt x="149" y="41"/>
                    </a:cubicBezTo>
                    <a:cubicBezTo>
                      <a:pt x="151" y="43"/>
                      <a:pt x="153" y="41"/>
                      <a:pt x="154" y="41"/>
                    </a:cubicBezTo>
                    <a:cubicBezTo>
                      <a:pt x="158" y="35"/>
                      <a:pt x="165" y="32"/>
                      <a:pt x="170" y="29"/>
                    </a:cubicBezTo>
                    <a:cubicBezTo>
                      <a:pt x="180" y="26"/>
                      <a:pt x="194" y="25"/>
                      <a:pt x="201" y="35"/>
                    </a:cubicBezTo>
                    <a:cubicBezTo>
                      <a:pt x="203" y="38"/>
                      <a:pt x="202" y="44"/>
                      <a:pt x="198" y="46"/>
                    </a:cubicBezTo>
                    <a:cubicBezTo>
                      <a:pt x="194" y="51"/>
                      <a:pt x="190" y="48"/>
                      <a:pt x="186" y="48"/>
                    </a:cubicBezTo>
                    <a:cubicBezTo>
                      <a:pt x="183" y="50"/>
                      <a:pt x="186" y="52"/>
                      <a:pt x="187" y="53"/>
                    </a:cubicBezTo>
                    <a:cubicBezTo>
                      <a:pt x="190" y="55"/>
                      <a:pt x="195" y="55"/>
                      <a:pt x="197" y="53"/>
                    </a:cubicBezTo>
                    <a:cubicBezTo>
                      <a:pt x="202" y="49"/>
                      <a:pt x="207" y="46"/>
                      <a:pt x="208" y="40"/>
                    </a:cubicBezTo>
                    <a:cubicBezTo>
                      <a:pt x="207" y="36"/>
                      <a:pt x="207" y="31"/>
                      <a:pt x="203" y="28"/>
                    </a:cubicBezTo>
                    <a:close/>
                    <a:moveTo>
                      <a:pt x="125" y="35"/>
                    </a:moveTo>
                    <a:cubicBezTo>
                      <a:pt x="115" y="22"/>
                      <a:pt x="94" y="26"/>
                      <a:pt x="84" y="34"/>
                    </a:cubicBezTo>
                    <a:cubicBezTo>
                      <a:pt x="80" y="35"/>
                      <a:pt x="78" y="41"/>
                      <a:pt x="74" y="42"/>
                    </a:cubicBezTo>
                    <a:cubicBezTo>
                      <a:pt x="58" y="34"/>
                      <a:pt x="58" y="34"/>
                      <a:pt x="58" y="34"/>
                    </a:cubicBezTo>
                    <a:cubicBezTo>
                      <a:pt x="52" y="36"/>
                      <a:pt x="45" y="35"/>
                      <a:pt x="39" y="37"/>
                    </a:cubicBezTo>
                    <a:cubicBezTo>
                      <a:pt x="28" y="40"/>
                      <a:pt x="27" y="52"/>
                      <a:pt x="26" y="62"/>
                    </a:cubicBezTo>
                    <a:cubicBezTo>
                      <a:pt x="28" y="66"/>
                      <a:pt x="35" y="69"/>
                      <a:pt x="32" y="74"/>
                    </a:cubicBezTo>
                    <a:cubicBezTo>
                      <a:pt x="23" y="89"/>
                      <a:pt x="16" y="110"/>
                      <a:pt x="25" y="127"/>
                    </a:cubicBezTo>
                    <a:cubicBezTo>
                      <a:pt x="29" y="134"/>
                      <a:pt x="35" y="139"/>
                      <a:pt x="42" y="138"/>
                    </a:cubicBezTo>
                    <a:cubicBezTo>
                      <a:pt x="50" y="139"/>
                      <a:pt x="59" y="136"/>
                      <a:pt x="63" y="129"/>
                    </a:cubicBezTo>
                    <a:cubicBezTo>
                      <a:pt x="64" y="124"/>
                      <a:pt x="64" y="120"/>
                      <a:pt x="62" y="116"/>
                    </a:cubicBezTo>
                    <a:cubicBezTo>
                      <a:pt x="53" y="112"/>
                      <a:pt x="60" y="123"/>
                      <a:pt x="57" y="126"/>
                    </a:cubicBezTo>
                    <a:cubicBezTo>
                      <a:pt x="54" y="131"/>
                      <a:pt x="48" y="133"/>
                      <a:pt x="42" y="133"/>
                    </a:cubicBezTo>
                    <a:cubicBezTo>
                      <a:pt x="37" y="132"/>
                      <a:pt x="33" y="129"/>
                      <a:pt x="30" y="125"/>
                    </a:cubicBezTo>
                    <a:cubicBezTo>
                      <a:pt x="26" y="119"/>
                      <a:pt x="26" y="110"/>
                      <a:pt x="27" y="103"/>
                    </a:cubicBezTo>
                    <a:cubicBezTo>
                      <a:pt x="28" y="91"/>
                      <a:pt x="36" y="81"/>
                      <a:pt x="39" y="71"/>
                    </a:cubicBezTo>
                    <a:cubicBezTo>
                      <a:pt x="35" y="63"/>
                      <a:pt x="31" y="56"/>
                      <a:pt x="35" y="47"/>
                    </a:cubicBezTo>
                    <a:cubicBezTo>
                      <a:pt x="38" y="38"/>
                      <a:pt x="47" y="40"/>
                      <a:pt x="55" y="39"/>
                    </a:cubicBezTo>
                    <a:cubicBezTo>
                      <a:pt x="59" y="39"/>
                      <a:pt x="61" y="41"/>
                      <a:pt x="65" y="42"/>
                    </a:cubicBezTo>
                    <a:cubicBezTo>
                      <a:pt x="69" y="43"/>
                      <a:pt x="70" y="50"/>
                      <a:pt x="74" y="47"/>
                    </a:cubicBezTo>
                    <a:cubicBezTo>
                      <a:pt x="86" y="38"/>
                      <a:pt x="99" y="27"/>
                      <a:pt x="115" y="32"/>
                    </a:cubicBezTo>
                    <a:cubicBezTo>
                      <a:pt x="118" y="36"/>
                      <a:pt x="124" y="39"/>
                      <a:pt x="123" y="45"/>
                    </a:cubicBezTo>
                    <a:cubicBezTo>
                      <a:pt x="124" y="52"/>
                      <a:pt x="121" y="56"/>
                      <a:pt x="117" y="61"/>
                    </a:cubicBezTo>
                    <a:cubicBezTo>
                      <a:pt x="114" y="65"/>
                      <a:pt x="109" y="65"/>
                      <a:pt x="109" y="69"/>
                    </a:cubicBezTo>
                    <a:cubicBezTo>
                      <a:pt x="109" y="70"/>
                      <a:pt x="110" y="70"/>
                      <a:pt x="112" y="70"/>
                    </a:cubicBezTo>
                    <a:cubicBezTo>
                      <a:pt x="119" y="67"/>
                      <a:pt x="127" y="60"/>
                      <a:pt x="129" y="52"/>
                    </a:cubicBezTo>
                    <a:cubicBezTo>
                      <a:pt x="130" y="46"/>
                      <a:pt x="128" y="40"/>
                      <a:pt x="125" y="35"/>
                    </a:cubicBezTo>
                    <a:close/>
                    <a:moveTo>
                      <a:pt x="253" y="53"/>
                    </a:moveTo>
                    <a:cubicBezTo>
                      <a:pt x="247" y="49"/>
                      <a:pt x="237" y="47"/>
                      <a:pt x="230" y="52"/>
                    </a:cubicBezTo>
                    <a:cubicBezTo>
                      <a:pt x="229" y="53"/>
                      <a:pt x="229" y="54"/>
                      <a:pt x="230" y="55"/>
                    </a:cubicBezTo>
                    <a:cubicBezTo>
                      <a:pt x="237" y="55"/>
                      <a:pt x="245" y="52"/>
                      <a:pt x="250" y="59"/>
                    </a:cubicBezTo>
                    <a:cubicBezTo>
                      <a:pt x="253" y="63"/>
                      <a:pt x="253" y="68"/>
                      <a:pt x="253" y="72"/>
                    </a:cubicBezTo>
                    <a:cubicBezTo>
                      <a:pt x="247" y="89"/>
                      <a:pt x="229" y="89"/>
                      <a:pt x="216" y="92"/>
                    </a:cubicBezTo>
                    <a:cubicBezTo>
                      <a:pt x="215" y="99"/>
                      <a:pt x="212" y="105"/>
                      <a:pt x="207" y="110"/>
                    </a:cubicBezTo>
                    <a:cubicBezTo>
                      <a:pt x="201" y="116"/>
                      <a:pt x="192" y="121"/>
                      <a:pt x="183" y="116"/>
                    </a:cubicBezTo>
                    <a:cubicBezTo>
                      <a:pt x="172" y="110"/>
                      <a:pt x="171" y="123"/>
                      <a:pt x="163" y="126"/>
                    </a:cubicBezTo>
                    <a:cubicBezTo>
                      <a:pt x="160" y="128"/>
                      <a:pt x="155" y="130"/>
                      <a:pt x="151" y="127"/>
                    </a:cubicBezTo>
                    <a:cubicBezTo>
                      <a:pt x="147" y="124"/>
                      <a:pt x="145" y="118"/>
                      <a:pt x="146" y="112"/>
                    </a:cubicBezTo>
                    <a:cubicBezTo>
                      <a:pt x="148" y="106"/>
                      <a:pt x="153" y="99"/>
                      <a:pt x="159" y="98"/>
                    </a:cubicBezTo>
                    <a:cubicBezTo>
                      <a:pt x="161" y="97"/>
                      <a:pt x="159" y="95"/>
                      <a:pt x="157" y="95"/>
                    </a:cubicBezTo>
                    <a:cubicBezTo>
                      <a:pt x="152" y="95"/>
                      <a:pt x="148" y="99"/>
                      <a:pt x="144" y="103"/>
                    </a:cubicBezTo>
                    <a:cubicBezTo>
                      <a:pt x="141" y="108"/>
                      <a:pt x="139" y="116"/>
                      <a:pt x="141" y="123"/>
                    </a:cubicBezTo>
                    <a:cubicBezTo>
                      <a:pt x="144" y="128"/>
                      <a:pt x="147" y="134"/>
                      <a:pt x="154" y="134"/>
                    </a:cubicBezTo>
                    <a:cubicBezTo>
                      <a:pt x="165" y="137"/>
                      <a:pt x="169" y="124"/>
                      <a:pt x="178" y="120"/>
                    </a:cubicBezTo>
                    <a:cubicBezTo>
                      <a:pt x="185" y="124"/>
                      <a:pt x="192" y="124"/>
                      <a:pt x="199" y="122"/>
                    </a:cubicBezTo>
                    <a:cubicBezTo>
                      <a:pt x="207" y="117"/>
                      <a:pt x="217" y="111"/>
                      <a:pt x="219" y="102"/>
                    </a:cubicBezTo>
                    <a:cubicBezTo>
                      <a:pt x="220" y="93"/>
                      <a:pt x="230" y="96"/>
                      <a:pt x="236" y="94"/>
                    </a:cubicBezTo>
                    <a:cubicBezTo>
                      <a:pt x="247" y="92"/>
                      <a:pt x="257" y="82"/>
                      <a:pt x="259" y="71"/>
                    </a:cubicBezTo>
                    <a:cubicBezTo>
                      <a:pt x="259" y="65"/>
                      <a:pt x="257" y="58"/>
                      <a:pt x="253" y="53"/>
                    </a:cubicBezTo>
                    <a:close/>
                    <a:moveTo>
                      <a:pt x="623" y="66"/>
                    </a:moveTo>
                    <a:cubicBezTo>
                      <a:pt x="622" y="63"/>
                      <a:pt x="619" y="63"/>
                      <a:pt x="617" y="65"/>
                    </a:cubicBezTo>
                    <a:cubicBezTo>
                      <a:pt x="615" y="68"/>
                      <a:pt x="617" y="73"/>
                      <a:pt x="618" y="76"/>
                    </a:cubicBezTo>
                    <a:cubicBezTo>
                      <a:pt x="620" y="81"/>
                      <a:pt x="625" y="83"/>
                      <a:pt x="631" y="83"/>
                    </a:cubicBezTo>
                    <a:cubicBezTo>
                      <a:pt x="635" y="84"/>
                      <a:pt x="639" y="81"/>
                      <a:pt x="642" y="83"/>
                    </a:cubicBezTo>
                    <a:cubicBezTo>
                      <a:pt x="643" y="97"/>
                      <a:pt x="649" y="110"/>
                      <a:pt x="661" y="117"/>
                    </a:cubicBezTo>
                    <a:cubicBezTo>
                      <a:pt x="669" y="120"/>
                      <a:pt x="679" y="122"/>
                      <a:pt x="688" y="119"/>
                    </a:cubicBezTo>
                    <a:cubicBezTo>
                      <a:pt x="693" y="121"/>
                      <a:pt x="692" y="128"/>
                      <a:pt x="696" y="130"/>
                    </a:cubicBezTo>
                    <a:cubicBezTo>
                      <a:pt x="701" y="135"/>
                      <a:pt x="706" y="136"/>
                      <a:pt x="713" y="135"/>
                    </a:cubicBezTo>
                    <a:cubicBezTo>
                      <a:pt x="722" y="135"/>
                      <a:pt x="729" y="128"/>
                      <a:pt x="734" y="120"/>
                    </a:cubicBezTo>
                    <a:cubicBezTo>
                      <a:pt x="736" y="113"/>
                      <a:pt x="735" y="105"/>
                      <a:pt x="730" y="100"/>
                    </a:cubicBezTo>
                    <a:cubicBezTo>
                      <a:pt x="725" y="97"/>
                      <a:pt x="721" y="89"/>
                      <a:pt x="716" y="93"/>
                    </a:cubicBezTo>
                    <a:cubicBezTo>
                      <a:pt x="715" y="95"/>
                      <a:pt x="715" y="96"/>
                      <a:pt x="716" y="97"/>
                    </a:cubicBezTo>
                    <a:cubicBezTo>
                      <a:pt x="723" y="99"/>
                      <a:pt x="730" y="104"/>
                      <a:pt x="730" y="111"/>
                    </a:cubicBezTo>
                    <a:cubicBezTo>
                      <a:pt x="732" y="118"/>
                      <a:pt x="725" y="124"/>
                      <a:pt x="720" y="128"/>
                    </a:cubicBezTo>
                    <a:cubicBezTo>
                      <a:pt x="715" y="130"/>
                      <a:pt x="709" y="131"/>
                      <a:pt x="704" y="130"/>
                    </a:cubicBezTo>
                    <a:cubicBezTo>
                      <a:pt x="701" y="127"/>
                      <a:pt x="698" y="125"/>
                      <a:pt x="696" y="121"/>
                    </a:cubicBezTo>
                    <a:cubicBezTo>
                      <a:pt x="694" y="119"/>
                      <a:pt x="696" y="113"/>
                      <a:pt x="690" y="112"/>
                    </a:cubicBezTo>
                    <a:cubicBezTo>
                      <a:pt x="685" y="115"/>
                      <a:pt x="679" y="116"/>
                      <a:pt x="673" y="114"/>
                    </a:cubicBezTo>
                    <a:cubicBezTo>
                      <a:pt x="663" y="114"/>
                      <a:pt x="653" y="106"/>
                      <a:pt x="650" y="97"/>
                    </a:cubicBezTo>
                    <a:cubicBezTo>
                      <a:pt x="646" y="91"/>
                      <a:pt x="649" y="81"/>
                      <a:pt x="642" y="76"/>
                    </a:cubicBezTo>
                    <a:cubicBezTo>
                      <a:pt x="637" y="78"/>
                      <a:pt x="629" y="79"/>
                      <a:pt x="624" y="76"/>
                    </a:cubicBezTo>
                    <a:cubicBezTo>
                      <a:pt x="621" y="73"/>
                      <a:pt x="622" y="69"/>
                      <a:pt x="623" y="66"/>
                    </a:cubicBezTo>
                    <a:close/>
                    <a:moveTo>
                      <a:pt x="199" y="70"/>
                    </a:moveTo>
                    <a:cubicBezTo>
                      <a:pt x="192" y="72"/>
                      <a:pt x="183" y="74"/>
                      <a:pt x="176" y="71"/>
                    </a:cubicBezTo>
                    <a:cubicBezTo>
                      <a:pt x="172" y="71"/>
                      <a:pt x="169" y="64"/>
                      <a:pt x="166" y="68"/>
                    </a:cubicBezTo>
                    <a:cubicBezTo>
                      <a:pt x="165" y="69"/>
                      <a:pt x="165" y="71"/>
                      <a:pt x="167" y="72"/>
                    </a:cubicBezTo>
                    <a:cubicBezTo>
                      <a:pt x="179" y="80"/>
                      <a:pt x="194" y="77"/>
                      <a:pt x="206" y="70"/>
                    </a:cubicBezTo>
                    <a:cubicBezTo>
                      <a:pt x="206" y="70"/>
                      <a:pt x="207" y="68"/>
                      <a:pt x="206" y="68"/>
                    </a:cubicBezTo>
                    <a:cubicBezTo>
                      <a:pt x="203" y="66"/>
                      <a:pt x="201" y="69"/>
                      <a:pt x="199" y="70"/>
                    </a:cubicBezTo>
                    <a:close/>
                    <a:moveTo>
                      <a:pt x="782" y="78"/>
                    </a:moveTo>
                    <a:cubicBezTo>
                      <a:pt x="776" y="69"/>
                      <a:pt x="777" y="83"/>
                      <a:pt x="773" y="85"/>
                    </a:cubicBezTo>
                    <a:cubicBezTo>
                      <a:pt x="769" y="92"/>
                      <a:pt x="761" y="94"/>
                      <a:pt x="754" y="93"/>
                    </a:cubicBezTo>
                    <a:cubicBezTo>
                      <a:pt x="748" y="97"/>
                      <a:pt x="755" y="103"/>
                      <a:pt x="755" y="108"/>
                    </a:cubicBezTo>
                    <a:cubicBezTo>
                      <a:pt x="757" y="112"/>
                      <a:pt x="752" y="117"/>
                      <a:pt x="756" y="121"/>
                    </a:cubicBezTo>
                    <a:cubicBezTo>
                      <a:pt x="762" y="122"/>
                      <a:pt x="768" y="125"/>
                      <a:pt x="773" y="127"/>
                    </a:cubicBezTo>
                    <a:cubicBezTo>
                      <a:pt x="778" y="128"/>
                      <a:pt x="781" y="135"/>
                      <a:pt x="786" y="131"/>
                    </a:cubicBezTo>
                    <a:cubicBezTo>
                      <a:pt x="785" y="122"/>
                      <a:pt x="781" y="109"/>
                      <a:pt x="789" y="100"/>
                    </a:cubicBezTo>
                    <a:cubicBezTo>
                      <a:pt x="793" y="96"/>
                      <a:pt x="800" y="96"/>
                      <a:pt x="802" y="90"/>
                    </a:cubicBezTo>
                    <a:cubicBezTo>
                      <a:pt x="798" y="83"/>
                      <a:pt x="794" y="93"/>
                      <a:pt x="790" y="92"/>
                    </a:cubicBezTo>
                    <a:cubicBezTo>
                      <a:pt x="785" y="97"/>
                      <a:pt x="779" y="103"/>
                      <a:pt x="780" y="110"/>
                    </a:cubicBezTo>
                    <a:cubicBezTo>
                      <a:pt x="778" y="114"/>
                      <a:pt x="781" y="118"/>
                      <a:pt x="779" y="122"/>
                    </a:cubicBezTo>
                    <a:cubicBezTo>
                      <a:pt x="773" y="121"/>
                      <a:pt x="767" y="118"/>
                      <a:pt x="762" y="114"/>
                    </a:cubicBezTo>
                    <a:cubicBezTo>
                      <a:pt x="761" y="109"/>
                      <a:pt x="758" y="105"/>
                      <a:pt x="760" y="100"/>
                    </a:cubicBezTo>
                    <a:cubicBezTo>
                      <a:pt x="771" y="98"/>
                      <a:pt x="780" y="88"/>
                      <a:pt x="782" y="78"/>
                    </a:cubicBezTo>
                    <a:close/>
                    <a:moveTo>
                      <a:pt x="581" y="135"/>
                    </a:moveTo>
                    <a:cubicBezTo>
                      <a:pt x="570" y="129"/>
                      <a:pt x="558" y="126"/>
                      <a:pt x="547" y="122"/>
                    </a:cubicBezTo>
                    <a:cubicBezTo>
                      <a:pt x="523" y="116"/>
                      <a:pt x="493" y="116"/>
                      <a:pt x="472" y="128"/>
                    </a:cubicBezTo>
                    <a:cubicBezTo>
                      <a:pt x="451" y="118"/>
                      <a:pt x="422" y="119"/>
                      <a:pt x="402" y="131"/>
                    </a:cubicBezTo>
                    <a:cubicBezTo>
                      <a:pt x="367" y="124"/>
                      <a:pt x="328" y="124"/>
                      <a:pt x="295" y="138"/>
                    </a:cubicBezTo>
                    <a:cubicBezTo>
                      <a:pt x="289" y="140"/>
                      <a:pt x="284" y="144"/>
                      <a:pt x="279" y="147"/>
                    </a:cubicBezTo>
                    <a:cubicBezTo>
                      <a:pt x="268" y="155"/>
                      <a:pt x="258" y="165"/>
                      <a:pt x="253" y="177"/>
                    </a:cubicBezTo>
                    <a:cubicBezTo>
                      <a:pt x="250" y="182"/>
                      <a:pt x="250" y="188"/>
                      <a:pt x="247" y="194"/>
                    </a:cubicBezTo>
                    <a:cubicBezTo>
                      <a:pt x="224" y="198"/>
                      <a:pt x="203" y="217"/>
                      <a:pt x="196" y="239"/>
                    </a:cubicBezTo>
                    <a:cubicBezTo>
                      <a:pt x="161" y="253"/>
                      <a:pt x="145" y="291"/>
                      <a:pt x="130" y="321"/>
                    </a:cubicBezTo>
                    <a:cubicBezTo>
                      <a:pt x="122" y="344"/>
                      <a:pt x="123" y="368"/>
                      <a:pt x="131" y="391"/>
                    </a:cubicBezTo>
                    <a:cubicBezTo>
                      <a:pt x="117" y="408"/>
                      <a:pt x="111" y="436"/>
                      <a:pt x="121" y="456"/>
                    </a:cubicBezTo>
                    <a:cubicBezTo>
                      <a:pt x="130" y="466"/>
                      <a:pt x="117" y="477"/>
                      <a:pt x="119" y="489"/>
                    </a:cubicBezTo>
                    <a:cubicBezTo>
                      <a:pt x="115" y="519"/>
                      <a:pt x="122" y="549"/>
                      <a:pt x="135" y="574"/>
                    </a:cubicBezTo>
                    <a:cubicBezTo>
                      <a:pt x="149" y="596"/>
                      <a:pt x="171" y="615"/>
                      <a:pt x="194" y="624"/>
                    </a:cubicBezTo>
                    <a:cubicBezTo>
                      <a:pt x="200" y="643"/>
                      <a:pt x="217" y="661"/>
                      <a:pt x="235" y="668"/>
                    </a:cubicBezTo>
                    <a:cubicBezTo>
                      <a:pt x="238" y="671"/>
                      <a:pt x="245" y="668"/>
                      <a:pt x="245" y="674"/>
                    </a:cubicBezTo>
                    <a:cubicBezTo>
                      <a:pt x="257" y="699"/>
                      <a:pt x="280" y="716"/>
                      <a:pt x="304" y="728"/>
                    </a:cubicBezTo>
                    <a:cubicBezTo>
                      <a:pt x="331" y="742"/>
                      <a:pt x="369" y="739"/>
                      <a:pt x="397" y="728"/>
                    </a:cubicBezTo>
                    <a:cubicBezTo>
                      <a:pt x="406" y="734"/>
                      <a:pt x="416" y="738"/>
                      <a:pt x="427" y="740"/>
                    </a:cubicBezTo>
                    <a:cubicBezTo>
                      <a:pt x="430" y="739"/>
                      <a:pt x="434" y="741"/>
                      <a:pt x="437" y="741"/>
                    </a:cubicBezTo>
                    <a:cubicBezTo>
                      <a:pt x="452" y="740"/>
                      <a:pt x="465" y="736"/>
                      <a:pt x="476" y="727"/>
                    </a:cubicBezTo>
                    <a:cubicBezTo>
                      <a:pt x="489" y="730"/>
                      <a:pt x="500" y="735"/>
                      <a:pt x="514" y="735"/>
                    </a:cubicBezTo>
                    <a:cubicBezTo>
                      <a:pt x="548" y="739"/>
                      <a:pt x="579" y="726"/>
                      <a:pt x="604" y="705"/>
                    </a:cubicBezTo>
                    <a:cubicBezTo>
                      <a:pt x="617" y="693"/>
                      <a:pt x="624" y="677"/>
                      <a:pt x="632" y="661"/>
                    </a:cubicBezTo>
                    <a:cubicBezTo>
                      <a:pt x="651" y="653"/>
                      <a:pt x="670" y="638"/>
                      <a:pt x="678" y="618"/>
                    </a:cubicBezTo>
                    <a:cubicBezTo>
                      <a:pt x="680" y="615"/>
                      <a:pt x="680" y="609"/>
                      <a:pt x="685" y="609"/>
                    </a:cubicBezTo>
                    <a:cubicBezTo>
                      <a:pt x="714" y="594"/>
                      <a:pt x="737" y="568"/>
                      <a:pt x="749" y="539"/>
                    </a:cubicBezTo>
                    <a:cubicBezTo>
                      <a:pt x="760" y="516"/>
                      <a:pt x="762" y="482"/>
                      <a:pt x="749" y="459"/>
                    </a:cubicBezTo>
                    <a:cubicBezTo>
                      <a:pt x="751" y="452"/>
                      <a:pt x="755" y="445"/>
                      <a:pt x="756" y="436"/>
                    </a:cubicBezTo>
                    <a:cubicBezTo>
                      <a:pt x="761" y="421"/>
                      <a:pt x="757" y="403"/>
                      <a:pt x="752" y="389"/>
                    </a:cubicBezTo>
                    <a:cubicBezTo>
                      <a:pt x="756" y="371"/>
                      <a:pt x="757" y="347"/>
                      <a:pt x="753" y="328"/>
                    </a:cubicBezTo>
                    <a:cubicBezTo>
                      <a:pt x="747" y="313"/>
                      <a:pt x="743" y="298"/>
                      <a:pt x="731" y="284"/>
                    </a:cubicBezTo>
                    <a:cubicBezTo>
                      <a:pt x="719" y="265"/>
                      <a:pt x="698" y="254"/>
                      <a:pt x="679" y="242"/>
                    </a:cubicBezTo>
                    <a:cubicBezTo>
                      <a:pt x="675" y="231"/>
                      <a:pt x="669" y="221"/>
                      <a:pt x="660" y="212"/>
                    </a:cubicBezTo>
                    <a:cubicBezTo>
                      <a:pt x="653" y="205"/>
                      <a:pt x="644" y="201"/>
                      <a:pt x="637" y="194"/>
                    </a:cubicBezTo>
                    <a:cubicBezTo>
                      <a:pt x="635" y="193"/>
                      <a:pt x="631" y="194"/>
                      <a:pt x="629" y="191"/>
                    </a:cubicBezTo>
                    <a:cubicBezTo>
                      <a:pt x="623" y="167"/>
                      <a:pt x="602" y="148"/>
                      <a:pt x="581" y="135"/>
                    </a:cubicBezTo>
                    <a:close/>
                    <a:moveTo>
                      <a:pt x="575" y="138"/>
                    </a:moveTo>
                    <a:cubicBezTo>
                      <a:pt x="565" y="134"/>
                      <a:pt x="555" y="130"/>
                      <a:pt x="545" y="127"/>
                    </a:cubicBezTo>
                    <a:cubicBezTo>
                      <a:pt x="521" y="123"/>
                      <a:pt x="493" y="121"/>
                      <a:pt x="474" y="136"/>
                    </a:cubicBezTo>
                    <a:cubicBezTo>
                      <a:pt x="467" y="137"/>
                      <a:pt x="463" y="129"/>
                      <a:pt x="456" y="130"/>
                    </a:cubicBezTo>
                    <a:cubicBezTo>
                      <a:pt x="439" y="125"/>
                      <a:pt x="420" y="128"/>
                      <a:pt x="405" y="137"/>
                    </a:cubicBezTo>
                    <a:cubicBezTo>
                      <a:pt x="401" y="137"/>
                      <a:pt x="397" y="139"/>
                      <a:pt x="394" y="136"/>
                    </a:cubicBezTo>
                    <a:cubicBezTo>
                      <a:pt x="361" y="127"/>
                      <a:pt x="325" y="133"/>
                      <a:pt x="295" y="145"/>
                    </a:cubicBezTo>
                    <a:cubicBezTo>
                      <a:pt x="276" y="155"/>
                      <a:pt x="260" y="169"/>
                      <a:pt x="255" y="191"/>
                    </a:cubicBezTo>
                    <a:cubicBezTo>
                      <a:pt x="255" y="194"/>
                      <a:pt x="257" y="196"/>
                      <a:pt x="255" y="198"/>
                    </a:cubicBezTo>
                    <a:cubicBezTo>
                      <a:pt x="254" y="199"/>
                      <a:pt x="253" y="198"/>
                      <a:pt x="251" y="198"/>
                    </a:cubicBezTo>
                    <a:cubicBezTo>
                      <a:pt x="232" y="202"/>
                      <a:pt x="209" y="217"/>
                      <a:pt x="204" y="238"/>
                    </a:cubicBezTo>
                    <a:cubicBezTo>
                      <a:pt x="205" y="244"/>
                      <a:pt x="198" y="244"/>
                      <a:pt x="194" y="245"/>
                    </a:cubicBezTo>
                    <a:cubicBezTo>
                      <a:pt x="172" y="258"/>
                      <a:pt x="157" y="279"/>
                      <a:pt x="147" y="301"/>
                    </a:cubicBezTo>
                    <a:cubicBezTo>
                      <a:pt x="131" y="328"/>
                      <a:pt x="124" y="363"/>
                      <a:pt x="139" y="391"/>
                    </a:cubicBezTo>
                    <a:cubicBezTo>
                      <a:pt x="127" y="403"/>
                      <a:pt x="122" y="418"/>
                      <a:pt x="122" y="435"/>
                    </a:cubicBezTo>
                    <a:cubicBezTo>
                      <a:pt x="120" y="446"/>
                      <a:pt x="128" y="454"/>
                      <a:pt x="130" y="464"/>
                    </a:cubicBezTo>
                    <a:cubicBezTo>
                      <a:pt x="122" y="493"/>
                      <a:pt x="122" y="523"/>
                      <a:pt x="132" y="551"/>
                    </a:cubicBezTo>
                    <a:cubicBezTo>
                      <a:pt x="139" y="577"/>
                      <a:pt x="161" y="599"/>
                      <a:pt x="184" y="613"/>
                    </a:cubicBezTo>
                    <a:cubicBezTo>
                      <a:pt x="188" y="617"/>
                      <a:pt x="194" y="617"/>
                      <a:pt x="199" y="615"/>
                    </a:cubicBezTo>
                    <a:cubicBezTo>
                      <a:pt x="203" y="616"/>
                      <a:pt x="199" y="620"/>
                      <a:pt x="201" y="623"/>
                    </a:cubicBezTo>
                    <a:cubicBezTo>
                      <a:pt x="206" y="639"/>
                      <a:pt x="221" y="660"/>
                      <a:pt x="240" y="663"/>
                    </a:cubicBezTo>
                    <a:cubicBezTo>
                      <a:pt x="243" y="659"/>
                      <a:pt x="243" y="659"/>
                      <a:pt x="243" y="659"/>
                    </a:cubicBezTo>
                    <a:cubicBezTo>
                      <a:pt x="251" y="658"/>
                      <a:pt x="248" y="670"/>
                      <a:pt x="251" y="675"/>
                    </a:cubicBezTo>
                    <a:cubicBezTo>
                      <a:pt x="264" y="699"/>
                      <a:pt x="289" y="717"/>
                      <a:pt x="314" y="726"/>
                    </a:cubicBezTo>
                    <a:cubicBezTo>
                      <a:pt x="341" y="736"/>
                      <a:pt x="374" y="733"/>
                      <a:pt x="398" y="721"/>
                    </a:cubicBezTo>
                    <a:cubicBezTo>
                      <a:pt x="411" y="733"/>
                      <a:pt x="433" y="737"/>
                      <a:pt x="452" y="733"/>
                    </a:cubicBezTo>
                    <a:cubicBezTo>
                      <a:pt x="461" y="731"/>
                      <a:pt x="467" y="724"/>
                      <a:pt x="476" y="722"/>
                    </a:cubicBezTo>
                    <a:cubicBezTo>
                      <a:pt x="509" y="735"/>
                      <a:pt x="550" y="735"/>
                      <a:pt x="580" y="715"/>
                    </a:cubicBezTo>
                    <a:cubicBezTo>
                      <a:pt x="599" y="704"/>
                      <a:pt x="617" y="686"/>
                      <a:pt x="624" y="665"/>
                    </a:cubicBezTo>
                    <a:cubicBezTo>
                      <a:pt x="625" y="663"/>
                      <a:pt x="623" y="659"/>
                      <a:pt x="625" y="657"/>
                    </a:cubicBezTo>
                    <a:cubicBezTo>
                      <a:pt x="647" y="649"/>
                      <a:pt x="669" y="631"/>
                      <a:pt x="675" y="608"/>
                    </a:cubicBezTo>
                    <a:cubicBezTo>
                      <a:pt x="717" y="589"/>
                      <a:pt x="750" y="545"/>
                      <a:pt x="751" y="498"/>
                    </a:cubicBezTo>
                    <a:cubicBezTo>
                      <a:pt x="750" y="486"/>
                      <a:pt x="752" y="475"/>
                      <a:pt x="744" y="466"/>
                    </a:cubicBezTo>
                    <a:cubicBezTo>
                      <a:pt x="743" y="463"/>
                      <a:pt x="740" y="463"/>
                      <a:pt x="740" y="460"/>
                    </a:cubicBezTo>
                    <a:cubicBezTo>
                      <a:pt x="744" y="455"/>
                      <a:pt x="745" y="448"/>
                      <a:pt x="749" y="442"/>
                    </a:cubicBezTo>
                    <a:cubicBezTo>
                      <a:pt x="751" y="430"/>
                      <a:pt x="752" y="419"/>
                      <a:pt x="750" y="405"/>
                    </a:cubicBezTo>
                    <a:cubicBezTo>
                      <a:pt x="750" y="399"/>
                      <a:pt x="742" y="392"/>
                      <a:pt x="747" y="386"/>
                    </a:cubicBezTo>
                    <a:cubicBezTo>
                      <a:pt x="754" y="360"/>
                      <a:pt x="751" y="327"/>
                      <a:pt x="737" y="304"/>
                    </a:cubicBezTo>
                    <a:cubicBezTo>
                      <a:pt x="723" y="283"/>
                      <a:pt x="707" y="262"/>
                      <a:pt x="684" y="252"/>
                    </a:cubicBezTo>
                    <a:cubicBezTo>
                      <a:pt x="680" y="250"/>
                      <a:pt x="677" y="253"/>
                      <a:pt x="675" y="255"/>
                    </a:cubicBezTo>
                    <a:cubicBezTo>
                      <a:pt x="673" y="254"/>
                      <a:pt x="673" y="253"/>
                      <a:pt x="673" y="252"/>
                    </a:cubicBezTo>
                    <a:cubicBezTo>
                      <a:pt x="672" y="229"/>
                      <a:pt x="650" y="212"/>
                      <a:pt x="633" y="200"/>
                    </a:cubicBezTo>
                    <a:cubicBezTo>
                      <a:pt x="630" y="198"/>
                      <a:pt x="627" y="200"/>
                      <a:pt x="625" y="198"/>
                    </a:cubicBezTo>
                    <a:cubicBezTo>
                      <a:pt x="624" y="181"/>
                      <a:pt x="612" y="167"/>
                      <a:pt x="601" y="156"/>
                    </a:cubicBezTo>
                    <a:cubicBezTo>
                      <a:pt x="593" y="149"/>
                      <a:pt x="585" y="143"/>
                      <a:pt x="575" y="138"/>
                    </a:cubicBezTo>
                    <a:close/>
                    <a:moveTo>
                      <a:pt x="776" y="147"/>
                    </a:moveTo>
                    <a:cubicBezTo>
                      <a:pt x="769" y="141"/>
                      <a:pt x="758" y="139"/>
                      <a:pt x="750" y="144"/>
                    </a:cubicBezTo>
                    <a:cubicBezTo>
                      <a:pt x="744" y="145"/>
                      <a:pt x="744" y="151"/>
                      <a:pt x="743" y="155"/>
                    </a:cubicBezTo>
                    <a:cubicBezTo>
                      <a:pt x="741" y="166"/>
                      <a:pt x="744" y="177"/>
                      <a:pt x="754" y="181"/>
                    </a:cubicBezTo>
                    <a:cubicBezTo>
                      <a:pt x="752" y="188"/>
                      <a:pt x="750" y="197"/>
                      <a:pt x="751" y="204"/>
                    </a:cubicBezTo>
                    <a:cubicBezTo>
                      <a:pt x="755" y="214"/>
                      <a:pt x="762" y="224"/>
                      <a:pt x="772" y="226"/>
                    </a:cubicBezTo>
                    <a:cubicBezTo>
                      <a:pt x="776" y="229"/>
                      <a:pt x="782" y="227"/>
                      <a:pt x="786" y="229"/>
                    </a:cubicBezTo>
                    <a:cubicBezTo>
                      <a:pt x="786" y="239"/>
                      <a:pt x="790" y="249"/>
                      <a:pt x="798" y="256"/>
                    </a:cubicBezTo>
                    <a:cubicBezTo>
                      <a:pt x="802" y="258"/>
                      <a:pt x="807" y="259"/>
                      <a:pt x="810" y="256"/>
                    </a:cubicBezTo>
                    <a:cubicBezTo>
                      <a:pt x="811" y="254"/>
                      <a:pt x="810" y="253"/>
                      <a:pt x="808" y="252"/>
                    </a:cubicBezTo>
                    <a:cubicBezTo>
                      <a:pt x="804" y="253"/>
                      <a:pt x="803" y="249"/>
                      <a:pt x="799" y="249"/>
                    </a:cubicBezTo>
                    <a:cubicBezTo>
                      <a:pt x="794" y="242"/>
                      <a:pt x="792" y="233"/>
                      <a:pt x="791" y="225"/>
                    </a:cubicBezTo>
                    <a:cubicBezTo>
                      <a:pt x="792" y="224"/>
                      <a:pt x="790" y="222"/>
                      <a:pt x="789" y="222"/>
                    </a:cubicBezTo>
                    <a:cubicBezTo>
                      <a:pt x="783" y="223"/>
                      <a:pt x="777" y="221"/>
                      <a:pt x="771" y="220"/>
                    </a:cubicBezTo>
                    <a:cubicBezTo>
                      <a:pt x="764" y="216"/>
                      <a:pt x="759" y="210"/>
                      <a:pt x="757" y="202"/>
                    </a:cubicBezTo>
                    <a:cubicBezTo>
                      <a:pt x="756" y="195"/>
                      <a:pt x="759" y="188"/>
                      <a:pt x="761" y="181"/>
                    </a:cubicBezTo>
                    <a:cubicBezTo>
                      <a:pt x="757" y="174"/>
                      <a:pt x="745" y="171"/>
                      <a:pt x="748" y="161"/>
                    </a:cubicBezTo>
                    <a:cubicBezTo>
                      <a:pt x="748" y="156"/>
                      <a:pt x="750" y="151"/>
                      <a:pt x="753" y="148"/>
                    </a:cubicBezTo>
                    <a:cubicBezTo>
                      <a:pt x="759" y="145"/>
                      <a:pt x="765" y="147"/>
                      <a:pt x="770" y="150"/>
                    </a:cubicBezTo>
                    <a:cubicBezTo>
                      <a:pt x="774" y="152"/>
                      <a:pt x="776" y="157"/>
                      <a:pt x="776" y="161"/>
                    </a:cubicBezTo>
                    <a:cubicBezTo>
                      <a:pt x="778" y="162"/>
                      <a:pt x="779" y="161"/>
                      <a:pt x="780" y="160"/>
                    </a:cubicBezTo>
                    <a:cubicBezTo>
                      <a:pt x="783" y="156"/>
                      <a:pt x="778" y="151"/>
                      <a:pt x="776" y="147"/>
                    </a:cubicBezTo>
                    <a:close/>
                    <a:moveTo>
                      <a:pt x="593" y="180"/>
                    </a:moveTo>
                    <a:cubicBezTo>
                      <a:pt x="585" y="171"/>
                      <a:pt x="576" y="164"/>
                      <a:pt x="566" y="157"/>
                    </a:cubicBezTo>
                    <a:cubicBezTo>
                      <a:pt x="539" y="143"/>
                      <a:pt x="501" y="137"/>
                      <a:pt x="474" y="154"/>
                    </a:cubicBezTo>
                    <a:cubicBezTo>
                      <a:pt x="464" y="149"/>
                      <a:pt x="464" y="149"/>
                      <a:pt x="464" y="149"/>
                    </a:cubicBezTo>
                    <a:cubicBezTo>
                      <a:pt x="457" y="147"/>
                      <a:pt x="448" y="147"/>
                      <a:pt x="441" y="146"/>
                    </a:cubicBezTo>
                    <a:cubicBezTo>
                      <a:pt x="427" y="146"/>
                      <a:pt x="417" y="154"/>
                      <a:pt x="405" y="160"/>
                    </a:cubicBezTo>
                    <a:cubicBezTo>
                      <a:pt x="394" y="157"/>
                      <a:pt x="382" y="154"/>
                      <a:pt x="369" y="154"/>
                    </a:cubicBezTo>
                    <a:cubicBezTo>
                      <a:pt x="348" y="153"/>
                      <a:pt x="328" y="158"/>
                      <a:pt x="309" y="166"/>
                    </a:cubicBezTo>
                    <a:cubicBezTo>
                      <a:pt x="290" y="175"/>
                      <a:pt x="271" y="189"/>
                      <a:pt x="264" y="210"/>
                    </a:cubicBezTo>
                    <a:cubicBezTo>
                      <a:pt x="247" y="216"/>
                      <a:pt x="247" y="216"/>
                      <a:pt x="247" y="216"/>
                    </a:cubicBezTo>
                    <a:cubicBezTo>
                      <a:pt x="239" y="222"/>
                      <a:pt x="230" y="228"/>
                      <a:pt x="225" y="237"/>
                    </a:cubicBezTo>
                    <a:cubicBezTo>
                      <a:pt x="219" y="243"/>
                      <a:pt x="223" y="256"/>
                      <a:pt x="212" y="256"/>
                    </a:cubicBezTo>
                    <a:cubicBezTo>
                      <a:pt x="181" y="279"/>
                      <a:pt x="153" y="311"/>
                      <a:pt x="148" y="349"/>
                    </a:cubicBezTo>
                    <a:cubicBezTo>
                      <a:pt x="149" y="361"/>
                      <a:pt x="147" y="376"/>
                      <a:pt x="153" y="387"/>
                    </a:cubicBezTo>
                    <a:cubicBezTo>
                      <a:pt x="157" y="393"/>
                      <a:pt x="152" y="401"/>
                      <a:pt x="148" y="407"/>
                    </a:cubicBezTo>
                    <a:cubicBezTo>
                      <a:pt x="139" y="424"/>
                      <a:pt x="143" y="447"/>
                      <a:pt x="155" y="462"/>
                    </a:cubicBezTo>
                    <a:cubicBezTo>
                      <a:pt x="154" y="464"/>
                      <a:pt x="154" y="464"/>
                      <a:pt x="154" y="464"/>
                    </a:cubicBezTo>
                    <a:cubicBezTo>
                      <a:pt x="145" y="494"/>
                      <a:pt x="144" y="530"/>
                      <a:pt x="159" y="557"/>
                    </a:cubicBezTo>
                    <a:cubicBezTo>
                      <a:pt x="160" y="567"/>
                      <a:pt x="169" y="573"/>
                      <a:pt x="173" y="581"/>
                    </a:cubicBezTo>
                    <a:cubicBezTo>
                      <a:pt x="183" y="594"/>
                      <a:pt x="200" y="599"/>
                      <a:pt x="214" y="606"/>
                    </a:cubicBezTo>
                    <a:cubicBezTo>
                      <a:pt x="218" y="618"/>
                      <a:pt x="225" y="628"/>
                      <a:pt x="234" y="636"/>
                    </a:cubicBezTo>
                    <a:cubicBezTo>
                      <a:pt x="242" y="642"/>
                      <a:pt x="250" y="643"/>
                      <a:pt x="258" y="646"/>
                    </a:cubicBezTo>
                    <a:cubicBezTo>
                      <a:pt x="263" y="658"/>
                      <a:pt x="269" y="669"/>
                      <a:pt x="278" y="678"/>
                    </a:cubicBezTo>
                    <a:cubicBezTo>
                      <a:pt x="294" y="699"/>
                      <a:pt x="321" y="707"/>
                      <a:pt x="346" y="710"/>
                    </a:cubicBezTo>
                    <a:cubicBezTo>
                      <a:pt x="364" y="714"/>
                      <a:pt x="382" y="708"/>
                      <a:pt x="400" y="702"/>
                    </a:cubicBezTo>
                    <a:cubicBezTo>
                      <a:pt x="414" y="711"/>
                      <a:pt x="432" y="714"/>
                      <a:pt x="448" y="711"/>
                    </a:cubicBezTo>
                    <a:cubicBezTo>
                      <a:pt x="453" y="711"/>
                      <a:pt x="459" y="708"/>
                      <a:pt x="462" y="706"/>
                    </a:cubicBezTo>
                    <a:cubicBezTo>
                      <a:pt x="461" y="704"/>
                      <a:pt x="461" y="704"/>
                      <a:pt x="461" y="704"/>
                    </a:cubicBezTo>
                    <a:cubicBezTo>
                      <a:pt x="461" y="704"/>
                      <a:pt x="461" y="703"/>
                      <a:pt x="462" y="703"/>
                    </a:cubicBezTo>
                    <a:cubicBezTo>
                      <a:pt x="464" y="706"/>
                      <a:pt x="467" y="699"/>
                      <a:pt x="470" y="700"/>
                    </a:cubicBezTo>
                    <a:cubicBezTo>
                      <a:pt x="481" y="704"/>
                      <a:pt x="494" y="707"/>
                      <a:pt x="505" y="711"/>
                    </a:cubicBezTo>
                    <a:cubicBezTo>
                      <a:pt x="511" y="709"/>
                      <a:pt x="516" y="712"/>
                      <a:pt x="522" y="712"/>
                    </a:cubicBezTo>
                    <a:cubicBezTo>
                      <a:pt x="546" y="711"/>
                      <a:pt x="566" y="702"/>
                      <a:pt x="585" y="688"/>
                    </a:cubicBezTo>
                    <a:cubicBezTo>
                      <a:pt x="593" y="681"/>
                      <a:pt x="601" y="673"/>
                      <a:pt x="606" y="663"/>
                    </a:cubicBezTo>
                    <a:cubicBezTo>
                      <a:pt x="610" y="656"/>
                      <a:pt x="608" y="647"/>
                      <a:pt x="615" y="642"/>
                    </a:cubicBezTo>
                    <a:cubicBezTo>
                      <a:pt x="632" y="638"/>
                      <a:pt x="652" y="626"/>
                      <a:pt x="656" y="607"/>
                    </a:cubicBezTo>
                    <a:cubicBezTo>
                      <a:pt x="656" y="605"/>
                      <a:pt x="656" y="600"/>
                      <a:pt x="657" y="598"/>
                    </a:cubicBezTo>
                    <a:cubicBezTo>
                      <a:pt x="668" y="591"/>
                      <a:pt x="681" y="585"/>
                      <a:pt x="691" y="575"/>
                    </a:cubicBezTo>
                    <a:cubicBezTo>
                      <a:pt x="708" y="563"/>
                      <a:pt x="717" y="543"/>
                      <a:pt x="724" y="525"/>
                    </a:cubicBezTo>
                    <a:cubicBezTo>
                      <a:pt x="733" y="502"/>
                      <a:pt x="731" y="479"/>
                      <a:pt x="721" y="457"/>
                    </a:cubicBezTo>
                    <a:cubicBezTo>
                      <a:pt x="730" y="434"/>
                      <a:pt x="730" y="434"/>
                      <a:pt x="730" y="434"/>
                    </a:cubicBezTo>
                    <a:cubicBezTo>
                      <a:pt x="734" y="419"/>
                      <a:pt x="731" y="404"/>
                      <a:pt x="723" y="391"/>
                    </a:cubicBezTo>
                    <a:cubicBezTo>
                      <a:pt x="726" y="375"/>
                      <a:pt x="728" y="357"/>
                      <a:pt x="727" y="340"/>
                    </a:cubicBezTo>
                    <a:cubicBezTo>
                      <a:pt x="722" y="307"/>
                      <a:pt x="698" y="274"/>
                      <a:pt x="665" y="263"/>
                    </a:cubicBezTo>
                    <a:cubicBezTo>
                      <a:pt x="657" y="260"/>
                      <a:pt x="660" y="251"/>
                      <a:pt x="656" y="245"/>
                    </a:cubicBezTo>
                    <a:cubicBezTo>
                      <a:pt x="649" y="228"/>
                      <a:pt x="633" y="213"/>
                      <a:pt x="614" y="213"/>
                    </a:cubicBezTo>
                    <a:cubicBezTo>
                      <a:pt x="608" y="202"/>
                      <a:pt x="602" y="189"/>
                      <a:pt x="593" y="180"/>
                    </a:cubicBezTo>
                    <a:close/>
                    <a:moveTo>
                      <a:pt x="728" y="162"/>
                    </a:moveTo>
                    <a:cubicBezTo>
                      <a:pt x="729" y="148"/>
                      <a:pt x="729" y="148"/>
                      <a:pt x="729" y="148"/>
                    </a:cubicBezTo>
                    <a:cubicBezTo>
                      <a:pt x="725" y="150"/>
                      <a:pt x="721" y="153"/>
                      <a:pt x="717" y="154"/>
                    </a:cubicBezTo>
                    <a:cubicBezTo>
                      <a:pt x="717" y="157"/>
                      <a:pt x="719" y="160"/>
                      <a:pt x="722" y="162"/>
                    </a:cubicBezTo>
                    <a:cubicBezTo>
                      <a:pt x="723" y="163"/>
                      <a:pt x="726" y="164"/>
                      <a:pt x="728" y="162"/>
                    </a:cubicBezTo>
                    <a:close/>
                    <a:moveTo>
                      <a:pt x="166" y="169"/>
                    </a:moveTo>
                    <a:cubicBezTo>
                      <a:pt x="171" y="163"/>
                      <a:pt x="174" y="153"/>
                      <a:pt x="170" y="145"/>
                    </a:cubicBezTo>
                    <a:cubicBezTo>
                      <a:pt x="165" y="147"/>
                      <a:pt x="165" y="147"/>
                      <a:pt x="165" y="147"/>
                    </a:cubicBezTo>
                    <a:cubicBezTo>
                      <a:pt x="164" y="158"/>
                      <a:pt x="158" y="169"/>
                      <a:pt x="146" y="171"/>
                    </a:cubicBezTo>
                    <a:cubicBezTo>
                      <a:pt x="145" y="174"/>
                      <a:pt x="146" y="178"/>
                      <a:pt x="147" y="180"/>
                    </a:cubicBezTo>
                    <a:cubicBezTo>
                      <a:pt x="154" y="178"/>
                      <a:pt x="161" y="174"/>
                      <a:pt x="166" y="169"/>
                    </a:cubicBezTo>
                    <a:close/>
                    <a:moveTo>
                      <a:pt x="126" y="154"/>
                    </a:moveTo>
                    <a:cubicBezTo>
                      <a:pt x="120" y="145"/>
                      <a:pt x="106" y="143"/>
                      <a:pt x="96" y="147"/>
                    </a:cubicBezTo>
                    <a:cubicBezTo>
                      <a:pt x="92" y="150"/>
                      <a:pt x="90" y="155"/>
                      <a:pt x="89" y="160"/>
                    </a:cubicBezTo>
                    <a:cubicBezTo>
                      <a:pt x="100" y="170"/>
                      <a:pt x="93" y="151"/>
                      <a:pt x="102" y="150"/>
                    </a:cubicBezTo>
                    <a:cubicBezTo>
                      <a:pt x="108" y="150"/>
                      <a:pt x="118" y="149"/>
                      <a:pt x="121" y="157"/>
                    </a:cubicBezTo>
                    <a:cubicBezTo>
                      <a:pt x="124" y="165"/>
                      <a:pt x="123" y="175"/>
                      <a:pt x="119" y="183"/>
                    </a:cubicBezTo>
                    <a:cubicBezTo>
                      <a:pt x="115" y="187"/>
                      <a:pt x="110" y="189"/>
                      <a:pt x="105" y="192"/>
                    </a:cubicBezTo>
                    <a:cubicBezTo>
                      <a:pt x="105" y="202"/>
                      <a:pt x="103" y="212"/>
                      <a:pt x="95" y="219"/>
                    </a:cubicBezTo>
                    <a:cubicBezTo>
                      <a:pt x="89" y="225"/>
                      <a:pt x="79" y="224"/>
                      <a:pt x="70" y="226"/>
                    </a:cubicBezTo>
                    <a:cubicBezTo>
                      <a:pt x="70" y="234"/>
                      <a:pt x="71" y="244"/>
                      <a:pt x="65" y="251"/>
                    </a:cubicBezTo>
                    <a:cubicBezTo>
                      <a:pt x="62" y="254"/>
                      <a:pt x="59" y="250"/>
                      <a:pt x="57" y="254"/>
                    </a:cubicBezTo>
                    <a:cubicBezTo>
                      <a:pt x="56" y="255"/>
                      <a:pt x="57" y="256"/>
                      <a:pt x="58" y="256"/>
                    </a:cubicBezTo>
                    <a:cubicBezTo>
                      <a:pt x="60" y="260"/>
                      <a:pt x="64" y="258"/>
                      <a:pt x="67" y="257"/>
                    </a:cubicBezTo>
                    <a:cubicBezTo>
                      <a:pt x="76" y="252"/>
                      <a:pt x="77" y="241"/>
                      <a:pt x="76" y="232"/>
                    </a:cubicBezTo>
                    <a:cubicBezTo>
                      <a:pt x="81" y="227"/>
                      <a:pt x="88" y="232"/>
                      <a:pt x="93" y="228"/>
                    </a:cubicBezTo>
                    <a:cubicBezTo>
                      <a:pt x="103" y="223"/>
                      <a:pt x="112" y="211"/>
                      <a:pt x="111" y="198"/>
                    </a:cubicBezTo>
                    <a:cubicBezTo>
                      <a:pt x="111" y="191"/>
                      <a:pt x="119" y="193"/>
                      <a:pt x="122" y="187"/>
                    </a:cubicBezTo>
                    <a:cubicBezTo>
                      <a:pt x="129" y="178"/>
                      <a:pt x="131" y="165"/>
                      <a:pt x="126" y="154"/>
                    </a:cubicBezTo>
                    <a:close/>
                    <a:moveTo>
                      <a:pt x="157" y="150"/>
                    </a:moveTo>
                    <a:cubicBezTo>
                      <a:pt x="151" y="149"/>
                      <a:pt x="145" y="148"/>
                      <a:pt x="140" y="145"/>
                    </a:cubicBezTo>
                    <a:cubicBezTo>
                      <a:pt x="143" y="152"/>
                      <a:pt x="145" y="158"/>
                      <a:pt x="146" y="165"/>
                    </a:cubicBezTo>
                    <a:cubicBezTo>
                      <a:pt x="148" y="165"/>
                      <a:pt x="150" y="164"/>
                      <a:pt x="152" y="163"/>
                    </a:cubicBezTo>
                    <a:cubicBezTo>
                      <a:pt x="155" y="159"/>
                      <a:pt x="158" y="155"/>
                      <a:pt x="157" y="150"/>
                    </a:cubicBezTo>
                    <a:close/>
                    <a:moveTo>
                      <a:pt x="715" y="163"/>
                    </a:moveTo>
                    <a:cubicBezTo>
                      <a:pt x="711" y="160"/>
                      <a:pt x="712" y="148"/>
                      <a:pt x="705" y="153"/>
                    </a:cubicBezTo>
                    <a:cubicBezTo>
                      <a:pt x="709" y="165"/>
                      <a:pt x="709" y="165"/>
                      <a:pt x="709" y="165"/>
                    </a:cubicBezTo>
                    <a:cubicBezTo>
                      <a:pt x="713" y="172"/>
                      <a:pt x="722" y="177"/>
                      <a:pt x="730" y="177"/>
                    </a:cubicBezTo>
                    <a:cubicBezTo>
                      <a:pt x="731" y="174"/>
                      <a:pt x="731" y="173"/>
                      <a:pt x="730" y="170"/>
                    </a:cubicBezTo>
                    <a:cubicBezTo>
                      <a:pt x="729" y="169"/>
                      <a:pt x="728" y="168"/>
                      <a:pt x="727" y="169"/>
                    </a:cubicBezTo>
                    <a:cubicBezTo>
                      <a:pt x="721" y="171"/>
                      <a:pt x="718" y="166"/>
                      <a:pt x="715" y="163"/>
                    </a:cubicBezTo>
                    <a:close/>
                    <a:moveTo>
                      <a:pt x="851" y="181"/>
                    </a:moveTo>
                    <a:cubicBezTo>
                      <a:pt x="850" y="174"/>
                      <a:pt x="849" y="167"/>
                      <a:pt x="844" y="163"/>
                    </a:cubicBezTo>
                    <a:cubicBezTo>
                      <a:pt x="835" y="168"/>
                      <a:pt x="848" y="174"/>
                      <a:pt x="847" y="180"/>
                    </a:cubicBezTo>
                    <a:cubicBezTo>
                      <a:pt x="846" y="188"/>
                      <a:pt x="846" y="196"/>
                      <a:pt x="838" y="200"/>
                    </a:cubicBezTo>
                    <a:cubicBezTo>
                      <a:pt x="834" y="202"/>
                      <a:pt x="830" y="202"/>
                      <a:pt x="827" y="200"/>
                    </a:cubicBezTo>
                    <a:cubicBezTo>
                      <a:pt x="825" y="199"/>
                      <a:pt x="825" y="194"/>
                      <a:pt x="822" y="195"/>
                    </a:cubicBezTo>
                    <a:cubicBezTo>
                      <a:pt x="820" y="199"/>
                      <a:pt x="822" y="202"/>
                      <a:pt x="824" y="205"/>
                    </a:cubicBezTo>
                    <a:cubicBezTo>
                      <a:pt x="829" y="209"/>
                      <a:pt x="835" y="206"/>
                      <a:pt x="840" y="205"/>
                    </a:cubicBezTo>
                    <a:cubicBezTo>
                      <a:pt x="849" y="200"/>
                      <a:pt x="850" y="190"/>
                      <a:pt x="851" y="181"/>
                    </a:cubicBezTo>
                    <a:close/>
                    <a:moveTo>
                      <a:pt x="454" y="171"/>
                    </a:moveTo>
                    <a:cubicBezTo>
                      <a:pt x="453" y="160"/>
                      <a:pt x="453" y="160"/>
                      <a:pt x="453" y="160"/>
                    </a:cubicBezTo>
                    <a:cubicBezTo>
                      <a:pt x="451" y="160"/>
                      <a:pt x="451" y="160"/>
                      <a:pt x="451" y="160"/>
                    </a:cubicBezTo>
                    <a:cubicBezTo>
                      <a:pt x="446" y="163"/>
                      <a:pt x="439" y="167"/>
                      <a:pt x="440" y="173"/>
                    </a:cubicBezTo>
                    <a:cubicBezTo>
                      <a:pt x="440" y="184"/>
                      <a:pt x="448" y="192"/>
                      <a:pt x="458" y="195"/>
                    </a:cubicBezTo>
                    <a:cubicBezTo>
                      <a:pt x="469" y="199"/>
                      <a:pt x="482" y="197"/>
                      <a:pt x="490" y="189"/>
                    </a:cubicBezTo>
                    <a:cubicBezTo>
                      <a:pt x="509" y="178"/>
                      <a:pt x="537" y="180"/>
                      <a:pt x="555" y="191"/>
                    </a:cubicBezTo>
                    <a:cubicBezTo>
                      <a:pt x="556" y="189"/>
                      <a:pt x="556" y="185"/>
                      <a:pt x="555" y="182"/>
                    </a:cubicBezTo>
                    <a:cubicBezTo>
                      <a:pt x="549" y="177"/>
                      <a:pt x="542" y="176"/>
                      <a:pt x="536" y="173"/>
                    </a:cubicBezTo>
                    <a:cubicBezTo>
                      <a:pt x="511" y="166"/>
                      <a:pt x="491" y="179"/>
                      <a:pt x="468" y="183"/>
                    </a:cubicBezTo>
                    <a:cubicBezTo>
                      <a:pt x="461" y="183"/>
                      <a:pt x="458" y="176"/>
                      <a:pt x="454" y="171"/>
                    </a:cubicBezTo>
                    <a:close/>
                    <a:moveTo>
                      <a:pt x="428" y="166"/>
                    </a:moveTo>
                    <a:cubicBezTo>
                      <a:pt x="424" y="164"/>
                      <a:pt x="419" y="160"/>
                      <a:pt x="415" y="163"/>
                    </a:cubicBezTo>
                    <a:cubicBezTo>
                      <a:pt x="414" y="166"/>
                      <a:pt x="416" y="167"/>
                      <a:pt x="417" y="169"/>
                    </a:cubicBezTo>
                    <a:cubicBezTo>
                      <a:pt x="418" y="173"/>
                      <a:pt x="417" y="177"/>
                      <a:pt x="415" y="180"/>
                    </a:cubicBezTo>
                    <a:cubicBezTo>
                      <a:pt x="404" y="187"/>
                      <a:pt x="394" y="178"/>
                      <a:pt x="385" y="176"/>
                    </a:cubicBezTo>
                    <a:cubicBezTo>
                      <a:pt x="367" y="168"/>
                      <a:pt x="345" y="173"/>
                      <a:pt x="327" y="179"/>
                    </a:cubicBezTo>
                    <a:cubicBezTo>
                      <a:pt x="326" y="180"/>
                      <a:pt x="326" y="180"/>
                      <a:pt x="326" y="180"/>
                    </a:cubicBezTo>
                    <a:cubicBezTo>
                      <a:pt x="326" y="182"/>
                      <a:pt x="324" y="184"/>
                      <a:pt x="326" y="185"/>
                    </a:cubicBezTo>
                    <a:cubicBezTo>
                      <a:pt x="347" y="176"/>
                      <a:pt x="375" y="174"/>
                      <a:pt x="393" y="191"/>
                    </a:cubicBezTo>
                    <a:cubicBezTo>
                      <a:pt x="402" y="195"/>
                      <a:pt x="413" y="198"/>
                      <a:pt x="423" y="193"/>
                    </a:cubicBezTo>
                    <a:cubicBezTo>
                      <a:pt x="427" y="191"/>
                      <a:pt x="430" y="186"/>
                      <a:pt x="431" y="182"/>
                    </a:cubicBezTo>
                    <a:cubicBezTo>
                      <a:pt x="433" y="176"/>
                      <a:pt x="431" y="170"/>
                      <a:pt x="428" y="166"/>
                    </a:cubicBezTo>
                    <a:close/>
                    <a:moveTo>
                      <a:pt x="570" y="182"/>
                    </a:moveTo>
                    <a:cubicBezTo>
                      <a:pt x="568" y="176"/>
                      <a:pt x="570" y="169"/>
                      <a:pt x="568" y="164"/>
                    </a:cubicBezTo>
                    <a:cubicBezTo>
                      <a:pt x="566" y="164"/>
                      <a:pt x="563" y="162"/>
                      <a:pt x="562" y="165"/>
                    </a:cubicBezTo>
                    <a:cubicBezTo>
                      <a:pt x="560" y="176"/>
                      <a:pt x="561" y="186"/>
                      <a:pt x="566" y="196"/>
                    </a:cubicBezTo>
                    <a:cubicBezTo>
                      <a:pt x="575" y="213"/>
                      <a:pt x="594" y="222"/>
                      <a:pt x="612" y="223"/>
                    </a:cubicBezTo>
                    <a:cubicBezTo>
                      <a:pt x="595" y="214"/>
                      <a:pt x="575" y="202"/>
                      <a:pt x="570" y="182"/>
                    </a:cubicBezTo>
                    <a:close/>
                    <a:moveTo>
                      <a:pt x="553" y="171"/>
                    </a:moveTo>
                    <a:cubicBezTo>
                      <a:pt x="535" y="163"/>
                      <a:pt x="513" y="162"/>
                      <a:pt x="494" y="167"/>
                    </a:cubicBezTo>
                    <a:cubicBezTo>
                      <a:pt x="483" y="171"/>
                      <a:pt x="469" y="172"/>
                      <a:pt x="461" y="164"/>
                    </a:cubicBezTo>
                    <a:cubicBezTo>
                      <a:pt x="458" y="168"/>
                      <a:pt x="462" y="171"/>
                      <a:pt x="463" y="174"/>
                    </a:cubicBezTo>
                    <a:cubicBezTo>
                      <a:pt x="466" y="175"/>
                      <a:pt x="468" y="178"/>
                      <a:pt x="471" y="177"/>
                    </a:cubicBezTo>
                    <a:cubicBezTo>
                      <a:pt x="496" y="169"/>
                      <a:pt x="527" y="160"/>
                      <a:pt x="552" y="175"/>
                    </a:cubicBezTo>
                    <a:cubicBezTo>
                      <a:pt x="554" y="174"/>
                      <a:pt x="554" y="174"/>
                      <a:pt x="554" y="174"/>
                    </a:cubicBezTo>
                    <a:cubicBezTo>
                      <a:pt x="554" y="173"/>
                      <a:pt x="554" y="172"/>
                      <a:pt x="553" y="171"/>
                    </a:cubicBezTo>
                    <a:close/>
                    <a:moveTo>
                      <a:pt x="812" y="174"/>
                    </a:moveTo>
                    <a:cubicBezTo>
                      <a:pt x="811" y="173"/>
                      <a:pt x="810" y="171"/>
                      <a:pt x="809" y="171"/>
                    </a:cubicBezTo>
                    <a:cubicBezTo>
                      <a:pt x="801" y="176"/>
                      <a:pt x="797" y="184"/>
                      <a:pt x="796" y="192"/>
                    </a:cubicBezTo>
                    <a:cubicBezTo>
                      <a:pt x="798" y="199"/>
                      <a:pt x="796" y="209"/>
                      <a:pt x="804" y="214"/>
                    </a:cubicBezTo>
                    <a:cubicBezTo>
                      <a:pt x="805" y="213"/>
                      <a:pt x="805" y="212"/>
                      <a:pt x="805" y="211"/>
                    </a:cubicBezTo>
                    <a:cubicBezTo>
                      <a:pt x="802" y="206"/>
                      <a:pt x="802" y="201"/>
                      <a:pt x="801" y="196"/>
                    </a:cubicBezTo>
                    <a:cubicBezTo>
                      <a:pt x="801" y="187"/>
                      <a:pt x="807" y="181"/>
                      <a:pt x="812" y="174"/>
                    </a:cubicBezTo>
                    <a:close/>
                    <a:moveTo>
                      <a:pt x="325" y="169"/>
                    </a:moveTo>
                    <a:cubicBezTo>
                      <a:pt x="324" y="167"/>
                      <a:pt x="324" y="167"/>
                      <a:pt x="324" y="167"/>
                    </a:cubicBezTo>
                    <a:cubicBezTo>
                      <a:pt x="318" y="170"/>
                      <a:pt x="309" y="170"/>
                      <a:pt x="304" y="177"/>
                    </a:cubicBezTo>
                    <a:cubicBezTo>
                      <a:pt x="302" y="186"/>
                      <a:pt x="302" y="186"/>
                      <a:pt x="302" y="186"/>
                    </a:cubicBezTo>
                    <a:cubicBezTo>
                      <a:pt x="301" y="201"/>
                      <a:pt x="290" y="216"/>
                      <a:pt x="275" y="221"/>
                    </a:cubicBezTo>
                    <a:cubicBezTo>
                      <a:pt x="274" y="223"/>
                      <a:pt x="269" y="221"/>
                      <a:pt x="269" y="224"/>
                    </a:cubicBezTo>
                    <a:cubicBezTo>
                      <a:pt x="276" y="223"/>
                      <a:pt x="283" y="220"/>
                      <a:pt x="290" y="217"/>
                    </a:cubicBezTo>
                    <a:cubicBezTo>
                      <a:pt x="308" y="206"/>
                      <a:pt x="319" y="188"/>
                      <a:pt x="325" y="169"/>
                    </a:cubicBezTo>
                    <a:close/>
                    <a:moveTo>
                      <a:pt x="595" y="189"/>
                    </a:moveTo>
                    <a:cubicBezTo>
                      <a:pt x="588" y="183"/>
                      <a:pt x="582" y="174"/>
                      <a:pt x="575" y="170"/>
                    </a:cubicBezTo>
                    <a:cubicBezTo>
                      <a:pt x="574" y="171"/>
                      <a:pt x="574" y="172"/>
                      <a:pt x="574" y="173"/>
                    </a:cubicBezTo>
                    <a:cubicBezTo>
                      <a:pt x="573" y="192"/>
                      <a:pt x="591" y="205"/>
                      <a:pt x="606" y="211"/>
                    </a:cubicBezTo>
                    <a:cubicBezTo>
                      <a:pt x="606" y="208"/>
                      <a:pt x="606" y="208"/>
                      <a:pt x="606" y="208"/>
                    </a:cubicBezTo>
                    <a:cubicBezTo>
                      <a:pt x="595" y="189"/>
                      <a:pt x="595" y="189"/>
                      <a:pt x="595" y="189"/>
                    </a:cubicBezTo>
                    <a:close/>
                    <a:moveTo>
                      <a:pt x="77" y="185"/>
                    </a:moveTo>
                    <a:cubicBezTo>
                      <a:pt x="76" y="181"/>
                      <a:pt x="73" y="175"/>
                      <a:pt x="68" y="173"/>
                    </a:cubicBezTo>
                    <a:cubicBezTo>
                      <a:pt x="66" y="174"/>
                      <a:pt x="65" y="175"/>
                      <a:pt x="65" y="176"/>
                    </a:cubicBezTo>
                    <a:cubicBezTo>
                      <a:pt x="70" y="182"/>
                      <a:pt x="75" y="190"/>
                      <a:pt x="72" y="197"/>
                    </a:cubicBezTo>
                    <a:cubicBezTo>
                      <a:pt x="69" y="214"/>
                      <a:pt x="52" y="224"/>
                      <a:pt x="38" y="228"/>
                    </a:cubicBezTo>
                    <a:cubicBezTo>
                      <a:pt x="34" y="230"/>
                      <a:pt x="29" y="228"/>
                      <a:pt x="25" y="231"/>
                    </a:cubicBezTo>
                    <a:cubicBezTo>
                      <a:pt x="19" y="245"/>
                      <a:pt x="13" y="263"/>
                      <a:pt x="23" y="277"/>
                    </a:cubicBezTo>
                    <a:cubicBezTo>
                      <a:pt x="24" y="282"/>
                      <a:pt x="30" y="284"/>
                      <a:pt x="30" y="289"/>
                    </a:cubicBezTo>
                    <a:cubicBezTo>
                      <a:pt x="24" y="305"/>
                      <a:pt x="15" y="320"/>
                      <a:pt x="17" y="337"/>
                    </a:cubicBezTo>
                    <a:cubicBezTo>
                      <a:pt x="18" y="352"/>
                      <a:pt x="31" y="363"/>
                      <a:pt x="28" y="378"/>
                    </a:cubicBezTo>
                    <a:cubicBezTo>
                      <a:pt x="28" y="384"/>
                      <a:pt x="24" y="389"/>
                      <a:pt x="25" y="394"/>
                    </a:cubicBezTo>
                    <a:cubicBezTo>
                      <a:pt x="30" y="394"/>
                      <a:pt x="34" y="389"/>
                      <a:pt x="37" y="385"/>
                    </a:cubicBezTo>
                    <a:cubicBezTo>
                      <a:pt x="46" y="373"/>
                      <a:pt x="45" y="359"/>
                      <a:pt x="42" y="344"/>
                    </a:cubicBezTo>
                    <a:cubicBezTo>
                      <a:pt x="38" y="327"/>
                      <a:pt x="54" y="317"/>
                      <a:pt x="56" y="302"/>
                    </a:cubicBezTo>
                    <a:cubicBezTo>
                      <a:pt x="56" y="295"/>
                      <a:pt x="58" y="284"/>
                      <a:pt x="53" y="278"/>
                    </a:cubicBezTo>
                    <a:cubicBezTo>
                      <a:pt x="47" y="278"/>
                      <a:pt x="42" y="272"/>
                      <a:pt x="40" y="267"/>
                    </a:cubicBezTo>
                    <a:cubicBezTo>
                      <a:pt x="38" y="260"/>
                      <a:pt x="39" y="253"/>
                      <a:pt x="42" y="246"/>
                    </a:cubicBezTo>
                    <a:cubicBezTo>
                      <a:pt x="41" y="245"/>
                      <a:pt x="41" y="245"/>
                      <a:pt x="41" y="245"/>
                    </a:cubicBezTo>
                    <a:cubicBezTo>
                      <a:pt x="40" y="245"/>
                      <a:pt x="38" y="245"/>
                      <a:pt x="37" y="246"/>
                    </a:cubicBezTo>
                    <a:cubicBezTo>
                      <a:pt x="33" y="254"/>
                      <a:pt x="32" y="263"/>
                      <a:pt x="36" y="271"/>
                    </a:cubicBezTo>
                    <a:cubicBezTo>
                      <a:pt x="38" y="278"/>
                      <a:pt x="46" y="280"/>
                      <a:pt x="50" y="284"/>
                    </a:cubicBezTo>
                    <a:cubicBezTo>
                      <a:pt x="52" y="297"/>
                      <a:pt x="50" y="311"/>
                      <a:pt x="42" y="321"/>
                    </a:cubicBezTo>
                    <a:cubicBezTo>
                      <a:pt x="30" y="336"/>
                      <a:pt x="42" y="352"/>
                      <a:pt x="39" y="369"/>
                    </a:cubicBezTo>
                    <a:cubicBezTo>
                      <a:pt x="37" y="373"/>
                      <a:pt x="36" y="379"/>
                      <a:pt x="33" y="380"/>
                    </a:cubicBezTo>
                    <a:cubicBezTo>
                      <a:pt x="33" y="368"/>
                      <a:pt x="31" y="354"/>
                      <a:pt x="23" y="343"/>
                    </a:cubicBezTo>
                    <a:cubicBezTo>
                      <a:pt x="19" y="322"/>
                      <a:pt x="31" y="304"/>
                      <a:pt x="36" y="285"/>
                    </a:cubicBezTo>
                    <a:cubicBezTo>
                      <a:pt x="30" y="281"/>
                      <a:pt x="27" y="273"/>
                      <a:pt x="24" y="267"/>
                    </a:cubicBezTo>
                    <a:cubicBezTo>
                      <a:pt x="22" y="256"/>
                      <a:pt x="25" y="244"/>
                      <a:pt x="31" y="234"/>
                    </a:cubicBezTo>
                    <a:cubicBezTo>
                      <a:pt x="32" y="233"/>
                      <a:pt x="33" y="233"/>
                      <a:pt x="34" y="234"/>
                    </a:cubicBezTo>
                    <a:cubicBezTo>
                      <a:pt x="44" y="232"/>
                      <a:pt x="54" y="229"/>
                      <a:pt x="62" y="222"/>
                    </a:cubicBezTo>
                    <a:cubicBezTo>
                      <a:pt x="73" y="214"/>
                      <a:pt x="80" y="199"/>
                      <a:pt x="77" y="185"/>
                    </a:cubicBezTo>
                    <a:close/>
                    <a:moveTo>
                      <a:pt x="292" y="197"/>
                    </a:moveTo>
                    <a:cubicBezTo>
                      <a:pt x="295" y="192"/>
                      <a:pt x="296" y="186"/>
                      <a:pt x="295" y="182"/>
                    </a:cubicBezTo>
                    <a:cubicBezTo>
                      <a:pt x="281" y="187"/>
                      <a:pt x="273" y="202"/>
                      <a:pt x="270" y="216"/>
                    </a:cubicBezTo>
                    <a:cubicBezTo>
                      <a:pt x="280" y="214"/>
                      <a:pt x="288" y="206"/>
                      <a:pt x="292" y="197"/>
                    </a:cubicBezTo>
                    <a:close/>
                    <a:moveTo>
                      <a:pt x="395" y="202"/>
                    </a:moveTo>
                    <a:cubicBezTo>
                      <a:pt x="389" y="185"/>
                      <a:pt x="369" y="185"/>
                      <a:pt x="355" y="184"/>
                    </a:cubicBezTo>
                    <a:cubicBezTo>
                      <a:pt x="341" y="184"/>
                      <a:pt x="329" y="189"/>
                      <a:pt x="318" y="196"/>
                    </a:cubicBezTo>
                    <a:cubicBezTo>
                      <a:pt x="317" y="200"/>
                      <a:pt x="311" y="203"/>
                      <a:pt x="312" y="208"/>
                    </a:cubicBezTo>
                    <a:cubicBezTo>
                      <a:pt x="327" y="209"/>
                      <a:pt x="339" y="199"/>
                      <a:pt x="353" y="196"/>
                    </a:cubicBezTo>
                    <a:cubicBezTo>
                      <a:pt x="362" y="194"/>
                      <a:pt x="371" y="196"/>
                      <a:pt x="378" y="203"/>
                    </a:cubicBezTo>
                    <a:cubicBezTo>
                      <a:pt x="381" y="208"/>
                      <a:pt x="380" y="215"/>
                      <a:pt x="377" y="220"/>
                    </a:cubicBezTo>
                    <a:cubicBezTo>
                      <a:pt x="379" y="221"/>
                      <a:pt x="381" y="222"/>
                      <a:pt x="383" y="223"/>
                    </a:cubicBezTo>
                    <a:cubicBezTo>
                      <a:pt x="387" y="221"/>
                      <a:pt x="391" y="222"/>
                      <a:pt x="394" y="218"/>
                    </a:cubicBezTo>
                    <a:cubicBezTo>
                      <a:pt x="397" y="214"/>
                      <a:pt x="397" y="207"/>
                      <a:pt x="395" y="202"/>
                    </a:cubicBezTo>
                    <a:close/>
                    <a:moveTo>
                      <a:pt x="550" y="194"/>
                    </a:moveTo>
                    <a:cubicBezTo>
                      <a:pt x="538" y="189"/>
                      <a:pt x="524" y="186"/>
                      <a:pt x="511" y="187"/>
                    </a:cubicBezTo>
                    <a:cubicBezTo>
                      <a:pt x="500" y="190"/>
                      <a:pt x="484" y="196"/>
                      <a:pt x="482" y="209"/>
                    </a:cubicBezTo>
                    <a:cubicBezTo>
                      <a:pt x="482" y="214"/>
                      <a:pt x="484" y="218"/>
                      <a:pt x="486" y="222"/>
                    </a:cubicBezTo>
                    <a:cubicBezTo>
                      <a:pt x="489" y="226"/>
                      <a:pt x="495" y="225"/>
                      <a:pt x="499" y="227"/>
                    </a:cubicBezTo>
                    <a:cubicBezTo>
                      <a:pt x="500" y="226"/>
                      <a:pt x="504" y="227"/>
                      <a:pt x="503" y="224"/>
                    </a:cubicBezTo>
                    <a:cubicBezTo>
                      <a:pt x="499" y="222"/>
                      <a:pt x="498" y="217"/>
                      <a:pt x="498" y="213"/>
                    </a:cubicBezTo>
                    <a:cubicBezTo>
                      <a:pt x="499" y="207"/>
                      <a:pt x="506" y="203"/>
                      <a:pt x="511" y="200"/>
                    </a:cubicBezTo>
                    <a:cubicBezTo>
                      <a:pt x="529" y="198"/>
                      <a:pt x="548" y="205"/>
                      <a:pt x="564" y="212"/>
                    </a:cubicBezTo>
                    <a:cubicBezTo>
                      <a:pt x="571" y="209"/>
                      <a:pt x="561" y="204"/>
                      <a:pt x="561" y="199"/>
                    </a:cubicBezTo>
                    <a:cubicBezTo>
                      <a:pt x="557" y="195"/>
                      <a:pt x="552" y="200"/>
                      <a:pt x="550" y="194"/>
                    </a:cubicBezTo>
                    <a:close/>
                    <a:moveTo>
                      <a:pt x="374" y="209"/>
                    </a:moveTo>
                    <a:cubicBezTo>
                      <a:pt x="373" y="206"/>
                      <a:pt x="373" y="206"/>
                      <a:pt x="373" y="206"/>
                    </a:cubicBezTo>
                    <a:cubicBezTo>
                      <a:pt x="354" y="193"/>
                      <a:pt x="338" y="213"/>
                      <a:pt x="319" y="214"/>
                    </a:cubicBezTo>
                    <a:cubicBezTo>
                      <a:pt x="319" y="214"/>
                      <a:pt x="318" y="216"/>
                      <a:pt x="319" y="216"/>
                    </a:cubicBezTo>
                    <a:cubicBezTo>
                      <a:pt x="333" y="220"/>
                      <a:pt x="343" y="208"/>
                      <a:pt x="356" y="207"/>
                    </a:cubicBezTo>
                    <a:cubicBezTo>
                      <a:pt x="362" y="208"/>
                      <a:pt x="366" y="213"/>
                      <a:pt x="371" y="215"/>
                    </a:cubicBezTo>
                    <a:cubicBezTo>
                      <a:pt x="373" y="214"/>
                      <a:pt x="373" y="211"/>
                      <a:pt x="374" y="209"/>
                    </a:cubicBezTo>
                    <a:close/>
                    <a:moveTo>
                      <a:pt x="463" y="221"/>
                    </a:moveTo>
                    <a:cubicBezTo>
                      <a:pt x="456" y="217"/>
                      <a:pt x="448" y="217"/>
                      <a:pt x="441" y="211"/>
                    </a:cubicBezTo>
                    <a:cubicBezTo>
                      <a:pt x="436" y="211"/>
                      <a:pt x="434" y="201"/>
                      <a:pt x="428" y="204"/>
                    </a:cubicBezTo>
                    <a:cubicBezTo>
                      <a:pt x="414" y="228"/>
                      <a:pt x="382" y="224"/>
                      <a:pt x="370" y="249"/>
                    </a:cubicBezTo>
                    <a:cubicBezTo>
                      <a:pt x="366" y="254"/>
                      <a:pt x="367" y="267"/>
                      <a:pt x="357" y="265"/>
                    </a:cubicBezTo>
                    <a:cubicBezTo>
                      <a:pt x="341" y="265"/>
                      <a:pt x="326" y="277"/>
                      <a:pt x="318" y="292"/>
                    </a:cubicBezTo>
                    <a:cubicBezTo>
                      <a:pt x="319" y="293"/>
                      <a:pt x="319" y="293"/>
                      <a:pt x="319" y="293"/>
                    </a:cubicBezTo>
                    <a:cubicBezTo>
                      <a:pt x="327" y="290"/>
                      <a:pt x="335" y="287"/>
                      <a:pt x="344" y="287"/>
                    </a:cubicBezTo>
                    <a:cubicBezTo>
                      <a:pt x="359" y="279"/>
                      <a:pt x="359" y="279"/>
                      <a:pt x="359" y="279"/>
                    </a:cubicBezTo>
                    <a:cubicBezTo>
                      <a:pt x="365" y="274"/>
                      <a:pt x="379" y="277"/>
                      <a:pt x="378" y="266"/>
                    </a:cubicBezTo>
                    <a:cubicBezTo>
                      <a:pt x="387" y="243"/>
                      <a:pt x="414" y="242"/>
                      <a:pt x="429" y="224"/>
                    </a:cubicBezTo>
                    <a:cubicBezTo>
                      <a:pt x="433" y="223"/>
                      <a:pt x="438" y="223"/>
                      <a:pt x="440" y="227"/>
                    </a:cubicBezTo>
                    <a:cubicBezTo>
                      <a:pt x="457" y="235"/>
                      <a:pt x="478" y="241"/>
                      <a:pt x="488" y="259"/>
                    </a:cubicBezTo>
                    <a:cubicBezTo>
                      <a:pt x="489" y="262"/>
                      <a:pt x="490" y="267"/>
                      <a:pt x="495" y="266"/>
                    </a:cubicBezTo>
                    <a:cubicBezTo>
                      <a:pt x="511" y="268"/>
                      <a:pt x="527" y="277"/>
                      <a:pt x="536" y="292"/>
                    </a:cubicBezTo>
                    <a:cubicBezTo>
                      <a:pt x="541" y="294"/>
                      <a:pt x="547" y="296"/>
                      <a:pt x="552" y="295"/>
                    </a:cubicBezTo>
                    <a:cubicBezTo>
                      <a:pt x="552" y="290"/>
                      <a:pt x="549" y="284"/>
                      <a:pt x="546" y="280"/>
                    </a:cubicBezTo>
                    <a:cubicBezTo>
                      <a:pt x="535" y="268"/>
                      <a:pt x="522" y="260"/>
                      <a:pt x="506" y="256"/>
                    </a:cubicBezTo>
                    <a:cubicBezTo>
                      <a:pt x="499" y="238"/>
                      <a:pt x="480" y="227"/>
                      <a:pt x="463" y="221"/>
                    </a:cubicBezTo>
                    <a:close/>
                    <a:moveTo>
                      <a:pt x="556" y="214"/>
                    </a:moveTo>
                    <a:cubicBezTo>
                      <a:pt x="543" y="210"/>
                      <a:pt x="529" y="202"/>
                      <a:pt x="515" y="206"/>
                    </a:cubicBezTo>
                    <a:cubicBezTo>
                      <a:pt x="510" y="208"/>
                      <a:pt x="504" y="210"/>
                      <a:pt x="504" y="216"/>
                    </a:cubicBezTo>
                    <a:cubicBezTo>
                      <a:pt x="505" y="217"/>
                      <a:pt x="505" y="220"/>
                      <a:pt x="507" y="220"/>
                    </a:cubicBezTo>
                    <a:cubicBezTo>
                      <a:pt x="508" y="216"/>
                      <a:pt x="513" y="213"/>
                      <a:pt x="517" y="210"/>
                    </a:cubicBezTo>
                    <a:cubicBezTo>
                      <a:pt x="528" y="206"/>
                      <a:pt x="540" y="211"/>
                      <a:pt x="550" y="215"/>
                    </a:cubicBezTo>
                    <a:cubicBezTo>
                      <a:pt x="553" y="215"/>
                      <a:pt x="554" y="219"/>
                      <a:pt x="556" y="217"/>
                    </a:cubicBezTo>
                    <a:cubicBezTo>
                      <a:pt x="557" y="217"/>
                      <a:pt x="557" y="215"/>
                      <a:pt x="556" y="214"/>
                    </a:cubicBezTo>
                    <a:close/>
                    <a:moveTo>
                      <a:pt x="578" y="219"/>
                    </a:moveTo>
                    <a:cubicBezTo>
                      <a:pt x="577" y="218"/>
                      <a:pt x="575" y="215"/>
                      <a:pt x="573" y="216"/>
                    </a:cubicBezTo>
                    <a:cubicBezTo>
                      <a:pt x="562" y="219"/>
                      <a:pt x="553" y="228"/>
                      <a:pt x="546" y="237"/>
                    </a:cubicBezTo>
                    <a:cubicBezTo>
                      <a:pt x="545" y="239"/>
                      <a:pt x="545" y="239"/>
                      <a:pt x="545" y="239"/>
                    </a:cubicBezTo>
                    <a:cubicBezTo>
                      <a:pt x="549" y="242"/>
                      <a:pt x="555" y="245"/>
                      <a:pt x="560" y="246"/>
                    </a:cubicBezTo>
                    <a:cubicBezTo>
                      <a:pt x="567" y="247"/>
                      <a:pt x="577" y="248"/>
                      <a:pt x="583" y="245"/>
                    </a:cubicBezTo>
                    <a:cubicBezTo>
                      <a:pt x="580" y="243"/>
                      <a:pt x="576" y="246"/>
                      <a:pt x="574" y="244"/>
                    </a:cubicBezTo>
                    <a:cubicBezTo>
                      <a:pt x="568" y="241"/>
                      <a:pt x="558" y="242"/>
                      <a:pt x="557" y="235"/>
                    </a:cubicBezTo>
                    <a:cubicBezTo>
                      <a:pt x="563" y="230"/>
                      <a:pt x="570" y="225"/>
                      <a:pt x="577" y="221"/>
                    </a:cubicBezTo>
                    <a:cubicBezTo>
                      <a:pt x="578" y="219"/>
                      <a:pt x="578" y="219"/>
                      <a:pt x="578" y="219"/>
                    </a:cubicBezTo>
                    <a:close/>
                    <a:moveTo>
                      <a:pt x="321" y="225"/>
                    </a:moveTo>
                    <a:cubicBezTo>
                      <a:pt x="315" y="222"/>
                      <a:pt x="312" y="216"/>
                      <a:pt x="304" y="215"/>
                    </a:cubicBezTo>
                    <a:cubicBezTo>
                      <a:pt x="304" y="217"/>
                      <a:pt x="307" y="220"/>
                      <a:pt x="309" y="221"/>
                    </a:cubicBezTo>
                    <a:cubicBezTo>
                      <a:pt x="312" y="225"/>
                      <a:pt x="317" y="229"/>
                      <a:pt x="317" y="234"/>
                    </a:cubicBezTo>
                    <a:cubicBezTo>
                      <a:pt x="311" y="244"/>
                      <a:pt x="299" y="243"/>
                      <a:pt x="290" y="247"/>
                    </a:cubicBezTo>
                    <a:cubicBezTo>
                      <a:pt x="290" y="249"/>
                      <a:pt x="290" y="249"/>
                      <a:pt x="291" y="250"/>
                    </a:cubicBezTo>
                    <a:cubicBezTo>
                      <a:pt x="297" y="251"/>
                      <a:pt x="304" y="249"/>
                      <a:pt x="309" y="247"/>
                    </a:cubicBezTo>
                    <a:cubicBezTo>
                      <a:pt x="316" y="244"/>
                      <a:pt x="324" y="241"/>
                      <a:pt x="328" y="235"/>
                    </a:cubicBezTo>
                    <a:cubicBezTo>
                      <a:pt x="327" y="233"/>
                      <a:pt x="326" y="231"/>
                      <a:pt x="326" y="228"/>
                    </a:cubicBezTo>
                    <a:cubicBezTo>
                      <a:pt x="325" y="227"/>
                      <a:pt x="323" y="224"/>
                      <a:pt x="321" y="225"/>
                    </a:cubicBezTo>
                    <a:close/>
                    <a:moveTo>
                      <a:pt x="844" y="223"/>
                    </a:moveTo>
                    <a:cubicBezTo>
                      <a:pt x="840" y="221"/>
                      <a:pt x="838" y="226"/>
                      <a:pt x="840" y="228"/>
                    </a:cubicBezTo>
                    <a:cubicBezTo>
                      <a:pt x="845" y="233"/>
                      <a:pt x="849" y="238"/>
                      <a:pt x="850" y="245"/>
                    </a:cubicBezTo>
                    <a:cubicBezTo>
                      <a:pt x="850" y="255"/>
                      <a:pt x="849" y="268"/>
                      <a:pt x="839" y="274"/>
                    </a:cubicBezTo>
                    <a:cubicBezTo>
                      <a:pt x="836" y="279"/>
                      <a:pt x="839" y="285"/>
                      <a:pt x="843" y="288"/>
                    </a:cubicBezTo>
                    <a:cubicBezTo>
                      <a:pt x="860" y="305"/>
                      <a:pt x="849" y="329"/>
                      <a:pt x="843" y="347"/>
                    </a:cubicBezTo>
                    <a:cubicBezTo>
                      <a:pt x="841" y="352"/>
                      <a:pt x="841" y="359"/>
                      <a:pt x="838" y="364"/>
                    </a:cubicBezTo>
                    <a:cubicBezTo>
                      <a:pt x="829" y="353"/>
                      <a:pt x="840" y="339"/>
                      <a:pt x="839" y="326"/>
                    </a:cubicBezTo>
                    <a:cubicBezTo>
                      <a:pt x="839" y="311"/>
                      <a:pt x="833" y="299"/>
                      <a:pt x="823" y="289"/>
                    </a:cubicBezTo>
                    <a:cubicBezTo>
                      <a:pt x="819" y="285"/>
                      <a:pt x="819" y="279"/>
                      <a:pt x="815" y="277"/>
                    </a:cubicBezTo>
                    <a:cubicBezTo>
                      <a:pt x="814" y="278"/>
                      <a:pt x="813" y="279"/>
                      <a:pt x="813" y="280"/>
                    </a:cubicBezTo>
                    <a:cubicBezTo>
                      <a:pt x="818" y="295"/>
                      <a:pt x="836" y="306"/>
                      <a:pt x="834" y="324"/>
                    </a:cubicBezTo>
                    <a:cubicBezTo>
                      <a:pt x="831" y="341"/>
                      <a:pt x="826" y="361"/>
                      <a:pt x="838" y="376"/>
                    </a:cubicBezTo>
                    <a:cubicBezTo>
                      <a:pt x="841" y="379"/>
                      <a:pt x="845" y="384"/>
                      <a:pt x="850" y="384"/>
                    </a:cubicBezTo>
                    <a:cubicBezTo>
                      <a:pt x="851" y="384"/>
                      <a:pt x="852" y="382"/>
                      <a:pt x="851" y="380"/>
                    </a:cubicBezTo>
                    <a:cubicBezTo>
                      <a:pt x="846" y="377"/>
                      <a:pt x="845" y="371"/>
                      <a:pt x="844" y="365"/>
                    </a:cubicBezTo>
                    <a:cubicBezTo>
                      <a:pt x="846" y="342"/>
                      <a:pt x="863" y="321"/>
                      <a:pt x="855" y="297"/>
                    </a:cubicBezTo>
                    <a:cubicBezTo>
                      <a:pt x="851" y="290"/>
                      <a:pt x="847" y="285"/>
                      <a:pt x="845" y="278"/>
                    </a:cubicBezTo>
                    <a:cubicBezTo>
                      <a:pt x="849" y="271"/>
                      <a:pt x="854" y="265"/>
                      <a:pt x="854" y="257"/>
                    </a:cubicBezTo>
                    <a:cubicBezTo>
                      <a:pt x="856" y="245"/>
                      <a:pt x="853" y="232"/>
                      <a:pt x="844" y="223"/>
                    </a:cubicBezTo>
                    <a:close/>
                    <a:moveTo>
                      <a:pt x="309" y="231"/>
                    </a:moveTo>
                    <a:cubicBezTo>
                      <a:pt x="306" y="226"/>
                      <a:pt x="302" y="221"/>
                      <a:pt x="297" y="219"/>
                    </a:cubicBezTo>
                    <a:cubicBezTo>
                      <a:pt x="290" y="224"/>
                      <a:pt x="282" y="228"/>
                      <a:pt x="274" y="230"/>
                    </a:cubicBezTo>
                    <a:cubicBezTo>
                      <a:pt x="274" y="231"/>
                      <a:pt x="274" y="233"/>
                      <a:pt x="275" y="234"/>
                    </a:cubicBezTo>
                    <a:cubicBezTo>
                      <a:pt x="280" y="237"/>
                      <a:pt x="284" y="244"/>
                      <a:pt x="290" y="240"/>
                    </a:cubicBezTo>
                    <a:cubicBezTo>
                      <a:pt x="297" y="239"/>
                      <a:pt x="305" y="238"/>
                      <a:pt x="309" y="231"/>
                    </a:cubicBezTo>
                    <a:close/>
                    <a:moveTo>
                      <a:pt x="606" y="230"/>
                    </a:moveTo>
                    <a:cubicBezTo>
                      <a:pt x="600" y="228"/>
                      <a:pt x="593" y="226"/>
                      <a:pt x="587" y="224"/>
                    </a:cubicBezTo>
                    <a:cubicBezTo>
                      <a:pt x="579" y="225"/>
                      <a:pt x="573" y="231"/>
                      <a:pt x="568" y="236"/>
                    </a:cubicBezTo>
                    <a:cubicBezTo>
                      <a:pt x="576" y="239"/>
                      <a:pt x="588" y="239"/>
                      <a:pt x="597" y="237"/>
                    </a:cubicBezTo>
                    <a:cubicBezTo>
                      <a:pt x="600" y="235"/>
                      <a:pt x="606" y="235"/>
                      <a:pt x="606" y="230"/>
                    </a:cubicBezTo>
                    <a:close/>
                    <a:moveTo>
                      <a:pt x="467" y="247"/>
                    </a:moveTo>
                    <a:cubicBezTo>
                      <a:pt x="455" y="242"/>
                      <a:pt x="444" y="237"/>
                      <a:pt x="432" y="230"/>
                    </a:cubicBezTo>
                    <a:cubicBezTo>
                      <a:pt x="422" y="240"/>
                      <a:pt x="408" y="246"/>
                      <a:pt x="396" y="254"/>
                    </a:cubicBezTo>
                    <a:cubicBezTo>
                      <a:pt x="390" y="256"/>
                      <a:pt x="387" y="262"/>
                      <a:pt x="385" y="267"/>
                    </a:cubicBezTo>
                    <a:cubicBezTo>
                      <a:pt x="383" y="271"/>
                      <a:pt x="385" y="277"/>
                      <a:pt x="381" y="279"/>
                    </a:cubicBezTo>
                    <a:cubicBezTo>
                      <a:pt x="372" y="281"/>
                      <a:pt x="362" y="280"/>
                      <a:pt x="356" y="287"/>
                    </a:cubicBezTo>
                    <a:cubicBezTo>
                      <a:pt x="365" y="291"/>
                      <a:pt x="374" y="295"/>
                      <a:pt x="382" y="301"/>
                    </a:cubicBezTo>
                    <a:cubicBezTo>
                      <a:pt x="385" y="306"/>
                      <a:pt x="387" y="312"/>
                      <a:pt x="391" y="316"/>
                    </a:cubicBezTo>
                    <a:cubicBezTo>
                      <a:pt x="395" y="310"/>
                      <a:pt x="401" y="303"/>
                      <a:pt x="407" y="299"/>
                    </a:cubicBezTo>
                    <a:cubicBezTo>
                      <a:pt x="407" y="293"/>
                      <a:pt x="406" y="287"/>
                      <a:pt x="410" y="282"/>
                    </a:cubicBezTo>
                    <a:cubicBezTo>
                      <a:pt x="417" y="274"/>
                      <a:pt x="425" y="268"/>
                      <a:pt x="435" y="264"/>
                    </a:cubicBezTo>
                    <a:cubicBezTo>
                      <a:pt x="441" y="263"/>
                      <a:pt x="450" y="261"/>
                      <a:pt x="456" y="267"/>
                    </a:cubicBezTo>
                    <a:cubicBezTo>
                      <a:pt x="466" y="268"/>
                      <a:pt x="471" y="280"/>
                      <a:pt x="473" y="288"/>
                    </a:cubicBezTo>
                    <a:cubicBezTo>
                      <a:pt x="471" y="292"/>
                      <a:pt x="473" y="295"/>
                      <a:pt x="473" y="299"/>
                    </a:cubicBezTo>
                    <a:cubicBezTo>
                      <a:pt x="482" y="304"/>
                      <a:pt x="487" y="314"/>
                      <a:pt x="487" y="324"/>
                    </a:cubicBezTo>
                    <a:cubicBezTo>
                      <a:pt x="489" y="319"/>
                      <a:pt x="491" y="313"/>
                      <a:pt x="497" y="308"/>
                    </a:cubicBezTo>
                    <a:cubicBezTo>
                      <a:pt x="504" y="299"/>
                      <a:pt x="515" y="293"/>
                      <a:pt x="526" y="292"/>
                    </a:cubicBezTo>
                    <a:cubicBezTo>
                      <a:pt x="524" y="286"/>
                      <a:pt x="519" y="282"/>
                      <a:pt x="513" y="278"/>
                    </a:cubicBezTo>
                    <a:cubicBezTo>
                      <a:pt x="505" y="276"/>
                      <a:pt x="497" y="271"/>
                      <a:pt x="487" y="273"/>
                    </a:cubicBezTo>
                    <a:cubicBezTo>
                      <a:pt x="486" y="272"/>
                      <a:pt x="486" y="272"/>
                      <a:pt x="486" y="272"/>
                    </a:cubicBezTo>
                    <a:cubicBezTo>
                      <a:pt x="484" y="261"/>
                      <a:pt x="475" y="254"/>
                      <a:pt x="467" y="247"/>
                    </a:cubicBezTo>
                    <a:close/>
                    <a:moveTo>
                      <a:pt x="289" y="259"/>
                    </a:moveTo>
                    <a:cubicBezTo>
                      <a:pt x="281" y="247"/>
                      <a:pt x="281" y="247"/>
                      <a:pt x="281" y="247"/>
                    </a:cubicBezTo>
                    <a:cubicBezTo>
                      <a:pt x="273" y="242"/>
                      <a:pt x="267" y="231"/>
                      <a:pt x="257" y="231"/>
                    </a:cubicBezTo>
                    <a:cubicBezTo>
                      <a:pt x="255" y="229"/>
                      <a:pt x="250" y="229"/>
                      <a:pt x="249" y="231"/>
                    </a:cubicBezTo>
                    <a:cubicBezTo>
                      <a:pt x="267" y="241"/>
                      <a:pt x="285" y="257"/>
                      <a:pt x="286" y="278"/>
                    </a:cubicBezTo>
                    <a:cubicBezTo>
                      <a:pt x="286" y="280"/>
                      <a:pt x="283" y="280"/>
                      <a:pt x="282" y="281"/>
                    </a:cubicBezTo>
                    <a:cubicBezTo>
                      <a:pt x="265" y="277"/>
                      <a:pt x="252" y="261"/>
                      <a:pt x="241" y="249"/>
                    </a:cubicBezTo>
                    <a:cubicBezTo>
                      <a:pt x="240" y="253"/>
                      <a:pt x="242" y="256"/>
                      <a:pt x="244" y="259"/>
                    </a:cubicBezTo>
                    <a:cubicBezTo>
                      <a:pt x="253" y="269"/>
                      <a:pt x="261" y="283"/>
                      <a:pt x="276" y="286"/>
                    </a:cubicBezTo>
                    <a:cubicBezTo>
                      <a:pt x="281" y="289"/>
                      <a:pt x="289" y="292"/>
                      <a:pt x="294" y="288"/>
                    </a:cubicBezTo>
                    <a:cubicBezTo>
                      <a:pt x="296" y="278"/>
                      <a:pt x="291" y="268"/>
                      <a:pt x="289" y="259"/>
                    </a:cubicBezTo>
                    <a:close/>
                    <a:moveTo>
                      <a:pt x="446" y="240"/>
                    </a:moveTo>
                    <a:cubicBezTo>
                      <a:pt x="441" y="239"/>
                      <a:pt x="437" y="234"/>
                      <a:pt x="432" y="234"/>
                    </a:cubicBezTo>
                    <a:cubicBezTo>
                      <a:pt x="421" y="252"/>
                      <a:pt x="393" y="251"/>
                      <a:pt x="388" y="273"/>
                    </a:cubicBezTo>
                    <a:cubicBezTo>
                      <a:pt x="386" y="276"/>
                      <a:pt x="388" y="282"/>
                      <a:pt x="385" y="284"/>
                    </a:cubicBezTo>
                    <a:cubicBezTo>
                      <a:pt x="379" y="285"/>
                      <a:pt x="374" y="287"/>
                      <a:pt x="368" y="285"/>
                    </a:cubicBezTo>
                    <a:cubicBezTo>
                      <a:pt x="366" y="286"/>
                      <a:pt x="367" y="288"/>
                      <a:pt x="368" y="290"/>
                    </a:cubicBezTo>
                    <a:cubicBezTo>
                      <a:pt x="377" y="291"/>
                      <a:pt x="383" y="301"/>
                      <a:pt x="389" y="306"/>
                    </a:cubicBezTo>
                    <a:cubicBezTo>
                      <a:pt x="394" y="305"/>
                      <a:pt x="399" y="300"/>
                      <a:pt x="402" y="295"/>
                    </a:cubicBezTo>
                    <a:cubicBezTo>
                      <a:pt x="403" y="283"/>
                      <a:pt x="413" y="273"/>
                      <a:pt x="421" y="266"/>
                    </a:cubicBezTo>
                    <a:cubicBezTo>
                      <a:pt x="435" y="260"/>
                      <a:pt x="454" y="254"/>
                      <a:pt x="467" y="265"/>
                    </a:cubicBezTo>
                    <a:cubicBezTo>
                      <a:pt x="475" y="273"/>
                      <a:pt x="475" y="284"/>
                      <a:pt x="478" y="294"/>
                    </a:cubicBezTo>
                    <a:cubicBezTo>
                      <a:pt x="481" y="298"/>
                      <a:pt x="484" y="302"/>
                      <a:pt x="487" y="306"/>
                    </a:cubicBezTo>
                    <a:cubicBezTo>
                      <a:pt x="490" y="305"/>
                      <a:pt x="493" y="303"/>
                      <a:pt x="495" y="300"/>
                    </a:cubicBezTo>
                    <a:cubicBezTo>
                      <a:pt x="501" y="296"/>
                      <a:pt x="508" y="293"/>
                      <a:pt x="514" y="290"/>
                    </a:cubicBezTo>
                    <a:cubicBezTo>
                      <a:pt x="514" y="288"/>
                      <a:pt x="515" y="287"/>
                      <a:pt x="514" y="286"/>
                    </a:cubicBezTo>
                    <a:cubicBezTo>
                      <a:pt x="506" y="278"/>
                      <a:pt x="495" y="277"/>
                      <a:pt x="485" y="276"/>
                    </a:cubicBezTo>
                    <a:cubicBezTo>
                      <a:pt x="478" y="260"/>
                      <a:pt x="462" y="245"/>
                      <a:pt x="446" y="240"/>
                    </a:cubicBezTo>
                    <a:close/>
                    <a:moveTo>
                      <a:pt x="616" y="236"/>
                    </a:moveTo>
                    <a:cubicBezTo>
                      <a:pt x="607" y="239"/>
                      <a:pt x="599" y="244"/>
                      <a:pt x="592" y="250"/>
                    </a:cubicBezTo>
                    <a:cubicBezTo>
                      <a:pt x="581" y="260"/>
                      <a:pt x="576" y="276"/>
                      <a:pt x="578" y="288"/>
                    </a:cubicBezTo>
                    <a:cubicBezTo>
                      <a:pt x="587" y="290"/>
                      <a:pt x="596" y="287"/>
                      <a:pt x="604" y="284"/>
                    </a:cubicBezTo>
                    <a:cubicBezTo>
                      <a:pt x="618" y="277"/>
                      <a:pt x="633" y="263"/>
                      <a:pt x="635" y="247"/>
                    </a:cubicBezTo>
                    <a:cubicBezTo>
                      <a:pt x="630" y="256"/>
                      <a:pt x="624" y="265"/>
                      <a:pt x="615" y="271"/>
                    </a:cubicBezTo>
                    <a:cubicBezTo>
                      <a:pt x="606" y="278"/>
                      <a:pt x="596" y="278"/>
                      <a:pt x="586" y="281"/>
                    </a:cubicBezTo>
                    <a:cubicBezTo>
                      <a:pt x="585" y="280"/>
                      <a:pt x="584" y="278"/>
                      <a:pt x="585" y="276"/>
                    </a:cubicBezTo>
                    <a:cubicBezTo>
                      <a:pt x="590" y="265"/>
                      <a:pt x="597" y="252"/>
                      <a:pt x="607" y="244"/>
                    </a:cubicBezTo>
                    <a:cubicBezTo>
                      <a:pt x="610" y="242"/>
                      <a:pt x="614" y="239"/>
                      <a:pt x="616" y="236"/>
                    </a:cubicBezTo>
                    <a:close/>
                    <a:moveTo>
                      <a:pt x="275" y="261"/>
                    </a:moveTo>
                    <a:cubicBezTo>
                      <a:pt x="267" y="249"/>
                      <a:pt x="255" y="238"/>
                      <a:pt x="241" y="234"/>
                    </a:cubicBezTo>
                    <a:cubicBezTo>
                      <a:pt x="240" y="234"/>
                      <a:pt x="240" y="236"/>
                      <a:pt x="240" y="237"/>
                    </a:cubicBezTo>
                    <a:cubicBezTo>
                      <a:pt x="248" y="246"/>
                      <a:pt x="254" y="256"/>
                      <a:pt x="263" y="264"/>
                    </a:cubicBezTo>
                    <a:cubicBezTo>
                      <a:pt x="268" y="268"/>
                      <a:pt x="272" y="272"/>
                      <a:pt x="278" y="273"/>
                    </a:cubicBezTo>
                    <a:cubicBezTo>
                      <a:pt x="279" y="269"/>
                      <a:pt x="277" y="265"/>
                      <a:pt x="275" y="261"/>
                    </a:cubicBezTo>
                    <a:close/>
                    <a:moveTo>
                      <a:pt x="632" y="238"/>
                    </a:moveTo>
                    <a:cubicBezTo>
                      <a:pt x="628" y="237"/>
                      <a:pt x="625" y="240"/>
                      <a:pt x="621" y="241"/>
                    </a:cubicBezTo>
                    <a:cubicBezTo>
                      <a:pt x="611" y="250"/>
                      <a:pt x="597" y="258"/>
                      <a:pt x="594" y="272"/>
                    </a:cubicBezTo>
                    <a:cubicBezTo>
                      <a:pt x="613" y="271"/>
                      <a:pt x="628" y="255"/>
                      <a:pt x="632" y="238"/>
                    </a:cubicBezTo>
                    <a:close/>
                    <a:moveTo>
                      <a:pt x="650" y="249"/>
                    </a:moveTo>
                    <a:cubicBezTo>
                      <a:pt x="650" y="248"/>
                      <a:pt x="650" y="248"/>
                      <a:pt x="650" y="248"/>
                    </a:cubicBezTo>
                    <a:cubicBezTo>
                      <a:pt x="650" y="249"/>
                      <a:pt x="650" y="249"/>
                      <a:pt x="650" y="249"/>
                    </a:cubicBezTo>
                    <a:close/>
                    <a:moveTo>
                      <a:pt x="668" y="291"/>
                    </a:moveTo>
                    <a:cubicBezTo>
                      <a:pt x="655" y="281"/>
                      <a:pt x="652" y="265"/>
                      <a:pt x="645" y="251"/>
                    </a:cubicBezTo>
                    <a:cubicBezTo>
                      <a:pt x="644" y="258"/>
                      <a:pt x="644" y="258"/>
                      <a:pt x="644" y="258"/>
                    </a:cubicBezTo>
                    <a:cubicBezTo>
                      <a:pt x="648" y="277"/>
                      <a:pt x="659" y="300"/>
                      <a:pt x="678" y="307"/>
                    </a:cubicBezTo>
                    <a:cubicBezTo>
                      <a:pt x="688" y="312"/>
                      <a:pt x="700" y="316"/>
                      <a:pt x="710" y="312"/>
                    </a:cubicBezTo>
                    <a:cubicBezTo>
                      <a:pt x="710" y="309"/>
                      <a:pt x="708" y="305"/>
                      <a:pt x="705" y="302"/>
                    </a:cubicBezTo>
                    <a:cubicBezTo>
                      <a:pt x="692" y="304"/>
                      <a:pt x="679" y="297"/>
                      <a:pt x="668" y="291"/>
                    </a:cubicBezTo>
                    <a:close/>
                    <a:moveTo>
                      <a:pt x="234" y="269"/>
                    </a:moveTo>
                    <a:cubicBezTo>
                      <a:pt x="235" y="265"/>
                      <a:pt x="236" y="258"/>
                      <a:pt x="234" y="255"/>
                    </a:cubicBezTo>
                    <a:cubicBezTo>
                      <a:pt x="229" y="265"/>
                      <a:pt x="226" y="275"/>
                      <a:pt x="217" y="283"/>
                    </a:cubicBezTo>
                    <a:cubicBezTo>
                      <a:pt x="207" y="292"/>
                      <a:pt x="194" y="298"/>
                      <a:pt x="180" y="296"/>
                    </a:cubicBezTo>
                    <a:cubicBezTo>
                      <a:pt x="175" y="299"/>
                      <a:pt x="171" y="305"/>
                      <a:pt x="170" y="311"/>
                    </a:cubicBezTo>
                    <a:cubicBezTo>
                      <a:pt x="180" y="311"/>
                      <a:pt x="180" y="311"/>
                      <a:pt x="180" y="311"/>
                    </a:cubicBezTo>
                    <a:cubicBezTo>
                      <a:pt x="204" y="308"/>
                      <a:pt x="226" y="290"/>
                      <a:pt x="234" y="269"/>
                    </a:cubicBezTo>
                    <a:close/>
                    <a:moveTo>
                      <a:pt x="224" y="257"/>
                    </a:moveTo>
                    <a:cubicBezTo>
                      <a:pt x="211" y="260"/>
                      <a:pt x="202" y="271"/>
                      <a:pt x="192" y="280"/>
                    </a:cubicBezTo>
                    <a:cubicBezTo>
                      <a:pt x="190" y="283"/>
                      <a:pt x="186" y="286"/>
                      <a:pt x="186" y="289"/>
                    </a:cubicBezTo>
                    <a:cubicBezTo>
                      <a:pt x="191" y="291"/>
                      <a:pt x="195" y="287"/>
                      <a:pt x="200" y="287"/>
                    </a:cubicBezTo>
                    <a:cubicBezTo>
                      <a:pt x="212" y="281"/>
                      <a:pt x="222" y="271"/>
                      <a:pt x="224" y="257"/>
                    </a:cubicBezTo>
                    <a:close/>
                    <a:moveTo>
                      <a:pt x="646" y="286"/>
                    </a:moveTo>
                    <a:cubicBezTo>
                      <a:pt x="644" y="278"/>
                      <a:pt x="641" y="270"/>
                      <a:pt x="637" y="263"/>
                    </a:cubicBezTo>
                    <a:cubicBezTo>
                      <a:pt x="629" y="274"/>
                      <a:pt x="629" y="274"/>
                      <a:pt x="629" y="274"/>
                    </a:cubicBezTo>
                    <a:cubicBezTo>
                      <a:pt x="627" y="283"/>
                      <a:pt x="627" y="295"/>
                      <a:pt x="633" y="303"/>
                    </a:cubicBezTo>
                    <a:cubicBezTo>
                      <a:pt x="641" y="302"/>
                      <a:pt x="643" y="292"/>
                      <a:pt x="646" y="286"/>
                    </a:cubicBezTo>
                    <a:close/>
                    <a:moveTo>
                      <a:pt x="698" y="295"/>
                    </a:moveTo>
                    <a:cubicBezTo>
                      <a:pt x="690" y="280"/>
                      <a:pt x="674" y="272"/>
                      <a:pt x="659" y="268"/>
                    </a:cubicBezTo>
                    <a:cubicBezTo>
                      <a:pt x="659" y="270"/>
                      <a:pt x="659" y="270"/>
                      <a:pt x="659" y="270"/>
                    </a:cubicBezTo>
                    <a:cubicBezTo>
                      <a:pt x="665" y="279"/>
                      <a:pt x="670" y="289"/>
                      <a:pt x="681" y="292"/>
                    </a:cubicBezTo>
                    <a:cubicBezTo>
                      <a:pt x="686" y="294"/>
                      <a:pt x="693" y="296"/>
                      <a:pt x="698" y="295"/>
                    </a:cubicBezTo>
                    <a:close/>
                    <a:moveTo>
                      <a:pt x="250" y="282"/>
                    </a:moveTo>
                    <a:cubicBezTo>
                      <a:pt x="251" y="275"/>
                      <a:pt x="245" y="269"/>
                      <a:pt x="241" y="265"/>
                    </a:cubicBezTo>
                    <a:cubicBezTo>
                      <a:pt x="239" y="269"/>
                      <a:pt x="239" y="269"/>
                      <a:pt x="239" y="269"/>
                    </a:cubicBezTo>
                    <a:cubicBezTo>
                      <a:pt x="237" y="274"/>
                      <a:pt x="234" y="279"/>
                      <a:pt x="234" y="285"/>
                    </a:cubicBezTo>
                    <a:cubicBezTo>
                      <a:pt x="235" y="291"/>
                      <a:pt x="238" y="299"/>
                      <a:pt x="244" y="301"/>
                    </a:cubicBezTo>
                    <a:cubicBezTo>
                      <a:pt x="248" y="296"/>
                      <a:pt x="249" y="289"/>
                      <a:pt x="250" y="282"/>
                    </a:cubicBezTo>
                    <a:close/>
                    <a:moveTo>
                      <a:pt x="463" y="281"/>
                    </a:moveTo>
                    <a:cubicBezTo>
                      <a:pt x="462" y="277"/>
                      <a:pt x="457" y="273"/>
                      <a:pt x="453" y="271"/>
                    </a:cubicBezTo>
                    <a:cubicBezTo>
                      <a:pt x="446" y="268"/>
                      <a:pt x="436" y="270"/>
                      <a:pt x="429" y="274"/>
                    </a:cubicBezTo>
                    <a:cubicBezTo>
                      <a:pt x="420" y="279"/>
                      <a:pt x="414" y="290"/>
                      <a:pt x="413" y="300"/>
                    </a:cubicBezTo>
                    <a:cubicBezTo>
                      <a:pt x="408" y="304"/>
                      <a:pt x="401" y="310"/>
                      <a:pt x="399" y="317"/>
                    </a:cubicBezTo>
                    <a:cubicBezTo>
                      <a:pt x="396" y="322"/>
                      <a:pt x="397" y="330"/>
                      <a:pt x="399" y="334"/>
                    </a:cubicBezTo>
                    <a:cubicBezTo>
                      <a:pt x="402" y="341"/>
                      <a:pt x="408" y="345"/>
                      <a:pt x="415" y="347"/>
                    </a:cubicBezTo>
                    <a:cubicBezTo>
                      <a:pt x="421" y="347"/>
                      <a:pt x="429" y="345"/>
                      <a:pt x="431" y="340"/>
                    </a:cubicBezTo>
                    <a:cubicBezTo>
                      <a:pt x="433" y="337"/>
                      <a:pt x="435" y="334"/>
                      <a:pt x="433" y="330"/>
                    </a:cubicBezTo>
                    <a:cubicBezTo>
                      <a:pt x="429" y="320"/>
                      <a:pt x="423" y="335"/>
                      <a:pt x="415" y="332"/>
                    </a:cubicBezTo>
                    <a:cubicBezTo>
                      <a:pt x="409" y="330"/>
                      <a:pt x="410" y="324"/>
                      <a:pt x="410" y="319"/>
                    </a:cubicBezTo>
                    <a:cubicBezTo>
                      <a:pt x="409" y="310"/>
                      <a:pt x="419" y="305"/>
                      <a:pt x="425" y="299"/>
                    </a:cubicBezTo>
                    <a:cubicBezTo>
                      <a:pt x="425" y="293"/>
                      <a:pt x="428" y="288"/>
                      <a:pt x="433" y="284"/>
                    </a:cubicBezTo>
                    <a:cubicBezTo>
                      <a:pt x="437" y="281"/>
                      <a:pt x="443" y="278"/>
                      <a:pt x="449" y="280"/>
                    </a:cubicBezTo>
                    <a:cubicBezTo>
                      <a:pt x="461" y="285"/>
                      <a:pt x="460" y="300"/>
                      <a:pt x="461" y="310"/>
                    </a:cubicBezTo>
                    <a:cubicBezTo>
                      <a:pt x="465" y="311"/>
                      <a:pt x="470" y="315"/>
                      <a:pt x="471" y="320"/>
                    </a:cubicBezTo>
                    <a:cubicBezTo>
                      <a:pt x="472" y="324"/>
                      <a:pt x="471" y="328"/>
                      <a:pt x="467" y="331"/>
                    </a:cubicBezTo>
                    <a:cubicBezTo>
                      <a:pt x="465" y="332"/>
                      <a:pt x="463" y="331"/>
                      <a:pt x="461" y="329"/>
                    </a:cubicBezTo>
                    <a:cubicBezTo>
                      <a:pt x="460" y="328"/>
                      <a:pt x="457" y="328"/>
                      <a:pt x="456" y="330"/>
                    </a:cubicBezTo>
                    <a:cubicBezTo>
                      <a:pt x="454" y="334"/>
                      <a:pt x="454" y="339"/>
                      <a:pt x="458" y="342"/>
                    </a:cubicBezTo>
                    <a:cubicBezTo>
                      <a:pt x="461" y="345"/>
                      <a:pt x="465" y="344"/>
                      <a:pt x="468" y="343"/>
                    </a:cubicBezTo>
                    <a:cubicBezTo>
                      <a:pt x="473" y="342"/>
                      <a:pt x="478" y="337"/>
                      <a:pt x="480" y="331"/>
                    </a:cubicBezTo>
                    <a:cubicBezTo>
                      <a:pt x="481" y="323"/>
                      <a:pt x="480" y="314"/>
                      <a:pt x="474" y="308"/>
                    </a:cubicBezTo>
                    <a:cubicBezTo>
                      <a:pt x="460" y="305"/>
                      <a:pt x="468" y="289"/>
                      <a:pt x="463" y="281"/>
                    </a:cubicBezTo>
                    <a:close/>
                    <a:moveTo>
                      <a:pt x="625" y="296"/>
                    </a:moveTo>
                    <a:cubicBezTo>
                      <a:pt x="622" y="291"/>
                      <a:pt x="624" y="285"/>
                      <a:pt x="622" y="281"/>
                    </a:cubicBezTo>
                    <a:cubicBezTo>
                      <a:pt x="619" y="284"/>
                      <a:pt x="619" y="284"/>
                      <a:pt x="619" y="284"/>
                    </a:cubicBezTo>
                    <a:cubicBezTo>
                      <a:pt x="613" y="295"/>
                      <a:pt x="622" y="306"/>
                      <a:pt x="628" y="315"/>
                    </a:cubicBezTo>
                    <a:cubicBezTo>
                      <a:pt x="629" y="317"/>
                      <a:pt x="632" y="321"/>
                      <a:pt x="635" y="320"/>
                    </a:cubicBezTo>
                    <a:cubicBezTo>
                      <a:pt x="644" y="316"/>
                      <a:pt x="651" y="307"/>
                      <a:pt x="652" y="297"/>
                    </a:cubicBezTo>
                    <a:cubicBezTo>
                      <a:pt x="652" y="295"/>
                      <a:pt x="653" y="292"/>
                      <a:pt x="650" y="292"/>
                    </a:cubicBezTo>
                    <a:cubicBezTo>
                      <a:pt x="646" y="298"/>
                      <a:pt x="643" y="309"/>
                      <a:pt x="633" y="310"/>
                    </a:cubicBezTo>
                    <a:cubicBezTo>
                      <a:pt x="629" y="306"/>
                      <a:pt x="626" y="301"/>
                      <a:pt x="625" y="296"/>
                    </a:cubicBezTo>
                    <a:close/>
                    <a:moveTo>
                      <a:pt x="453" y="297"/>
                    </a:moveTo>
                    <a:cubicBezTo>
                      <a:pt x="451" y="293"/>
                      <a:pt x="451" y="284"/>
                      <a:pt x="443" y="286"/>
                    </a:cubicBezTo>
                    <a:cubicBezTo>
                      <a:pt x="437" y="287"/>
                      <a:pt x="434" y="292"/>
                      <a:pt x="432" y="297"/>
                    </a:cubicBezTo>
                    <a:cubicBezTo>
                      <a:pt x="432" y="299"/>
                      <a:pt x="434" y="301"/>
                      <a:pt x="432" y="303"/>
                    </a:cubicBezTo>
                    <a:cubicBezTo>
                      <a:pt x="427" y="307"/>
                      <a:pt x="420" y="309"/>
                      <a:pt x="418" y="315"/>
                    </a:cubicBezTo>
                    <a:cubicBezTo>
                      <a:pt x="417" y="318"/>
                      <a:pt x="416" y="323"/>
                      <a:pt x="418" y="325"/>
                    </a:cubicBezTo>
                    <a:cubicBezTo>
                      <a:pt x="422" y="321"/>
                      <a:pt x="428" y="319"/>
                      <a:pt x="434" y="321"/>
                    </a:cubicBezTo>
                    <a:cubicBezTo>
                      <a:pt x="439" y="324"/>
                      <a:pt x="441" y="330"/>
                      <a:pt x="441" y="336"/>
                    </a:cubicBezTo>
                    <a:cubicBezTo>
                      <a:pt x="436" y="345"/>
                      <a:pt x="428" y="352"/>
                      <a:pt x="417" y="353"/>
                    </a:cubicBezTo>
                    <a:cubicBezTo>
                      <a:pt x="409" y="351"/>
                      <a:pt x="400" y="347"/>
                      <a:pt x="395" y="339"/>
                    </a:cubicBezTo>
                    <a:cubicBezTo>
                      <a:pt x="393" y="346"/>
                      <a:pt x="391" y="353"/>
                      <a:pt x="388" y="359"/>
                    </a:cubicBezTo>
                    <a:cubicBezTo>
                      <a:pt x="377" y="375"/>
                      <a:pt x="361" y="383"/>
                      <a:pt x="342" y="382"/>
                    </a:cubicBezTo>
                    <a:cubicBezTo>
                      <a:pt x="342" y="384"/>
                      <a:pt x="342" y="384"/>
                      <a:pt x="342" y="384"/>
                    </a:cubicBezTo>
                    <a:cubicBezTo>
                      <a:pt x="347" y="389"/>
                      <a:pt x="351" y="397"/>
                      <a:pt x="348" y="405"/>
                    </a:cubicBezTo>
                    <a:cubicBezTo>
                      <a:pt x="344" y="411"/>
                      <a:pt x="338" y="415"/>
                      <a:pt x="331" y="415"/>
                    </a:cubicBezTo>
                    <a:cubicBezTo>
                      <a:pt x="325" y="415"/>
                      <a:pt x="326" y="406"/>
                      <a:pt x="319" y="405"/>
                    </a:cubicBezTo>
                    <a:cubicBezTo>
                      <a:pt x="314" y="406"/>
                      <a:pt x="313" y="411"/>
                      <a:pt x="311" y="415"/>
                    </a:cubicBezTo>
                    <a:cubicBezTo>
                      <a:pt x="308" y="417"/>
                      <a:pt x="305" y="414"/>
                      <a:pt x="303" y="414"/>
                    </a:cubicBezTo>
                    <a:cubicBezTo>
                      <a:pt x="298" y="415"/>
                      <a:pt x="293" y="419"/>
                      <a:pt x="292" y="424"/>
                    </a:cubicBezTo>
                    <a:cubicBezTo>
                      <a:pt x="289" y="430"/>
                      <a:pt x="293" y="436"/>
                      <a:pt x="295" y="441"/>
                    </a:cubicBezTo>
                    <a:cubicBezTo>
                      <a:pt x="301" y="447"/>
                      <a:pt x="309" y="447"/>
                      <a:pt x="318" y="447"/>
                    </a:cubicBezTo>
                    <a:cubicBezTo>
                      <a:pt x="322" y="449"/>
                      <a:pt x="317" y="457"/>
                      <a:pt x="323" y="457"/>
                    </a:cubicBezTo>
                    <a:cubicBezTo>
                      <a:pt x="323" y="453"/>
                      <a:pt x="324" y="451"/>
                      <a:pt x="325" y="448"/>
                    </a:cubicBezTo>
                    <a:cubicBezTo>
                      <a:pt x="329" y="444"/>
                      <a:pt x="333" y="442"/>
                      <a:pt x="338" y="443"/>
                    </a:cubicBezTo>
                    <a:cubicBezTo>
                      <a:pt x="341" y="445"/>
                      <a:pt x="345" y="446"/>
                      <a:pt x="347" y="450"/>
                    </a:cubicBezTo>
                    <a:cubicBezTo>
                      <a:pt x="350" y="456"/>
                      <a:pt x="350" y="462"/>
                      <a:pt x="348" y="468"/>
                    </a:cubicBezTo>
                    <a:cubicBezTo>
                      <a:pt x="347" y="471"/>
                      <a:pt x="344" y="473"/>
                      <a:pt x="346" y="476"/>
                    </a:cubicBezTo>
                    <a:cubicBezTo>
                      <a:pt x="353" y="476"/>
                      <a:pt x="360" y="478"/>
                      <a:pt x="368" y="479"/>
                    </a:cubicBezTo>
                    <a:cubicBezTo>
                      <a:pt x="378" y="485"/>
                      <a:pt x="389" y="494"/>
                      <a:pt x="392" y="507"/>
                    </a:cubicBezTo>
                    <a:cubicBezTo>
                      <a:pt x="395" y="511"/>
                      <a:pt x="392" y="517"/>
                      <a:pt x="394" y="521"/>
                    </a:cubicBezTo>
                    <a:cubicBezTo>
                      <a:pt x="404" y="513"/>
                      <a:pt x="404" y="513"/>
                      <a:pt x="404" y="513"/>
                    </a:cubicBezTo>
                    <a:cubicBezTo>
                      <a:pt x="409" y="511"/>
                      <a:pt x="415" y="508"/>
                      <a:pt x="420" y="511"/>
                    </a:cubicBezTo>
                    <a:cubicBezTo>
                      <a:pt x="422" y="509"/>
                      <a:pt x="424" y="512"/>
                      <a:pt x="426" y="511"/>
                    </a:cubicBezTo>
                    <a:cubicBezTo>
                      <a:pt x="432" y="516"/>
                      <a:pt x="438" y="521"/>
                      <a:pt x="435" y="528"/>
                    </a:cubicBezTo>
                    <a:cubicBezTo>
                      <a:pt x="434" y="537"/>
                      <a:pt x="423" y="530"/>
                      <a:pt x="423" y="539"/>
                    </a:cubicBezTo>
                    <a:cubicBezTo>
                      <a:pt x="422" y="543"/>
                      <a:pt x="427" y="546"/>
                      <a:pt x="430" y="547"/>
                    </a:cubicBezTo>
                    <a:cubicBezTo>
                      <a:pt x="433" y="550"/>
                      <a:pt x="431" y="553"/>
                      <a:pt x="430" y="556"/>
                    </a:cubicBezTo>
                    <a:cubicBezTo>
                      <a:pt x="430" y="560"/>
                      <a:pt x="432" y="564"/>
                      <a:pt x="435" y="567"/>
                    </a:cubicBezTo>
                    <a:cubicBezTo>
                      <a:pt x="438" y="570"/>
                      <a:pt x="443" y="570"/>
                      <a:pt x="446" y="566"/>
                    </a:cubicBezTo>
                    <a:cubicBezTo>
                      <a:pt x="448" y="557"/>
                      <a:pt x="453" y="548"/>
                      <a:pt x="462" y="545"/>
                    </a:cubicBezTo>
                    <a:cubicBezTo>
                      <a:pt x="465" y="542"/>
                      <a:pt x="468" y="539"/>
                      <a:pt x="467" y="535"/>
                    </a:cubicBezTo>
                    <a:cubicBezTo>
                      <a:pt x="462" y="531"/>
                      <a:pt x="453" y="536"/>
                      <a:pt x="451" y="527"/>
                    </a:cubicBezTo>
                    <a:cubicBezTo>
                      <a:pt x="451" y="522"/>
                      <a:pt x="451" y="516"/>
                      <a:pt x="456" y="513"/>
                    </a:cubicBezTo>
                    <a:cubicBezTo>
                      <a:pt x="461" y="510"/>
                      <a:pt x="469" y="508"/>
                      <a:pt x="476" y="509"/>
                    </a:cubicBezTo>
                    <a:cubicBezTo>
                      <a:pt x="482" y="512"/>
                      <a:pt x="487" y="518"/>
                      <a:pt x="490" y="524"/>
                    </a:cubicBezTo>
                    <a:cubicBezTo>
                      <a:pt x="494" y="537"/>
                      <a:pt x="487" y="548"/>
                      <a:pt x="478" y="556"/>
                    </a:cubicBezTo>
                    <a:cubicBezTo>
                      <a:pt x="467" y="556"/>
                      <a:pt x="471" y="568"/>
                      <a:pt x="466" y="573"/>
                    </a:cubicBezTo>
                    <a:cubicBezTo>
                      <a:pt x="459" y="586"/>
                      <a:pt x="447" y="591"/>
                      <a:pt x="434" y="592"/>
                    </a:cubicBezTo>
                    <a:cubicBezTo>
                      <a:pt x="434" y="593"/>
                      <a:pt x="436" y="593"/>
                      <a:pt x="437" y="594"/>
                    </a:cubicBezTo>
                    <a:cubicBezTo>
                      <a:pt x="453" y="597"/>
                      <a:pt x="464" y="583"/>
                      <a:pt x="472" y="572"/>
                    </a:cubicBezTo>
                    <a:cubicBezTo>
                      <a:pt x="473" y="569"/>
                      <a:pt x="472" y="566"/>
                      <a:pt x="474" y="564"/>
                    </a:cubicBezTo>
                    <a:cubicBezTo>
                      <a:pt x="482" y="560"/>
                      <a:pt x="489" y="554"/>
                      <a:pt x="491" y="546"/>
                    </a:cubicBezTo>
                    <a:cubicBezTo>
                      <a:pt x="497" y="540"/>
                      <a:pt x="502" y="552"/>
                      <a:pt x="507" y="550"/>
                    </a:cubicBezTo>
                    <a:cubicBezTo>
                      <a:pt x="502" y="542"/>
                      <a:pt x="494" y="537"/>
                      <a:pt x="492" y="529"/>
                    </a:cubicBezTo>
                    <a:cubicBezTo>
                      <a:pt x="493" y="512"/>
                      <a:pt x="493" y="512"/>
                      <a:pt x="493" y="512"/>
                    </a:cubicBezTo>
                    <a:cubicBezTo>
                      <a:pt x="496" y="499"/>
                      <a:pt x="509" y="490"/>
                      <a:pt x="521" y="486"/>
                    </a:cubicBezTo>
                    <a:cubicBezTo>
                      <a:pt x="538" y="481"/>
                      <a:pt x="554" y="487"/>
                      <a:pt x="566" y="498"/>
                    </a:cubicBezTo>
                    <a:cubicBezTo>
                      <a:pt x="571" y="501"/>
                      <a:pt x="573" y="507"/>
                      <a:pt x="577" y="510"/>
                    </a:cubicBezTo>
                    <a:cubicBezTo>
                      <a:pt x="582" y="504"/>
                      <a:pt x="586" y="496"/>
                      <a:pt x="585" y="488"/>
                    </a:cubicBezTo>
                    <a:cubicBezTo>
                      <a:pt x="587" y="483"/>
                      <a:pt x="593" y="487"/>
                      <a:pt x="594" y="482"/>
                    </a:cubicBezTo>
                    <a:cubicBezTo>
                      <a:pt x="617" y="475"/>
                      <a:pt x="625" y="453"/>
                      <a:pt x="635" y="435"/>
                    </a:cubicBezTo>
                    <a:cubicBezTo>
                      <a:pt x="637" y="431"/>
                      <a:pt x="641" y="429"/>
                      <a:pt x="643" y="425"/>
                    </a:cubicBezTo>
                    <a:cubicBezTo>
                      <a:pt x="642" y="424"/>
                      <a:pt x="641" y="423"/>
                      <a:pt x="640" y="423"/>
                    </a:cubicBezTo>
                    <a:cubicBezTo>
                      <a:pt x="636" y="426"/>
                      <a:pt x="634" y="431"/>
                      <a:pt x="633" y="435"/>
                    </a:cubicBezTo>
                    <a:cubicBezTo>
                      <a:pt x="621" y="452"/>
                      <a:pt x="612" y="473"/>
                      <a:pt x="591" y="480"/>
                    </a:cubicBezTo>
                    <a:cubicBezTo>
                      <a:pt x="581" y="481"/>
                      <a:pt x="583" y="493"/>
                      <a:pt x="578" y="499"/>
                    </a:cubicBezTo>
                    <a:cubicBezTo>
                      <a:pt x="576" y="501"/>
                      <a:pt x="574" y="499"/>
                      <a:pt x="572" y="499"/>
                    </a:cubicBezTo>
                    <a:cubicBezTo>
                      <a:pt x="570" y="493"/>
                      <a:pt x="563" y="492"/>
                      <a:pt x="562" y="486"/>
                    </a:cubicBezTo>
                    <a:cubicBezTo>
                      <a:pt x="569" y="482"/>
                      <a:pt x="574" y="475"/>
                      <a:pt x="579" y="468"/>
                    </a:cubicBezTo>
                    <a:cubicBezTo>
                      <a:pt x="588" y="468"/>
                      <a:pt x="597" y="464"/>
                      <a:pt x="603" y="457"/>
                    </a:cubicBezTo>
                    <a:cubicBezTo>
                      <a:pt x="611" y="446"/>
                      <a:pt x="617" y="432"/>
                      <a:pt x="613" y="418"/>
                    </a:cubicBezTo>
                    <a:cubicBezTo>
                      <a:pt x="608" y="403"/>
                      <a:pt x="594" y="395"/>
                      <a:pt x="580" y="392"/>
                    </a:cubicBezTo>
                    <a:cubicBezTo>
                      <a:pt x="572" y="389"/>
                      <a:pt x="570" y="377"/>
                      <a:pt x="561" y="376"/>
                    </a:cubicBezTo>
                    <a:cubicBezTo>
                      <a:pt x="559" y="373"/>
                      <a:pt x="563" y="371"/>
                      <a:pt x="565" y="370"/>
                    </a:cubicBezTo>
                    <a:cubicBezTo>
                      <a:pt x="570" y="365"/>
                      <a:pt x="572" y="357"/>
                      <a:pt x="576" y="351"/>
                    </a:cubicBezTo>
                    <a:cubicBezTo>
                      <a:pt x="577" y="350"/>
                      <a:pt x="579" y="351"/>
                      <a:pt x="580" y="352"/>
                    </a:cubicBezTo>
                    <a:cubicBezTo>
                      <a:pt x="582" y="361"/>
                      <a:pt x="583" y="371"/>
                      <a:pt x="589" y="378"/>
                    </a:cubicBezTo>
                    <a:cubicBezTo>
                      <a:pt x="596" y="378"/>
                      <a:pt x="601" y="382"/>
                      <a:pt x="608" y="383"/>
                    </a:cubicBezTo>
                    <a:cubicBezTo>
                      <a:pt x="619" y="391"/>
                      <a:pt x="628" y="401"/>
                      <a:pt x="633" y="413"/>
                    </a:cubicBezTo>
                    <a:cubicBezTo>
                      <a:pt x="634" y="415"/>
                      <a:pt x="635" y="418"/>
                      <a:pt x="638" y="418"/>
                    </a:cubicBezTo>
                    <a:cubicBezTo>
                      <a:pt x="635" y="411"/>
                      <a:pt x="631" y="404"/>
                      <a:pt x="627" y="397"/>
                    </a:cubicBezTo>
                    <a:cubicBezTo>
                      <a:pt x="622" y="388"/>
                      <a:pt x="611" y="385"/>
                      <a:pt x="604" y="379"/>
                    </a:cubicBezTo>
                    <a:cubicBezTo>
                      <a:pt x="600" y="377"/>
                      <a:pt x="594" y="378"/>
                      <a:pt x="591" y="374"/>
                    </a:cubicBezTo>
                    <a:cubicBezTo>
                      <a:pt x="585" y="364"/>
                      <a:pt x="585" y="349"/>
                      <a:pt x="574" y="342"/>
                    </a:cubicBezTo>
                    <a:cubicBezTo>
                      <a:pt x="571" y="351"/>
                      <a:pt x="571" y="351"/>
                      <a:pt x="571" y="351"/>
                    </a:cubicBezTo>
                    <a:cubicBezTo>
                      <a:pt x="569" y="363"/>
                      <a:pt x="557" y="369"/>
                      <a:pt x="549" y="377"/>
                    </a:cubicBezTo>
                    <a:cubicBezTo>
                      <a:pt x="548" y="378"/>
                      <a:pt x="548" y="378"/>
                      <a:pt x="548" y="378"/>
                    </a:cubicBezTo>
                    <a:cubicBezTo>
                      <a:pt x="561" y="377"/>
                      <a:pt x="569" y="388"/>
                      <a:pt x="575" y="396"/>
                    </a:cubicBezTo>
                    <a:cubicBezTo>
                      <a:pt x="584" y="397"/>
                      <a:pt x="593" y="399"/>
                      <a:pt x="600" y="406"/>
                    </a:cubicBezTo>
                    <a:cubicBezTo>
                      <a:pt x="610" y="414"/>
                      <a:pt x="611" y="428"/>
                      <a:pt x="610" y="439"/>
                    </a:cubicBezTo>
                    <a:cubicBezTo>
                      <a:pt x="607" y="452"/>
                      <a:pt x="593" y="459"/>
                      <a:pt x="580" y="462"/>
                    </a:cubicBezTo>
                    <a:cubicBezTo>
                      <a:pt x="575" y="472"/>
                      <a:pt x="564" y="478"/>
                      <a:pt x="554" y="480"/>
                    </a:cubicBezTo>
                    <a:cubicBezTo>
                      <a:pt x="545" y="480"/>
                      <a:pt x="537" y="477"/>
                      <a:pt x="532" y="469"/>
                    </a:cubicBezTo>
                    <a:cubicBezTo>
                      <a:pt x="528" y="463"/>
                      <a:pt x="529" y="455"/>
                      <a:pt x="529" y="448"/>
                    </a:cubicBezTo>
                    <a:cubicBezTo>
                      <a:pt x="531" y="443"/>
                      <a:pt x="535" y="438"/>
                      <a:pt x="541" y="437"/>
                    </a:cubicBezTo>
                    <a:cubicBezTo>
                      <a:pt x="547" y="437"/>
                      <a:pt x="553" y="438"/>
                      <a:pt x="556" y="443"/>
                    </a:cubicBezTo>
                    <a:cubicBezTo>
                      <a:pt x="558" y="446"/>
                      <a:pt x="556" y="448"/>
                      <a:pt x="557" y="451"/>
                    </a:cubicBezTo>
                    <a:cubicBezTo>
                      <a:pt x="563" y="452"/>
                      <a:pt x="566" y="444"/>
                      <a:pt x="570" y="440"/>
                    </a:cubicBezTo>
                    <a:cubicBezTo>
                      <a:pt x="575" y="440"/>
                      <a:pt x="583" y="442"/>
                      <a:pt x="585" y="435"/>
                    </a:cubicBezTo>
                    <a:cubicBezTo>
                      <a:pt x="587" y="430"/>
                      <a:pt x="587" y="423"/>
                      <a:pt x="582" y="419"/>
                    </a:cubicBezTo>
                    <a:cubicBezTo>
                      <a:pt x="579" y="417"/>
                      <a:pt x="575" y="418"/>
                      <a:pt x="571" y="418"/>
                    </a:cubicBezTo>
                    <a:cubicBezTo>
                      <a:pt x="564" y="420"/>
                      <a:pt x="563" y="412"/>
                      <a:pt x="559" y="409"/>
                    </a:cubicBezTo>
                    <a:cubicBezTo>
                      <a:pt x="555" y="406"/>
                      <a:pt x="552" y="410"/>
                      <a:pt x="550" y="412"/>
                    </a:cubicBezTo>
                    <a:cubicBezTo>
                      <a:pt x="545" y="414"/>
                      <a:pt x="538" y="415"/>
                      <a:pt x="533" y="411"/>
                    </a:cubicBezTo>
                    <a:cubicBezTo>
                      <a:pt x="531" y="408"/>
                      <a:pt x="525" y="404"/>
                      <a:pt x="527" y="399"/>
                    </a:cubicBezTo>
                    <a:cubicBezTo>
                      <a:pt x="527" y="392"/>
                      <a:pt x="530" y="385"/>
                      <a:pt x="537" y="381"/>
                    </a:cubicBezTo>
                    <a:cubicBezTo>
                      <a:pt x="522" y="380"/>
                      <a:pt x="510" y="373"/>
                      <a:pt x="500" y="363"/>
                    </a:cubicBezTo>
                    <a:cubicBezTo>
                      <a:pt x="494" y="358"/>
                      <a:pt x="493" y="351"/>
                      <a:pt x="489" y="345"/>
                    </a:cubicBezTo>
                    <a:cubicBezTo>
                      <a:pt x="487" y="341"/>
                      <a:pt x="488" y="337"/>
                      <a:pt x="486" y="334"/>
                    </a:cubicBezTo>
                    <a:cubicBezTo>
                      <a:pt x="481" y="342"/>
                      <a:pt x="481" y="342"/>
                      <a:pt x="481" y="342"/>
                    </a:cubicBezTo>
                    <a:cubicBezTo>
                      <a:pt x="475" y="346"/>
                      <a:pt x="469" y="352"/>
                      <a:pt x="461" y="351"/>
                    </a:cubicBezTo>
                    <a:cubicBezTo>
                      <a:pt x="456" y="350"/>
                      <a:pt x="451" y="347"/>
                      <a:pt x="448" y="343"/>
                    </a:cubicBezTo>
                    <a:cubicBezTo>
                      <a:pt x="446" y="338"/>
                      <a:pt x="442" y="332"/>
                      <a:pt x="447" y="327"/>
                    </a:cubicBezTo>
                    <a:cubicBezTo>
                      <a:pt x="448" y="319"/>
                      <a:pt x="456" y="318"/>
                      <a:pt x="462" y="319"/>
                    </a:cubicBezTo>
                    <a:cubicBezTo>
                      <a:pt x="459" y="315"/>
                      <a:pt x="453" y="318"/>
                      <a:pt x="451" y="312"/>
                    </a:cubicBezTo>
                    <a:cubicBezTo>
                      <a:pt x="453" y="307"/>
                      <a:pt x="453" y="303"/>
                      <a:pt x="453" y="297"/>
                    </a:cubicBezTo>
                    <a:close/>
                    <a:moveTo>
                      <a:pt x="254" y="311"/>
                    </a:moveTo>
                    <a:cubicBezTo>
                      <a:pt x="256" y="303"/>
                      <a:pt x="260" y="294"/>
                      <a:pt x="256" y="287"/>
                    </a:cubicBezTo>
                    <a:cubicBezTo>
                      <a:pt x="254" y="294"/>
                      <a:pt x="254" y="304"/>
                      <a:pt x="246" y="308"/>
                    </a:cubicBezTo>
                    <a:cubicBezTo>
                      <a:pt x="243" y="310"/>
                      <a:pt x="241" y="308"/>
                      <a:pt x="238" y="306"/>
                    </a:cubicBezTo>
                    <a:cubicBezTo>
                      <a:pt x="234" y="301"/>
                      <a:pt x="231" y="295"/>
                      <a:pt x="227" y="291"/>
                    </a:cubicBezTo>
                    <a:cubicBezTo>
                      <a:pt x="225" y="292"/>
                      <a:pt x="225" y="295"/>
                      <a:pt x="225" y="297"/>
                    </a:cubicBezTo>
                    <a:cubicBezTo>
                      <a:pt x="232" y="306"/>
                      <a:pt x="238" y="314"/>
                      <a:pt x="246" y="322"/>
                    </a:cubicBezTo>
                    <a:cubicBezTo>
                      <a:pt x="252" y="322"/>
                      <a:pt x="252" y="315"/>
                      <a:pt x="254" y="311"/>
                    </a:cubicBezTo>
                    <a:close/>
                    <a:moveTo>
                      <a:pt x="378" y="308"/>
                    </a:moveTo>
                    <a:cubicBezTo>
                      <a:pt x="366" y="299"/>
                      <a:pt x="366" y="299"/>
                      <a:pt x="366" y="299"/>
                    </a:cubicBezTo>
                    <a:cubicBezTo>
                      <a:pt x="352" y="290"/>
                      <a:pt x="333" y="292"/>
                      <a:pt x="320" y="298"/>
                    </a:cubicBezTo>
                    <a:cubicBezTo>
                      <a:pt x="292" y="306"/>
                      <a:pt x="270" y="332"/>
                      <a:pt x="261" y="359"/>
                    </a:cubicBezTo>
                    <a:cubicBezTo>
                      <a:pt x="253" y="365"/>
                      <a:pt x="244" y="367"/>
                      <a:pt x="237" y="374"/>
                    </a:cubicBezTo>
                    <a:cubicBezTo>
                      <a:pt x="218" y="389"/>
                      <a:pt x="220" y="414"/>
                      <a:pt x="200" y="427"/>
                    </a:cubicBezTo>
                    <a:cubicBezTo>
                      <a:pt x="198" y="428"/>
                      <a:pt x="197" y="431"/>
                      <a:pt x="199" y="433"/>
                    </a:cubicBezTo>
                    <a:cubicBezTo>
                      <a:pt x="227" y="449"/>
                      <a:pt x="235" y="488"/>
                      <a:pt x="267" y="498"/>
                    </a:cubicBezTo>
                    <a:cubicBezTo>
                      <a:pt x="266" y="513"/>
                      <a:pt x="276" y="523"/>
                      <a:pt x="283" y="534"/>
                    </a:cubicBezTo>
                    <a:cubicBezTo>
                      <a:pt x="291" y="539"/>
                      <a:pt x="298" y="548"/>
                      <a:pt x="307" y="551"/>
                    </a:cubicBezTo>
                    <a:cubicBezTo>
                      <a:pt x="325" y="562"/>
                      <a:pt x="351" y="562"/>
                      <a:pt x="369" y="551"/>
                    </a:cubicBezTo>
                    <a:cubicBezTo>
                      <a:pt x="382" y="544"/>
                      <a:pt x="388" y="529"/>
                      <a:pt x="386" y="516"/>
                    </a:cubicBezTo>
                    <a:cubicBezTo>
                      <a:pt x="386" y="506"/>
                      <a:pt x="382" y="499"/>
                      <a:pt x="376" y="493"/>
                    </a:cubicBezTo>
                    <a:cubicBezTo>
                      <a:pt x="368" y="483"/>
                      <a:pt x="355" y="484"/>
                      <a:pt x="344" y="482"/>
                    </a:cubicBezTo>
                    <a:cubicBezTo>
                      <a:pt x="334" y="484"/>
                      <a:pt x="325" y="488"/>
                      <a:pt x="318" y="497"/>
                    </a:cubicBezTo>
                    <a:cubicBezTo>
                      <a:pt x="314" y="505"/>
                      <a:pt x="310" y="514"/>
                      <a:pt x="311" y="523"/>
                    </a:cubicBezTo>
                    <a:cubicBezTo>
                      <a:pt x="316" y="527"/>
                      <a:pt x="321" y="533"/>
                      <a:pt x="328" y="533"/>
                    </a:cubicBezTo>
                    <a:cubicBezTo>
                      <a:pt x="328" y="531"/>
                      <a:pt x="328" y="531"/>
                      <a:pt x="328" y="531"/>
                    </a:cubicBezTo>
                    <a:cubicBezTo>
                      <a:pt x="326" y="526"/>
                      <a:pt x="329" y="522"/>
                      <a:pt x="329" y="517"/>
                    </a:cubicBezTo>
                    <a:cubicBezTo>
                      <a:pt x="332" y="508"/>
                      <a:pt x="340" y="500"/>
                      <a:pt x="349" y="499"/>
                    </a:cubicBezTo>
                    <a:cubicBezTo>
                      <a:pt x="355" y="499"/>
                      <a:pt x="360" y="502"/>
                      <a:pt x="364" y="508"/>
                    </a:cubicBezTo>
                    <a:cubicBezTo>
                      <a:pt x="367" y="513"/>
                      <a:pt x="366" y="521"/>
                      <a:pt x="364" y="527"/>
                    </a:cubicBezTo>
                    <a:cubicBezTo>
                      <a:pt x="360" y="536"/>
                      <a:pt x="352" y="544"/>
                      <a:pt x="341" y="544"/>
                    </a:cubicBezTo>
                    <a:cubicBezTo>
                      <a:pt x="309" y="540"/>
                      <a:pt x="285" y="511"/>
                      <a:pt x="275" y="482"/>
                    </a:cubicBezTo>
                    <a:cubicBezTo>
                      <a:pt x="255" y="477"/>
                      <a:pt x="240" y="460"/>
                      <a:pt x="232" y="442"/>
                    </a:cubicBezTo>
                    <a:cubicBezTo>
                      <a:pt x="231" y="435"/>
                      <a:pt x="221" y="433"/>
                      <a:pt x="223" y="426"/>
                    </a:cubicBezTo>
                    <a:cubicBezTo>
                      <a:pt x="228" y="419"/>
                      <a:pt x="230" y="411"/>
                      <a:pt x="234" y="402"/>
                    </a:cubicBezTo>
                    <a:cubicBezTo>
                      <a:pt x="241" y="387"/>
                      <a:pt x="257" y="378"/>
                      <a:pt x="272" y="372"/>
                    </a:cubicBezTo>
                    <a:cubicBezTo>
                      <a:pt x="283" y="346"/>
                      <a:pt x="302" y="312"/>
                      <a:pt x="335" y="311"/>
                    </a:cubicBezTo>
                    <a:cubicBezTo>
                      <a:pt x="348" y="310"/>
                      <a:pt x="361" y="314"/>
                      <a:pt x="367" y="326"/>
                    </a:cubicBezTo>
                    <a:cubicBezTo>
                      <a:pt x="370" y="333"/>
                      <a:pt x="370" y="338"/>
                      <a:pt x="367" y="345"/>
                    </a:cubicBezTo>
                    <a:cubicBezTo>
                      <a:pt x="363" y="356"/>
                      <a:pt x="351" y="356"/>
                      <a:pt x="340" y="356"/>
                    </a:cubicBezTo>
                    <a:cubicBezTo>
                      <a:pt x="325" y="352"/>
                      <a:pt x="322" y="334"/>
                      <a:pt x="321" y="321"/>
                    </a:cubicBezTo>
                    <a:cubicBezTo>
                      <a:pt x="317" y="322"/>
                      <a:pt x="313" y="323"/>
                      <a:pt x="309" y="327"/>
                    </a:cubicBezTo>
                    <a:cubicBezTo>
                      <a:pt x="304" y="341"/>
                      <a:pt x="309" y="357"/>
                      <a:pt x="320" y="368"/>
                    </a:cubicBezTo>
                    <a:cubicBezTo>
                      <a:pt x="327" y="375"/>
                      <a:pt x="335" y="375"/>
                      <a:pt x="344" y="376"/>
                    </a:cubicBezTo>
                    <a:cubicBezTo>
                      <a:pt x="360" y="375"/>
                      <a:pt x="375" y="368"/>
                      <a:pt x="382" y="354"/>
                    </a:cubicBezTo>
                    <a:cubicBezTo>
                      <a:pt x="392" y="340"/>
                      <a:pt x="385" y="321"/>
                      <a:pt x="378" y="308"/>
                    </a:cubicBezTo>
                    <a:close/>
                    <a:moveTo>
                      <a:pt x="596" y="331"/>
                    </a:moveTo>
                    <a:cubicBezTo>
                      <a:pt x="587" y="322"/>
                      <a:pt x="576" y="314"/>
                      <a:pt x="564" y="308"/>
                    </a:cubicBezTo>
                    <a:cubicBezTo>
                      <a:pt x="546" y="301"/>
                      <a:pt x="524" y="294"/>
                      <a:pt x="506" y="307"/>
                    </a:cubicBezTo>
                    <a:cubicBezTo>
                      <a:pt x="497" y="316"/>
                      <a:pt x="491" y="328"/>
                      <a:pt x="493" y="340"/>
                    </a:cubicBezTo>
                    <a:cubicBezTo>
                      <a:pt x="496" y="355"/>
                      <a:pt x="511" y="368"/>
                      <a:pt x="525" y="373"/>
                    </a:cubicBezTo>
                    <a:cubicBezTo>
                      <a:pt x="538" y="376"/>
                      <a:pt x="550" y="370"/>
                      <a:pt x="558" y="362"/>
                    </a:cubicBezTo>
                    <a:cubicBezTo>
                      <a:pt x="564" y="354"/>
                      <a:pt x="569" y="343"/>
                      <a:pt x="567" y="333"/>
                    </a:cubicBezTo>
                    <a:cubicBezTo>
                      <a:pt x="563" y="330"/>
                      <a:pt x="560" y="327"/>
                      <a:pt x="555" y="327"/>
                    </a:cubicBezTo>
                    <a:cubicBezTo>
                      <a:pt x="556" y="335"/>
                      <a:pt x="556" y="344"/>
                      <a:pt x="550" y="350"/>
                    </a:cubicBezTo>
                    <a:cubicBezTo>
                      <a:pt x="545" y="355"/>
                      <a:pt x="538" y="358"/>
                      <a:pt x="531" y="359"/>
                    </a:cubicBezTo>
                    <a:cubicBezTo>
                      <a:pt x="522" y="357"/>
                      <a:pt x="515" y="352"/>
                      <a:pt x="511" y="345"/>
                    </a:cubicBezTo>
                    <a:cubicBezTo>
                      <a:pt x="508" y="335"/>
                      <a:pt x="512" y="327"/>
                      <a:pt x="517" y="320"/>
                    </a:cubicBezTo>
                    <a:cubicBezTo>
                      <a:pt x="526" y="311"/>
                      <a:pt x="540" y="313"/>
                      <a:pt x="551" y="317"/>
                    </a:cubicBezTo>
                    <a:cubicBezTo>
                      <a:pt x="574" y="324"/>
                      <a:pt x="589" y="347"/>
                      <a:pt x="595" y="369"/>
                    </a:cubicBezTo>
                    <a:cubicBezTo>
                      <a:pt x="608" y="372"/>
                      <a:pt x="618" y="381"/>
                      <a:pt x="629" y="389"/>
                    </a:cubicBezTo>
                    <a:cubicBezTo>
                      <a:pt x="637" y="398"/>
                      <a:pt x="639" y="409"/>
                      <a:pt x="647" y="418"/>
                    </a:cubicBezTo>
                    <a:cubicBezTo>
                      <a:pt x="647" y="420"/>
                      <a:pt x="650" y="423"/>
                      <a:pt x="652" y="425"/>
                    </a:cubicBezTo>
                    <a:cubicBezTo>
                      <a:pt x="654" y="430"/>
                      <a:pt x="646" y="431"/>
                      <a:pt x="643" y="435"/>
                    </a:cubicBezTo>
                    <a:cubicBezTo>
                      <a:pt x="633" y="453"/>
                      <a:pt x="622" y="477"/>
                      <a:pt x="600" y="486"/>
                    </a:cubicBezTo>
                    <a:cubicBezTo>
                      <a:pt x="589" y="487"/>
                      <a:pt x="592" y="501"/>
                      <a:pt x="586" y="508"/>
                    </a:cubicBezTo>
                    <a:cubicBezTo>
                      <a:pt x="580" y="524"/>
                      <a:pt x="564" y="536"/>
                      <a:pt x="546" y="542"/>
                    </a:cubicBezTo>
                    <a:cubicBezTo>
                      <a:pt x="539" y="539"/>
                      <a:pt x="529" y="541"/>
                      <a:pt x="523" y="534"/>
                    </a:cubicBezTo>
                    <a:cubicBezTo>
                      <a:pt x="521" y="528"/>
                      <a:pt x="517" y="523"/>
                      <a:pt x="520" y="516"/>
                    </a:cubicBezTo>
                    <a:cubicBezTo>
                      <a:pt x="521" y="512"/>
                      <a:pt x="525" y="508"/>
                      <a:pt x="530" y="507"/>
                    </a:cubicBezTo>
                    <a:cubicBezTo>
                      <a:pt x="537" y="505"/>
                      <a:pt x="544" y="509"/>
                      <a:pt x="550" y="513"/>
                    </a:cubicBezTo>
                    <a:cubicBezTo>
                      <a:pt x="554" y="518"/>
                      <a:pt x="553" y="525"/>
                      <a:pt x="555" y="531"/>
                    </a:cubicBezTo>
                    <a:cubicBezTo>
                      <a:pt x="557" y="531"/>
                      <a:pt x="559" y="530"/>
                      <a:pt x="560" y="529"/>
                    </a:cubicBezTo>
                    <a:cubicBezTo>
                      <a:pt x="565" y="525"/>
                      <a:pt x="574" y="522"/>
                      <a:pt x="571" y="514"/>
                    </a:cubicBezTo>
                    <a:cubicBezTo>
                      <a:pt x="564" y="501"/>
                      <a:pt x="551" y="493"/>
                      <a:pt x="537" y="490"/>
                    </a:cubicBezTo>
                    <a:cubicBezTo>
                      <a:pt x="525" y="488"/>
                      <a:pt x="513" y="495"/>
                      <a:pt x="505" y="503"/>
                    </a:cubicBezTo>
                    <a:cubicBezTo>
                      <a:pt x="499" y="511"/>
                      <a:pt x="496" y="523"/>
                      <a:pt x="501" y="533"/>
                    </a:cubicBezTo>
                    <a:cubicBezTo>
                      <a:pt x="509" y="541"/>
                      <a:pt x="516" y="553"/>
                      <a:pt x="529" y="555"/>
                    </a:cubicBezTo>
                    <a:cubicBezTo>
                      <a:pt x="536" y="554"/>
                      <a:pt x="541" y="561"/>
                      <a:pt x="548" y="557"/>
                    </a:cubicBezTo>
                    <a:cubicBezTo>
                      <a:pt x="571" y="556"/>
                      <a:pt x="585" y="536"/>
                      <a:pt x="597" y="520"/>
                    </a:cubicBezTo>
                    <a:cubicBezTo>
                      <a:pt x="601" y="514"/>
                      <a:pt x="602" y="508"/>
                      <a:pt x="604" y="501"/>
                    </a:cubicBezTo>
                    <a:cubicBezTo>
                      <a:pt x="614" y="498"/>
                      <a:pt x="620" y="490"/>
                      <a:pt x="628" y="484"/>
                    </a:cubicBezTo>
                    <a:cubicBezTo>
                      <a:pt x="645" y="468"/>
                      <a:pt x="648" y="444"/>
                      <a:pt x="668" y="430"/>
                    </a:cubicBezTo>
                    <a:cubicBezTo>
                      <a:pt x="670" y="425"/>
                      <a:pt x="661" y="423"/>
                      <a:pt x="662" y="416"/>
                    </a:cubicBezTo>
                    <a:cubicBezTo>
                      <a:pt x="653" y="404"/>
                      <a:pt x="646" y="390"/>
                      <a:pt x="637" y="378"/>
                    </a:cubicBezTo>
                    <a:cubicBezTo>
                      <a:pt x="630" y="368"/>
                      <a:pt x="619" y="364"/>
                      <a:pt x="610" y="358"/>
                    </a:cubicBezTo>
                    <a:cubicBezTo>
                      <a:pt x="607" y="348"/>
                      <a:pt x="601" y="340"/>
                      <a:pt x="596" y="331"/>
                    </a:cubicBezTo>
                    <a:close/>
                    <a:moveTo>
                      <a:pt x="671" y="322"/>
                    </a:moveTo>
                    <a:cubicBezTo>
                      <a:pt x="668" y="316"/>
                      <a:pt x="664" y="309"/>
                      <a:pt x="659" y="305"/>
                    </a:cubicBezTo>
                    <a:cubicBezTo>
                      <a:pt x="651" y="314"/>
                      <a:pt x="662" y="324"/>
                      <a:pt x="665" y="333"/>
                    </a:cubicBezTo>
                    <a:cubicBezTo>
                      <a:pt x="666" y="341"/>
                      <a:pt x="668" y="350"/>
                      <a:pt x="662" y="357"/>
                    </a:cubicBezTo>
                    <a:cubicBezTo>
                      <a:pt x="657" y="364"/>
                      <a:pt x="651" y="355"/>
                      <a:pt x="647" y="356"/>
                    </a:cubicBezTo>
                    <a:cubicBezTo>
                      <a:pt x="644" y="360"/>
                      <a:pt x="646" y="366"/>
                      <a:pt x="647" y="370"/>
                    </a:cubicBezTo>
                    <a:cubicBezTo>
                      <a:pt x="651" y="374"/>
                      <a:pt x="655" y="378"/>
                      <a:pt x="660" y="380"/>
                    </a:cubicBezTo>
                    <a:cubicBezTo>
                      <a:pt x="663" y="380"/>
                      <a:pt x="666" y="378"/>
                      <a:pt x="669" y="376"/>
                    </a:cubicBezTo>
                    <a:cubicBezTo>
                      <a:pt x="682" y="360"/>
                      <a:pt x="677" y="340"/>
                      <a:pt x="671" y="322"/>
                    </a:cubicBezTo>
                    <a:close/>
                    <a:moveTo>
                      <a:pt x="214" y="328"/>
                    </a:moveTo>
                    <a:cubicBezTo>
                      <a:pt x="215" y="321"/>
                      <a:pt x="220" y="311"/>
                      <a:pt x="214" y="305"/>
                    </a:cubicBezTo>
                    <a:cubicBezTo>
                      <a:pt x="212" y="306"/>
                      <a:pt x="209" y="307"/>
                      <a:pt x="207" y="309"/>
                    </a:cubicBezTo>
                    <a:cubicBezTo>
                      <a:pt x="208" y="327"/>
                      <a:pt x="196" y="342"/>
                      <a:pt x="197" y="358"/>
                    </a:cubicBezTo>
                    <a:cubicBezTo>
                      <a:pt x="200" y="366"/>
                      <a:pt x="204" y="376"/>
                      <a:pt x="213" y="378"/>
                    </a:cubicBezTo>
                    <a:cubicBezTo>
                      <a:pt x="216" y="379"/>
                      <a:pt x="220" y="378"/>
                      <a:pt x="223" y="376"/>
                    </a:cubicBezTo>
                    <a:cubicBezTo>
                      <a:pt x="227" y="372"/>
                      <a:pt x="228" y="365"/>
                      <a:pt x="226" y="359"/>
                    </a:cubicBezTo>
                    <a:cubicBezTo>
                      <a:pt x="224" y="358"/>
                      <a:pt x="222" y="359"/>
                      <a:pt x="220" y="360"/>
                    </a:cubicBezTo>
                    <a:cubicBezTo>
                      <a:pt x="217" y="360"/>
                      <a:pt x="213" y="359"/>
                      <a:pt x="211" y="356"/>
                    </a:cubicBezTo>
                    <a:cubicBezTo>
                      <a:pt x="205" y="348"/>
                      <a:pt x="209" y="336"/>
                      <a:pt x="214" y="328"/>
                    </a:cubicBezTo>
                    <a:close/>
                    <a:moveTo>
                      <a:pt x="685" y="318"/>
                    </a:moveTo>
                    <a:cubicBezTo>
                      <a:pt x="683" y="316"/>
                      <a:pt x="680" y="314"/>
                      <a:pt x="678" y="315"/>
                    </a:cubicBezTo>
                    <a:cubicBezTo>
                      <a:pt x="676" y="327"/>
                      <a:pt x="685" y="338"/>
                      <a:pt x="683" y="350"/>
                    </a:cubicBezTo>
                    <a:cubicBezTo>
                      <a:pt x="687" y="365"/>
                      <a:pt x="676" y="376"/>
                      <a:pt x="675" y="390"/>
                    </a:cubicBezTo>
                    <a:cubicBezTo>
                      <a:pt x="674" y="401"/>
                      <a:pt x="675" y="413"/>
                      <a:pt x="685" y="420"/>
                    </a:cubicBezTo>
                    <a:cubicBezTo>
                      <a:pt x="690" y="423"/>
                      <a:pt x="695" y="424"/>
                      <a:pt x="701" y="422"/>
                    </a:cubicBezTo>
                    <a:cubicBezTo>
                      <a:pt x="709" y="419"/>
                      <a:pt x="716" y="413"/>
                      <a:pt x="716" y="404"/>
                    </a:cubicBezTo>
                    <a:cubicBezTo>
                      <a:pt x="708" y="408"/>
                      <a:pt x="708" y="408"/>
                      <a:pt x="708" y="408"/>
                    </a:cubicBezTo>
                    <a:cubicBezTo>
                      <a:pt x="703" y="407"/>
                      <a:pt x="698" y="407"/>
                      <a:pt x="695" y="404"/>
                    </a:cubicBezTo>
                    <a:cubicBezTo>
                      <a:pt x="685" y="394"/>
                      <a:pt x="692" y="379"/>
                      <a:pt x="695" y="368"/>
                    </a:cubicBezTo>
                    <a:cubicBezTo>
                      <a:pt x="699" y="355"/>
                      <a:pt x="697" y="343"/>
                      <a:pt x="692" y="330"/>
                    </a:cubicBezTo>
                    <a:cubicBezTo>
                      <a:pt x="690" y="326"/>
                      <a:pt x="683" y="323"/>
                      <a:pt x="685" y="318"/>
                    </a:cubicBezTo>
                    <a:close/>
                    <a:moveTo>
                      <a:pt x="201" y="315"/>
                    </a:moveTo>
                    <a:cubicBezTo>
                      <a:pt x="201" y="314"/>
                      <a:pt x="200" y="313"/>
                      <a:pt x="199" y="313"/>
                    </a:cubicBezTo>
                    <a:cubicBezTo>
                      <a:pt x="196" y="314"/>
                      <a:pt x="194" y="315"/>
                      <a:pt x="194" y="318"/>
                    </a:cubicBezTo>
                    <a:cubicBezTo>
                      <a:pt x="186" y="324"/>
                      <a:pt x="184" y="334"/>
                      <a:pt x="182" y="344"/>
                    </a:cubicBezTo>
                    <a:cubicBezTo>
                      <a:pt x="177" y="362"/>
                      <a:pt x="193" y="379"/>
                      <a:pt x="184" y="397"/>
                    </a:cubicBezTo>
                    <a:cubicBezTo>
                      <a:pt x="180" y="404"/>
                      <a:pt x="173" y="408"/>
                      <a:pt x="165" y="408"/>
                    </a:cubicBezTo>
                    <a:cubicBezTo>
                      <a:pt x="164" y="409"/>
                      <a:pt x="164" y="409"/>
                      <a:pt x="164" y="409"/>
                    </a:cubicBezTo>
                    <a:cubicBezTo>
                      <a:pt x="167" y="414"/>
                      <a:pt x="171" y="416"/>
                      <a:pt x="175" y="418"/>
                    </a:cubicBezTo>
                    <a:cubicBezTo>
                      <a:pt x="183" y="417"/>
                      <a:pt x="188" y="414"/>
                      <a:pt x="192" y="409"/>
                    </a:cubicBezTo>
                    <a:cubicBezTo>
                      <a:pt x="202" y="396"/>
                      <a:pt x="198" y="378"/>
                      <a:pt x="193" y="365"/>
                    </a:cubicBezTo>
                    <a:cubicBezTo>
                      <a:pt x="189" y="348"/>
                      <a:pt x="198" y="331"/>
                      <a:pt x="201" y="315"/>
                    </a:cubicBezTo>
                    <a:close/>
                    <a:moveTo>
                      <a:pt x="705" y="328"/>
                    </a:moveTo>
                    <a:cubicBezTo>
                      <a:pt x="703" y="325"/>
                      <a:pt x="699" y="316"/>
                      <a:pt x="694" y="321"/>
                    </a:cubicBezTo>
                    <a:cubicBezTo>
                      <a:pt x="699" y="331"/>
                      <a:pt x="703" y="342"/>
                      <a:pt x="703" y="353"/>
                    </a:cubicBezTo>
                    <a:cubicBezTo>
                      <a:pt x="705" y="369"/>
                      <a:pt x="688" y="385"/>
                      <a:pt x="701" y="401"/>
                    </a:cubicBezTo>
                    <a:cubicBezTo>
                      <a:pt x="703" y="403"/>
                      <a:pt x="709" y="403"/>
                      <a:pt x="710" y="399"/>
                    </a:cubicBezTo>
                    <a:cubicBezTo>
                      <a:pt x="710" y="397"/>
                      <a:pt x="708" y="397"/>
                      <a:pt x="706" y="395"/>
                    </a:cubicBezTo>
                    <a:cubicBezTo>
                      <a:pt x="700" y="389"/>
                      <a:pt x="704" y="379"/>
                      <a:pt x="706" y="371"/>
                    </a:cubicBezTo>
                    <a:cubicBezTo>
                      <a:pt x="709" y="357"/>
                      <a:pt x="712" y="342"/>
                      <a:pt x="705" y="328"/>
                    </a:cubicBezTo>
                    <a:close/>
                    <a:moveTo>
                      <a:pt x="359" y="325"/>
                    </a:moveTo>
                    <a:cubicBezTo>
                      <a:pt x="353" y="320"/>
                      <a:pt x="353" y="320"/>
                      <a:pt x="353" y="320"/>
                    </a:cubicBezTo>
                    <a:cubicBezTo>
                      <a:pt x="345" y="318"/>
                      <a:pt x="337" y="314"/>
                      <a:pt x="329" y="318"/>
                    </a:cubicBezTo>
                    <a:cubicBezTo>
                      <a:pt x="329" y="325"/>
                      <a:pt x="326" y="336"/>
                      <a:pt x="332" y="342"/>
                    </a:cubicBezTo>
                    <a:cubicBezTo>
                      <a:pt x="335" y="347"/>
                      <a:pt x="341" y="352"/>
                      <a:pt x="347" y="350"/>
                    </a:cubicBezTo>
                    <a:cubicBezTo>
                      <a:pt x="352" y="349"/>
                      <a:pt x="357" y="347"/>
                      <a:pt x="359" y="342"/>
                    </a:cubicBezTo>
                    <a:cubicBezTo>
                      <a:pt x="362" y="337"/>
                      <a:pt x="362" y="329"/>
                      <a:pt x="359" y="325"/>
                    </a:cubicBezTo>
                    <a:close/>
                    <a:moveTo>
                      <a:pt x="546" y="324"/>
                    </a:moveTo>
                    <a:cubicBezTo>
                      <a:pt x="543" y="319"/>
                      <a:pt x="537" y="321"/>
                      <a:pt x="532" y="320"/>
                    </a:cubicBezTo>
                    <a:cubicBezTo>
                      <a:pt x="524" y="320"/>
                      <a:pt x="520" y="327"/>
                      <a:pt x="517" y="334"/>
                    </a:cubicBezTo>
                    <a:cubicBezTo>
                      <a:pt x="515" y="338"/>
                      <a:pt x="517" y="342"/>
                      <a:pt x="519" y="346"/>
                    </a:cubicBezTo>
                    <a:cubicBezTo>
                      <a:pt x="524" y="351"/>
                      <a:pt x="531" y="352"/>
                      <a:pt x="537" y="351"/>
                    </a:cubicBezTo>
                    <a:cubicBezTo>
                      <a:pt x="542" y="351"/>
                      <a:pt x="546" y="346"/>
                      <a:pt x="549" y="342"/>
                    </a:cubicBezTo>
                    <a:cubicBezTo>
                      <a:pt x="550" y="339"/>
                      <a:pt x="552" y="333"/>
                      <a:pt x="547" y="330"/>
                    </a:cubicBezTo>
                    <a:cubicBezTo>
                      <a:pt x="545" y="335"/>
                      <a:pt x="547" y="340"/>
                      <a:pt x="544" y="344"/>
                    </a:cubicBezTo>
                    <a:cubicBezTo>
                      <a:pt x="541" y="347"/>
                      <a:pt x="537" y="349"/>
                      <a:pt x="532" y="349"/>
                    </a:cubicBezTo>
                    <a:cubicBezTo>
                      <a:pt x="528" y="348"/>
                      <a:pt x="524" y="347"/>
                      <a:pt x="522" y="343"/>
                    </a:cubicBezTo>
                    <a:cubicBezTo>
                      <a:pt x="522" y="340"/>
                      <a:pt x="521" y="337"/>
                      <a:pt x="521" y="333"/>
                    </a:cubicBezTo>
                    <a:cubicBezTo>
                      <a:pt x="523" y="330"/>
                      <a:pt x="526" y="326"/>
                      <a:pt x="530" y="325"/>
                    </a:cubicBezTo>
                    <a:cubicBezTo>
                      <a:pt x="535" y="321"/>
                      <a:pt x="542" y="325"/>
                      <a:pt x="546" y="327"/>
                    </a:cubicBezTo>
                    <a:cubicBezTo>
                      <a:pt x="546" y="324"/>
                      <a:pt x="546" y="324"/>
                      <a:pt x="546" y="324"/>
                    </a:cubicBezTo>
                    <a:close/>
                    <a:moveTo>
                      <a:pt x="359" y="331"/>
                    </a:moveTo>
                    <a:cubicBezTo>
                      <a:pt x="355" y="323"/>
                      <a:pt x="346" y="321"/>
                      <a:pt x="339" y="320"/>
                    </a:cubicBezTo>
                    <a:cubicBezTo>
                      <a:pt x="333" y="318"/>
                      <a:pt x="333" y="324"/>
                      <a:pt x="333" y="327"/>
                    </a:cubicBezTo>
                    <a:cubicBezTo>
                      <a:pt x="334" y="333"/>
                      <a:pt x="333" y="343"/>
                      <a:pt x="341" y="345"/>
                    </a:cubicBezTo>
                    <a:cubicBezTo>
                      <a:pt x="345" y="347"/>
                      <a:pt x="352" y="349"/>
                      <a:pt x="355" y="344"/>
                    </a:cubicBezTo>
                    <a:cubicBezTo>
                      <a:pt x="358" y="340"/>
                      <a:pt x="359" y="336"/>
                      <a:pt x="359" y="331"/>
                    </a:cubicBezTo>
                    <a:close/>
                    <a:moveTo>
                      <a:pt x="184" y="318"/>
                    </a:moveTo>
                    <a:cubicBezTo>
                      <a:pt x="178" y="323"/>
                      <a:pt x="178" y="332"/>
                      <a:pt x="174" y="339"/>
                    </a:cubicBezTo>
                    <a:cubicBezTo>
                      <a:pt x="173" y="352"/>
                      <a:pt x="167" y="368"/>
                      <a:pt x="171" y="381"/>
                    </a:cubicBezTo>
                    <a:cubicBezTo>
                      <a:pt x="173" y="389"/>
                      <a:pt x="169" y="395"/>
                      <a:pt x="168" y="401"/>
                    </a:cubicBezTo>
                    <a:cubicBezTo>
                      <a:pt x="172" y="402"/>
                      <a:pt x="173" y="400"/>
                      <a:pt x="176" y="398"/>
                    </a:cubicBezTo>
                    <a:cubicBezTo>
                      <a:pt x="180" y="394"/>
                      <a:pt x="180" y="388"/>
                      <a:pt x="180" y="381"/>
                    </a:cubicBezTo>
                    <a:cubicBezTo>
                      <a:pt x="173" y="361"/>
                      <a:pt x="174" y="337"/>
                      <a:pt x="184" y="318"/>
                    </a:cubicBezTo>
                    <a:close/>
                    <a:moveTo>
                      <a:pt x="660" y="351"/>
                    </a:moveTo>
                    <a:cubicBezTo>
                      <a:pt x="662" y="342"/>
                      <a:pt x="659" y="331"/>
                      <a:pt x="653" y="324"/>
                    </a:cubicBezTo>
                    <a:cubicBezTo>
                      <a:pt x="657" y="338"/>
                      <a:pt x="657" y="338"/>
                      <a:pt x="657" y="338"/>
                    </a:cubicBezTo>
                    <a:cubicBezTo>
                      <a:pt x="657" y="343"/>
                      <a:pt x="652" y="347"/>
                      <a:pt x="656" y="351"/>
                    </a:cubicBezTo>
                    <a:cubicBezTo>
                      <a:pt x="657" y="352"/>
                      <a:pt x="658" y="351"/>
                      <a:pt x="660" y="351"/>
                    </a:cubicBezTo>
                    <a:close/>
                    <a:moveTo>
                      <a:pt x="222" y="348"/>
                    </a:moveTo>
                    <a:cubicBezTo>
                      <a:pt x="219" y="344"/>
                      <a:pt x="221" y="337"/>
                      <a:pt x="219" y="333"/>
                    </a:cubicBezTo>
                    <a:cubicBezTo>
                      <a:pt x="217" y="338"/>
                      <a:pt x="214" y="342"/>
                      <a:pt x="214" y="347"/>
                    </a:cubicBezTo>
                    <a:cubicBezTo>
                      <a:pt x="214" y="349"/>
                      <a:pt x="215" y="354"/>
                      <a:pt x="218" y="353"/>
                    </a:cubicBezTo>
                    <a:cubicBezTo>
                      <a:pt x="221" y="352"/>
                      <a:pt x="222" y="351"/>
                      <a:pt x="222" y="348"/>
                    </a:cubicBezTo>
                    <a:close/>
                    <a:moveTo>
                      <a:pt x="58" y="335"/>
                    </a:moveTo>
                    <a:cubicBezTo>
                      <a:pt x="59" y="335"/>
                      <a:pt x="58" y="334"/>
                      <a:pt x="57" y="334"/>
                    </a:cubicBezTo>
                    <a:cubicBezTo>
                      <a:pt x="57" y="336"/>
                      <a:pt x="57" y="336"/>
                      <a:pt x="57" y="336"/>
                    </a:cubicBezTo>
                    <a:cubicBezTo>
                      <a:pt x="57" y="336"/>
                      <a:pt x="58" y="336"/>
                      <a:pt x="58" y="335"/>
                    </a:cubicBezTo>
                    <a:close/>
                    <a:moveTo>
                      <a:pt x="319" y="376"/>
                    </a:moveTo>
                    <a:cubicBezTo>
                      <a:pt x="307" y="366"/>
                      <a:pt x="302" y="351"/>
                      <a:pt x="300" y="337"/>
                    </a:cubicBezTo>
                    <a:cubicBezTo>
                      <a:pt x="290" y="349"/>
                      <a:pt x="282" y="363"/>
                      <a:pt x="278" y="378"/>
                    </a:cubicBezTo>
                    <a:cubicBezTo>
                      <a:pt x="271" y="379"/>
                      <a:pt x="264" y="381"/>
                      <a:pt x="258" y="385"/>
                    </a:cubicBezTo>
                    <a:cubicBezTo>
                      <a:pt x="240" y="393"/>
                      <a:pt x="239" y="414"/>
                      <a:pt x="230" y="428"/>
                    </a:cubicBezTo>
                    <a:cubicBezTo>
                      <a:pt x="241" y="444"/>
                      <a:pt x="247" y="462"/>
                      <a:pt x="265" y="472"/>
                    </a:cubicBezTo>
                    <a:cubicBezTo>
                      <a:pt x="270" y="475"/>
                      <a:pt x="277" y="475"/>
                      <a:pt x="281" y="479"/>
                    </a:cubicBezTo>
                    <a:cubicBezTo>
                      <a:pt x="283" y="494"/>
                      <a:pt x="292" y="506"/>
                      <a:pt x="304" y="516"/>
                    </a:cubicBezTo>
                    <a:cubicBezTo>
                      <a:pt x="307" y="509"/>
                      <a:pt x="309" y="500"/>
                      <a:pt x="313" y="493"/>
                    </a:cubicBezTo>
                    <a:cubicBezTo>
                      <a:pt x="315" y="489"/>
                      <a:pt x="321" y="487"/>
                      <a:pt x="321" y="483"/>
                    </a:cubicBezTo>
                    <a:cubicBezTo>
                      <a:pt x="311" y="482"/>
                      <a:pt x="304" y="477"/>
                      <a:pt x="300" y="469"/>
                    </a:cubicBezTo>
                    <a:cubicBezTo>
                      <a:pt x="294" y="466"/>
                      <a:pt x="286" y="467"/>
                      <a:pt x="282" y="462"/>
                    </a:cubicBezTo>
                    <a:cubicBezTo>
                      <a:pt x="267" y="450"/>
                      <a:pt x="264" y="431"/>
                      <a:pt x="269" y="413"/>
                    </a:cubicBezTo>
                    <a:cubicBezTo>
                      <a:pt x="272" y="401"/>
                      <a:pt x="284" y="394"/>
                      <a:pt x="295" y="390"/>
                    </a:cubicBezTo>
                    <a:cubicBezTo>
                      <a:pt x="303" y="384"/>
                      <a:pt x="310" y="377"/>
                      <a:pt x="319" y="376"/>
                    </a:cubicBezTo>
                    <a:close/>
                    <a:moveTo>
                      <a:pt x="304" y="367"/>
                    </a:moveTo>
                    <a:cubicBezTo>
                      <a:pt x="301" y="362"/>
                      <a:pt x="301" y="354"/>
                      <a:pt x="295" y="352"/>
                    </a:cubicBezTo>
                    <a:cubicBezTo>
                      <a:pt x="287" y="357"/>
                      <a:pt x="287" y="368"/>
                      <a:pt x="282" y="376"/>
                    </a:cubicBezTo>
                    <a:cubicBezTo>
                      <a:pt x="282" y="385"/>
                      <a:pt x="271" y="380"/>
                      <a:pt x="267" y="385"/>
                    </a:cubicBezTo>
                    <a:cubicBezTo>
                      <a:pt x="250" y="391"/>
                      <a:pt x="243" y="409"/>
                      <a:pt x="237" y="424"/>
                    </a:cubicBezTo>
                    <a:cubicBezTo>
                      <a:pt x="236" y="431"/>
                      <a:pt x="240" y="437"/>
                      <a:pt x="243" y="443"/>
                    </a:cubicBezTo>
                    <a:cubicBezTo>
                      <a:pt x="256" y="458"/>
                      <a:pt x="256" y="458"/>
                      <a:pt x="256" y="458"/>
                    </a:cubicBezTo>
                    <a:cubicBezTo>
                      <a:pt x="263" y="466"/>
                      <a:pt x="274" y="471"/>
                      <a:pt x="284" y="475"/>
                    </a:cubicBezTo>
                    <a:cubicBezTo>
                      <a:pt x="289" y="484"/>
                      <a:pt x="294" y="494"/>
                      <a:pt x="300" y="503"/>
                    </a:cubicBezTo>
                    <a:cubicBezTo>
                      <a:pt x="306" y="504"/>
                      <a:pt x="305" y="494"/>
                      <a:pt x="310" y="491"/>
                    </a:cubicBezTo>
                    <a:cubicBezTo>
                      <a:pt x="311" y="489"/>
                      <a:pt x="313" y="486"/>
                      <a:pt x="311" y="484"/>
                    </a:cubicBezTo>
                    <a:cubicBezTo>
                      <a:pt x="304" y="482"/>
                      <a:pt x="299" y="478"/>
                      <a:pt x="296" y="472"/>
                    </a:cubicBezTo>
                    <a:cubicBezTo>
                      <a:pt x="290" y="468"/>
                      <a:pt x="282" y="468"/>
                      <a:pt x="277" y="463"/>
                    </a:cubicBezTo>
                    <a:cubicBezTo>
                      <a:pt x="268" y="458"/>
                      <a:pt x="267" y="449"/>
                      <a:pt x="263" y="441"/>
                    </a:cubicBezTo>
                    <a:cubicBezTo>
                      <a:pt x="262" y="435"/>
                      <a:pt x="265" y="429"/>
                      <a:pt x="262" y="424"/>
                    </a:cubicBezTo>
                    <a:cubicBezTo>
                      <a:pt x="260" y="409"/>
                      <a:pt x="273" y="398"/>
                      <a:pt x="284" y="391"/>
                    </a:cubicBezTo>
                    <a:cubicBezTo>
                      <a:pt x="292" y="390"/>
                      <a:pt x="295" y="382"/>
                      <a:pt x="302" y="379"/>
                    </a:cubicBezTo>
                    <a:cubicBezTo>
                      <a:pt x="310" y="377"/>
                      <a:pt x="310" y="377"/>
                      <a:pt x="310" y="377"/>
                    </a:cubicBezTo>
                    <a:cubicBezTo>
                      <a:pt x="310" y="373"/>
                      <a:pt x="307" y="370"/>
                      <a:pt x="304" y="367"/>
                    </a:cubicBezTo>
                    <a:close/>
                    <a:moveTo>
                      <a:pt x="574" y="402"/>
                    </a:moveTo>
                    <a:cubicBezTo>
                      <a:pt x="568" y="397"/>
                      <a:pt x="564" y="389"/>
                      <a:pt x="557" y="385"/>
                    </a:cubicBezTo>
                    <a:cubicBezTo>
                      <a:pt x="552" y="383"/>
                      <a:pt x="547" y="385"/>
                      <a:pt x="542" y="385"/>
                    </a:cubicBezTo>
                    <a:cubicBezTo>
                      <a:pt x="537" y="387"/>
                      <a:pt x="533" y="392"/>
                      <a:pt x="533" y="397"/>
                    </a:cubicBezTo>
                    <a:cubicBezTo>
                      <a:pt x="533" y="402"/>
                      <a:pt x="535" y="406"/>
                      <a:pt x="538" y="408"/>
                    </a:cubicBezTo>
                    <a:cubicBezTo>
                      <a:pt x="545" y="411"/>
                      <a:pt x="550" y="406"/>
                      <a:pt x="554" y="401"/>
                    </a:cubicBezTo>
                    <a:cubicBezTo>
                      <a:pt x="562" y="400"/>
                      <a:pt x="566" y="408"/>
                      <a:pt x="569" y="413"/>
                    </a:cubicBezTo>
                    <a:cubicBezTo>
                      <a:pt x="577" y="412"/>
                      <a:pt x="587" y="412"/>
                      <a:pt x="591" y="419"/>
                    </a:cubicBezTo>
                    <a:cubicBezTo>
                      <a:pt x="594" y="425"/>
                      <a:pt x="594" y="432"/>
                      <a:pt x="591" y="438"/>
                    </a:cubicBezTo>
                    <a:cubicBezTo>
                      <a:pt x="587" y="442"/>
                      <a:pt x="583" y="446"/>
                      <a:pt x="577" y="446"/>
                    </a:cubicBezTo>
                    <a:cubicBezTo>
                      <a:pt x="568" y="448"/>
                      <a:pt x="563" y="458"/>
                      <a:pt x="552" y="456"/>
                    </a:cubicBezTo>
                    <a:cubicBezTo>
                      <a:pt x="544" y="453"/>
                      <a:pt x="554" y="447"/>
                      <a:pt x="548" y="443"/>
                    </a:cubicBezTo>
                    <a:cubicBezTo>
                      <a:pt x="545" y="442"/>
                      <a:pt x="540" y="442"/>
                      <a:pt x="538" y="445"/>
                    </a:cubicBezTo>
                    <a:cubicBezTo>
                      <a:pt x="533" y="450"/>
                      <a:pt x="535" y="460"/>
                      <a:pt x="537" y="466"/>
                    </a:cubicBezTo>
                    <a:cubicBezTo>
                      <a:pt x="543" y="473"/>
                      <a:pt x="551" y="476"/>
                      <a:pt x="560" y="474"/>
                    </a:cubicBezTo>
                    <a:cubicBezTo>
                      <a:pt x="568" y="471"/>
                      <a:pt x="573" y="463"/>
                      <a:pt x="576" y="456"/>
                    </a:cubicBezTo>
                    <a:cubicBezTo>
                      <a:pt x="585" y="456"/>
                      <a:pt x="592" y="453"/>
                      <a:pt x="599" y="448"/>
                    </a:cubicBezTo>
                    <a:cubicBezTo>
                      <a:pt x="606" y="439"/>
                      <a:pt x="605" y="428"/>
                      <a:pt x="601" y="418"/>
                    </a:cubicBezTo>
                    <a:cubicBezTo>
                      <a:pt x="596" y="407"/>
                      <a:pt x="585" y="402"/>
                      <a:pt x="574" y="402"/>
                    </a:cubicBezTo>
                    <a:close/>
                    <a:moveTo>
                      <a:pt x="336" y="386"/>
                    </a:moveTo>
                    <a:cubicBezTo>
                      <a:pt x="331" y="382"/>
                      <a:pt x="322" y="383"/>
                      <a:pt x="316" y="382"/>
                    </a:cubicBezTo>
                    <a:cubicBezTo>
                      <a:pt x="310" y="385"/>
                      <a:pt x="302" y="387"/>
                      <a:pt x="299" y="394"/>
                    </a:cubicBezTo>
                    <a:cubicBezTo>
                      <a:pt x="290" y="396"/>
                      <a:pt x="283" y="400"/>
                      <a:pt x="278" y="408"/>
                    </a:cubicBezTo>
                    <a:cubicBezTo>
                      <a:pt x="272" y="417"/>
                      <a:pt x="271" y="429"/>
                      <a:pt x="274" y="440"/>
                    </a:cubicBezTo>
                    <a:cubicBezTo>
                      <a:pt x="278" y="453"/>
                      <a:pt x="291" y="462"/>
                      <a:pt x="305" y="464"/>
                    </a:cubicBezTo>
                    <a:cubicBezTo>
                      <a:pt x="308" y="469"/>
                      <a:pt x="311" y="477"/>
                      <a:pt x="318" y="477"/>
                    </a:cubicBezTo>
                    <a:cubicBezTo>
                      <a:pt x="325" y="478"/>
                      <a:pt x="334" y="478"/>
                      <a:pt x="340" y="472"/>
                    </a:cubicBezTo>
                    <a:cubicBezTo>
                      <a:pt x="342" y="468"/>
                      <a:pt x="344" y="462"/>
                      <a:pt x="343" y="457"/>
                    </a:cubicBezTo>
                    <a:cubicBezTo>
                      <a:pt x="341" y="453"/>
                      <a:pt x="339" y="449"/>
                      <a:pt x="334" y="449"/>
                    </a:cubicBezTo>
                    <a:cubicBezTo>
                      <a:pt x="330" y="451"/>
                      <a:pt x="329" y="456"/>
                      <a:pt x="330" y="460"/>
                    </a:cubicBezTo>
                    <a:cubicBezTo>
                      <a:pt x="329" y="465"/>
                      <a:pt x="323" y="461"/>
                      <a:pt x="320" y="463"/>
                    </a:cubicBezTo>
                    <a:cubicBezTo>
                      <a:pt x="317" y="463"/>
                      <a:pt x="316" y="460"/>
                      <a:pt x="314" y="457"/>
                    </a:cubicBezTo>
                    <a:cubicBezTo>
                      <a:pt x="313" y="456"/>
                      <a:pt x="315" y="454"/>
                      <a:pt x="312" y="453"/>
                    </a:cubicBezTo>
                    <a:cubicBezTo>
                      <a:pt x="304" y="453"/>
                      <a:pt x="296" y="451"/>
                      <a:pt x="291" y="443"/>
                    </a:cubicBezTo>
                    <a:cubicBezTo>
                      <a:pt x="286" y="437"/>
                      <a:pt x="282" y="430"/>
                      <a:pt x="285" y="422"/>
                    </a:cubicBezTo>
                    <a:cubicBezTo>
                      <a:pt x="289" y="415"/>
                      <a:pt x="296" y="408"/>
                      <a:pt x="305" y="409"/>
                    </a:cubicBezTo>
                    <a:cubicBezTo>
                      <a:pt x="309" y="405"/>
                      <a:pt x="313" y="401"/>
                      <a:pt x="319" y="399"/>
                    </a:cubicBezTo>
                    <a:cubicBezTo>
                      <a:pt x="326" y="399"/>
                      <a:pt x="329" y="404"/>
                      <a:pt x="332" y="409"/>
                    </a:cubicBezTo>
                    <a:cubicBezTo>
                      <a:pt x="335" y="410"/>
                      <a:pt x="339" y="408"/>
                      <a:pt x="341" y="405"/>
                    </a:cubicBezTo>
                    <a:cubicBezTo>
                      <a:pt x="344" y="399"/>
                      <a:pt x="341" y="391"/>
                      <a:pt x="336" y="386"/>
                    </a:cubicBezTo>
                    <a:close/>
                    <a:moveTo>
                      <a:pt x="456" y="420"/>
                    </a:moveTo>
                    <a:cubicBezTo>
                      <a:pt x="455" y="417"/>
                      <a:pt x="452" y="414"/>
                      <a:pt x="448" y="413"/>
                    </a:cubicBezTo>
                    <a:cubicBezTo>
                      <a:pt x="439" y="409"/>
                      <a:pt x="431" y="415"/>
                      <a:pt x="425" y="421"/>
                    </a:cubicBezTo>
                    <a:cubicBezTo>
                      <a:pt x="424" y="425"/>
                      <a:pt x="424" y="431"/>
                      <a:pt x="425" y="434"/>
                    </a:cubicBezTo>
                    <a:cubicBezTo>
                      <a:pt x="426" y="441"/>
                      <a:pt x="434" y="442"/>
                      <a:pt x="440" y="443"/>
                    </a:cubicBezTo>
                    <a:cubicBezTo>
                      <a:pt x="445" y="444"/>
                      <a:pt x="451" y="444"/>
                      <a:pt x="452" y="438"/>
                    </a:cubicBezTo>
                    <a:cubicBezTo>
                      <a:pt x="459" y="434"/>
                      <a:pt x="457" y="426"/>
                      <a:pt x="456" y="420"/>
                    </a:cubicBezTo>
                    <a:close/>
                    <a:moveTo>
                      <a:pt x="448" y="420"/>
                    </a:moveTo>
                    <a:cubicBezTo>
                      <a:pt x="451" y="422"/>
                      <a:pt x="451" y="428"/>
                      <a:pt x="451" y="431"/>
                    </a:cubicBezTo>
                    <a:cubicBezTo>
                      <a:pt x="448" y="435"/>
                      <a:pt x="445" y="438"/>
                      <a:pt x="441" y="439"/>
                    </a:cubicBezTo>
                    <a:cubicBezTo>
                      <a:pt x="437" y="439"/>
                      <a:pt x="433" y="436"/>
                      <a:pt x="431" y="433"/>
                    </a:cubicBezTo>
                    <a:cubicBezTo>
                      <a:pt x="430" y="429"/>
                      <a:pt x="431" y="425"/>
                      <a:pt x="433" y="422"/>
                    </a:cubicBezTo>
                    <a:cubicBezTo>
                      <a:pt x="437" y="418"/>
                      <a:pt x="444" y="418"/>
                      <a:pt x="448" y="420"/>
                    </a:cubicBezTo>
                    <a:close/>
                    <a:moveTo>
                      <a:pt x="712" y="440"/>
                    </a:moveTo>
                    <a:cubicBezTo>
                      <a:pt x="712" y="441"/>
                      <a:pt x="712" y="441"/>
                      <a:pt x="712" y="441"/>
                    </a:cubicBezTo>
                    <a:cubicBezTo>
                      <a:pt x="702" y="440"/>
                      <a:pt x="691" y="443"/>
                      <a:pt x="685" y="454"/>
                    </a:cubicBezTo>
                    <a:cubicBezTo>
                      <a:pt x="681" y="463"/>
                      <a:pt x="687" y="472"/>
                      <a:pt x="689" y="480"/>
                    </a:cubicBezTo>
                    <a:cubicBezTo>
                      <a:pt x="691" y="497"/>
                      <a:pt x="699" y="516"/>
                      <a:pt x="689" y="532"/>
                    </a:cubicBezTo>
                    <a:cubicBezTo>
                      <a:pt x="687" y="536"/>
                      <a:pt x="682" y="539"/>
                      <a:pt x="678" y="539"/>
                    </a:cubicBezTo>
                    <a:cubicBezTo>
                      <a:pt x="679" y="523"/>
                      <a:pt x="689" y="504"/>
                      <a:pt x="678" y="488"/>
                    </a:cubicBezTo>
                    <a:cubicBezTo>
                      <a:pt x="669" y="480"/>
                      <a:pt x="673" y="467"/>
                      <a:pt x="672" y="457"/>
                    </a:cubicBezTo>
                    <a:cubicBezTo>
                      <a:pt x="673" y="446"/>
                      <a:pt x="681" y="435"/>
                      <a:pt x="692" y="431"/>
                    </a:cubicBezTo>
                    <a:cubicBezTo>
                      <a:pt x="697" y="430"/>
                      <a:pt x="701" y="431"/>
                      <a:pt x="706" y="432"/>
                    </a:cubicBezTo>
                    <a:cubicBezTo>
                      <a:pt x="708" y="435"/>
                      <a:pt x="711" y="437"/>
                      <a:pt x="712" y="440"/>
                    </a:cubicBezTo>
                    <a:close/>
                    <a:moveTo>
                      <a:pt x="861" y="432"/>
                    </a:moveTo>
                    <a:cubicBezTo>
                      <a:pt x="867" y="439"/>
                      <a:pt x="871" y="445"/>
                      <a:pt x="870" y="453"/>
                    </a:cubicBezTo>
                    <a:cubicBezTo>
                      <a:pt x="862" y="471"/>
                      <a:pt x="854" y="493"/>
                      <a:pt x="863" y="513"/>
                    </a:cubicBezTo>
                    <a:cubicBezTo>
                      <a:pt x="872" y="531"/>
                      <a:pt x="871" y="555"/>
                      <a:pt x="860" y="572"/>
                    </a:cubicBezTo>
                    <a:cubicBezTo>
                      <a:pt x="872" y="587"/>
                      <a:pt x="872" y="608"/>
                      <a:pt x="862" y="624"/>
                    </a:cubicBezTo>
                    <a:cubicBezTo>
                      <a:pt x="856" y="631"/>
                      <a:pt x="856" y="631"/>
                      <a:pt x="856" y="631"/>
                    </a:cubicBezTo>
                    <a:cubicBezTo>
                      <a:pt x="864" y="637"/>
                      <a:pt x="870" y="647"/>
                      <a:pt x="870" y="658"/>
                    </a:cubicBezTo>
                    <a:cubicBezTo>
                      <a:pt x="870" y="676"/>
                      <a:pt x="866" y="696"/>
                      <a:pt x="850" y="706"/>
                    </a:cubicBezTo>
                    <a:cubicBezTo>
                      <a:pt x="851" y="709"/>
                      <a:pt x="855" y="709"/>
                      <a:pt x="857" y="712"/>
                    </a:cubicBezTo>
                    <a:cubicBezTo>
                      <a:pt x="871" y="725"/>
                      <a:pt x="873" y="748"/>
                      <a:pt x="865" y="764"/>
                    </a:cubicBezTo>
                    <a:cubicBezTo>
                      <a:pt x="855" y="779"/>
                      <a:pt x="855" y="779"/>
                      <a:pt x="855" y="779"/>
                    </a:cubicBezTo>
                    <a:cubicBezTo>
                      <a:pt x="858" y="790"/>
                      <a:pt x="865" y="801"/>
                      <a:pt x="860" y="813"/>
                    </a:cubicBezTo>
                    <a:cubicBezTo>
                      <a:pt x="858" y="822"/>
                      <a:pt x="850" y="827"/>
                      <a:pt x="843" y="833"/>
                    </a:cubicBezTo>
                    <a:cubicBezTo>
                      <a:pt x="830" y="839"/>
                      <a:pt x="813" y="839"/>
                      <a:pt x="802" y="829"/>
                    </a:cubicBezTo>
                    <a:cubicBezTo>
                      <a:pt x="799" y="826"/>
                      <a:pt x="799" y="826"/>
                      <a:pt x="799" y="826"/>
                    </a:cubicBezTo>
                    <a:cubicBezTo>
                      <a:pt x="784" y="839"/>
                      <a:pt x="761" y="843"/>
                      <a:pt x="743" y="836"/>
                    </a:cubicBezTo>
                    <a:cubicBezTo>
                      <a:pt x="738" y="833"/>
                      <a:pt x="732" y="829"/>
                      <a:pt x="730" y="823"/>
                    </a:cubicBezTo>
                    <a:cubicBezTo>
                      <a:pt x="725" y="823"/>
                      <a:pt x="723" y="829"/>
                      <a:pt x="719" y="831"/>
                    </a:cubicBezTo>
                    <a:cubicBezTo>
                      <a:pt x="703" y="840"/>
                      <a:pt x="681" y="843"/>
                      <a:pt x="666" y="832"/>
                    </a:cubicBezTo>
                    <a:cubicBezTo>
                      <a:pt x="665" y="831"/>
                      <a:pt x="663" y="829"/>
                      <a:pt x="661" y="830"/>
                    </a:cubicBezTo>
                    <a:cubicBezTo>
                      <a:pt x="651" y="843"/>
                      <a:pt x="636" y="847"/>
                      <a:pt x="620" y="847"/>
                    </a:cubicBezTo>
                    <a:cubicBezTo>
                      <a:pt x="608" y="848"/>
                      <a:pt x="599" y="837"/>
                      <a:pt x="586" y="838"/>
                    </a:cubicBezTo>
                    <a:cubicBezTo>
                      <a:pt x="576" y="846"/>
                      <a:pt x="562" y="850"/>
                      <a:pt x="550" y="846"/>
                    </a:cubicBezTo>
                    <a:cubicBezTo>
                      <a:pt x="543" y="847"/>
                      <a:pt x="539" y="843"/>
                      <a:pt x="534" y="842"/>
                    </a:cubicBezTo>
                    <a:cubicBezTo>
                      <a:pt x="517" y="839"/>
                      <a:pt x="497" y="836"/>
                      <a:pt x="483" y="846"/>
                    </a:cubicBezTo>
                    <a:cubicBezTo>
                      <a:pt x="475" y="852"/>
                      <a:pt x="463" y="848"/>
                      <a:pt x="454" y="845"/>
                    </a:cubicBezTo>
                    <a:cubicBezTo>
                      <a:pt x="452" y="841"/>
                      <a:pt x="452" y="841"/>
                      <a:pt x="452" y="841"/>
                    </a:cubicBezTo>
                    <a:cubicBezTo>
                      <a:pt x="454" y="838"/>
                      <a:pt x="459" y="841"/>
                      <a:pt x="462" y="838"/>
                    </a:cubicBezTo>
                    <a:cubicBezTo>
                      <a:pt x="474" y="829"/>
                      <a:pt x="470" y="812"/>
                      <a:pt x="483" y="805"/>
                    </a:cubicBezTo>
                    <a:cubicBezTo>
                      <a:pt x="502" y="793"/>
                      <a:pt x="524" y="810"/>
                      <a:pt x="544" y="801"/>
                    </a:cubicBezTo>
                    <a:cubicBezTo>
                      <a:pt x="560" y="787"/>
                      <a:pt x="581" y="774"/>
                      <a:pt x="604" y="784"/>
                    </a:cubicBezTo>
                    <a:cubicBezTo>
                      <a:pt x="607" y="776"/>
                      <a:pt x="611" y="766"/>
                      <a:pt x="621" y="761"/>
                    </a:cubicBezTo>
                    <a:cubicBezTo>
                      <a:pt x="627" y="758"/>
                      <a:pt x="633" y="755"/>
                      <a:pt x="640" y="754"/>
                    </a:cubicBezTo>
                    <a:cubicBezTo>
                      <a:pt x="642" y="746"/>
                      <a:pt x="643" y="737"/>
                      <a:pt x="651" y="732"/>
                    </a:cubicBezTo>
                    <a:cubicBezTo>
                      <a:pt x="656" y="727"/>
                      <a:pt x="662" y="723"/>
                      <a:pt x="670" y="723"/>
                    </a:cubicBezTo>
                    <a:cubicBezTo>
                      <a:pt x="674" y="723"/>
                      <a:pt x="680" y="727"/>
                      <a:pt x="682" y="720"/>
                    </a:cubicBezTo>
                    <a:cubicBezTo>
                      <a:pt x="685" y="712"/>
                      <a:pt x="693" y="706"/>
                      <a:pt x="700" y="702"/>
                    </a:cubicBezTo>
                    <a:cubicBezTo>
                      <a:pt x="703" y="690"/>
                      <a:pt x="708" y="676"/>
                      <a:pt x="721" y="673"/>
                    </a:cubicBezTo>
                    <a:cubicBezTo>
                      <a:pt x="731" y="671"/>
                      <a:pt x="743" y="673"/>
                      <a:pt x="746" y="662"/>
                    </a:cubicBezTo>
                    <a:cubicBezTo>
                      <a:pt x="746" y="644"/>
                      <a:pt x="758" y="626"/>
                      <a:pt x="775" y="619"/>
                    </a:cubicBezTo>
                    <a:cubicBezTo>
                      <a:pt x="778" y="618"/>
                      <a:pt x="781" y="619"/>
                      <a:pt x="782" y="616"/>
                    </a:cubicBezTo>
                    <a:cubicBezTo>
                      <a:pt x="779" y="607"/>
                      <a:pt x="784" y="597"/>
                      <a:pt x="790" y="590"/>
                    </a:cubicBezTo>
                    <a:cubicBezTo>
                      <a:pt x="795" y="585"/>
                      <a:pt x="801" y="583"/>
                      <a:pt x="807" y="580"/>
                    </a:cubicBezTo>
                    <a:cubicBezTo>
                      <a:pt x="808" y="579"/>
                      <a:pt x="808" y="579"/>
                      <a:pt x="808" y="579"/>
                    </a:cubicBezTo>
                    <a:cubicBezTo>
                      <a:pt x="803" y="565"/>
                      <a:pt x="804" y="549"/>
                      <a:pt x="811" y="535"/>
                    </a:cubicBezTo>
                    <a:cubicBezTo>
                      <a:pt x="816" y="525"/>
                      <a:pt x="826" y="517"/>
                      <a:pt x="825" y="504"/>
                    </a:cubicBezTo>
                    <a:cubicBezTo>
                      <a:pt x="821" y="489"/>
                      <a:pt x="824" y="472"/>
                      <a:pt x="834" y="459"/>
                    </a:cubicBezTo>
                    <a:cubicBezTo>
                      <a:pt x="839" y="446"/>
                      <a:pt x="865" y="453"/>
                      <a:pt x="857" y="434"/>
                    </a:cubicBezTo>
                    <a:cubicBezTo>
                      <a:pt x="857" y="432"/>
                      <a:pt x="860" y="432"/>
                      <a:pt x="861" y="432"/>
                    </a:cubicBezTo>
                    <a:close/>
                    <a:moveTo>
                      <a:pt x="198" y="454"/>
                    </a:moveTo>
                    <a:cubicBezTo>
                      <a:pt x="201" y="465"/>
                      <a:pt x="203" y="478"/>
                      <a:pt x="193" y="486"/>
                    </a:cubicBezTo>
                    <a:cubicBezTo>
                      <a:pt x="182" y="505"/>
                      <a:pt x="191" y="527"/>
                      <a:pt x="198" y="544"/>
                    </a:cubicBezTo>
                    <a:cubicBezTo>
                      <a:pt x="194" y="545"/>
                      <a:pt x="191" y="542"/>
                      <a:pt x="188" y="541"/>
                    </a:cubicBezTo>
                    <a:cubicBezTo>
                      <a:pt x="184" y="531"/>
                      <a:pt x="180" y="522"/>
                      <a:pt x="180" y="511"/>
                    </a:cubicBezTo>
                    <a:cubicBezTo>
                      <a:pt x="181" y="490"/>
                      <a:pt x="181" y="490"/>
                      <a:pt x="181" y="490"/>
                    </a:cubicBezTo>
                    <a:cubicBezTo>
                      <a:pt x="182" y="480"/>
                      <a:pt x="189" y="470"/>
                      <a:pt x="182" y="460"/>
                    </a:cubicBezTo>
                    <a:cubicBezTo>
                      <a:pt x="179" y="454"/>
                      <a:pt x="172" y="452"/>
                      <a:pt x="165" y="453"/>
                    </a:cubicBezTo>
                    <a:cubicBezTo>
                      <a:pt x="164" y="453"/>
                      <a:pt x="162" y="455"/>
                      <a:pt x="161" y="454"/>
                    </a:cubicBezTo>
                    <a:cubicBezTo>
                      <a:pt x="159" y="449"/>
                      <a:pt x="162" y="445"/>
                      <a:pt x="165" y="442"/>
                    </a:cubicBezTo>
                    <a:cubicBezTo>
                      <a:pt x="172" y="436"/>
                      <a:pt x="180" y="436"/>
                      <a:pt x="187" y="440"/>
                    </a:cubicBezTo>
                    <a:cubicBezTo>
                      <a:pt x="192" y="443"/>
                      <a:pt x="196" y="449"/>
                      <a:pt x="198" y="454"/>
                    </a:cubicBezTo>
                    <a:close/>
                    <a:moveTo>
                      <a:pt x="707" y="448"/>
                    </a:moveTo>
                    <a:cubicBezTo>
                      <a:pt x="702" y="451"/>
                      <a:pt x="696" y="457"/>
                      <a:pt x="697" y="465"/>
                    </a:cubicBezTo>
                    <a:cubicBezTo>
                      <a:pt x="702" y="486"/>
                      <a:pt x="708" y="508"/>
                      <a:pt x="701" y="529"/>
                    </a:cubicBezTo>
                    <a:cubicBezTo>
                      <a:pt x="700" y="531"/>
                      <a:pt x="700" y="536"/>
                      <a:pt x="696" y="536"/>
                    </a:cubicBezTo>
                    <a:cubicBezTo>
                      <a:pt x="695" y="536"/>
                      <a:pt x="695" y="534"/>
                      <a:pt x="694" y="532"/>
                    </a:cubicBezTo>
                    <a:cubicBezTo>
                      <a:pt x="704" y="515"/>
                      <a:pt x="698" y="494"/>
                      <a:pt x="694" y="475"/>
                    </a:cubicBezTo>
                    <a:cubicBezTo>
                      <a:pt x="691" y="468"/>
                      <a:pt x="688" y="457"/>
                      <a:pt x="695" y="450"/>
                    </a:cubicBezTo>
                    <a:cubicBezTo>
                      <a:pt x="699" y="448"/>
                      <a:pt x="703" y="447"/>
                      <a:pt x="707" y="448"/>
                    </a:cubicBezTo>
                    <a:close/>
                    <a:moveTo>
                      <a:pt x="25" y="452"/>
                    </a:moveTo>
                    <a:cubicBezTo>
                      <a:pt x="37" y="457"/>
                      <a:pt x="50" y="465"/>
                      <a:pt x="53" y="478"/>
                    </a:cubicBezTo>
                    <a:cubicBezTo>
                      <a:pt x="59" y="492"/>
                      <a:pt x="57" y="507"/>
                      <a:pt x="55" y="521"/>
                    </a:cubicBezTo>
                    <a:cubicBezTo>
                      <a:pt x="51" y="531"/>
                      <a:pt x="64" y="534"/>
                      <a:pt x="66" y="541"/>
                    </a:cubicBezTo>
                    <a:cubicBezTo>
                      <a:pt x="75" y="553"/>
                      <a:pt x="71" y="572"/>
                      <a:pt x="69" y="584"/>
                    </a:cubicBezTo>
                    <a:cubicBezTo>
                      <a:pt x="77" y="589"/>
                      <a:pt x="86" y="594"/>
                      <a:pt x="90" y="604"/>
                    </a:cubicBezTo>
                    <a:cubicBezTo>
                      <a:pt x="93" y="608"/>
                      <a:pt x="90" y="617"/>
                      <a:pt x="98" y="618"/>
                    </a:cubicBezTo>
                    <a:cubicBezTo>
                      <a:pt x="111" y="621"/>
                      <a:pt x="121" y="632"/>
                      <a:pt x="127" y="643"/>
                    </a:cubicBezTo>
                    <a:cubicBezTo>
                      <a:pt x="129" y="649"/>
                      <a:pt x="131" y="655"/>
                      <a:pt x="130" y="661"/>
                    </a:cubicBezTo>
                    <a:cubicBezTo>
                      <a:pt x="135" y="666"/>
                      <a:pt x="142" y="670"/>
                      <a:pt x="146" y="677"/>
                    </a:cubicBezTo>
                    <a:cubicBezTo>
                      <a:pt x="160" y="676"/>
                      <a:pt x="172" y="683"/>
                      <a:pt x="178" y="695"/>
                    </a:cubicBezTo>
                    <a:cubicBezTo>
                      <a:pt x="181" y="703"/>
                      <a:pt x="183" y="711"/>
                      <a:pt x="181" y="720"/>
                    </a:cubicBezTo>
                    <a:cubicBezTo>
                      <a:pt x="190" y="727"/>
                      <a:pt x="190" y="727"/>
                      <a:pt x="190" y="727"/>
                    </a:cubicBezTo>
                    <a:cubicBezTo>
                      <a:pt x="205" y="725"/>
                      <a:pt x="218" y="733"/>
                      <a:pt x="229" y="743"/>
                    </a:cubicBezTo>
                    <a:cubicBezTo>
                      <a:pt x="234" y="749"/>
                      <a:pt x="234" y="757"/>
                      <a:pt x="239" y="763"/>
                    </a:cubicBezTo>
                    <a:cubicBezTo>
                      <a:pt x="251" y="761"/>
                      <a:pt x="262" y="769"/>
                      <a:pt x="270" y="778"/>
                    </a:cubicBezTo>
                    <a:cubicBezTo>
                      <a:pt x="274" y="780"/>
                      <a:pt x="272" y="789"/>
                      <a:pt x="278" y="786"/>
                    </a:cubicBezTo>
                    <a:cubicBezTo>
                      <a:pt x="300" y="779"/>
                      <a:pt x="316" y="798"/>
                      <a:pt x="335" y="802"/>
                    </a:cubicBezTo>
                    <a:cubicBezTo>
                      <a:pt x="346" y="800"/>
                      <a:pt x="358" y="796"/>
                      <a:pt x="370" y="798"/>
                    </a:cubicBezTo>
                    <a:cubicBezTo>
                      <a:pt x="387" y="799"/>
                      <a:pt x="400" y="813"/>
                      <a:pt x="407" y="828"/>
                    </a:cubicBezTo>
                    <a:cubicBezTo>
                      <a:pt x="411" y="832"/>
                      <a:pt x="417" y="834"/>
                      <a:pt x="423" y="832"/>
                    </a:cubicBezTo>
                    <a:cubicBezTo>
                      <a:pt x="425" y="832"/>
                      <a:pt x="425" y="834"/>
                      <a:pt x="425" y="835"/>
                    </a:cubicBezTo>
                    <a:cubicBezTo>
                      <a:pt x="425" y="838"/>
                      <a:pt x="421" y="838"/>
                      <a:pt x="420" y="840"/>
                    </a:cubicBezTo>
                    <a:cubicBezTo>
                      <a:pt x="417" y="845"/>
                      <a:pt x="411" y="850"/>
                      <a:pt x="404" y="850"/>
                    </a:cubicBezTo>
                    <a:cubicBezTo>
                      <a:pt x="390" y="850"/>
                      <a:pt x="380" y="843"/>
                      <a:pt x="367" y="839"/>
                    </a:cubicBezTo>
                    <a:cubicBezTo>
                      <a:pt x="356" y="837"/>
                      <a:pt x="344" y="842"/>
                      <a:pt x="334" y="848"/>
                    </a:cubicBezTo>
                    <a:cubicBezTo>
                      <a:pt x="317" y="856"/>
                      <a:pt x="298" y="846"/>
                      <a:pt x="283" y="838"/>
                    </a:cubicBezTo>
                    <a:cubicBezTo>
                      <a:pt x="274" y="836"/>
                      <a:pt x="267" y="843"/>
                      <a:pt x="259" y="844"/>
                    </a:cubicBezTo>
                    <a:cubicBezTo>
                      <a:pt x="243" y="845"/>
                      <a:pt x="227" y="843"/>
                      <a:pt x="214" y="833"/>
                    </a:cubicBezTo>
                    <a:cubicBezTo>
                      <a:pt x="202" y="841"/>
                      <a:pt x="202" y="841"/>
                      <a:pt x="202" y="841"/>
                    </a:cubicBezTo>
                    <a:cubicBezTo>
                      <a:pt x="193" y="842"/>
                      <a:pt x="185" y="845"/>
                      <a:pt x="177" y="843"/>
                    </a:cubicBezTo>
                    <a:cubicBezTo>
                      <a:pt x="164" y="842"/>
                      <a:pt x="152" y="836"/>
                      <a:pt x="143" y="827"/>
                    </a:cubicBezTo>
                    <a:cubicBezTo>
                      <a:pt x="138" y="827"/>
                      <a:pt x="137" y="833"/>
                      <a:pt x="132" y="835"/>
                    </a:cubicBezTo>
                    <a:cubicBezTo>
                      <a:pt x="119" y="843"/>
                      <a:pt x="103" y="846"/>
                      <a:pt x="88" y="842"/>
                    </a:cubicBezTo>
                    <a:cubicBezTo>
                      <a:pt x="83" y="841"/>
                      <a:pt x="77" y="840"/>
                      <a:pt x="72" y="836"/>
                    </a:cubicBezTo>
                    <a:cubicBezTo>
                      <a:pt x="67" y="837"/>
                      <a:pt x="65" y="841"/>
                      <a:pt x="60" y="842"/>
                    </a:cubicBezTo>
                    <a:cubicBezTo>
                      <a:pt x="46" y="847"/>
                      <a:pt x="32" y="843"/>
                      <a:pt x="21" y="837"/>
                    </a:cubicBezTo>
                    <a:cubicBezTo>
                      <a:pt x="11" y="827"/>
                      <a:pt x="8" y="812"/>
                      <a:pt x="11" y="799"/>
                    </a:cubicBezTo>
                    <a:cubicBezTo>
                      <a:pt x="12" y="792"/>
                      <a:pt x="19" y="788"/>
                      <a:pt x="20" y="781"/>
                    </a:cubicBezTo>
                    <a:cubicBezTo>
                      <a:pt x="15" y="771"/>
                      <a:pt x="9" y="761"/>
                      <a:pt x="9" y="750"/>
                    </a:cubicBezTo>
                    <a:cubicBezTo>
                      <a:pt x="9" y="738"/>
                      <a:pt x="14" y="728"/>
                      <a:pt x="21" y="719"/>
                    </a:cubicBezTo>
                    <a:cubicBezTo>
                      <a:pt x="22" y="718"/>
                      <a:pt x="26" y="717"/>
                      <a:pt x="26" y="714"/>
                    </a:cubicBezTo>
                    <a:cubicBezTo>
                      <a:pt x="26" y="711"/>
                      <a:pt x="21" y="709"/>
                      <a:pt x="20" y="706"/>
                    </a:cubicBezTo>
                    <a:cubicBezTo>
                      <a:pt x="15" y="699"/>
                      <a:pt x="10" y="692"/>
                      <a:pt x="8" y="683"/>
                    </a:cubicBezTo>
                    <a:cubicBezTo>
                      <a:pt x="7" y="672"/>
                      <a:pt x="6" y="660"/>
                      <a:pt x="14" y="652"/>
                    </a:cubicBezTo>
                    <a:cubicBezTo>
                      <a:pt x="16" y="650"/>
                      <a:pt x="19" y="647"/>
                      <a:pt x="20" y="644"/>
                    </a:cubicBezTo>
                    <a:cubicBezTo>
                      <a:pt x="10" y="637"/>
                      <a:pt x="8" y="624"/>
                      <a:pt x="5" y="613"/>
                    </a:cubicBezTo>
                    <a:cubicBezTo>
                      <a:pt x="6" y="600"/>
                      <a:pt x="7" y="587"/>
                      <a:pt x="13" y="576"/>
                    </a:cubicBezTo>
                    <a:cubicBezTo>
                      <a:pt x="12" y="572"/>
                      <a:pt x="10" y="567"/>
                      <a:pt x="7" y="562"/>
                    </a:cubicBezTo>
                    <a:cubicBezTo>
                      <a:pt x="5" y="552"/>
                      <a:pt x="3" y="540"/>
                      <a:pt x="6" y="530"/>
                    </a:cubicBezTo>
                    <a:cubicBezTo>
                      <a:pt x="13" y="511"/>
                      <a:pt x="23" y="484"/>
                      <a:pt x="9" y="466"/>
                    </a:cubicBezTo>
                    <a:cubicBezTo>
                      <a:pt x="6" y="459"/>
                      <a:pt x="3" y="451"/>
                      <a:pt x="6" y="444"/>
                    </a:cubicBezTo>
                    <a:cubicBezTo>
                      <a:pt x="8" y="441"/>
                      <a:pt x="12" y="440"/>
                      <a:pt x="15" y="442"/>
                    </a:cubicBezTo>
                    <a:cubicBezTo>
                      <a:pt x="16" y="446"/>
                      <a:pt x="20" y="450"/>
                      <a:pt x="25" y="452"/>
                    </a:cubicBezTo>
                    <a:close/>
                    <a:moveTo>
                      <a:pt x="863" y="453"/>
                    </a:moveTo>
                    <a:cubicBezTo>
                      <a:pt x="862" y="462"/>
                      <a:pt x="855" y="471"/>
                      <a:pt x="853" y="480"/>
                    </a:cubicBezTo>
                    <a:cubicBezTo>
                      <a:pt x="851" y="495"/>
                      <a:pt x="855" y="513"/>
                      <a:pt x="862" y="526"/>
                    </a:cubicBezTo>
                    <a:cubicBezTo>
                      <a:pt x="867" y="542"/>
                      <a:pt x="862" y="559"/>
                      <a:pt x="851" y="570"/>
                    </a:cubicBezTo>
                    <a:cubicBezTo>
                      <a:pt x="850" y="574"/>
                      <a:pt x="854" y="575"/>
                      <a:pt x="855" y="577"/>
                    </a:cubicBezTo>
                    <a:cubicBezTo>
                      <a:pt x="865" y="588"/>
                      <a:pt x="865" y="607"/>
                      <a:pt x="858" y="619"/>
                    </a:cubicBezTo>
                    <a:cubicBezTo>
                      <a:pt x="855" y="624"/>
                      <a:pt x="849" y="624"/>
                      <a:pt x="847" y="629"/>
                    </a:cubicBezTo>
                    <a:cubicBezTo>
                      <a:pt x="832" y="631"/>
                      <a:pt x="813" y="637"/>
                      <a:pt x="810" y="654"/>
                    </a:cubicBezTo>
                    <a:cubicBezTo>
                      <a:pt x="809" y="664"/>
                      <a:pt x="812" y="674"/>
                      <a:pt x="821" y="680"/>
                    </a:cubicBezTo>
                    <a:cubicBezTo>
                      <a:pt x="824" y="681"/>
                      <a:pt x="827" y="679"/>
                      <a:pt x="829" y="677"/>
                    </a:cubicBezTo>
                    <a:cubicBezTo>
                      <a:pt x="830" y="675"/>
                      <a:pt x="829" y="673"/>
                      <a:pt x="828" y="671"/>
                    </a:cubicBezTo>
                    <a:cubicBezTo>
                      <a:pt x="826" y="668"/>
                      <a:pt x="823" y="671"/>
                      <a:pt x="821" y="669"/>
                    </a:cubicBezTo>
                    <a:cubicBezTo>
                      <a:pt x="817" y="666"/>
                      <a:pt x="816" y="659"/>
                      <a:pt x="817" y="655"/>
                    </a:cubicBezTo>
                    <a:cubicBezTo>
                      <a:pt x="819" y="644"/>
                      <a:pt x="830" y="639"/>
                      <a:pt x="839" y="636"/>
                    </a:cubicBezTo>
                    <a:cubicBezTo>
                      <a:pt x="848" y="635"/>
                      <a:pt x="858" y="636"/>
                      <a:pt x="861" y="645"/>
                    </a:cubicBezTo>
                    <a:cubicBezTo>
                      <a:pt x="867" y="663"/>
                      <a:pt x="864" y="683"/>
                      <a:pt x="853" y="696"/>
                    </a:cubicBezTo>
                    <a:cubicBezTo>
                      <a:pt x="846" y="708"/>
                      <a:pt x="834" y="702"/>
                      <a:pt x="825" y="707"/>
                    </a:cubicBezTo>
                    <a:cubicBezTo>
                      <a:pt x="816" y="708"/>
                      <a:pt x="809" y="716"/>
                      <a:pt x="804" y="723"/>
                    </a:cubicBezTo>
                    <a:cubicBezTo>
                      <a:pt x="799" y="734"/>
                      <a:pt x="801" y="748"/>
                      <a:pt x="807" y="757"/>
                    </a:cubicBezTo>
                    <a:cubicBezTo>
                      <a:pt x="813" y="760"/>
                      <a:pt x="819" y="764"/>
                      <a:pt x="826" y="761"/>
                    </a:cubicBezTo>
                    <a:cubicBezTo>
                      <a:pt x="829" y="760"/>
                      <a:pt x="829" y="757"/>
                      <a:pt x="830" y="754"/>
                    </a:cubicBezTo>
                    <a:cubicBezTo>
                      <a:pt x="830" y="753"/>
                      <a:pt x="829" y="751"/>
                      <a:pt x="827" y="751"/>
                    </a:cubicBezTo>
                    <a:cubicBezTo>
                      <a:pt x="822" y="751"/>
                      <a:pt x="818" y="760"/>
                      <a:pt x="813" y="753"/>
                    </a:cubicBezTo>
                    <a:cubicBezTo>
                      <a:pt x="807" y="746"/>
                      <a:pt x="807" y="736"/>
                      <a:pt x="810" y="727"/>
                    </a:cubicBezTo>
                    <a:cubicBezTo>
                      <a:pt x="816" y="717"/>
                      <a:pt x="826" y="710"/>
                      <a:pt x="837" y="709"/>
                    </a:cubicBezTo>
                    <a:cubicBezTo>
                      <a:pt x="848" y="710"/>
                      <a:pt x="857" y="716"/>
                      <a:pt x="860" y="726"/>
                    </a:cubicBezTo>
                    <a:cubicBezTo>
                      <a:pt x="867" y="740"/>
                      <a:pt x="864" y="758"/>
                      <a:pt x="855" y="770"/>
                    </a:cubicBezTo>
                    <a:cubicBezTo>
                      <a:pt x="853" y="773"/>
                      <a:pt x="847" y="775"/>
                      <a:pt x="846" y="779"/>
                    </a:cubicBezTo>
                    <a:cubicBezTo>
                      <a:pt x="853" y="785"/>
                      <a:pt x="854" y="795"/>
                      <a:pt x="856" y="802"/>
                    </a:cubicBezTo>
                    <a:cubicBezTo>
                      <a:pt x="857" y="814"/>
                      <a:pt x="850" y="825"/>
                      <a:pt x="840" y="830"/>
                    </a:cubicBezTo>
                    <a:cubicBezTo>
                      <a:pt x="827" y="835"/>
                      <a:pt x="812" y="832"/>
                      <a:pt x="803" y="823"/>
                    </a:cubicBezTo>
                    <a:cubicBezTo>
                      <a:pt x="797" y="821"/>
                      <a:pt x="797" y="821"/>
                      <a:pt x="797" y="821"/>
                    </a:cubicBezTo>
                    <a:cubicBezTo>
                      <a:pt x="788" y="833"/>
                      <a:pt x="773" y="836"/>
                      <a:pt x="758" y="835"/>
                    </a:cubicBezTo>
                    <a:cubicBezTo>
                      <a:pt x="751" y="833"/>
                      <a:pt x="744" y="832"/>
                      <a:pt x="738" y="825"/>
                    </a:cubicBezTo>
                    <a:cubicBezTo>
                      <a:pt x="731" y="815"/>
                      <a:pt x="730" y="799"/>
                      <a:pt x="736" y="787"/>
                    </a:cubicBezTo>
                    <a:cubicBezTo>
                      <a:pt x="740" y="782"/>
                      <a:pt x="746" y="777"/>
                      <a:pt x="753" y="775"/>
                    </a:cubicBezTo>
                    <a:cubicBezTo>
                      <a:pt x="760" y="775"/>
                      <a:pt x="768" y="776"/>
                      <a:pt x="772" y="783"/>
                    </a:cubicBezTo>
                    <a:cubicBezTo>
                      <a:pt x="776" y="789"/>
                      <a:pt x="765" y="792"/>
                      <a:pt x="769" y="798"/>
                    </a:cubicBezTo>
                    <a:cubicBezTo>
                      <a:pt x="771" y="800"/>
                      <a:pt x="774" y="803"/>
                      <a:pt x="776" y="800"/>
                    </a:cubicBezTo>
                    <a:cubicBezTo>
                      <a:pt x="781" y="795"/>
                      <a:pt x="779" y="788"/>
                      <a:pt x="778" y="782"/>
                    </a:cubicBezTo>
                    <a:cubicBezTo>
                      <a:pt x="774" y="772"/>
                      <a:pt x="764" y="770"/>
                      <a:pt x="754" y="770"/>
                    </a:cubicBezTo>
                    <a:cubicBezTo>
                      <a:pt x="742" y="771"/>
                      <a:pt x="731" y="782"/>
                      <a:pt x="727" y="794"/>
                    </a:cubicBezTo>
                    <a:cubicBezTo>
                      <a:pt x="727" y="801"/>
                      <a:pt x="724" y="810"/>
                      <a:pt x="727" y="817"/>
                    </a:cubicBezTo>
                    <a:cubicBezTo>
                      <a:pt x="721" y="826"/>
                      <a:pt x="712" y="833"/>
                      <a:pt x="701" y="834"/>
                    </a:cubicBezTo>
                    <a:cubicBezTo>
                      <a:pt x="688" y="834"/>
                      <a:pt x="673" y="837"/>
                      <a:pt x="666" y="824"/>
                    </a:cubicBezTo>
                    <a:cubicBezTo>
                      <a:pt x="661" y="815"/>
                      <a:pt x="665" y="803"/>
                      <a:pt x="671" y="796"/>
                    </a:cubicBezTo>
                    <a:cubicBezTo>
                      <a:pt x="675" y="792"/>
                      <a:pt x="678" y="787"/>
                      <a:pt x="685" y="789"/>
                    </a:cubicBezTo>
                    <a:cubicBezTo>
                      <a:pt x="686" y="789"/>
                      <a:pt x="688" y="791"/>
                      <a:pt x="687" y="792"/>
                    </a:cubicBezTo>
                    <a:cubicBezTo>
                      <a:pt x="687" y="794"/>
                      <a:pt x="683" y="797"/>
                      <a:pt x="687" y="799"/>
                    </a:cubicBezTo>
                    <a:cubicBezTo>
                      <a:pt x="688" y="800"/>
                      <a:pt x="689" y="800"/>
                      <a:pt x="691" y="799"/>
                    </a:cubicBezTo>
                    <a:cubicBezTo>
                      <a:pt x="693" y="796"/>
                      <a:pt x="695" y="792"/>
                      <a:pt x="693" y="789"/>
                    </a:cubicBezTo>
                    <a:cubicBezTo>
                      <a:pt x="692" y="786"/>
                      <a:pt x="689" y="785"/>
                      <a:pt x="686" y="784"/>
                    </a:cubicBezTo>
                    <a:cubicBezTo>
                      <a:pt x="675" y="783"/>
                      <a:pt x="666" y="794"/>
                      <a:pt x="661" y="802"/>
                    </a:cubicBezTo>
                    <a:cubicBezTo>
                      <a:pt x="658" y="809"/>
                      <a:pt x="657" y="817"/>
                      <a:pt x="659" y="824"/>
                    </a:cubicBezTo>
                    <a:cubicBezTo>
                      <a:pt x="650" y="839"/>
                      <a:pt x="634" y="842"/>
                      <a:pt x="618" y="843"/>
                    </a:cubicBezTo>
                    <a:cubicBezTo>
                      <a:pt x="605" y="844"/>
                      <a:pt x="596" y="832"/>
                      <a:pt x="583" y="834"/>
                    </a:cubicBezTo>
                    <a:cubicBezTo>
                      <a:pt x="573" y="841"/>
                      <a:pt x="561" y="847"/>
                      <a:pt x="549" y="843"/>
                    </a:cubicBezTo>
                    <a:cubicBezTo>
                      <a:pt x="532" y="836"/>
                      <a:pt x="512" y="831"/>
                      <a:pt x="494" y="836"/>
                    </a:cubicBezTo>
                    <a:cubicBezTo>
                      <a:pt x="485" y="839"/>
                      <a:pt x="475" y="847"/>
                      <a:pt x="465" y="843"/>
                    </a:cubicBezTo>
                    <a:cubicBezTo>
                      <a:pt x="466" y="841"/>
                      <a:pt x="469" y="839"/>
                      <a:pt x="471" y="836"/>
                    </a:cubicBezTo>
                    <a:cubicBezTo>
                      <a:pt x="480" y="827"/>
                      <a:pt x="476" y="809"/>
                      <a:pt x="492" y="806"/>
                    </a:cubicBezTo>
                    <a:cubicBezTo>
                      <a:pt x="511" y="801"/>
                      <a:pt x="532" y="815"/>
                      <a:pt x="551" y="803"/>
                    </a:cubicBezTo>
                    <a:cubicBezTo>
                      <a:pt x="562" y="794"/>
                      <a:pt x="574" y="782"/>
                      <a:pt x="590" y="786"/>
                    </a:cubicBezTo>
                    <a:cubicBezTo>
                      <a:pt x="596" y="787"/>
                      <a:pt x="601" y="787"/>
                      <a:pt x="604" y="791"/>
                    </a:cubicBezTo>
                    <a:cubicBezTo>
                      <a:pt x="604" y="798"/>
                      <a:pt x="606" y="806"/>
                      <a:pt x="614" y="809"/>
                    </a:cubicBezTo>
                    <a:cubicBezTo>
                      <a:pt x="619" y="809"/>
                      <a:pt x="625" y="811"/>
                      <a:pt x="629" y="807"/>
                    </a:cubicBezTo>
                    <a:cubicBezTo>
                      <a:pt x="631" y="805"/>
                      <a:pt x="632" y="802"/>
                      <a:pt x="632" y="798"/>
                    </a:cubicBezTo>
                    <a:cubicBezTo>
                      <a:pt x="629" y="796"/>
                      <a:pt x="626" y="795"/>
                      <a:pt x="624" y="797"/>
                    </a:cubicBezTo>
                    <a:cubicBezTo>
                      <a:pt x="621" y="799"/>
                      <a:pt x="621" y="803"/>
                      <a:pt x="618" y="804"/>
                    </a:cubicBezTo>
                    <a:cubicBezTo>
                      <a:pt x="614" y="803"/>
                      <a:pt x="611" y="799"/>
                      <a:pt x="610" y="795"/>
                    </a:cubicBezTo>
                    <a:cubicBezTo>
                      <a:pt x="610" y="785"/>
                      <a:pt x="613" y="775"/>
                      <a:pt x="621" y="768"/>
                    </a:cubicBezTo>
                    <a:cubicBezTo>
                      <a:pt x="628" y="763"/>
                      <a:pt x="639" y="762"/>
                      <a:pt x="648" y="760"/>
                    </a:cubicBezTo>
                    <a:cubicBezTo>
                      <a:pt x="649" y="759"/>
                      <a:pt x="649" y="757"/>
                      <a:pt x="649" y="755"/>
                    </a:cubicBezTo>
                    <a:cubicBezTo>
                      <a:pt x="646" y="754"/>
                      <a:pt x="647" y="750"/>
                      <a:pt x="647" y="748"/>
                    </a:cubicBezTo>
                    <a:cubicBezTo>
                      <a:pt x="648" y="740"/>
                      <a:pt x="656" y="736"/>
                      <a:pt x="661" y="731"/>
                    </a:cubicBezTo>
                    <a:cubicBezTo>
                      <a:pt x="667" y="729"/>
                      <a:pt x="676" y="728"/>
                      <a:pt x="682" y="731"/>
                    </a:cubicBezTo>
                    <a:cubicBezTo>
                      <a:pt x="687" y="731"/>
                      <a:pt x="685" y="724"/>
                      <a:pt x="687" y="721"/>
                    </a:cubicBezTo>
                    <a:cubicBezTo>
                      <a:pt x="690" y="713"/>
                      <a:pt x="700" y="711"/>
                      <a:pt x="706" y="706"/>
                    </a:cubicBezTo>
                    <a:cubicBezTo>
                      <a:pt x="713" y="706"/>
                      <a:pt x="721" y="705"/>
                      <a:pt x="728" y="709"/>
                    </a:cubicBezTo>
                    <a:cubicBezTo>
                      <a:pt x="732" y="721"/>
                      <a:pt x="747" y="730"/>
                      <a:pt x="742" y="745"/>
                    </a:cubicBezTo>
                    <a:cubicBezTo>
                      <a:pt x="740" y="752"/>
                      <a:pt x="737" y="759"/>
                      <a:pt x="730" y="762"/>
                    </a:cubicBezTo>
                    <a:cubicBezTo>
                      <a:pt x="726" y="764"/>
                      <a:pt x="720" y="765"/>
                      <a:pt x="716" y="763"/>
                    </a:cubicBezTo>
                    <a:cubicBezTo>
                      <a:pt x="713" y="758"/>
                      <a:pt x="717" y="751"/>
                      <a:pt x="711" y="748"/>
                    </a:cubicBezTo>
                    <a:cubicBezTo>
                      <a:pt x="708" y="747"/>
                      <a:pt x="706" y="749"/>
                      <a:pt x="704" y="751"/>
                    </a:cubicBezTo>
                    <a:cubicBezTo>
                      <a:pt x="702" y="756"/>
                      <a:pt x="705" y="759"/>
                      <a:pt x="706" y="763"/>
                    </a:cubicBezTo>
                    <a:cubicBezTo>
                      <a:pt x="711" y="770"/>
                      <a:pt x="719" y="771"/>
                      <a:pt x="726" y="770"/>
                    </a:cubicBezTo>
                    <a:cubicBezTo>
                      <a:pt x="736" y="767"/>
                      <a:pt x="742" y="762"/>
                      <a:pt x="748" y="754"/>
                    </a:cubicBezTo>
                    <a:cubicBezTo>
                      <a:pt x="750" y="747"/>
                      <a:pt x="752" y="738"/>
                      <a:pt x="752" y="729"/>
                    </a:cubicBezTo>
                    <a:cubicBezTo>
                      <a:pt x="754" y="725"/>
                      <a:pt x="759" y="729"/>
                      <a:pt x="762" y="729"/>
                    </a:cubicBezTo>
                    <a:cubicBezTo>
                      <a:pt x="773" y="728"/>
                      <a:pt x="783" y="727"/>
                      <a:pt x="790" y="719"/>
                    </a:cubicBezTo>
                    <a:cubicBezTo>
                      <a:pt x="799" y="712"/>
                      <a:pt x="800" y="700"/>
                      <a:pt x="798" y="689"/>
                    </a:cubicBezTo>
                    <a:cubicBezTo>
                      <a:pt x="795" y="681"/>
                      <a:pt x="787" y="678"/>
                      <a:pt x="779" y="677"/>
                    </a:cubicBezTo>
                    <a:cubicBezTo>
                      <a:pt x="772" y="678"/>
                      <a:pt x="768" y="685"/>
                      <a:pt x="766" y="691"/>
                    </a:cubicBezTo>
                    <a:cubicBezTo>
                      <a:pt x="767" y="693"/>
                      <a:pt x="768" y="695"/>
                      <a:pt x="771" y="696"/>
                    </a:cubicBezTo>
                    <a:cubicBezTo>
                      <a:pt x="774" y="698"/>
                      <a:pt x="778" y="696"/>
                      <a:pt x="778" y="692"/>
                    </a:cubicBezTo>
                    <a:cubicBezTo>
                      <a:pt x="781" y="689"/>
                      <a:pt x="775" y="684"/>
                      <a:pt x="780" y="683"/>
                    </a:cubicBezTo>
                    <a:cubicBezTo>
                      <a:pt x="785" y="683"/>
                      <a:pt x="789" y="687"/>
                      <a:pt x="792" y="692"/>
                    </a:cubicBezTo>
                    <a:cubicBezTo>
                      <a:pt x="793" y="700"/>
                      <a:pt x="793" y="709"/>
                      <a:pt x="787" y="716"/>
                    </a:cubicBezTo>
                    <a:cubicBezTo>
                      <a:pt x="778" y="725"/>
                      <a:pt x="763" y="725"/>
                      <a:pt x="752" y="721"/>
                    </a:cubicBezTo>
                    <a:cubicBezTo>
                      <a:pt x="745" y="716"/>
                      <a:pt x="736" y="709"/>
                      <a:pt x="735" y="700"/>
                    </a:cubicBezTo>
                    <a:cubicBezTo>
                      <a:pt x="734" y="693"/>
                      <a:pt x="737" y="686"/>
                      <a:pt x="738" y="679"/>
                    </a:cubicBezTo>
                    <a:cubicBezTo>
                      <a:pt x="742" y="673"/>
                      <a:pt x="746" y="669"/>
                      <a:pt x="752" y="666"/>
                    </a:cubicBezTo>
                    <a:cubicBezTo>
                      <a:pt x="751" y="649"/>
                      <a:pt x="760" y="632"/>
                      <a:pt x="776" y="624"/>
                    </a:cubicBezTo>
                    <a:cubicBezTo>
                      <a:pt x="780" y="622"/>
                      <a:pt x="786" y="623"/>
                      <a:pt x="789" y="620"/>
                    </a:cubicBezTo>
                    <a:cubicBezTo>
                      <a:pt x="783" y="610"/>
                      <a:pt x="790" y="601"/>
                      <a:pt x="796" y="594"/>
                    </a:cubicBezTo>
                    <a:cubicBezTo>
                      <a:pt x="802" y="587"/>
                      <a:pt x="813" y="584"/>
                      <a:pt x="822" y="588"/>
                    </a:cubicBezTo>
                    <a:cubicBezTo>
                      <a:pt x="826" y="591"/>
                      <a:pt x="827" y="595"/>
                      <a:pt x="828" y="600"/>
                    </a:cubicBezTo>
                    <a:cubicBezTo>
                      <a:pt x="827" y="604"/>
                      <a:pt x="827" y="607"/>
                      <a:pt x="824" y="609"/>
                    </a:cubicBezTo>
                    <a:cubicBezTo>
                      <a:pt x="821" y="610"/>
                      <a:pt x="821" y="604"/>
                      <a:pt x="817" y="605"/>
                    </a:cubicBezTo>
                    <a:cubicBezTo>
                      <a:pt x="815" y="606"/>
                      <a:pt x="810" y="606"/>
                      <a:pt x="810" y="609"/>
                    </a:cubicBezTo>
                    <a:cubicBezTo>
                      <a:pt x="809" y="613"/>
                      <a:pt x="811" y="616"/>
                      <a:pt x="812" y="618"/>
                    </a:cubicBezTo>
                    <a:cubicBezTo>
                      <a:pt x="815" y="620"/>
                      <a:pt x="820" y="621"/>
                      <a:pt x="824" y="619"/>
                    </a:cubicBezTo>
                    <a:cubicBezTo>
                      <a:pt x="832" y="613"/>
                      <a:pt x="834" y="603"/>
                      <a:pt x="834" y="594"/>
                    </a:cubicBezTo>
                    <a:cubicBezTo>
                      <a:pt x="832" y="583"/>
                      <a:pt x="821" y="583"/>
                      <a:pt x="813" y="579"/>
                    </a:cubicBezTo>
                    <a:cubicBezTo>
                      <a:pt x="813" y="568"/>
                      <a:pt x="809" y="555"/>
                      <a:pt x="813" y="543"/>
                    </a:cubicBezTo>
                    <a:cubicBezTo>
                      <a:pt x="819" y="529"/>
                      <a:pt x="834" y="518"/>
                      <a:pt x="831" y="500"/>
                    </a:cubicBezTo>
                    <a:cubicBezTo>
                      <a:pt x="827" y="487"/>
                      <a:pt x="831" y="472"/>
                      <a:pt x="841" y="462"/>
                    </a:cubicBezTo>
                    <a:cubicBezTo>
                      <a:pt x="847" y="457"/>
                      <a:pt x="855" y="454"/>
                      <a:pt x="863" y="453"/>
                    </a:cubicBezTo>
                    <a:close/>
                    <a:moveTo>
                      <a:pt x="47" y="478"/>
                    </a:moveTo>
                    <a:cubicBezTo>
                      <a:pt x="53" y="495"/>
                      <a:pt x="52" y="513"/>
                      <a:pt x="48" y="530"/>
                    </a:cubicBezTo>
                    <a:cubicBezTo>
                      <a:pt x="63" y="541"/>
                      <a:pt x="70" y="559"/>
                      <a:pt x="65" y="577"/>
                    </a:cubicBezTo>
                    <a:cubicBezTo>
                      <a:pt x="64" y="581"/>
                      <a:pt x="62" y="584"/>
                      <a:pt x="64" y="588"/>
                    </a:cubicBezTo>
                    <a:cubicBezTo>
                      <a:pt x="75" y="593"/>
                      <a:pt x="89" y="603"/>
                      <a:pt x="88" y="618"/>
                    </a:cubicBezTo>
                    <a:cubicBezTo>
                      <a:pt x="94" y="625"/>
                      <a:pt x="103" y="623"/>
                      <a:pt x="110" y="628"/>
                    </a:cubicBezTo>
                    <a:cubicBezTo>
                      <a:pt x="122" y="635"/>
                      <a:pt x="128" y="650"/>
                      <a:pt x="125" y="663"/>
                    </a:cubicBezTo>
                    <a:cubicBezTo>
                      <a:pt x="135" y="669"/>
                      <a:pt x="148" y="680"/>
                      <a:pt x="145" y="693"/>
                    </a:cubicBezTo>
                    <a:cubicBezTo>
                      <a:pt x="147" y="704"/>
                      <a:pt x="138" y="710"/>
                      <a:pt x="134" y="718"/>
                    </a:cubicBezTo>
                    <a:cubicBezTo>
                      <a:pt x="127" y="727"/>
                      <a:pt x="114" y="727"/>
                      <a:pt x="103" y="724"/>
                    </a:cubicBezTo>
                    <a:cubicBezTo>
                      <a:pt x="97" y="720"/>
                      <a:pt x="89" y="717"/>
                      <a:pt x="85" y="711"/>
                    </a:cubicBezTo>
                    <a:cubicBezTo>
                      <a:pt x="81" y="701"/>
                      <a:pt x="83" y="691"/>
                      <a:pt x="88" y="684"/>
                    </a:cubicBezTo>
                    <a:cubicBezTo>
                      <a:pt x="90" y="681"/>
                      <a:pt x="93" y="682"/>
                      <a:pt x="96" y="682"/>
                    </a:cubicBezTo>
                    <a:cubicBezTo>
                      <a:pt x="97" y="686"/>
                      <a:pt x="101" y="688"/>
                      <a:pt x="105" y="688"/>
                    </a:cubicBezTo>
                    <a:cubicBezTo>
                      <a:pt x="107" y="687"/>
                      <a:pt x="110" y="687"/>
                      <a:pt x="109" y="684"/>
                    </a:cubicBezTo>
                    <a:cubicBezTo>
                      <a:pt x="109" y="680"/>
                      <a:pt x="105" y="677"/>
                      <a:pt x="101" y="677"/>
                    </a:cubicBezTo>
                    <a:cubicBezTo>
                      <a:pt x="95" y="674"/>
                      <a:pt x="90" y="678"/>
                      <a:pt x="85" y="680"/>
                    </a:cubicBezTo>
                    <a:cubicBezTo>
                      <a:pt x="79" y="687"/>
                      <a:pt x="77" y="697"/>
                      <a:pt x="79" y="706"/>
                    </a:cubicBezTo>
                    <a:cubicBezTo>
                      <a:pt x="82" y="722"/>
                      <a:pt x="99" y="727"/>
                      <a:pt x="112" y="731"/>
                    </a:cubicBezTo>
                    <a:cubicBezTo>
                      <a:pt x="116" y="731"/>
                      <a:pt x="120" y="728"/>
                      <a:pt x="123" y="731"/>
                    </a:cubicBezTo>
                    <a:cubicBezTo>
                      <a:pt x="118" y="739"/>
                      <a:pt x="122" y="749"/>
                      <a:pt x="122" y="757"/>
                    </a:cubicBezTo>
                    <a:cubicBezTo>
                      <a:pt x="124" y="766"/>
                      <a:pt x="132" y="772"/>
                      <a:pt x="139" y="777"/>
                    </a:cubicBezTo>
                    <a:cubicBezTo>
                      <a:pt x="146" y="779"/>
                      <a:pt x="152" y="781"/>
                      <a:pt x="160" y="779"/>
                    </a:cubicBezTo>
                    <a:cubicBezTo>
                      <a:pt x="166" y="775"/>
                      <a:pt x="174" y="771"/>
                      <a:pt x="174" y="762"/>
                    </a:cubicBezTo>
                    <a:cubicBezTo>
                      <a:pt x="174" y="759"/>
                      <a:pt x="171" y="756"/>
                      <a:pt x="168" y="755"/>
                    </a:cubicBezTo>
                    <a:cubicBezTo>
                      <a:pt x="166" y="753"/>
                      <a:pt x="163" y="753"/>
                      <a:pt x="161" y="755"/>
                    </a:cubicBezTo>
                    <a:cubicBezTo>
                      <a:pt x="160" y="757"/>
                      <a:pt x="159" y="759"/>
                      <a:pt x="161" y="761"/>
                    </a:cubicBezTo>
                    <a:cubicBezTo>
                      <a:pt x="163" y="763"/>
                      <a:pt x="165" y="765"/>
                      <a:pt x="166" y="767"/>
                    </a:cubicBezTo>
                    <a:cubicBezTo>
                      <a:pt x="164" y="772"/>
                      <a:pt x="159" y="773"/>
                      <a:pt x="155" y="774"/>
                    </a:cubicBezTo>
                    <a:cubicBezTo>
                      <a:pt x="145" y="775"/>
                      <a:pt x="136" y="772"/>
                      <a:pt x="130" y="764"/>
                    </a:cubicBezTo>
                    <a:cubicBezTo>
                      <a:pt x="127" y="754"/>
                      <a:pt x="122" y="739"/>
                      <a:pt x="132" y="730"/>
                    </a:cubicBezTo>
                    <a:cubicBezTo>
                      <a:pt x="141" y="722"/>
                      <a:pt x="153" y="716"/>
                      <a:pt x="165" y="720"/>
                    </a:cubicBezTo>
                    <a:cubicBezTo>
                      <a:pt x="167" y="721"/>
                      <a:pt x="169" y="719"/>
                      <a:pt x="172" y="720"/>
                    </a:cubicBezTo>
                    <a:cubicBezTo>
                      <a:pt x="178" y="723"/>
                      <a:pt x="184" y="727"/>
                      <a:pt x="186" y="733"/>
                    </a:cubicBezTo>
                    <a:cubicBezTo>
                      <a:pt x="190" y="735"/>
                      <a:pt x="193" y="731"/>
                      <a:pt x="197" y="732"/>
                    </a:cubicBezTo>
                    <a:cubicBezTo>
                      <a:pt x="211" y="733"/>
                      <a:pt x="222" y="743"/>
                      <a:pt x="230" y="754"/>
                    </a:cubicBezTo>
                    <a:cubicBezTo>
                      <a:pt x="234" y="759"/>
                      <a:pt x="230" y="763"/>
                      <a:pt x="230" y="769"/>
                    </a:cubicBezTo>
                    <a:cubicBezTo>
                      <a:pt x="231" y="771"/>
                      <a:pt x="233" y="772"/>
                      <a:pt x="235" y="771"/>
                    </a:cubicBezTo>
                    <a:cubicBezTo>
                      <a:pt x="240" y="764"/>
                      <a:pt x="249" y="770"/>
                      <a:pt x="255" y="771"/>
                    </a:cubicBezTo>
                    <a:cubicBezTo>
                      <a:pt x="262" y="776"/>
                      <a:pt x="266" y="781"/>
                      <a:pt x="269" y="788"/>
                    </a:cubicBezTo>
                    <a:cubicBezTo>
                      <a:pt x="271" y="797"/>
                      <a:pt x="262" y="803"/>
                      <a:pt x="256" y="806"/>
                    </a:cubicBezTo>
                    <a:cubicBezTo>
                      <a:pt x="253" y="807"/>
                      <a:pt x="250" y="808"/>
                      <a:pt x="247" y="807"/>
                    </a:cubicBezTo>
                    <a:cubicBezTo>
                      <a:pt x="245" y="804"/>
                      <a:pt x="244" y="799"/>
                      <a:pt x="240" y="798"/>
                    </a:cubicBezTo>
                    <a:cubicBezTo>
                      <a:pt x="238" y="798"/>
                      <a:pt x="236" y="800"/>
                      <a:pt x="236" y="803"/>
                    </a:cubicBezTo>
                    <a:cubicBezTo>
                      <a:pt x="237" y="809"/>
                      <a:pt x="245" y="812"/>
                      <a:pt x="251" y="813"/>
                    </a:cubicBezTo>
                    <a:cubicBezTo>
                      <a:pt x="264" y="812"/>
                      <a:pt x="272" y="801"/>
                      <a:pt x="278" y="792"/>
                    </a:cubicBezTo>
                    <a:cubicBezTo>
                      <a:pt x="306" y="780"/>
                      <a:pt x="322" y="817"/>
                      <a:pt x="351" y="804"/>
                    </a:cubicBezTo>
                    <a:cubicBezTo>
                      <a:pt x="360" y="801"/>
                      <a:pt x="369" y="804"/>
                      <a:pt x="380" y="806"/>
                    </a:cubicBezTo>
                    <a:cubicBezTo>
                      <a:pt x="396" y="810"/>
                      <a:pt x="398" y="831"/>
                      <a:pt x="412" y="837"/>
                    </a:cubicBezTo>
                    <a:cubicBezTo>
                      <a:pt x="414" y="838"/>
                      <a:pt x="413" y="840"/>
                      <a:pt x="413" y="841"/>
                    </a:cubicBezTo>
                    <a:cubicBezTo>
                      <a:pt x="398" y="851"/>
                      <a:pt x="383" y="839"/>
                      <a:pt x="370" y="835"/>
                    </a:cubicBezTo>
                    <a:cubicBezTo>
                      <a:pt x="350" y="828"/>
                      <a:pt x="336" y="847"/>
                      <a:pt x="317" y="845"/>
                    </a:cubicBezTo>
                    <a:cubicBezTo>
                      <a:pt x="301" y="845"/>
                      <a:pt x="289" y="832"/>
                      <a:pt x="274" y="833"/>
                    </a:cubicBezTo>
                    <a:cubicBezTo>
                      <a:pt x="261" y="842"/>
                      <a:pt x="242" y="840"/>
                      <a:pt x="227" y="835"/>
                    </a:cubicBezTo>
                    <a:cubicBezTo>
                      <a:pt x="224" y="833"/>
                      <a:pt x="219" y="833"/>
                      <a:pt x="218" y="829"/>
                    </a:cubicBezTo>
                    <a:cubicBezTo>
                      <a:pt x="221" y="817"/>
                      <a:pt x="220" y="805"/>
                      <a:pt x="210" y="797"/>
                    </a:cubicBezTo>
                    <a:cubicBezTo>
                      <a:pt x="205" y="793"/>
                      <a:pt x="199" y="791"/>
                      <a:pt x="193" y="793"/>
                    </a:cubicBezTo>
                    <a:cubicBezTo>
                      <a:pt x="186" y="793"/>
                      <a:pt x="185" y="799"/>
                      <a:pt x="180" y="802"/>
                    </a:cubicBezTo>
                    <a:cubicBezTo>
                      <a:pt x="178" y="805"/>
                      <a:pt x="180" y="808"/>
                      <a:pt x="182" y="809"/>
                    </a:cubicBezTo>
                    <a:cubicBezTo>
                      <a:pt x="183" y="811"/>
                      <a:pt x="185" y="810"/>
                      <a:pt x="187" y="810"/>
                    </a:cubicBezTo>
                    <a:cubicBezTo>
                      <a:pt x="195" y="808"/>
                      <a:pt x="185" y="802"/>
                      <a:pt x="192" y="799"/>
                    </a:cubicBezTo>
                    <a:cubicBezTo>
                      <a:pt x="197" y="796"/>
                      <a:pt x="201" y="799"/>
                      <a:pt x="205" y="801"/>
                    </a:cubicBezTo>
                    <a:cubicBezTo>
                      <a:pt x="212" y="805"/>
                      <a:pt x="215" y="812"/>
                      <a:pt x="214" y="819"/>
                    </a:cubicBezTo>
                    <a:cubicBezTo>
                      <a:pt x="212" y="825"/>
                      <a:pt x="210" y="832"/>
                      <a:pt x="203" y="835"/>
                    </a:cubicBezTo>
                    <a:cubicBezTo>
                      <a:pt x="186" y="841"/>
                      <a:pt x="164" y="840"/>
                      <a:pt x="149" y="827"/>
                    </a:cubicBezTo>
                    <a:cubicBezTo>
                      <a:pt x="143" y="823"/>
                      <a:pt x="148" y="818"/>
                      <a:pt x="148" y="812"/>
                    </a:cubicBezTo>
                    <a:cubicBezTo>
                      <a:pt x="147" y="803"/>
                      <a:pt x="145" y="795"/>
                      <a:pt x="139" y="789"/>
                    </a:cubicBezTo>
                    <a:cubicBezTo>
                      <a:pt x="130" y="779"/>
                      <a:pt x="116" y="771"/>
                      <a:pt x="103" y="775"/>
                    </a:cubicBezTo>
                    <a:cubicBezTo>
                      <a:pt x="98" y="777"/>
                      <a:pt x="92" y="780"/>
                      <a:pt x="90" y="786"/>
                    </a:cubicBezTo>
                    <a:cubicBezTo>
                      <a:pt x="87" y="791"/>
                      <a:pt x="88" y="798"/>
                      <a:pt x="91" y="802"/>
                    </a:cubicBezTo>
                    <a:cubicBezTo>
                      <a:pt x="94" y="804"/>
                      <a:pt x="97" y="805"/>
                      <a:pt x="100" y="803"/>
                    </a:cubicBezTo>
                    <a:cubicBezTo>
                      <a:pt x="102" y="802"/>
                      <a:pt x="100" y="799"/>
                      <a:pt x="100" y="798"/>
                    </a:cubicBezTo>
                    <a:cubicBezTo>
                      <a:pt x="98" y="795"/>
                      <a:pt x="94" y="795"/>
                      <a:pt x="95" y="791"/>
                    </a:cubicBezTo>
                    <a:cubicBezTo>
                      <a:pt x="96" y="787"/>
                      <a:pt x="98" y="783"/>
                      <a:pt x="102" y="781"/>
                    </a:cubicBezTo>
                    <a:cubicBezTo>
                      <a:pt x="111" y="780"/>
                      <a:pt x="123" y="781"/>
                      <a:pt x="130" y="787"/>
                    </a:cubicBezTo>
                    <a:cubicBezTo>
                      <a:pt x="141" y="795"/>
                      <a:pt x="144" y="806"/>
                      <a:pt x="140" y="819"/>
                    </a:cubicBezTo>
                    <a:cubicBezTo>
                      <a:pt x="129" y="837"/>
                      <a:pt x="107" y="841"/>
                      <a:pt x="88" y="838"/>
                    </a:cubicBezTo>
                    <a:cubicBezTo>
                      <a:pt x="82" y="836"/>
                      <a:pt x="76" y="835"/>
                      <a:pt x="72" y="830"/>
                    </a:cubicBezTo>
                    <a:cubicBezTo>
                      <a:pt x="67" y="830"/>
                      <a:pt x="66" y="835"/>
                      <a:pt x="62" y="836"/>
                    </a:cubicBezTo>
                    <a:cubicBezTo>
                      <a:pt x="49" y="840"/>
                      <a:pt x="31" y="841"/>
                      <a:pt x="21" y="830"/>
                    </a:cubicBezTo>
                    <a:cubicBezTo>
                      <a:pt x="13" y="823"/>
                      <a:pt x="14" y="809"/>
                      <a:pt x="16" y="799"/>
                    </a:cubicBezTo>
                    <a:cubicBezTo>
                      <a:pt x="18" y="792"/>
                      <a:pt x="23" y="788"/>
                      <a:pt x="28" y="782"/>
                    </a:cubicBezTo>
                    <a:cubicBezTo>
                      <a:pt x="28" y="777"/>
                      <a:pt x="22" y="777"/>
                      <a:pt x="20" y="772"/>
                    </a:cubicBezTo>
                    <a:cubicBezTo>
                      <a:pt x="11" y="761"/>
                      <a:pt x="14" y="743"/>
                      <a:pt x="19" y="731"/>
                    </a:cubicBezTo>
                    <a:cubicBezTo>
                      <a:pt x="22" y="721"/>
                      <a:pt x="33" y="717"/>
                      <a:pt x="42" y="715"/>
                    </a:cubicBezTo>
                    <a:cubicBezTo>
                      <a:pt x="51" y="716"/>
                      <a:pt x="60" y="716"/>
                      <a:pt x="68" y="722"/>
                    </a:cubicBezTo>
                    <a:cubicBezTo>
                      <a:pt x="74" y="726"/>
                      <a:pt x="78" y="734"/>
                      <a:pt x="79" y="742"/>
                    </a:cubicBezTo>
                    <a:cubicBezTo>
                      <a:pt x="79" y="747"/>
                      <a:pt x="75" y="752"/>
                      <a:pt x="70" y="754"/>
                    </a:cubicBezTo>
                    <a:cubicBezTo>
                      <a:pt x="63" y="756"/>
                      <a:pt x="63" y="756"/>
                      <a:pt x="63" y="756"/>
                    </a:cubicBezTo>
                    <a:cubicBezTo>
                      <a:pt x="60" y="753"/>
                      <a:pt x="59" y="748"/>
                      <a:pt x="55" y="746"/>
                    </a:cubicBezTo>
                    <a:cubicBezTo>
                      <a:pt x="52" y="745"/>
                      <a:pt x="51" y="747"/>
                      <a:pt x="50" y="750"/>
                    </a:cubicBezTo>
                    <a:cubicBezTo>
                      <a:pt x="49" y="755"/>
                      <a:pt x="54" y="757"/>
                      <a:pt x="58" y="760"/>
                    </a:cubicBezTo>
                    <a:cubicBezTo>
                      <a:pt x="64" y="761"/>
                      <a:pt x="71" y="761"/>
                      <a:pt x="76" y="756"/>
                    </a:cubicBezTo>
                    <a:cubicBezTo>
                      <a:pt x="81" y="753"/>
                      <a:pt x="84" y="749"/>
                      <a:pt x="84" y="743"/>
                    </a:cubicBezTo>
                    <a:cubicBezTo>
                      <a:pt x="85" y="731"/>
                      <a:pt x="75" y="723"/>
                      <a:pt x="68" y="716"/>
                    </a:cubicBezTo>
                    <a:cubicBezTo>
                      <a:pt x="58" y="711"/>
                      <a:pt x="47" y="709"/>
                      <a:pt x="37" y="711"/>
                    </a:cubicBezTo>
                    <a:cubicBezTo>
                      <a:pt x="25" y="703"/>
                      <a:pt x="13" y="692"/>
                      <a:pt x="13" y="678"/>
                    </a:cubicBezTo>
                    <a:cubicBezTo>
                      <a:pt x="12" y="667"/>
                      <a:pt x="13" y="654"/>
                      <a:pt x="24" y="649"/>
                    </a:cubicBezTo>
                    <a:cubicBezTo>
                      <a:pt x="31" y="643"/>
                      <a:pt x="42" y="642"/>
                      <a:pt x="50" y="647"/>
                    </a:cubicBezTo>
                    <a:cubicBezTo>
                      <a:pt x="56" y="651"/>
                      <a:pt x="58" y="659"/>
                      <a:pt x="57" y="667"/>
                    </a:cubicBezTo>
                    <a:cubicBezTo>
                      <a:pt x="56" y="675"/>
                      <a:pt x="40" y="670"/>
                      <a:pt x="47" y="681"/>
                    </a:cubicBezTo>
                    <a:cubicBezTo>
                      <a:pt x="50" y="685"/>
                      <a:pt x="54" y="681"/>
                      <a:pt x="57" y="681"/>
                    </a:cubicBezTo>
                    <a:cubicBezTo>
                      <a:pt x="65" y="672"/>
                      <a:pt x="65" y="658"/>
                      <a:pt x="60" y="648"/>
                    </a:cubicBezTo>
                    <a:cubicBezTo>
                      <a:pt x="53" y="641"/>
                      <a:pt x="45" y="638"/>
                      <a:pt x="37" y="638"/>
                    </a:cubicBezTo>
                    <a:cubicBezTo>
                      <a:pt x="35" y="637"/>
                      <a:pt x="37" y="634"/>
                      <a:pt x="36" y="632"/>
                    </a:cubicBezTo>
                    <a:cubicBezTo>
                      <a:pt x="28" y="625"/>
                      <a:pt x="25" y="616"/>
                      <a:pt x="25" y="606"/>
                    </a:cubicBezTo>
                    <a:cubicBezTo>
                      <a:pt x="26" y="593"/>
                      <a:pt x="32" y="582"/>
                      <a:pt x="40" y="573"/>
                    </a:cubicBezTo>
                    <a:cubicBezTo>
                      <a:pt x="35" y="561"/>
                      <a:pt x="26" y="551"/>
                      <a:pt x="24" y="538"/>
                    </a:cubicBezTo>
                    <a:cubicBezTo>
                      <a:pt x="23" y="522"/>
                      <a:pt x="31" y="507"/>
                      <a:pt x="36" y="492"/>
                    </a:cubicBezTo>
                    <a:cubicBezTo>
                      <a:pt x="36" y="491"/>
                      <a:pt x="37" y="491"/>
                      <a:pt x="38" y="492"/>
                    </a:cubicBezTo>
                    <a:cubicBezTo>
                      <a:pt x="41" y="504"/>
                      <a:pt x="42" y="517"/>
                      <a:pt x="37" y="528"/>
                    </a:cubicBezTo>
                    <a:cubicBezTo>
                      <a:pt x="36" y="535"/>
                      <a:pt x="39" y="541"/>
                      <a:pt x="44" y="544"/>
                    </a:cubicBezTo>
                    <a:cubicBezTo>
                      <a:pt x="58" y="553"/>
                      <a:pt x="57" y="573"/>
                      <a:pt x="53" y="588"/>
                    </a:cubicBezTo>
                    <a:cubicBezTo>
                      <a:pt x="52" y="593"/>
                      <a:pt x="46" y="600"/>
                      <a:pt x="52" y="603"/>
                    </a:cubicBezTo>
                    <a:cubicBezTo>
                      <a:pt x="63" y="609"/>
                      <a:pt x="79" y="613"/>
                      <a:pt x="80" y="628"/>
                    </a:cubicBezTo>
                    <a:cubicBezTo>
                      <a:pt x="75" y="638"/>
                      <a:pt x="89" y="633"/>
                      <a:pt x="93" y="638"/>
                    </a:cubicBezTo>
                    <a:cubicBezTo>
                      <a:pt x="101" y="641"/>
                      <a:pt x="110" y="646"/>
                      <a:pt x="112" y="655"/>
                    </a:cubicBezTo>
                    <a:cubicBezTo>
                      <a:pt x="112" y="658"/>
                      <a:pt x="111" y="662"/>
                      <a:pt x="110" y="665"/>
                    </a:cubicBezTo>
                    <a:cubicBezTo>
                      <a:pt x="113" y="667"/>
                      <a:pt x="117" y="671"/>
                      <a:pt x="121" y="670"/>
                    </a:cubicBezTo>
                    <a:cubicBezTo>
                      <a:pt x="124" y="667"/>
                      <a:pt x="119" y="665"/>
                      <a:pt x="117" y="663"/>
                    </a:cubicBezTo>
                    <a:cubicBezTo>
                      <a:pt x="119" y="655"/>
                      <a:pt x="116" y="648"/>
                      <a:pt x="111" y="643"/>
                    </a:cubicBezTo>
                    <a:cubicBezTo>
                      <a:pt x="104" y="636"/>
                      <a:pt x="95" y="633"/>
                      <a:pt x="86" y="630"/>
                    </a:cubicBezTo>
                    <a:cubicBezTo>
                      <a:pt x="83" y="627"/>
                      <a:pt x="87" y="622"/>
                      <a:pt x="84" y="619"/>
                    </a:cubicBezTo>
                    <a:cubicBezTo>
                      <a:pt x="79" y="607"/>
                      <a:pt x="66" y="605"/>
                      <a:pt x="56" y="600"/>
                    </a:cubicBezTo>
                    <a:cubicBezTo>
                      <a:pt x="55" y="598"/>
                      <a:pt x="55" y="598"/>
                      <a:pt x="55" y="598"/>
                    </a:cubicBezTo>
                    <a:cubicBezTo>
                      <a:pt x="61" y="583"/>
                      <a:pt x="64" y="562"/>
                      <a:pt x="55" y="548"/>
                    </a:cubicBezTo>
                    <a:cubicBezTo>
                      <a:pt x="51" y="540"/>
                      <a:pt x="38" y="537"/>
                      <a:pt x="43" y="526"/>
                    </a:cubicBezTo>
                    <a:cubicBezTo>
                      <a:pt x="47" y="507"/>
                      <a:pt x="46" y="486"/>
                      <a:pt x="32" y="472"/>
                    </a:cubicBezTo>
                    <a:cubicBezTo>
                      <a:pt x="24" y="474"/>
                      <a:pt x="33" y="480"/>
                      <a:pt x="32" y="485"/>
                    </a:cubicBezTo>
                    <a:cubicBezTo>
                      <a:pt x="30" y="509"/>
                      <a:pt x="9" y="531"/>
                      <a:pt x="24" y="555"/>
                    </a:cubicBezTo>
                    <a:cubicBezTo>
                      <a:pt x="33" y="572"/>
                      <a:pt x="33" y="572"/>
                      <a:pt x="33" y="572"/>
                    </a:cubicBezTo>
                    <a:cubicBezTo>
                      <a:pt x="26" y="586"/>
                      <a:pt x="16" y="601"/>
                      <a:pt x="22" y="619"/>
                    </a:cubicBezTo>
                    <a:cubicBezTo>
                      <a:pt x="22" y="626"/>
                      <a:pt x="26" y="633"/>
                      <a:pt x="32" y="638"/>
                    </a:cubicBezTo>
                    <a:cubicBezTo>
                      <a:pt x="31" y="640"/>
                      <a:pt x="29" y="639"/>
                      <a:pt x="27" y="641"/>
                    </a:cubicBezTo>
                    <a:cubicBezTo>
                      <a:pt x="20" y="641"/>
                      <a:pt x="17" y="633"/>
                      <a:pt x="14" y="627"/>
                    </a:cubicBezTo>
                    <a:cubicBezTo>
                      <a:pt x="10" y="614"/>
                      <a:pt x="10" y="597"/>
                      <a:pt x="16" y="583"/>
                    </a:cubicBezTo>
                    <a:cubicBezTo>
                      <a:pt x="21" y="575"/>
                      <a:pt x="21" y="575"/>
                      <a:pt x="21" y="575"/>
                    </a:cubicBezTo>
                    <a:cubicBezTo>
                      <a:pt x="12" y="560"/>
                      <a:pt x="6" y="540"/>
                      <a:pt x="13" y="523"/>
                    </a:cubicBezTo>
                    <a:cubicBezTo>
                      <a:pt x="20" y="507"/>
                      <a:pt x="27" y="485"/>
                      <a:pt x="17" y="468"/>
                    </a:cubicBezTo>
                    <a:cubicBezTo>
                      <a:pt x="13" y="463"/>
                      <a:pt x="10" y="456"/>
                      <a:pt x="12" y="450"/>
                    </a:cubicBezTo>
                    <a:cubicBezTo>
                      <a:pt x="24" y="460"/>
                      <a:pt x="40" y="462"/>
                      <a:pt x="47" y="478"/>
                    </a:cubicBezTo>
                    <a:close/>
                    <a:moveTo>
                      <a:pt x="853" y="464"/>
                    </a:moveTo>
                    <a:cubicBezTo>
                      <a:pt x="850" y="462"/>
                      <a:pt x="847" y="465"/>
                      <a:pt x="845" y="466"/>
                    </a:cubicBezTo>
                    <a:cubicBezTo>
                      <a:pt x="835" y="474"/>
                      <a:pt x="835" y="488"/>
                      <a:pt x="838" y="499"/>
                    </a:cubicBezTo>
                    <a:cubicBezTo>
                      <a:pt x="840" y="524"/>
                      <a:pt x="816" y="540"/>
                      <a:pt x="819" y="564"/>
                    </a:cubicBezTo>
                    <a:cubicBezTo>
                      <a:pt x="820" y="567"/>
                      <a:pt x="820" y="571"/>
                      <a:pt x="823" y="571"/>
                    </a:cubicBezTo>
                    <a:cubicBezTo>
                      <a:pt x="826" y="571"/>
                      <a:pt x="826" y="568"/>
                      <a:pt x="825" y="566"/>
                    </a:cubicBezTo>
                    <a:cubicBezTo>
                      <a:pt x="822" y="548"/>
                      <a:pt x="835" y="532"/>
                      <a:pt x="841" y="515"/>
                    </a:cubicBezTo>
                    <a:cubicBezTo>
                      <a:pt x="843" y="515"/>
                      <a:pt x="843" y="515"/>
                      <a:pt x="843" y="515"/>
                    </a:cubicBezTo>
                    <a:cubicBezTo>
                      <a:pt x="850" y="523"/>
                      <a:pt x="853" y="535"/>
                      <a:pt x="850" y="546"/>
                    </a:cubicBezTo>
                    <a:cubicBezTo>
                      <a:pt x="848" y="555"/>
                      <a:pt x="842" y="564"/>
                      <a:pt x="839" y="573"/>
                    </a:cubicBezTo>
                    <a:cubicBezTo>
                      <a:pt x="846" y="579"/>
                      <a:pt x="847" y="588"/>
                      <a:pt x="849" y="596"/>
                    </a:cubicBezTo>
                    <a:cubicBezTo>
                      <a:pt x="850" y="604"/>
                      <a:pt x="842" y="610"/>
                      <a:pt x="843" y="617"/>
                    </a:cubicBezTo>
                    <a:cubicBezTo>
                      <a:pt x="844" y="619"/>
                      <a:pt x="845" y="618"/>
                      <a:pt x="846" y="618"/>
                    </a:cubicBezTo>
                    <a:cubicBezTo>
                      <a:pt x="852" y="608"/>
                      <a:pt x="857" y="597"/>
                      <a:pt x="853" y="586"/>
                    </a:cubicBezTo>
                    <a:cubicBezTo>
                      <a:pt x="852" y="580"/>
                      <a:pt x="846" y="575"/>
                      <a:pt x="846" y="570"/>
                    </a:cubicBezTo>
                    <a:cubicBezTo>
                      <a:pt x="854" y="555"/>
                      <a:pt x="862" y="536"/>
                      <a:pt x="852" y="519"/>
                    </a:cubicBezTo>
                    <a:cubicBezTo>
                      <a:pt x="843" y="506"/>
                      <a:pt x="841" y="487"/>
                      <a:pt x="847" y="472"/>
                    </a:cubicBezTo>
                    <a:cubicBezTo>
                      <a:pt x="848" y="469"/>
                      <a:pt x="852" y="467"/>
                      <a:pt x="853" y="464"/>
                    </a:cubicBezTo>
                    <a:close/>
                    <a:moveTo>
                      <a:pt x="178" y="465"/>
                    </a:moveTo>
                    <a:cubicBezTo>
                      <a:pt x="182" y="475"/>
                      <a:pt x="175" y="484"/>
                      <a:pt x="176" y="494"/>
                    </a:cubicBezTo>
                    <a:cubicBezTo>
                      <a:pt x="174" y="509"/>
                      <a:pt x="174" y="523"/>
                      <a:pt x="180" y="536"/>
                    </a:cubicBezTo>
                    <a:cubicBezTo>
                      <a:pt x="180" y="539"/>
                      <a:pt x="180" y="539"/>
                      <a:pt x="180" y="539"/>
                    </a:cubicBezTo>
                    <a:cubicBezTo>
                      <a:pt x="176" y="539"/>
                      <a:pt x="176" y="539"/>
                      <a:pt x="176" y="539"/>
                    </a:cubicBezTo>
                    <a:cubicBezTo>
                      <a:pt x="166" y="526"/>
                      <a:pt x="169" y="509"/>
                      <a:pt x="169" y="493"/>
                    </a:cubicBezTo>
                    <a:cubicBezTo>
                      <a:pt x="171" y="482"/>
                      <a:pt x="175" y="468"/>
                      <a:pt x="166" y="460"/>
                    </a:cubicBezTo>
                    <a:cubicBezTo>
                      <a:pt x="170" y="455"/>
                      <a:pt x="176" y="460"/>
                      <a:pt x="178" y="465"/>
                    </a:cubicBezTo>
                    <a:close/>
                    <a:moveTo>
                      <a:pt x="674" y="493"/>
                    </a:moveTo>
                    <a:cubicBezTo>
                      <a:pt x="681" y="510"/>
                      <a:pt x="674" y="524"/>
                      <a:pt x="670" y="540"/>
                    </a:cubicBezTo>
                    <a:cubicBezTo>
                      <a:pt x="667" y="544"/>
                      <a:pt x="664" y="548"/>
                      <a:pt x="659" y="550"/>
                    </a:cubicBezTo>
                    <a:cubicBezTo>
                      <a:pt x="658" y="545"/>
                      <a:pt x="658" y="545"/>
                      <a:pt x="658" y="545"/>
                    </a:cubicBezTo>
                    <a:cubicBezTo>
                      <a:pt x="661" y="531"/>
                      <a:pt x="664" y="517"/>
                      <a:pt x="660" y="503"/>
                    </a:cubicBezTo>
                    <a:cubicBezTo>
                      <a:pt x="658" y="500"/>
                      <a:pt x="654" y="498"/>
                      <a:pt x="650" y="498"/>
                    </a:cubicBezTo>
                    <a:cubicBezTo>
                      <a:pt x="645" y="497"/>
                      <a:pt x="642" y="503"/>
                      <a:pt x="638" y="504"/>
                    </a:cubicBezTo>
                    <a:cubicBezTo>
                      <a:pt x="634" y="498"/>
                      <a:pt x="637" y="489"/>
                      <a:pt x="640" y="483"/>
                    </a:cubicBezTo>
                    <a:cubicBezTo>
                      <a:pt x="646" y="478"/>
                      <a:pt x="654" y="475"/>
                      <a:pt x="662" y="478"/>
                    </a:cubicBezTo>
                    <a:cubicBezTo>
                      <a:pt x="668" y="481"/>
                      <a:pt x="671" y="488"/>
                      <a:pt x="674" y="493"/>
                    </a:cubicBezTo>
                    <a:close/>
                    <a:moveTo>
                      <a:pt x="231" y="483"/>
                    </a:moveTo>
                    <a:cubicBezTo>
                      <a:pt x="233" y="486"/>
                      <a:pt x="233" y="491"/>
                      <a:pt x="232" y="495"/>
                    </a:cubicBezTo>
                    <a:cubicBezTo>
                      <a:pt x="226" y="494"/>
                      <a:pt x="220" y="493"/>
                      <a:pt x="215" y="497"/>
                    </a:cubicBezTo>
                    <a:cubicBezTo>
                      <a:pt x="210" y="502"/>
                      <a:pt x="207" y="509"/>
                      <a:pt x="205" y="516"/>
                    </a:cubicBezTo>
                    <a:cubicBezTo>
                      <a:pt x="205" y="530"/>
                      <a:pt x="213" y="543"/>
                      <a:pt x="223" y="553"/>
                    </a:cubicBezTo>
                    <a:cubicBezTo>
                      <a:pt x="223" y="555"/>
                      <a:pt x="223" y="558"/>
                      <a:pt x="221" y="560"/>
                    </a:cubicBezTo>
                    <a:cubicBezTo>
                      <a:pt x="217" y="558"/>
                      <a:pt x="213" y="555"/>
                      <a:pt x="210" y="551"/>
                    </a:cubicBezTo>
                    <a:cubicBezTo>
                      <a:pt x="207" y="542"/>
                      <a:pt x="199" y="534"/>
                      <a:pt x="197" y="524"/>
                    </a:cubicBezTo>
                    <a:cubicBezTo>
                      <a:pt x="192" y="514"/>
                      <a:pt x="193" y="500"/>
                      <a:pt x="197" y="489"/>
                    </a:cubicBezTo>
                    <a:cubicBezTo>
                      <a:pt x="202" y="481"/>
                      <a:pt x="210" y="477"/>
                      <a:pt x="219" y="475"/>
                    </a:cubicBezTo>
                    <a:cubicBezTo>
                      <a:pt x="223" y="476"/>
                      <a:pt x="228" y="478"/>
                      <a:pt x="231" y="483"/>
                    </a:cubicBezTo>
                    <a:close/>
                    <a:moveTo>
                      <a:pt x="657" y="515"/>
                    </a:moveTo>
                    <a:cubicBezTo>
                      <a:pt x="657" y="525"/>
                      <a:pt x="654" y="536"/>
                      <a:pt x="652" y="546"/>
                    </a:cubicBezTo>
                    <a:cubicBezTo>
                      <a:pt x="643" y="543"/>
                      <a:pt x="652" y="534"/>
                      <a:pt x="651" y="528"/>
                    </a:cubicBezTo>
                    <a:cubicBezTo>
                      <a:pt x="651" y="523"/>
                      <a:pt x="655" y="518"/>
                      <a:pt x="653" y="512"/>
                    </a:cubicBezTo>
                    <a:cubicBezTo>
                      <a:pt x="652" y="508"/>
                      <a:pt x="643" y="509"/>
                      <a:pt x="648" y="505"/>
                    </a:cubicBezTo>
                    <a:cubicBezTo>
                      <a:pt x="654" y="502"/>
                      <a:pt x="656" y="510"/>
                      <a:pt x="657" y="515"/>
                    </a:cubicBezTo>
                    <a:close/>
                    <a:moveTo>
                      <a:pt x="226" y="501"/>
                    </a:moveTo>
                    <a:cubicBezTo>
                      <a:pt x="220" y="507"/>
                      <a:pt x="218" y="515"/>
                      <a:pt x="217" y="523"/>
                    </a:cubicBezTo>
                    <a:cubicBezTo>
                      <a:pt x="218" y="531"/>
                      <a:pt x="224" y="539"/>
                      <a:pt x="227" y="546"/>
                    </a:cubicBezTo>
                    <a:cubicBezTo>
                      <a:pt x="223" y="545"/>
                      <a:pt x="219" y="539"/>
                      <a:pt x="216" y="535"/>
                    </a:cubicBezTo>
                    <a:cubicBezTo>
                      <a:pt x="212" y="526"/>
                      <a:pt x="208" y="513"/>
                      <a:pt x="216" y="504"/>
                    </a:cubicBezTo>
                    <a:cubicBezTo>
                      <a:pt x="218" y="501"/>
                      <a:pt x="223" y="498"/>
                      <a:pt x="226" y="501"/>
                    </a:cubicBezTo>
                    <a:close/>
                    <a:moveTo>
                      <a:pt x="358" y="512"/>
                    </a:moveTo>
                    <a:cubicBezTo>
                      <a:pt x="361" y="520"/>
                      <a:pt x="358" y="529"/>
                      <a:pt x="352" y="534"/>
                    </a:cubicBezTo>
                    <a:cubicBezTo>
                      <a:pt x="348" y="538"/>
                      <a:pt x="342" y="537"/>
                      <a:pt x="337" y="536"/>
                    </a:cubicBezTo>
                    <a:cubicBezTo>
                      <a:pt x="332" y="531"/>
                      <a:pt x="331" y="522"/>
                      <a:pt x="335" y="516"/>
                    </a:cubicBezTo>
                    <a:cubicBezTo>
                      <a:pt x="337" y="511"/>
                      <a:pt x="341" y="507"/>
                      <a:pt x="346" y="506"/>
                    </a:cubicBezTo>
                    <a:cubicBezTo>
                      <a:pt x="351" y="506"/>
                      <a:pt x="356" y="507"/>
                      <a:pt x="358" y="512"/>
                    </a:cubicBezTo>
                    <a:close/>
                    <a:moveTo>
                      <a:pt x="356" y="515"/>
                    </a:moveTo>
                    <a:cubicBezTo>
                      <a:pt x="355" y="521"/>
                      <a:pt x="356" y="528"/>
                      <a:pt x="350" y="531"/>
                    </a:cubicBezTo>
                    <a:cubicBezTo>
                      <a:pt x="347" y="532"/>
                      <a:pt x="344" y="533"/>
                      <a:pt x="340" y="532"/>
                    </a:cubicBezTo>
                    <a:cubicBezTo>
                      <a:pt x="337" y="529"/>
                      <a:pt x="336" y="523"/>
                      <a:pt x="339" y="519"/>
                    </a:cubicBezTo>
                    <a:cubicBezTo>
                      <a:pt x="339" y="514"/>
                      <a:pt x="345" y="512"/>
                      <a:pt x="349" y="510"/>
                    </a:cubicBezTo>
                    <a:cubicBezTo>
                      <a:pt x="353" y="509"/>
                      <a:pt x="354" y="513"/>
                      <a:pt x="356" y="515"/>
                    </a:cubicBezTo>
                    <a:close/>
                    <a:moveTo>
                      <a:pt x="548" y="521"/>
                    </a:moveTo>
                    <a:cubicBezTo>
                      <a:pt x="549" y="526"/>
                      <a:pt x="548" y="529"/>
                      <a:pt x="547" y="533"/>
                    </a:cubicBezTo>
                    <a:cubicBezTo>
                      <a:pt x="543" y="537"/>
                      <a:pt x="537" y="535"/>
                      <a:pt x="533" y="534"/>
                    </a:cubicBezTo>
                    <a:cubicBezTo>
                      <a:pt x="530" y="532"/>
                      <a:pt x="527" y="529"/>
                      <a:pt x="526" y="525"/>
                    </a:cubicBezTo>
                    <a:cubicBezTo>
                      <a:pt x="525" y="522"/>
                      <a:pt x="527" y="518"/>
                      <a:pt x="529" y="516"/>
                    </a:cubicBezTo>
                    <a:cubicBezTo>
                      <a:pt x="535" y="512"/>
                      <a:pt x="544" y="514"/>
                      <a:pt x="548" y="521"/>
                    </a:cubicBezTo>
                    <a:close/>
                    <a:moveTo>
                      <a:pt x="478" y="519"/>
                    </a:moveTo>
                    <a:cubicBezTo>
                      <a:pt x="483" y="523"/>
                      <a:pt x="485" y="530"/>
                      <a:pt x="484" y="537"/>
                    </a:cubicBezTo>
                    <a:cubicBezTo>
                      <a:pt x="483" y="547"/>
                      <a:pt x="473" y="552"/>
                      <a:pt x="465" y="555"/>
                    </a:cubicBezTo>
                    <a:cubicBezTo>
                      <a:pt x="462" y="565"/>
                      <a:pt x="460" y="577"/>
                      <a:pt x="450" y="581"/>
                    </a:cubicBezTo>
                    <a:cubicBezTo>
                      <a:pt x="443" y="585"/>
                      <a:pt x="434" y="588"/>
                      <a:pt x="426" y="583"/>
                    </a:cubicBezTo>
                    <a:cubicBezTo>
                      <a:pt x="420" y="581"/>
                      <a:pt x="417" y="575"/>
                      <a:pt x="413" y="571"/>
                    </a:cubicBezTo>
                    <a:cubicBezTo>
                      <a:pt x="412" y="565"/>
                      <a:pt x="411" y="560"/>
                      <a:pt x="413" y="555"/>
                    </a:cubicBezTo>
                    <a:cubicBezTo>
                      <a:pt x="412" y="547"/>
                      <a:pt x="401" y="553"/>
                      <a:pt x="400" y="544"/>
                    </a:cubicBezTo>
                    <a:cubicBezTo>
                      <a:pt x="398" y="540"/>
                      <a:pt x="398" y="533"/>
                      <a:pt x="400" y="527"/>
                    </a:cubicBezTo>
                    <a:cubicBezTo>
                      <a:pt x="403" y="520"/>
                      <a:pt x="409" y="517"/>
                      <a:pt x="416" y="516"/>
                    </a:cubicBezTo>
                    <a:cubicBezTo>
                      <a:pt x="421" y="515"/>
                      <a:pt x="425" y="516"/>
                      <a:pt x="426" y="520"/>
                    </a:cubicBezTo>
                    <a:cubicBezTo>
                      <a:pt x="426" y="523"/>
                      <a:pt x="431" y="524"/>
                      <a:pt x="429" y="527"/>
                    </a:cubicBezTo>
                    <a:cubicBezTo>
                      <a:pt x="426" y="529"/>
                      <a:pt x="422" y="526"/>
                      <a:pt x="419" y="529"/>
                    </a:cubicBezTo>
                    <a:cubicBezTo>
                      <a:pt x="416" y="532"/>
                      <a:pt x="414" y="537"/>
                      <a:pt x="415" y="541"/>
                    </a:cubicBezTo>
                    <a:cubicBezTo>
                      <a:pt x="416" y="546"/>
                      <a:pt x="421" y="548"/>
                      <a:pt x="424" y="552"/>
                    </a:cubicBezTo>
                    <a:cubicBezTo>
                      <a:pt x="423" y="557"/>
                      <a:pt x="424" y="564"/>
                      <a:pt x="427" y="568"/>
                    </a:cubicBezTo>
                    <a:cubicBezTo>
                      <a:pt x="431" y="573"/>
                      <a:pt x="435" y="575"/>
                      <a:pt x="440" y="576"/>
                    </a:cubicBezTo>
                    <a:cubicBezTo>
                      <a:pt x="450" y="575"/>
                      <a:pt x="455" y="564"/>
                      <a:pt x="457" y="556"/>
                    </a:cubicBezTo>
                    <a:cubicBezTo>
                      <a:pt x="465" y="550"/>
                      <a:pt x="476" y="542"/>
                      <a:pt x="473" y="531"/>
                    </a:cubicBezTo>
                    <a:cubicBezTo>
                      <a:pt x="470" y="523"/>
                      <a:pt x="454" y="533"/>
                      <a:pt x="458" y="521"/>
                    </a:cubicBezTo>
                    <a:cubicBezTo>
                      <a:pt x="459" y="518"/>
                      <a:pt x="462" y="516"/>
                      <a:pt x="466" y="515"/>
                    </a:cubicBezTo>
                    <a:cubicBezTo>
                      <a:pt x="470" y="515"/>
                      <a:pt x="475" y="516"/>
                      <a:pt x="478" y="519"/>
                    </a:cubicBezTo>
                    <a:close/>
                    <a:moveTo>
                      <a:pt x="545" y="524"/>
                    </a:moveTo>
                    <a:cubicBezTo>
                      <a:pt x="546" y="528"/>
                      <a:pt x="543" y="531"/>
                      <a:pt x="539" y="532"/>
                    </a:cubicBezTo>
                    <a:cubicBezTo>
                      <a:pt x="535" y="531"/>
                      <a:pt x="530" y="528"/>
                      <a:pt x="530" y="523"/>
                    </a:cubicBezTo>
                    <a:cubicBezTo>
                      <a:pt x="530" y="520"/>
                      <a:pt x="533" y="518"/>
                      <a:pt x="536" y="518"/>
                    </a:cubicBezTo>
                    <a:cubicBezTo>
                      <a:pt x="540" y="517"/>
                      <a:pt x="544" y="519"/>
                      <a:pt x="545" y="524"/>
                    </a:cubicBezTo>
                    <a:close/>
                    <a:moveTo>
                      <a:pt x="629" y="532"/>
                    </a:moveTo>
                    <a:cubicBezTo>
                      <a:pt x="637" y="539"/>
                      <a:pt x="648" y="548"/>
                      <a:pt x="648" y="560"/>
                    </a:cubicBezTo>
                    <a:cubicBezTo>
                      <a:pt x="648" y="560"/>
                      <a:pt x="648" y="560"/>
                      <a:pt x="648" y="560"/>
                    </a:cubicBezTo>
                    <a:cubicBezTo>
                      <a:pt x="642" y="553"/>
                      <a:pt x="636" y="545"/>
                      <a:pt x="628" y="543"/>
                    </a:cubicBezTo>
                    <a:cubicBezTo>
                      <a:pt x="621" y="550"/>
                      <a:pt x="622" y="562"/>
                      <a:pt x="624" y="571"/>
                    </a:cubicBezTo>
                    <a:cubicBezTo>
                      <a:pt x="622" y="571"/>
                      <a:pt x="620" y="569"/>
                      <a:pt x="620" y="567"/>
                    </a:cubicBezTo>
                    <a:cubicBezTo>
                      <a:pt x="617" y="555"/>
                      <a:pt x="620" y="542"/>
                      <a:pt x="624" y="532"/>
                    </a:cubicBezTo>
                    <a:cubicBezTo>
                      <a:pt x="626" y="531"/>
                      <a:pt x="627" y="531"/>
                      <a:pt x="629" y="532"/>
                    </a:cubicBezTo>
                    <a:close/>
                    <a:moveTo>
                      <a:pt x="405" y="556"/>
                    </a:moveTo>
                    <a:cubicBezTo>
                      <a:pt x="406" y="568"/>
                      <a:pt x="406" y="568"/>
                      <a:pt x="406" y="568"/>
                    </a:cubicBezTo>
                    <a:cubicBezTo>
                      <a:pt x="410" y="579"/>
                      <a:pt x="418" y="589"/>
                      <a:pt x="430" y="591"/>
                    </a:cubicBezTo>
                    <a:cubicBezTo>
                      <a:pt x="428" y="592"/>
                      <a:pt x="424" y="591"/>
                      <a:pt x="422" y="589"/>
                    </a:cubicBezTo>
                    <a:cubicBezTo>
                      <a:pt x="410" y="588"/>
                      <a:pt x="406" y="576"/>
                      <a:pt x="401" y="567"/>
                    </a:cubicBezTo>
                    <a:cubicBezTo>
                      <a:pt x="401" y="559"/>
                      <a:pt x="395" y="554"/>
                      <a:pt x="390" y="549"/>
                    </a:cubicBezTo>
                    <a:cubicBezTo>
                      <a:pt x="385" y="550"/>
                      <a:pt x="386" y="555"/>
                      <a:pt x="382" y="557"/>
                    </a:cubicBezTo>
                    <a:cubicBezTo>
                      <a:pt x="376" y="563"/>
                      <a:pt x="367" y="563"/>
                      <a:pt x="360" y="567"/>
                    </a:cubicBezTo>
                    <a:cubicBezTo>
                      <a:pt x="360" y="570"/>
                      <a:pt x="362" y="571"/>
                      <a:pt x="364" y="572"/>
                    </a:cubicBezTo>
                    <a:cubicBezTo>
                      <a:pt x="371" y="574"/>
                      <a:pt x="378" y="571"/>
                      <a:pt x="383" y="574"/>
                    </a:cubicBezTo>
                    <a:cubicBezTo>
                      <a:pt x="388" y="596"/>
                      <a:pt x="409" y="613"/>
                      <a:pt x="430" y="619"/>
                    </a:cubicBezTo>
                    <a:cubicBezTo>
                      <a:pt x="437" y="628"/>
                      <a:pt x="441" y="613"/>
                      <a:pt x="449" y="615"/>
                    </a:cubicBezTo>
                    <a:cubicBezTo>
                      <a:pt x="457" y="609"/>
                      <a:pt x="468" y="607"/>
                      <a:pt x="475" y="598"/>
                    </a:cubicBezTo>
                    <a:cubicBezTo>
                      <a:pt x="480" y="594"/>
                      <a:pt x="481" y="587"/>
                      <a:pt x="485" y="582"/>
                    </a:cubicBezTo>
                    <a:cubicBezTo>
                      <a:pt x="497" y="580"/>
                      <a:pt x="508" y="574"/>
                      <a:pt x="518" y="566"/>
                    </a:cubicBezTo>
                    <a:cubicBezTo>
                      <a:pt x="520" y="567"/>
                      <a:pt x="522" y="565"/>
                      <a:pt x="522" y="563"/>
                    </a:cubicBezTo>
                    <a:cubicBezTo>
                      <a:pt x="521" y="559"/>
                      <a:pt x="521" y="559"/>
                      <a:pt x="521" y="559"/>
                    </a:cubicBezTo>
                    <a:cubicBezTo>
                      <a:pt x="524" y="559"/>
                      <a:pt x="526" y="561"/>
                      <a:pt x="526" y="563"/>
                    </a:cubicBezTo>
                    <a:cubicBezTo>
                      <a:pt x="523" y="571"/>
                      <a:pt x="515" y="576"/>
                      <a:pt x="509" y="580"/>
                    </a:cubicBezTo>
                    <a:cubicBezTo>
                      <a:pt x="502" y="585"/>
                      <a:pt x="494" y="586"/>
                      <a:pt x="485" y="586"/>
                    </a:cubicBezTo>
                    <a:cubicBezTo>
                      <a:pt x="481" y="604"/>
                      <a:pt x="463" y="615"/>
                      <a:pt x="447" y="620"/>
                    </a:cubicBezTo>
                    <a:cubicBezTo>
                      <a:pt x="442" y="622"/>
                      <a:pt x="439" y="633"/>
                      <a:pt x="433" y="627"/>
                    </a:cubicBezTo>
                    <a:cubicBezTo>
                      <a:pt x="417" y="618"/>
                      <a:pt x="399" y="613"/>
                      <a:pt x="389" y="597"/>
                    </a:cubicBezTo>
                    <a:cubicBezTo>
                      <a:pt x="386" y="590"/>
                      <a:pt x="380" y="585"/>
                      <a:pt x="380" y="578"/>
                    </a:cubicBezTo>
                    <a:cubicBezTo>
                      <a:pt x="376" y="573"/>
                      <a:pt x="368" y="577"/>
                      <a:pt x="363" y="574"/>
                    </a:cubicBezTo>
                    <a:cubicBezTo>
                      <a:pt x="359" y="573"/>
                      <a:pt x="353" y="569"/>
                      <a:pt x="353" y="564"/>
                    </a:cubicBezTo>
                    <a:cubicBezTo>
                      <a:pt x="365" y="560"/>
                      <a:pt x="378" y="557"/>
                      <a:pt x="385" y="545"/>
                    </a:cubicBezTo>
                    <a:cubicBezTo>
                      <a:pt x="390" y="534"/>
                      <a:pt x="390" y="534"/>
                      <a:pt x="390" y="534"/>
                    </a:cubicBezTo>
                    <a:cubicBezTo>
                      <a:pt x="392" y="543"/>
                      <a:pt x="395" y="554"/>
                      <a:pt x="405" y="556"/>
                    </a:cubicBezTo>
                    <a:close/>
                    <a:moveTo>
                      <a:pt x="252" y="537"/>
                    </a:moveTo>
                    <a:cubicBezTo>
                      <a:pt x="257" y="549"/>
                      <a:pt x="269" y="561"/>
                      <a:pt x="262" y="574"/>
                    </a:cubicBezTo>
                    <a:cubicBezTo>
                      <a:pt x="260" y="576"/>
                      <a:pt x="259" y="577"/>
                      <a:pt x="257" y="577"/>
                    </a:cubicBezTo>
                    <a:cubicBezTo>
                      <a:pt x="255" y="566"/>
                      <a:pt x="258" y="552"/>
                      <a:pt x="247" y="545"/>
                    </a:cubicBezTo>
                    <a:cubicBezTo>
                      <a:pt x="242" y="544"/>
                      <a:pt x="242" y="551"/>
                      <a:pt x="239" y="554"/>
                    </a:cubicBezTo>
                    <a:cubicBezTo>
                      <a:pt x="235" y="558"/>
                      <a:pt x="232" y="562"/>
                      <a:pt x="228" y="567"/>
                    </a:cubicBezTo>
                    <a:cubicBezTo>
                      <a:pt x="224" y="558"/>
                      <a:pt x="234" y="549"/>
                      <a:pt x="239" y="541"/>
                    </a:cubicBezTo>
                    <a:cubicBezTo>
                      <a:pt x="242" y="538"/>
                      <a:pt x="247" y="531"/>
                      <a:pt x="252" y="537"/>
                    </a:cubicBezTo>
                    <a:close/>
                    <a:moveTo>
                      <a:pt x="708" y="544"/>
                    </a:moveTo>
                    <a:cubicBezTo>
                      <a:pt x="708" y="546"/>
                      <a:pt x="707" y="548"/>
                      <a:pt x="705" y="548"/>
                    </a:cubicBezTo>
                    <a:cubicBezTo>
                      <a:pt x="681" y="547"/>
                      <a:pt x="657" y="562"/>
                      <a:pt x="645" y="583"/>
                    </a:cubicBezTo>
                    <a:cubicBezTo>
                      <a:pt x="644" y="586"/>
                      <a:pt x="643" y="588"/>
                      <a:pt x="642" y="590"/>
                    </a:cubicBezTo>
                    <a:cubicBezTo>
                      <a:pt x="642" y="572"/>
                      <a:pt x="656" y="558"/>
                      <a:pt x="670" y="549"/>
                    </a:cubicBezTo>
                    <a:cubicBezTo>
                      <a:pt x="682" y="544"/>
                      <a:pt x="694" y="539"/>
                      <a:pt x="708" y="543"/>
                    </a:cubicBezTo>
                    <a:cubicBezTo>
                      <a:pt x="708" y="544"/>
                      <a:pt x="708" y="544"/>
                      <a:pt x="708" y="544"/>
                    </a:cubicBezTo>
                    <a:close/>
                    <a:moveTo>
                      <a:pt x="206" y="556"/>
                    </a:moveTo>
                    <a:cubicBezTo>
                      <a:pt x="222" y="568"/>
                      <a:pt x="233" y="585"/>
                      <a:pt x="234" y="605"/>
                    </a:cubicBezTo>
                    <a:cubicBezTo>
                      <a:pt x="232" y="610"/>
                      <a:pt x="232" y="610"/>
                      <a:pt x="232" y="610"/>
                    </a:cubicBezTo>
                    <a:cubicBezTo>
                      <a:pt x="229" y="601"/>
                      <a:pt x="228" y="590"/>
                      <a:pt x="221" y="582"/>
                    </a:cubicBezTo>
                    <a:cubicBezTo>
                      <a:pt x="214" y="568"/>
                      <a:pt x="199" y="561"/>
                      <a:pt x="185" y="557"/>
                    </a:cubicBezTo>
                    <a:cubicBezTo>
                      <a:pt x="178" y="555"/>
                      <a:pt x="171" y="555"/>
                      <a:pt x="165" y="556"/>
                    </a:cubicBezTo>
                    <a:cubicBezTo>
                      <a:pt x="163" y="553"/>
                      <a:pt x="160" y="550"/>
                      <a:pt x="162" y="546"/>
                    </a:cubicBezTo>
                    <a:cubicBezTo>
                      <a:pt x="178" y="543"/>
                      <a:pt x="193" y="549"/>
                      <a:pt x="206" y="556"/>
                    </a:cubicBezTo>
                    <a:close/>
                    <a:moveTo>
                      <a:pt x="642" y="565"/>
                    </a:moveTo>
                    <a:cubicBezTo>
                      <a:pt x="643" y="570"/>
                      <a:pt x="639" y="575"/>
                      <a:pt x="637" y="580"/>
                    </a:cubicBezTo>
                    <a:cubicBezTo>
                      <a:pt x="633" y="577"/>
                      <a:pt x="632" y="571"/>
                      <a:pt x="630" y="567"/>
                    </a:cubicBezTo>
                    <a:cubicBezTo>
                      <a:pt x="630" y="562"/>
                      <a:pt x="627" y="554"/>
                      <a:pt x="631" y="551"/>
                    </a:cubicBezTo>
                    <a:cubicBezTo>
                      <a:pt x="635" y="554"/>
                      <a:pt x="640" y="559"/>
                      <a:pt x="642" y="565"/>
                    </a:cubicBezTo>
                    <a:close/>
                    <a:moveTo>
                      <a:pt x="700" y="556"/>
                    </a:moveTo>
                    <a:cubicBezTo>
                      <a:pt x="698" y="562"/>
                      <a:pt x="693" y="566"/>
                      <a:pt x="688" y="570"/>
                    </a:cubicBezTo>
                    <a:cubicBezTo>
                      <a:pt x="677" y="581"/>
                      <a:pt x="664" y="589"/>
                      <a:pt x="651" y="594"/>
                    </a:cubicBezTo>
                    <a:cubicBezTo>
                      <a:pt x="649" y="598"/>
                      <a:pt x="651" y="601"/>
                      <a:pt x="650" y="605"/>
                    </a:cubicBezTo>
                    <a:cubicBezTo>
                      <a:pt x="648" y="607"/>
                      <a:pt x="649" y="610"/>
                      <a:pt x="647" y="611"/>
                    </a:cubicBezTo>
                    <a:cubicBezTo>
                      <a:pt x="642" y="608"/>
                      <a:pt x="646" y="601"/>
                      <a:pt x="647" y="596"/>
                    </a:cubicBezTo>
                    <a:cubicBezTo>
                      <a:pt x="651" y="577"/>
                      <a:pt x="669" y="562"/>
                      <a:pt x="688" y="557"/>
                    </a:cubicBezTo>
                    <a:cubicBezTo>
                      <a:pt x="692" y="557"/>
                      <a:pt x="696" y="554"/>
                      <a:pt x="700" y="556"/>
                    </a:cubicBezTo>
                    <a:close/>
                    <a:moveTo>
                      <a:pt x="250" y="566"/>
                    </a:moveTo>
                    <a:cubicBezTo>
                      <a:pt x="249" y="584"/>
                      <a:pt x="249" y="584"/>
                      <a:pt x="249" y="584"/>
                    </a:cubicBezTo>
                    <a:cubicBezTo>
                      <a:pt x="246" y="588"/>
                      <a:pt x="243" y="594"/>
                      <a:pt x="240" y="596"/>
                    </a:cubicBezTo>
                    <a:cubicBezTo>
                      <a:pt x="237" y="585"/>
                      <a:pt x="228" y="575"/>
                      <a:pt x="236" y="564"/>
                    </a:cubicBezTo>
                    <a:cubicBezTo>
                      <a:pt x="239" y="561"/>
                      <a:pt x="242" y="556"/>
                      <a:pt x="246" y="554"/>
                    </a:cubicBezTo>
                    <a:cubicBezTo>
                      <a:pt x="250" y="556"/>
                      <a:pt x="249" y="562"/>
                      <a:pt x="250" y="566"/>
                    </a:cubicBezTo>
                    <a:close/>
                    <a:moveTo>
                      <a:pt x="631" y="594"/>
                    </a:moveTo>
                    <a:cubicBezTo>
                      <a:pt x="632" y="601"/>
                      <a:pt x="632" y="601"/>
                      <a:pt x="632" y="601"/>
                    </a:cubicBezTo>
                    <a:cubicBezTo>
                      <a:pt x="623" y="586"/>
                      <a:pt x="608" y="571"/>
                      <a:pt x="590" y="568"/>
                    </a:cubicBezTo>
                    <a:cubicBezTo>
                      <a:pt x="586" y="569"/>
                      <a:pt x="587" y="573"/>
                      <a:pt x="587" y="575"/>
                    </a:cubicBezTo>
                    <a:cubicBezTo>
                      <a:pt x="587" y="587"/>
                      <a:pt x="592" y="598"/>
                      <a:pt x="601" y="606"/>
                    </a:cubicBezTo>
                    <a:cubicBezTo>
                      <a:pt x="609" y="611"/>
                      <a:pt x="617" y="613"/>
                      <a:pt x="624" y="618"/>
                    </a:cubicBezTo>
                    <a:cubicBezTo>
                      <a:pt x="624" y="619"/>
                      <a:pt x="624" y="619"/>
                      <a:pt x="624" y="619"/>
                    </a:cubicBezTo>
                    <a:cubicBezTo>
                      <a:pt x="610" y="621"/>
                      <a:pt x="599" y="611"/>
                      <a:pt x="590" y="601"/>
                    </a:cubicBezTo>
                    <a:cubicBezTo>
                      <a:pt x="583" y="590"/>
                      <a:pt x="579" y="577"/>
                      <a:pt x="579" y="564"/>
                    </a:cubicBezTo>
                    <a:cubicBezTo>
                      <a:pt x="593" y="559"/>
                      <a:pt x="608" y="566"/>
                      <a:pt x="618" y="574"/>
                    </a:cubicBezTo>
                    <a:cubicBezTo>
                      <a:pt x="622" y="580"/>
                      <a:pt x="628" y="587"/>
                      <a:pt x="631" y="594"/>
                    </a:cubicBezTo>
                    <a:close/>
                    <a:moveTo>
                      <a:pt x="551" y="563"/>
                    </a:moveTo>
                    <a:cubicBezTo>
                      <a:pt x="551" y="568"/>
                      <a:pt x="547" y="572"/>
                      <a:pt x="545" y="576"/>
                    </a:cubicBezTo>
                    <a:cubicBezTo>
                      <a:pt x="532" y="591"/>
                      <a:pt x="516" y="600"/>
                      <a:pt x="498" y="602"/>
                    </a:cubicBezTo>
                    <a:cubicBezTo>
                      <a:pt x="493" y="611"/>
                      <a:pt x="490" y="620"/>
                      <a:pt x="481" y="626"/>
                    </a:cubicBezTo>
                    <a:cubicBezTo>
                      <a:pt x="472" y="634"/>
                      <a:pt x="460" y="638"/>
                      <a:pt x="450" y="646"/>
                    </a:cubicBezTo>
                    <a:cubicBezTo>
                      <a:pt x="444" y="648"/>
                      <a:pt x="445" y="655"/>
                      <a:pt x="439" y="657"/>
                    </a:cubicBezTo>
                    <a:cubicBezTo>
                      <a:pt x="422" y="637"/>
                      <a:pt x="395" y="635"/>
                      <a:pt x="379" y="615"/>
                    </a:cubicBezTo>
                    <a:cubicBezTo>
                      <a:pt x="374" y="607"/>
                      <a:pt x="366" y="600"/>
                      <a:pt x="364" y="591"/>
                    </a:cubicBezTo>
                    <a:cubicBezTo>
                      <a:pt x="362" y="587"/>
                      <a:pt x="359" y="592"/>
                      <a:pt x="357" y="592"/>
                    </a:cubicBezTo>
                    <a:cubicBezTo>
                      <a:pt x="344" y="588"/>
                      <a:pt x="334" y="579"/>
                      <a:pt x="327" y="568"/>
                    </a:cubicBezTo>
                    <a:cubicBezTo>
                      <a:pt x="327" y="566"/>
                      <a:pt x="327" y="566"/>
                      <a:pt x="327" y="566"/>
                    </a:cubicBezTo>
                    <a:cubicBezTo>
                      <a:pt x="335" y="567"/>
                      <a:pt x="345" y="562"/>
                      <a:pt x="349" y="571"/>
                    </a:cubicBezTo>
                    <a:cubicBezTo>
                      <a:pt x="355" y="579"/>
                      <a:pt x="364" y="581"/>
                      <a:pt x="373" y="582"/>
                    </a:cubicBezTo>
                    <a:cubicBezTo>
                      <a:pt x="380" y="602"/>
                      <a:pt x="396" y="617"/>
                      <a:pt x="415" y="626"/>
                    </a:cubicBezTo>
                    <a:cubicBezTo>
                      <a:pt x="422" y="629"/>
                      <a:pt x="430" y="631"/>
                      <a:pt x="437" y="637"/>
                    </a:cubicBezTo>
                    <a:cubicBezTo>
                      <a:pt x="448" y="637"/>
                      <a:pt x="447" y="622"/>
                      <a:pt x="458" y="622"/>
                    </a:cubicBezTo>
                    <a:cubicBezTo>
                      <a:pt x="472" y="617"/>
                      <a:pt x="484" y="605"/>
                      <a:pt x="491" y="592"/>
                    </a:cubicBezTo>
                    <a:cubicBezTo>
                      <a:pt x="508" y="589"/>
                      <a:pt x="525" y="580"/>
                      <a:pt x="534" y="565"/>
                    </a:cubicBezTo>
                    <a:cubicBezTo>
                      <a:pt x="540" y="563"/>
                      <a:pt x="546" y="563"/>
                      <a:pt x="551" y="563"/>
                    </a:cubicBezTo>
                    <a:close/>
                    <a:moveTo>
                      <a:pt x="220" y="588"/>
                    </a:moveTo>
                    <a:cubicBezTo>
                      <a:pt x="226" y="597"/>
                      <a:pt x="229" y="607"/>
                      <a:pt x="228" y="619"/>
                    </a:cubicBezTo>
                    <a:cubicBezTo>
                      <a:pt x="223" y="617"/>
                      <a:pt x="222" y="609"/>
                      <a:pt x="222" y="605"/>
                    </a:cubicBezTo>
                    <a:cubicBezTo>
                      <a:pt x="219" y="600"/>
                      <a:pt x="219" y="600"/>
                      <a:pt x="219" y="600"/>
                    </a:cubicBezTo>
                    <a:cubicBezTo>
                      <a:pt x="199" y="596"/>
                      <a:pt x="178" y="584"/>
                      <a:pt x="169" y="564"/>
                    </a:cubicBezTo>
                    <a:cubicBezTo>
                      <a:pt x="172" y="558"/>
                      <a:pt x="180" y="563"/>
                      <a:pt x="186" y="563"/>
                    </a:cubicBezTo>
                    <a:cubicBezTo>
                      <a:pt x="199" y="567"/>
                      <a:pt x="213" y="574"/>
                      <a:pt x="220" y="588"/>
                    </a:cubicBezTo>
                    <a:close/>
                    <a:moveTo>
                      <a:pt x="299" y="577"/>
                    </a:moveTo>
                    <a:cubicBezTo>
                      <a:pt x="299" y="589"/>
                      <a:pt x="289" y="597"/>
                      <a:pt x="282" y="606"/>
                    </a:cubicBezTo>
                    <a:cubicBezTo>
                      <a:pt x="275" y="616"/>
                      <a:pt x="265" y="622"/>
                      <a:pt x="254" y="624"/>
                    </a:cubicBezTo>
                    <a:cubicBezTo>
                      <a:pt x="264" y="617"/>
                      <a:pt x="278" y="609"/>
                      <a:pt x="284" y="597"/>
                    </a:cubicBezTo>
                    <a:cubicBezTo>
                      <a:pt x="291" y="581"/>
                      <a:pt x="291" y="581"/>
                      <a:pt x="291" y="581"/>
                    </a:cubicBezTo>
                    <a:cubicBezTo>
                      <a:pt x="289" y="577"/>
                      <a:pt x="283" y="581"/>
                      <a:pt x="280" y="579"/>
                    </a:cubicBezTo>
                    <a:cubicBezTo>
                      <a:pt x="280" y="580"/>
                      <a:pt x="280" y="580"/>
                      <a:pt x="280" y="580"/>
                    </a:cubicBezTo>
                    <a:cubicBezTo>
                      <a:pt x="268" y="586"/>
                      <a:pt x="255" y="593"/>
                      <a:pt x="246" y="605"/>
                    </a:cubicBezTo>
                    <a:cubicBezTo>
                      <a:pt x="253" y="586"/>
                      <a:pt x="273" y="572"/>
                      <a:pt x="294" y="572"/>
                    </a:cubicBezTo>
                    <a:cubicBezTo>
                      <a:pt x="298" y="571"/>
                      <a:pt x="299" y="574"/>
                      <a:pt x="299" y="577"/>
                    </a:cubicBezTo>
                    <a:close/>
                    <a:moveTo>
                      <a:pt x="629" y="609"/>
                    </a:moveTo>
                    <a:cubicBezTo>
                      <a:pt x="629" y="612"/>
                      <a:pt x="629" y="612"/>
                      <a:pt x="629" y="612"/>
                    </a:cubicBezTo>
                    <a:cubicBezTo>
                      <a:pt x="615" y="607"/>
                      <a:pt x="595" y="599"/>
                      <a:pt x="594" y="581"/>
                    </a:cubicBezTo>
                    <a:cubicBezTo>
                      <a:pt x="594" y="580"/>
                      <a:pt x="594" y="577"/>
                      <a:pt x="594" y="576"/>
                    </a:cubicBezTo>
                    <a:cubicBezTo>
                      <a:pt x="598" y="576"/>
                      <a:pt x="602" y="579"/>
                      <a:pt x="606" y="580"/>
                    </a:cubicBezTo>
                    <a:cubicBezTo>
                      <a:pt x="616" y="588"/>
                      <a:pt x="623" y="599"/>
                      <a:pt x="629" y="609"/>
                    </a:cubicBezTo>
                    <a:close/>
                    <a:moveTo>
                      <a:pt x="282" y="586"/>
                    </a:moveTo>
                    <a:cubicBezTo>
                      <a:pt x="277" y="603"/>
                      <a:pt x="261" y="616"/>
                      <a:pt x="245" y="622"/>
                    </a:cubicBezTo>
                    <a:cubicBezTo>
                      <a:pt x="244" y="615"/>
                      <a:pt x="250" y="611"/>
                      <a:pt x="253" y="605"/>
                    </a:cubicBezTo>
                    <a:cubicBezTo>
                      <a:pt x="260" y="597"/>
                      <a:pt x="271" y="590"/>
                      <a:pt x="280" y="585"/>
                    </a:cubicBezTo>
                    <a:cubicBezTo>
                      <a:pt x="282" y="586"/>
                      <a:pt x="282" y="586"/>
                      <a:pt x="282" y="586"/>
                    </a:cubicBezTo>
                    <a:close/>
                    <a:moveTo>
                      <a:pt x="820" y="596"/>
                    </a:moveTo>
                    <a:cubicBezTo>
                      <a:pt x="817" y="603"/>
                      <a:pt x="810" y="594"/>
                      <a:pt x="805" y="599"/>
                    </a:cubicBezTo>
                    <a:cubicBezTo>
                      <a:pt x="796" y="607"/>
                      <a:pt x="799" y="618"/>
                      <a:pt x="800" y="628"/>
                    </a:cubicBezTo>
                    <a:cubicBezTo>
                      <a:pt x="799" y="630"/>
                      <a:pt x="799" y="630"/>
                      <a:pt x="799" y="630"/>
                    </a:cubicBezTo>
                    <a:cubicBezTo>
                      <a:pt x="787" y="632"/>
                      <a:pt x="774" y="636"/>
                      <a:pt x="768" y="649"/>
                    </a:cubicBezTo>
                    <a:cubicBezTo>
                      <a:pt x="765" y="656"/>
                      <a:pt x="763" y="665"/>
                      <a:pt x="765" y="673"/>
                    </a:cubicBezTo>
                    <a:cubicBezTo>
                      <a:pt x="759" y="677"/>
                      <a:pt x="752" y="681"/>
                      <a:pt x="751" y="688"/>
                    </a:cubicBezTo>
                    <a:cubicBezTo>
                      <a:pt x="749" y="696"/>
                      <a:pt x="753" y="701"/>
                      <a:pt x="758" y="708"/>
                    </a:cubicBezTo>
                    <a:cubicBezTo>
                      <a:pt x="764" y="711"/>
                      <a:pt x="772" y="709"/>
                      <a:pt x="778" y="706"/>
                    </a:cubicBezTo>
                    <a:cubicBezTo>
                      <a:pt x="783" y="703"/>
                      <a:pt x="781" y="694"/>
                      <a:pt x="789" y="695"/>
                    </a:cubicBezTo>
                    <a:cubicBezTo>
                      <a:pt x="790" y="702"/>
                      <a:pt x="783" y="707"/>
                      <a:pt x="778" y="711"/>
                    </a:cubicBezTo>
                    <a:cubicBezTo>
                      <a:pt x="770" y="713"/>
                      <a:pt x="763" y="715"/>
                      <a:pt x="756" y="712"/>
                    </a:cubicBezTo>
                    <a:cubicBezTo>
                      <a:pt x="749" y="706"/>
                      <a:pt x="743" y="697"/>
                      <a:pt x="745" y="688"/>
                    </a:cubicBezTo>
                    <a:cubicBezTo>
                      <a:pt x="746" y="681"/>
                      <a:pt x="752" y="675"/>
                      <a:pt x="758" y="671"/>
                    </a:cubicBezTo>
                    <a:cubicBezTo>
                      <a:pt x="758" y="656"/>
                      <a:pt x="763" y="639"/>
                      <a:pt x="777" y="631"/>
                    </a:cubicBezTo>
                    <a:cubicBezTo>
                      <a:pt x="782" y="627"/>
                      <a:pt x="790" y="630"/>
                      <a:pt x="794" y="624"/>
                    </a:cubicBezTo>
                    <a:cubicBezTo>
                      <a:pt x="793" y="615"/>
                      <a:pt x="791" y="606"/>
                      <a:pt x="797" y="600"/>
                    </a:cubicBezTo>
                    <a:cubicBezTo>
                      <a:pt x="802" y="592"/>
                      <a:pt x="810" y="592"/>
                      <a:pt x="818" y="594"/>
                    </a:cubicBezTo>
                    <a:cubicBezTo>
                      <a:pt x="820" y="596"/>
                      <a:pt x="820" y="596"/>
                      <a:pt x="820" y="596"/>
                    </a:cubicBezTo>
                    <a:close/>
                    <a:moveTo>
                      <a:pt x="592" y="614"/>
                    </a:moveTo>
                    <a:cubicBezTo>
                      <a:pt x="580" y="617"/>
                      <a:pt x="561" y="611"/>
                      <a:pt x="553" y="624"/>
                    </a:cubicBezTo>
                    <a:cubicBezTo>
                      <a:pt x="554" y="629"/>
                      <a:pt x="554" y="629"/>
                      <a:pt x="554" y="629"/>
                    </a:cubicBezTo>
                    <a:cubicBezTo>
                      <a:pt x="559" y="634"/>
                      <a:pt x="565" y="638"/>
                      <a:pt x="571" y="642"/>
                    </a:cubicBezTo>
                    <a:cubicBezTo>
                      <a:pt x="569" y="646"/>
                      <a:pt x="564" y="642"/>
                      <a:pt x="560" y="642"/>
                    </a:cubicBezTo>
                    <a:cubicBezTo>
                      <a:pt x="553" y="639"/>
                      <a:pt x="547" y="632"/>
                      <a:pt x="544" y="626"/>
                    </a:cubicBezTo>
                    <a:cubicBezTo>
                      <a:pt x="544" y="619"/>
                      <a:pt x="552" y="617"/>
                      <a:pt x="556" y="613"/>
                    </a:cubicBezTo>
                    <a:cubicBezTo>
                      <a:pt x="567" y="609"/>
                      <a:pt x="583" y="604"/>
                      <a:pt x="592" y="614"/>
                    </a:cubicBezTo>
                    <a:close/>
                    <a:moveTo>
                      <a:pt x="331" y="628"/>
                    </a:moveTo>
                    <a:cubicBezTo>
                      <a:pt x="334" y="629"/>
                      <a:pt x="333" y="633"/>
                      <a:pt x="332" y="636"/>
                    </a:cubicBezTo>
                    <a:cubicBezTo>
                      <a:pt x="322" y="641"/>
                      <a:pt x="313" y="645"/>
                      <a:pt x="303" y="647"/>
                    </a:cubicBezTo>
                    <a:cubicBezTo>
                      <a:pt x="302" y="646"/>
                      <a:pt x="302" y="645"/>
                      <a:pt x="303" y="645"/>
                    </a:cubicBezTo>
                    <a:cubicBezTo>
                      <a:pt x="310" y="642"/>
                      <a:pt x="317" y="638"/>
                      <a:pt x="322" y="631"/>
                    </a:cubicBezTo>
                    <a:cubicBezTo>
                      <a:pt x="312" y="620"/>
                      <a:pt x="295" y="620"/>
                      <a:pt x="281" y="619"/>
                    </a:cubicBezTo>
                    <a:cubicBezTo>
                      <a:pt x="281" y="617"/>
                      <a:pt x="284" y="616"/>
                      <a:pt x="285" y="614"/>
                    </a:cubicBezTo>
                    <a:cubicBezTo>
                      <a:pt x="300" y="611"/>
                      <a:pt x="314" y="621"/>
                      <a:pt x="327" y="625"/>
                    </a:cubicBezTo>
                    <a:cubicBezTo>
                      <a:pt x="331" y="628"/>
                      <a:pt x="331" y="628"/>
                      <a:pt x="331" y="628"/>
                    </a:cubicBezTo>
                    <a:close/>
                    <a:moveTo>
                      <a:pt x="603" y="623"/>
                    </a:moveTo>
                    <a:cubicBezTo>
                      <a:pt x="599" y="628"/>
                      <a:pt x="591" y="631"/>
                      <a:pt x="585" y="636"/>
                    </a:cubicBezTo>
                    <a:cubicBezTo>
                      <a:pt x="581" y="639"/>
                      <a:pt x="577" y="638"/>
                      <a:pt x="574" y="637"/>
                    </a:cubicBezTo>
                    <a:cubicBezTo>
                      <a:pt x="569" y="633"/>
                      <a:pt x="564" y="631"/>
                      <a:pt x="560" y="626"/>
                    </a:cubicBezTo>
                    <a:cubicBezTo>
                      <a:pt x="560" y="623"/>
                      <a:pt x="564" y="622"/>
                      <a:pt x="566" y="621"/>
                    </a:cubicBezTo>
                    <a:cubicBezTo>
                      <a:pt x="579" y="620"/>
                      <a:pt x="592" y="618"/>
                      <a:pt x="603" y="623"/>
                    </a:cubicBezTo>
                    <a:close/>
                    <a:moveTo>
                      <a:pt x="820" y="630"/>
                    </a:moveTo>
                    <a:cubicBezTo>
                      <a:pt x="821" y="629"/>
                      <a:pt x="820" y="627"/>
                      <a:pt x="819" y="627"/>
                    </a:cubicBezTo>
                    <a:cubicBezTo>
                      <a:pt x="805" y="638"/>
                      <a:pt x="805" y="638"/>
                      <a:pt x="805" y="638"/>
                    </a:cubicBezTo>
                    <a:cubicBezTo>
                      <a:pt x="797" y="649"/>
                      <a:pt x="794" y="665"/>
                      <a:pt x="801" y="677"/>
                    </a:cubicBezTo>
                    <a:cubicBezTo>
                      <a:pt x="805" y="684"/>
                      <a:pt x="811" y="690"/>
                      <a:pt x="819" y="690"/>
                    </a:cubicBezTo>
                    <a:cubicBezTo>
                      <a:pt x="820" y="690"/>
                      <a:pt x="823" y="689"/>
                      <a:pt x="822" y="687"/>
                    </a:cubicBezTo>
                    <a:cubicBezTo>
                      <a:pt x="822" y="684"/>
                      <a:pt x="818" y="685"/>
                      <a:pt x="816" y="684"/>
                    </a:cubicBezTo>
                    <a:cubicBezTo>
                      <a:pt x="807" y="681"/>
                      <a:pt x="803" y="672"/>
                      <a:pt x="803" y="663"/>
                    </a:cubicBezTo>
                    <a:cubicBezTo>
                      <a:pt x="801" y="649"/>
                      <a:pt x="810" y="638"/>
                      <a:pt x="820" y="630"/>
                    </a:cubicBezTo>
                    <a:close/>
                    <a:moveTo>
                      <a:pt x="312" y="631"/>
                    </a:moveTo>
                    <a:cubicBezTo>
                      <a:pt x="312" y="635"/>
                      <a:pt x="305" y="638"/>
                      <a:pt x="302" y="640"/>
                    </a:cubicBezTo>
                    <a:cubicBezTo>
                      <a:pt x="292" y="647"/>
                      <a:pt x="286" y="635"/>
                      <a:pt x="278" y="634"/>
                    </a:cubicBezTo>
                    <a:cubicBezTo>
                      <a:pt x="262" y="631"/>
                      <a:pt x="262" y="631"/>
                      <a:pt x="262" y="631"/>
                    </a:cubicBezTo>
                    <a:cubicBezTo>
                      <a:pt x="261" y="629"/>
                      <a:pt x="264" y="629"/>
                      <a:pt x="266" y="627"/>
                    </a:cubicBezTo>
                    <a:cubicBezTo>
                      <a:pt x="270" y="624"/>
                      <a:pt x="275" y="624"/>
                      <a:pt x="280" y="623"/>
                    </a:cubicBezTo>
                    <a:cubicBezTo>
                      <a:pt x="291" y="623"/>
                      <a:pt x="303" y="625"/>
                      <a:pt x="312" y="631"/>
                    </a:cubicBezTo>
                    <a:close/>
                    <a:moveTo>
                      <a:pt x="627" y="629"/>
                    </a:moveTo>
                    <a:cubicBezTo>
                      <a:pt x="623" y="634"/>
                      <a:pt x="616" y="635"/>
                      <a:pt x="609" y="638"/>
                    </a:cubicBezTo>
                    <a:cubicBezTo>
                      <a:pt x="602" y="642"/>
                      <a:pt x="605" y="652"/>
                      <a:pt x="601" y="658"/>
                    </a:cubicBezTo>
                    <a:cubicBezTo>
                      <a:pt x="597" y="671"/>
                      <a:pt x="585" y="680"/>
                      <a:pt x="575" y="688"/>
                    </a:cubicBezTo>
                    <a:cubicBezTo>
                      <a:pt x="573" y="683"/>
                      <a:pt x="576" y="677"/>
                      <a:pt x="576" y="672"/>
                    </a:cubicBezTo>
                    <a:cubicBezTo>
                      <a:pt x="584" y="652"/>
                      <a:pt x="604" y="634"/>
                      <a:pt x="626" y="629"/>
                    </a:cubicBezTo>
                    <a:cubicBezTo>
                      <a:pt x="627" y="629"/>
                      <a:pt x="627" y="629"/>
                      <a:pt x="627" y="629"/>
                    </a:cubicBezTo>
                    <a:close/>
                    <a:moveTo>
                      <a:pt x="603" y="633"/>
                    </a:moveTo>
                    <a:cubicBezTo>
                      <a:pt x="584" y="648"/>
                      <a:pt x="564" y="666"/>
                      <a:pt x="567" y="693"/>
                    </a:cubicBezTo>
                    <a:cubicBezTo>
                      <a:pt x="555" y="699"/>
                      <a:pt x="555" y="699"/>
                      <a:pt x="555" y="699"/>
                    </a:cubicBezTo>
                    <a:cubicBezTo>
                      <a:pt x="553" y="682"/>
                      <a:pt x="561" y="666"/>
                      <a:pt x="571" y="653"/>
                    </a:cubicBezTo>
                    <a:cubicBezTo>
                      <a:pt x="580" y="646"/>
                      <a:pt x="589" y="638"/>
                      <a:pt x="598" y="634"/>
                    </a:cubicBezTo>
                    <a:cubicBezTo>
                      <a:pt x="600" y="633"/>
                      <a:pt x="601" y="633"/>
                      <a:pt x="603" y="633"/>
                    </a:cubicBezTo>
                    <a:close/>
                    <a:moveTo>
                      <a:pt x="74" y="644"/>
                    </a:moveTo>
                    <a:cubicBezTo>
                      <a:pt x="67" y="632"/>
                      <a:pt x="54" y="623"/>
                      <a:pt x="40" y="628"/>
                    </a:cubicBezTo>
                    <a:cubicBezTo>
                      <a:pt x="38" y="629"/>
                      <a:pt x="37" y="631"/>
                      <a:pt x="38" y="632"/>
                    </a:cubicBezTo>
                    <a:cubicBezTo>
                      <a:pt x="43" y="632"/>
                      <a:pt x="48" y="632"/>
                      <a:pt x="53" y="632"/>
                    </a:cubicBezTo>
                    <a:cubicBezTo>
                      <a:pt x="59" y="634"/>
                      <a:pt x="63" y="638"/>
                      <a:pt x="67" y="642"/>
                    </a:cubicBezTo>
                    <a:cubicBezTo>
                      <a:pt x="75" y="651"/>
                      <a:pt x="73" y="666"/>
                      <a:pt x="70" y="677"/>
                    </a:cubicBezTo>
                    <a:cubicBezTo>
                      <a:pt x="69" y="682"/>
                      <a:pt x="64" y="685"/>
                      <a:pt x="62" y="689"/>
                    </a:cubicBezTo>
                    <a:cubicBezTo>
                      <a:pt x="65" y="691"/>
                      <a:pt x="67" y="687"/>
                      <a:pt x="69" y="686"/>
                    </a:cubicBezTo>
                    <a:cubicBezTo>
                      <a:pt x="76" y="674"/>
                      <a:pt x="82" y="657"/>
                      <a:pt x="74" y="644"/>
                    </a:cubicBezTo>
                    <a:close/>
                    <a:moveTo>
                      <a:pt x="397" y="641"/>
                    </a:moveTo>
                    <a:cubicBezTo>
                      <a:pt x="399" y="644"/>
                      <a:pt x="399" y="651"/>
                      <a:pt x="396" y="655"/>
                    </a:cubicBezTo>
                    <a:cubicBezTo>
                      <a:pt x="385" y="670"/>
                      <a:pt x="365" y="672"/>
                      <a:pt x="346" y="669"/>
                    </a:cubicBezTo>
                    <a:cubicBezTo>
                      <a:pt x="337" y="666"/>
                      <a:pt x="327" y="667"/>
                      <a:pt x="320" y="660"/>
                    </a:cubicBezTo>
                    <a:cubicBezTo>
                      <a:pt x="316" y="664"/>
                      <a:pt x="314" y="658"/>
                      <a:pt x="312" y="656"/>
                    </a:cubicBezTo>
                    <a:cubicBezTo>
                      <a:pt x="310" y="653"/>
                      <a:pt x="314" y="652"/>
                      <a:pt x="315" y="650"/>
                    </a:cubicBezTo>
                    <a:cubicBezTo>
                      <a:pt x="318" y="650"/>
                      <a:pt x="320" y="651"/>
                      <a:pt x="322" y="653"/>
                    </a:cubicBezTo>
                    <a:cubicBezTo>
                      <a:pt x="337" y="656"/>
                      <a:pt x="352" y="658"/>
                      <a:pt x="368" y="657"/>
                    </a:cubicBezTo>
                    <a:cubicBezTo>
                      <a:pt x="373" y="654"/>
                      <a:pt x="378" y="651"/>
                      <a:pt x="379" y="646"/>
                    </a:cubicBezTo>
                    <a:cubicBezTo>
                      <a:pt x="380" y="641"/>
                      <a:pt x="376" y="636"/>
                      <a:pt x="372" y="633"/>
                    </a:cubicBezTo>
                    <a:cubicBezTo>
                      <a:pt x="372" y="630"/>
                      <a:pt x="376" y="632"/>
                      <a:pt x="379" y="630"/>
                    </a:cubicBezTo>
                    <a:cubicBezTo>
                      <a:pt x="386" y="632"/>
                      <a:pt x="393" y="634"/>
                      <a:pt x="397" y="641"/>
                    </a:cubicBezTo>
                    <a:close/>
                    <a:moveTo>
                      <a:pt x="491" y="641"/>
                    </a:moveTo>
                    <a:cubicBezTo>
                      <a:pt x="489" y="644"/>
                      <a:pt x="491" y="648"/>
                      <a:pt x="492" y="651"/>
                    </a:cubicBezTo>
                    <a:cubicBezTo>
                      <a:pt x="504" y="665"/>
                      <a:pt x="525" y="663"/>
                      <a:pt x="541" y="659"/>
                    </a:cubicBezTo>
                    <a:cubicBezTo>
                      <a:pt x="548" y="658"/>
                      <a:pt x="554" y="652"/>
                      <a:pt x="563" y="654"/>
                    </a:cubicBezTo>
                    <a:cubicBezTo>
                      <a:pt x="562" y="658"/>
                      <a:pt x="561" y="661"/>
                      <a:pt x="558" y="664"/>
                    </a:cubicBezTo>
                    <a:cubicBezTo>
                      <a:pt x="551" y="665"/>
                      <a:pt x="545" y="670"/>
                      <a:pt x="538" y="670"/>
                    </a:cubicBezTo>
                    <a:cubicBezTo>
                      <a:pt x="517" y="675"/>
                      <a:pt x="492" y="678"/>
                      <a:pt x="475" y="665"/>
                    </a:cubicBezTo>
                    <a:cubicBezTo>
                      <a:pt x="470" y="661"/>
                      <a:pt x="467" y="656"/>
                      <a:pt x="468" y="650"/>
                    </a:cubicBezTo>
                    <a:cubicBezTo>
                      <a:pt x="468" y="643"/>
                      <a:pt x="477" y="641"/>
                      <a:pt x="481" y="639"/>
                    </a:cubicBezTo>
                    <a:cubicBezTo>
                      <a:pt x="485" y="639"/>
                      <a:pt x="491" y="636"/>
                      <a:pt x="491" y="641"/>
                    </a:cubicBezTo>
                    <a:close/>
                    <a:moveTo>
                      <a:pt x="853" y="648"/>
                    </a:moveTo>
                    <a:cubicBezTo>
                      <a:pt x="859" y="659"/>
                      <a:pt x="856" y="673"/>
                      <a:pt x="851" y="684"/>
                    </a:cubicBezTo>
                    <a:cubicBezTo>
                      <a:pt x="841" y="696"/>
                      <a:pt x="841" y="696"/>
                      <a:pt x="841" y="696"/>
                    </a:cubicBezTo>
                    <a:cubicBezTo>
                      <a:pt x="824" y="696"/>
                      <a:pt x="808" y="706"/>
                      <a:pt x="799" y="721"/>
                    </a:cubicBezTo>
                    <a:cubicBezTo>
                      <a:pt x="795" y="731"/>
                      <a:pt x="792" y="743"/>
                      <a:pt x="797" y="753"/>
                    </a:cubicBezTo>
                    <a:cubicBezTo>
                      <a:pt x="800" y="759"/>
                      <a:pt x="807" y="763"/>
                      <a:pt x="812" y="767"/>
                    </a:cubicBezTo>
                    <a:cubicBezTo>
                      <a:pt x="813" y="769"/>
                      <a:pt x="812" y="771"/>
                      <a:pt x="810" y="772"/>
                    </a:cubicBezTo>
                    <a:cubicBezTo>
                      <a:pt x="800" y="767"/>
                      <a:pt x="792" y="758"/>
                      <a:pt x="788" y="748"/>
                    </a:cubicBezTo>
                    <a:cubicBezTo>
                      <a:pt x="787" y="744"/>
                      <a:pt x="791" y="737"/>
                      <a:pt x="785" y="737"/>
                    </a:cubicBezTo>
                    <a:cubicBezTo>
                      <a:pt x="780" y="738"/>
                      <a:pt x="775" y="741"/>
                      <a:pt x="769" y="740"/>
                    </a:cubicBezTo>
                    <a:cubicBezTo>
                      <a:pt x="761" y="741"/>
                      <a:pt x="761" y="751"/>
                      <a:pt x="758" y="757"/>
                    </a:cubicBezTo>
                    <a:cubicBezTo>
                      <a:pt x="769" y="760"/>
                      <a:pt x="783" y="764"/>
                      <a:pt x="788" y="777"/>
                    </a:cubicBezTo>
                    <a:cubicBezTo>
                      <a:pt x="788" y="780"/>
                      <a:pt x="792" y="783"/>
                      <a:pt x="789" y="786"/>
                    </a:cubicBezTo>
                    <a:cubicBezTo>
                      <a:pt x="788" y="787"/>
                      <a:pt x="786" y="787"/>
                      <a:pt x="786" y="785"/>
                    </a:cubicBezTo>
                    <a:cubicBezTo>
                      <a:pt x="783" y="776"/>
                      <a:pt x="776" y="766"/>
                      <a:pt x="766" y="765"/>
                    </a:cubicBezTo>
                    <a:cubicBezTo>
                      <a:pt x="760" y="763"/>
                      <a:pt x="754" y="764"/>
                      <a:pt x="749" y="766"/>
                    </a:cubicBezTo>
                    <a:cubicBezTo>
                      <a:pt x="745" y="763"/>
                      <a:pt x="753" y="760"/>
                      <a:pt x="752" y="755"/>
                    </a:cubicBezTo>
                    <a:cubicBezTo>
                      <a:pt x="756" y="749"/>
                      <a:pt x="759" y="743"/>
                      <a:pt x="759" y="736"/>
                    </a:cubicBezTo>
                    <a:cubicBezTo>
                      <a:pt x="763" y="734"/>
                      <a:pt x="769" y="736"/>
                      <a:pt x="775" y="735"/>
                    </a:cubicBezTo>
                    <a:cubicBezTo>
                      <a:pt x="780" y="732"/>
                      <a:pt x="789" y="733"/>
                      <a:pt x="792" y="725"/>
                    </a:cubicBezTo>
                    <a:cubicBezTo>
                      <a:pt x="795" y="712"/>
                      <a:pt x="806" y="702"/>
                      <a:pt x="819" y="696"/>
                    </a:cubicBezTo>
                    <a:cubicBezTo>
                      <a:pt x="825" y="694"/>
                      <a:pt x="832" y="692"/>
                      <a:pt x="839" y="691"/>
                    </a:cubicBezTo>
                    <a:cubicBezTo>
                      <a:pt x="849" y="682"/>
                      <a:pt x="853" y="668"/>
                      <a:pt x="850" y="655"/>
                    </a:cubicBezTo>
                    <a:cubicBezTo>
                      <a:pt x="847" y="652"/>
                      <a:pt x="845" y="647"/>
                      <a:pt x="840" y="647"/>
                    </a:cubicBezTo>
                    <a:cubicBezTo>
                      <a:pt x="836" y="647"/>
                      <a:pt x="833" y="649"/>
                      <a:pt x="831" y="652"/>
                    </a:cubicBezTo>
                    <a:cubicBezTo>
                      <a:pt x="830" y="655"/>
                      <a:pt x="831" y="660"/>
                      <a:pt x="827" y="660"/>
                    </a:cubicBezTo>
                    <a:cubicBezTo>
                      <a:pt x="823" y="657"/>
                      <a:pt x="828" y="652"/>
                      <a:pt x="828" y="648"/>
                    </a:cubicBezTo>
                    <a:cubicBezTo>
                      <a:pt x="831" y="645"/>
                      <a:pt x="836" y="643"/>
                      <a:pt x="840" y="642"/>
                    </a:cubicBezTo>
                    <a:cubicBezTo>
                      <a:pt x="845" y="643"/>
                      <a:pt x="849" y="645"/>
                      <a:pt x="853" y="648"/>
                    </a:cubicBezTo>
                    <a:close/>
                    <a:moveTo>
                      <a:pt x="372" y="644"/>
                    </a:moveTo>
                    <a:cubicBezTo>
                      <a:pt x="372" y="648"/>
                      <a:pt x="368" y="650"/>
                      <a:pt x="365" y="652"/>
                    </a:cubicBezTo>
                    <a:cubicBezTo>
                      <a:pt x="350" y="651"/>
                      <a:pt x="338" y="654"/>
                      <a:pt x="326" y="647"/>
                    </a:cubicBezTo>
                    <a:cubicBezTo>
                      <a:pt x="327" y="645"/>
                      <a:pt x="331" y="644"/>
                      <a:pt x="333" y="645"/>
                    </a:cubicBezTo>
                    <a:cubicBezTo>
                      <a:pt x="342" y="648"/>
                      <a:pt x="352" y="652"/>
                      <a:pt x="362" y="647"/>
                    </a:cubicBezTo>
                    <a:cubicBezTo>
                      <a:pt x="366" y="647"/>
                      <a:pt x="370" y="633"/>
                      <a:pt x="372" y="644"/>
                    </a:cubicBezTo>
                    <a:close/>
                    <a:moveTo>
                      <a:pt x="327" y="697"/>
                    </a:moveTo>
                    <a:cubicBezTo>
                      <a:pt x="327" y="698"/>
                      <a:pt x="326" y="701"/>
                      <a:pt x="324" y="700"/>
                    </a:cubicBezTo>
                    <a:cubicBezTo>
                      <a:pt x="318" y="701"/>
                      <a:pt x="319" y="693"/>
                      <a:pt x="317" y="689"/>
                    </a:cubicBezTo>
                    <a:cubicBezTo>
                      <a:pt x="313" y="666"/>
                      <a:pt x="292" y="653"/>
                      <a:pt x="275" y="642"/>
                    </a:cubicBezTo>
                    <a:cubicBezTo>
                      <a:pt x="302" y="646"/>
                      <a:pt x="320" y="672"/>
                      <a:pt x="327" y="697"/>
                    </a:cubicBezTo>
                    <a:close/>
                    <a:moveTo>
                      <a:pt x="536" y="649"/>
                    </a:moveTo>
                    <a:cubicBezTo>
                      <a:pt x="542" y="647"/>
                      <a:pt x="549" y="645"/>
                      <a:pt x="554" y="647"/>
                    </a:cubicBezTo>
                    <a:cubicBezTo>
                      <a:pt x="553" y="649"/>
                      <a:pt x="553" y="649"/>
                      <a:pt x="553" y="649"/>
                    </a:cubicBezTo>
                    <a:cubicBezTo>
                      <a:pt x="536" y="655"/>
                      <a:pt x="514" y="664"/>
                      <a:pt x="498" y="650"/>
                    </a:cubicBezTo>
                    <a:cubicBezTo>
                      <a:pt x="496" y="648"/>
                      <a:pt x="496" y="646"/>
                      <a:pt x="497" y="644"/>
                    </a:cubicBezTo>
                    <a:cubicBezTo>
                      <a:pt x="509" y="653"/>
                      <a:pt x="523" y="651"/>
                      <a:pt x="536" y="649"/>
                    </a:cubicBezTo>
                    <a:close/>
                    <a:moveTo>
                      <a:pt x="314" y="695"/>
                    </a:moveTo>
                    <a:cubicBezTo>
                      <a:pt x="293" y="690"/>
                      <a:pt x="274" y="672"/>
                      <a:pt x="266" y="652"/>
                    </a:cubicBezTo>
                    <a:cubicBezTo>
                      <a:pt x="266" y="650"/>
                      <a:pt x="264" y="646"/>
                      <a:pt x="266" y="645"/>
                    </a:cubicBezTo>
                    <a:cubicBezTo>
                      <a:pt x="287" y="653"/>
                      <a:pt x="312" y="671"/>
                      <a:pt x="314" y="695"/>
                    </a:cubicBezTo>
                    <a:close/>
                    <a:moveTo>
                      <a:pt x="44" y="661"/>
                    </a:moveTo>
                    <a:cubicBezTo>
                      <a:pt x="44" y="659"/>
                      <a:pt x="44" y="659"/>
                      <a:pt x="44" y="659"/>
                    </a:cubicBezTo>
                    <a:cubicBezTo>
                      <a:pt x="40" y="656"/>
                      <a:pt x="34" y="657"/>
                      <a:pt x="30" y="660"/>
                    </a:cubicBezTo>
                    <a:cubicBezTo>
                      <a:pt x="24" y="665"/>
                      <a:pt x="22" y="674"/>
                      <a:pt x="23" y="681"/>
                    </a:cubicBezTo>
                    <a:cubicBezTo>
                      <a:pt x="26" y="690"/>
                      <a:pt x="31" y="699"/>
                      <a:pt x="39" y="703"/>
                    </a:cubicBezTo>
                    <a:cubicBezTo>
                      <a:pt x="41" y="702"/>
                      <a:pt x="39" y="700"/>
                      <a:pt x="40" y="699"/>
                    </a:cubicBezTo>
                    <a:cubicBezTo>
                      <a:pt x="32" y="694"/>
                      <a:pt x="28" y="686"/>
                      <a:pt x="26" y="678"/>
                    </a:cubicBezTo>
                    <a:cubicBezTo>
                      <a:pt x="28" y="672"/>
                      <a:pt x="28" y="666"/>
                      <a:pt x="33" y="662"/>
                    </a:cubicBezTo>
                    <a:cubicBezTo>
                      <a:pt x="35" y="662"/>
                      <a:pt x="38" y="662"/>
                      <a:pt x="39" y="663"/>
                    </a:cubicBezTo>
                    <a:cubicBezTo>
                      <a:pt x="41" y="664"/>
                      <a:pt x="44" y="664"/>
                      <a:pt x="44" y="661"/>
                    </a:cubicBezTo>
                    <a:close/>
                    <a:moveTo>
                      <a:pt x="434" y="678"/>
                    </a:moveTo>
                    <a:cubicBezTo>
                      <a:pt x="435" y="684"/>
                      <a:pt x="433" y="689"/>
                      <a:pt x="428" y="693"/>
                    </a:cubicBezTo>
                    <a:cubicBezTo>
                      <a:pt x="426" y="695"/>
                      <a:pt x="423" y="698"/>
                      <a:pt x="419" y="698"/>
                    </a:cubicBezTo>
                    <a:cubicBezTo>
                      <a:pt x="419" y="694"/>
                      <a:pt x="422" y="687"/>
                      <a:pt x="418" y="683"/>
                    </a:cubicBezTo>
                    <a:cubicBezTo>
                      <a:pt x="415" y="678"/>
                      <a:pt x="408" y="678"/>
                      <a:pt x="403" y="677"/>
                    </a:cubicBezTo>
                    <a:cubicBezTo>
                      <a:pt x="378" y="681"/>
                      <a:pt x="348" y="690"/>
                      <a:pt x="325" y="674"/>
                    </a:cubicBezTo>
                    <a:cubicBezTo>
                      <a:pt x="324" y="673"/>
                      <a:pt x="323" y="672"/>
                      <a:pt x="324" y="671"/>
                    </a:cubicBezTo>
                    <a:cubicBezTo>
                      <a:pt x="333" y="673"/>
                      <a:pt x="344" y="673"/>
                      <a:pt x="354" y="677"/>
                    </a:cubicBezTo>
                    <a:cubicBezTo>
                      <a:pt x="368" y="675"/>
                      <a:pt x="386" y="675"/>
                      <a:pt x="395" y="663"/>
                    </a:cubicBezTo>
                    <a:cubicBezTo>
                      <a:pt x="409" y="660"/>
                      <a:pt x="429" y="663"/>
                      <a:pt x="434" y="678"/>
                    </a:cubicBezTo>
                    <a:close/>
                    <a:moveTo>
                      <a:pt x="553" y="672"/>
                    </a:moveTo>
                    <a:cubicBezTo>
                      <a:pt x="556" y="679"/>
                      <a:pt x="547" y="681"/>
                      <a:pt x="543" y="684"/>
                    </a:cubicBezTo>
                    <a:cubicBezTo>
                      <a:pt x="520" y="695"/>
                      <a:pt x="497" y="686"/>
                      <a:pt x="473" y="683"/>
                    </a:cubicBezTo>
                    <a:cubicBezTo>
                      <a:pt x="462" y="682"/>
                      <a:pt x="453" y="690"/>
                      <a:pt x="448" y="698"/>
                    </a:cubicBezTo>
                    <a:cubicBezTo>
                      <a:pt x="445" y="697"/>
                      <a:pt x="444" y="694"/>
                      <a:pt x="444" y="692"/>
                    </a:cubicBezTo>
                    <a:cubicBezTo>
                      <a:pt x="447" y="683"/>
                      <a:pt x="456" y="674"/>
                      <a:pt x="466" y="674"/>
                    </a:cubicBezTo>
                    <a:cubicBezTo>
                      <a:pt x="481" y="672"/>
                      <a:pt x="494" y="681"/>
                      <a:pt x="509" y="679"/>
                    </a:cubicBezTo>
                    <a:cubicBezTo>
                      <a:pt x="525" y="679"/>
                      <a:pt x="538" y="674"/>
                      <a:pt x="553" y="672"/>
                    </a:cubicBezTo>
                    <a:close/>
                    <a:moveTo>
                      <a:pt x="733" y="679"/>
                    </a:moveTo>
                    <a:cubicBezTo>
                      <a:pt x="731" y="683"/>
                      <a:pt x="731" y="683"/>
                      <a:pt x="731" y="683"/>
                    </a:cubicBezTo>
                    <a:cubicBezTo>
                      <a:pt x="728" y="683"/>
                      <a:pt x="727" y="682"/>
                      <a:pt x="724" y="683"/>
                    </a:cubicBezTo>
                    <a:cubicBezTo>
                      <a:pt x="721" y="685"/>
                      <a:pt x="716" y="688"/>
                      <a:pt x="716" y="692"/>
                    </a:cubicBezTo>
                    <a:cubicBezTo>
                      <a:pt x="716" y="693"/>
                      <a:pt x="717" y="695"/>
                      <a:pt x="719" y="695"/>
                    </a:cubicBezTo>
                    <a:cubicBezTo>
                      <a:pt x="721" y="695"/>
                      <a:pt x="721" y="692"/>
                      <a:pt x="723" y="691"/>
                    </a:cubicBezTo>
                    <a:cubicBezTo>
                      <a:pt x="730" y="688"/>
                      <a:pt x="730" y="688"/>
                      <a:pt x="730" y="688"/>
                    </a:cubicBezTo>
                    <a:cubicBezTo>
                      <a:pt x="728" y="701"/>
                      <a:pt x="728" y="701"/>
                      <a:pt x="728" y="701"/>
                    </a:cubicBezTo>
                    <a:cubicBezTo>
                      <a:pt x="723" y="702"/>
                      <a:pt x="717" y="698"/>
                      <a:pt x="710" y="700"/>
                    </a:cubicBezTo>
                    <a:cubicBezTo>
                      <a:pt x="708" y="700"/>
                      <a:pt x="708" y="697"/>
                      <a:pt x="708" y="695"/>
                    </a:cubicBezTo>
                    <a:cubicBezTo>
                      <a:pt x="710" y="690"/>
                      <a:pt x="713" y="683"/>
                      <a:pt x="719" y="680"/>
                    </a:cubicBezTo>
                    <a:cubicBezTo>
                      <a:pt x="723" y="679"/>
                      <a:pt x="730" y="673"/>
                      <a:pt x="733" y="679"/>
                    </a:cubicBezTo>
                    <a:close/>
                    <a:moveTo>
                      <a:pt x="125" y="673"/>
                    </a:moveTo>
                    <a:cubicBezTo>
                      <a:pt x="131" y="679"/>
                      <a:pt x="136" y="687"/>
                      <a:pt x="134" y="696"/>
                    </a:cubicBezTo>
                    <a:cubicBezTo>
                      <a:pt x="131" y="704"/>
                      <a:pt x="126" y="714"/>
                      <a:pt x="117" y="715"/>
                    </a:cubicBezTo>
                    <a:cubicBezTo>
                      <a:pt x="109" y="717"/>
                      <a:pt x="103" y="713"/>
                      <a:pt x="97" y="709"/>
                    </a:cubicBezTo>
                    <a:cubicBezTo>
                      <a:pt x="95" y="705"/>
                      <a:pt x="91" y="701"/>
                      <a:pt x="93" y="696"/>
                    </a:cubicBezTo>
                    <a:cubicBezTo>
                      <a:pt x="99" y="692"/>
                      <a:pt x="96" y="702"/>
                      <a:pt x="100" y="704"/>
                    </a:cubicBezTo>
                    <a:cubicBezTo>
                      <a:pt x="104" y="708"/>
                      <a:pt x="109" y="711"/>
                      <a:pt x="114" y="710"/>
                    </a:cubicBezTo>
                    <a:cubicBezTo>
                      <a:pt x="118" y="710"/>
                      <a:pt x="122" y="707"/>
                      <a:pt x="125" y="704"/>
                    </a:cubicBezTo>
                    <a:cubicBezTo>
                      <a:pt x="128" y="699"/>
                      <a:pt x="129" y="693"/>
                      <a:pt x="128" y="686"/>
                    </a:cubicBezTo>
                    <a:cubicBezTo>
                      <a:pt x="127" y="681"/>
                      <a:pt x="119" y="677"/>
                      <a:pt x="122" y="673"/>
                    </a:cubicBezTo>
                    <a:cubicBezTo>
                      <a:pt x="125" y="673"/>
                      <a:pt x="125" y="673"/>
                      <a:pt x="125" y="673"/>
                    </a:cubicBezTo>
                    <a:close/>
                    <a:moveTo>
                      <a:pt x="413" y="688"/>
                    </a:moveTo>
                    <a:cubicBezTo>
                      <a:pt x="413" y="691"/>
                      <a:pt x="412" y="693"/>
                      <a:pt x="410" y="695"/>
                    </a:cubicBezTo>
                    <a:cubicBezTo>
                      <a:pt x="408" y="694"/>
                      <a:pt x="407" y="689"/>
                      <a:pt x="404" y="689"/>
                    </a:cubicBezTo>
                    <a:cubicBezTo>
                      <a:pt x="398" y="688"/>
                      <a:pt x="392" y="688"/>
                      <a:pt x="386" y="690"/>
                    </a:cubicBezTo>
                    <a:cubicBezTo>
                      <a:pt x="368" y="691"/>
                      <a:pt x="350" y="694"/>
                      <a:pt x="333" y="690"/>
                    </a:cubicBezTo>
                    <a:cubicBezTo>
                      <a:pt x="332" y="688"/>
                      <a:pt x="331" y="686"/>
                      <a:pt x="331" y="684"/>
                    </a:cubicBezTo>
                    <a:cubicBezTo>
                      <a:pt x="342" y="686"/>
                      <a:pt x="352" y="691"/>
                      <a:pt x="363" y="689"/>
                    </a:cubicBezTo>
                    <a:cubicBezTo>
                      <a:pt x="377" y="689"/>
                      <a:pt x="390" y="686"/>
                      <a:pt x="404" y="684"/>
                    </a:cubicBezTo>
                    <a:cubicBezTo>
                      <a:pt x="407" y="685"/>
                      <a:pt x="412" y="684"/>
                      <a:pt x="413" y="688"/>
                    </a:cubicBezTo>
                    <a:close/>
                    <a:moveTo>
                      <a:pt x="172" y="693"/>
                    </a:moveTo>
                    <a:cubicBezTo>
                      <a:pt x="175" y="699"/>
                      <a:pt x="178" y="708"/>
                      <a:pt x="176" y="715"/>
                    </a:cubicBezTo>
                    <a:cubicBezTo>
                      <a:pt x="175" y="717"/>
                      <a:pt x="172" y="715"/>
                      <a:pt x="170" y="715"/>
                    </a:cubicBezTo>
                    <a:cubicBezTo>
                      <a:pt x="170" y="706"/>
                      <a:pt x="168" y="696"/>
                      <a:pt x="160" y="692"/>
                    </a:cubicBezTo>
                    <a:cubicBezTo>
                      <a:pt x="155" y="695"/>
                      <a:pt x="154" y="688"/>
                      <a:pt x="150" y="688"/>
                    </a:cubicBezTo>
                    <a:cubicBezTo>
                      <a:pt x="150" y="686"/>
                      <a:pt x="147" y="682"/>
                      <a:pt x="151" y="682"/>
                    </a:cubicBezTo>
                    <a:cubicBezTo>
                      <a:pt x="160" y="682"/>
                      <a:pt x="167" y="687"/>
                      <a:pt x="172" y="693"/>
                    </a:cubicBezTo>
                    <a:close/>
                    <a:moveTo>
                      <a:pt x="162" y="702"/>
                    </a:moveTo>
                    <a:cubicBezTo>
                      <a:pt x="165" y="705"/>
                      <a:pt x="164" y="709"/>
                      <a:pt x="163" y="714"/>
                    </a:cubicBezTo>
                    <a:cubicBezTo>
                      <a:pt x="157" y="715"/>
                      <a:pt x="149" y="713"/>
                      <a:pt x="143" y="715"/>
                    </a:cubicBezTo>
                    <a:cubicBezTo>
                      <a:pt x="144" y="711"/>
                      <a:pt x="147" y="708"/>
                      <a:pt x="148" y="704"/>
                    </a:cubicBezTo>
                    <a:cubicBezTo>
                      <a:pt x="148" y="701"/>
                      <a:pt x="149" y="698"/>
                      <a:pt x="151" y="695"/>
                    </a:cubicBezTo>
                    <a:cubicBezTo>
                      <a:pt x="156" y="695"/>
                      <a:pt x="158" y="699"/>
                      <a:pt x="162" y="702"/>
                    </a:cubicBezTo>
                    <a:close/>
                    <a:moveTo>
                      <a:pt x="731" y="728"/>
                    </a:moveTo>
                    <a:cubicBezTo>
                      <a:pt x="733" y="736"/>
                      <a:pt x="735" y="747"/>
                      <a:pt x="727" y="754"/>
                    </a:cubicBezTo>
                    <a:cubicBezTo>
                      <a:pt x="726" y="753"/>
                      <a:pt x="724" y="756"/>
                      <a:pt x="722" y="753"/>
                    </a:cubicBezTo>
                    <a:cubicBezTo>
                      <a:pt x="720" y="749"/>
                      <a:pt x="727" y="747"/>
                      <a:pt x="727" y="743"/>
                    </a:cubicBezTo>
                    <a:cubicBezTo>
                      <a:pt x="728" y="737"/>
                      <a:pt x="726" y="730"/>
                      <a:pt x="721" y="725"/>
                    </a:cubicBezTo>
                    <a:cubicBezTo>
                      <a:pt x="718" y="722"/>
                      <a:pt x="713" y="719"/>
                      <a:pt x="708" y="721"/>
                    </a:cubicBezTo>
                    <a:cubicBezTo>
                      <a:pt x="704" y="721"/>
                      <a:pt x="700" y="725"/>
                      <a:pt x="697" y="729"/>
                    </a:cubicBezTo>
                    <a:cubicBezTo>
                      <a:pt x="694" y="733"/>
                      <a:pt x="697" y="741"/>
                      <a:pt x="691" y="743"/>
                    </a:cubicBezTo>
                    <a:cubicBezTo>
                      <a:pt x="681" y="746"/>
                      <a:pt x="666" y="738"/>
                      <a:pt x="663" y="751"/>
                    </a:cubicBezTo>
                    <a:cubicBezTo>
                      <a:pt x="659" y="757"/>
                      <a:pt x="666" y="772"/>
                      <a:pt x="654" y="772"/>
                    </a:cubicBezTo>
                    <a:cubicBezTo>
                      <a:pt x="646" y="772"/>
                      <a:pt x="636" y="771"/>
                      <a:pt x="631" y="780"/>
                    </a:cubicBezTo>
                    <a:cubicBezTo>
                      <a:pt x="630" y="782"/>
                      <a:pt x="631" y="787"/>
                      <a:pt x="628" y="787"/>
                    </a:cubicBezTo>
                    <a:cubicBezTo>
                      <a:pt x="626" y="787"/>
                      <a:pt x="624" y="786"/>
                      <a:pt x="624" y="784"/>
                    </a:cubicBezTo>
                    <a:cubicBezTo>
                      <a:pt x="623" y="776"/>
                      <a:pt x="631" y="772"/>
                      <a:pt x="636" y="768"/>
                    </a:cubicBezTo>
                    <a:cubicBezTo>
                      <a:pt x="642" y="763"/>
                      <a:pt x="653" y="771"/>
                      <a:pt x="656" y="763"/>
                    </a:cubicBezTo>
                    <a:cubicBezTo>
                      <a:pt x="654" y="755"/>
                      <a:pt x="655" y="746"/>
                      <a:pt x="663" y="740"/>
                    </a:cubicBezTo>
                    <a:cubicBezTo>
                      <a:pt x="670" y="736"/>
                      <a:pt x="678" y="738"/>
                      <a:pt x="686" y="739"/>
                    </a:cubicBezTo>
                    <a:cubicBezTo>
                      <a:pt x="694" y="737"/>
                      <a:pt x="689" y="727"/>
                      <a:pt x="696" y="723"/>
                    </a:cubicBezTo>
                    <a:cubicBezTo>
                      <a:pt x="701" y="717"/>
                      <a:pt x="710" y="714"/>
                      <a:pt x="718" y="716"/>
                    </a:cubicBezTo>
                    <a:cubicBezTo>
                      <a:pt x="723" y="718"/>
                      <a:pt x="729" y="722"/>
                      <a:pt x="731" y="728"/>
                    </a:cubicBezTo>
                    <a:close/>
                    <a:moveTo>
                      <a:pt x="850" y="724"/>
                    </a:moveTo>
                    <a:cubicBezTo>
                      <a:pt x="856" y="730"/>
                      <a:pt x="857" y="739"/>
                      <a:pt x="855" y="747"/>
                    </a:cubicBezTo>
                    <a:cubicBezTo>
                      <a:pt x="854" y="760"/>
                      <a:pt x="845" y="768"/>
                      <a:pt x="837" y="777"/>
                    </a:cubicBezTo>
                    <a:cubicBezTo>
                      <a:pt x="836" y="782"/>
                      <a:pt x="843" y="785"/>
                      <a:pt x="844" y="790"/>
                    </a:cubicBezTo>
                    <a:cubicBezTo>
                      <a:pt x="848" y="799"/>
                      <a:pt x="849" y="811"/>
                      <a:pt x="841" y="817"/>
                    </a:cubicBezTo>
                    <a:cubicBezTo>
                      <a:pt x="835" y="824"/>
                      <a:pt x="825" y="823"/>
                      <a:pt x="816" y="823"/>
                    </a:cubicBezTo>
                    <a:cubicBezTo>
                      <a:pt x="810" y="821"/>
                      <a:pt x="805" y="817"/>
                      <a:pt x="801" y="812"/>
                    </a:cubicBezTo>
                    <a:cubicBezTo>
                      <a:pt x="786" y="822"/>
                      <a:pt x="768" y="833"/>
                      <a:pt x="750" y="824"/>
                    </a:cubicBezTo>
                    <a:cubicBezTo>
                      <a:pt x="745" y="819"/>
                      <a:pt x="739" y="814"/>
                      <a:pt x="740" y="807"/>
                    </a:cubicBezTo>
                    <a:cubicBezTo>
                      <a:pt x="740" y="797"/>
                      <a:pt x="744" y="789"/>
                      <a:pt x="753" y="785"/>
                    </a:cubicBezTo>
                    <a:cubicBezTo>
                      <a:pt x="756" y="785"/>
                      <a:pt x="760" y="781"/>
                      <a:pt x="763" y="785"/>
                    </a:cubicBezTo>
                    <a:cubicBezTo>
                      <a:pt x="760" y="788"/>
                      <a:pt x="755" y="788"/>
                      <a:pt x="752" y="791"/>
                    </a:cubicBezTo>
                    <a:cubicBezTo>
                      <a:pt x="747" y="797"/>
                      <a:pt x="745" y="806"/>
                      <a:pt x="748" y="814"/>
                    </a:cubicBezTo>
                    <a:cubicBezTo>
                      <a:pt x="751" y="820"/>
                      <a:pt x="758" y="823"/>
                      <a:pt x="764" y="822"/>
                    </a:cubicBezTo>
                    <a:cubicBezTo>
                      <a:pt x="780" y="823"/>
                      <a:pt x="790" y="813"/>
                      <a:pt x="801" y="803"/>
                    </a:cubicBezTo>
                    <a:cubicBezTo>
                      <a:pt x="806" y="804"/>
                      <a:pt x="806" y="811"/>
                      <a:pt x="810" y="813"/>
                    </a:cubicBezTo>
                    <a:cubicBezTo>
                      <a:pt x="816" y="819"/>
                      <a:pt x="827" y="819"/>
                      <a:pt x="835" y="816"/>
                    </a:cubicBezTo>
                    <a:cubicBezTo>
                      <a:pt x="842" y="811"/>
                      <a:pt x="842" y="801"/>
                      <a:pt x="840" y="794"/>
                    </a:cubicBezTo>
                    <a:cubicBezTo>
                      <a:pt x="838" y="788"/>
                      <a:pt x="834" y="785"/>
                      <a:pt x="830" y="780"/>
                    </a:cubicBezTo>
                    <a:cubicBezTo>
                      <a:pt x="829" y="769"/>
                      <a:pt x="842" y="769"/>
                      <a:pt x="845" y="760"/>
                    </a:cubicBezTo>
                    <a:cubicBezTo>
                      <a:pt x="850" y="751"/>
                      <a:pt x="851" y="740"/>
                      <a:pt x="848" y="730"/>
                    </a:cubicBezTo>
                    <a:cubicBezTo>
                      <a:pt x="845" y="726"/>
                      <a:pt x="840" y="725"/>
                      <a:pt x="836" y="725"/>
                    </a:cubicBezTo>
                    <a:cubicBezTo>
                      <a:pt x="830" y="725"/>
                      <a:pt x="828" y="728"/>
                      <a:pt x="824" y="731"/>
                    </a:cubicBezTo>
                    <a:cubicBezTo>
                      <a:pt x="821" y="735"/>
                      <a:pt x="823" y="740"/>
                      <a:pt x="822" y="743"/>
                    </a:cubicBezTo>
                    <a:cubicBezTo>
                      <a:pt x="819" y="745"/>
                      <a:pt x="817" y="741"/>
                      <a:pt x="816" y="739"/>
                    </a:cubicBezTo>
                    <a:cubicBezTo>
                      <a:pt x="816" y="731"/>
                      <a:pt x="821" y="725"/>
                      <a:pt x="828" y="722"/>
                    </a:cubicBezTo>
                    <a:cubicBezTo>
                      <a:pt x="835" y="719"/>
                      <a:pt x="844" y="719"/>
                      <a:pt x="850" y="724"/>
                    </a:cubicBezTo>
                    <a:close/>
                    <a:moveTo>
                      <a:pt x="256" y="721"/>
                    </a:moveTo>
                    <a:cubicBezTo>
                      <a:pt x="257" y="720"/>
                      <a:pt x="257" y="720"/>
                      <a:pt x="257" y="720"/>
                    </a:cubicBezTo>
                    <a:cubicBezTo>
                      <a:pt x="257" y="721"/>
                      <a:pt x="257" y="721"/>
                      <a:pt x="257" y="721"/>
                    </a:cubicBezTo>
                    <a:cubicBezTo>
                      <a:pt x="256" y="721"/>
                      <a:pt x="256" y="721"/>
                      <a:pt x="256" y="721"/>
                    </a:cubicBezTo>
                    <a:close/>
                    <a:moveTo>
                      <a:pt x="67" y="734"/>
                    </a:moveTo>
                    <a:cubicBezTo>
                      <a:pt x="68" y="737"/>
                      <a:pt x="68" y="740"/>
                      <a:pt x="67" y="743"/>
                    </a:cubicBezTo>
                    <a:cubicBezTo>
                      <a:pt x="66" y="744"/>
                      <a:pt x="65" y="744"/>
                      <a:pt x="64" y="744"/>
                    </a:cubicBezTo>
                    <a:cubicBezTo>
                      <a:pt x="63" y="738"/>
                      <a:pt x="60" y="732"/>
                      <a:pt x="54" y="730"/>
                    </a:cubicBezTo>
                    <a:cubicBezTo>
                      <a:pt x="48" y="729"/>
                      <a:pt x="41" y="727"/>
                      <a:pt x="36" y="731"/>
                    </a:cubicBezTo>
                    <a:cubicBezTo>
                      <a:pt x="30" y="736"/>
                      <a:pt x="31" y="743"/>
                      <a:pt x="30" y="749"/>
                    </a:cubicBezTo>
                    <a:cubicBezTo>
                      <a:pt x="30" y="761"/>
                      <a:pt x="41" y="769"/>
                      <a:pt x="47" y="778"/>
                    </a:cubicBezTo>
                    <a:cubicBezTo>
                      <a:pt x="44" y="782"/>
                      <a:pt x="53" y="783"/>
                      <a:pt x="49" y="787"/>
                    </a:cubicBezTo>
                    <a:cubicBezTo>
                      <a:pt x="43" y="789"/>
                      <a:pt x="37" y="794"/>
                      <a:pt x="34" y="800"/>
                    </a:cubicBezTo>
                    <a:cubicBezTo>
                      <a:pt x="31" y="808"/>
                      <a:pt x="35" y="815"/>
                      <a:pt x="41" y="820"/>
                    </a:cubicBezTo>
                    <a:cubicBezTo>
                      <a:pt x="49" y="825"/>
                      <a:pt x="60" y="822"/>
                      <a:pt x="68" y="816"/>
                    </a:cubicBezTo>
                    <a:cubicBezTo>
                      <a:pt x="75" y="813"/>
                      <a:pt x="78" y="821"/>
                      <a:pt x="83" y="822"/>
                    </a:cubicBezTo>
                    <a:cubicBezTo>
                      <a:pt x="97" y="826"/>
                      <a:pt x="113" y="825"/>
                      <a:pt x="124" y="815"/>
                    </a:cubicBezTo>
                    <a:cubicBezTo>
                      <a:pt x="128" y="811"/>
                      <a:pt x="127" y="805"/>
                      <a:pt x="125" y="801"/>
                    </a:cubicBezTo>
                    <a:cubicBezTo>
                      <a:pt x="123" y="797"/>
                      <a:pt x="120" y="793"/>
                      <a:pt x="115" y="793"/>
                    </a:cubicBezTo>
                    <a:cubicBezTo>
                      <a:pt x="112" y="793"/>
                      <a:pt x="107" y="795"/>
                      <a:pt x="105" y="791"/>
                    </a:cubicBezTo>
                    <a:cubicBezTo>
                      <a:pt x="106" y="788"/>
                      <a:pt x="111" y="790"/>
                      <a:pt x="114" y="789"/>
                    </a:cubicBezTo>
                    <a:cubicBezTo>
                      <a:pt x="119" y="790"/>
                      <a:pt x="123" y="790"/>
                      <a:pt x="127" y="794"/>
                    </a:cubicBezTo>
                    <a:cubicBezTo>
                      <a:pt x="129" y="801"/>
                      <a:pt x="135" y="807"/>
                      <a:pt x="131" y="813"/>
                    </a:cubicBezTo>
                    <a:cubicBezTo>
                      <a:pt x="126" y="821"/>
                      <a:pt x="117" y="827"/>
                      <a:pt x="107" y="829"/>
                    </a:cubicBezTo>
                    <a:cubicBezTo>
                      <a:pt x="96" y="828"/>
                      <a:pt x="82" y="830"/>
                      <a:pt x="74" y="821"/>
                    </a:cubicBezTo>
                    <a:cubicBezTo>
                      <a:pt x="67" y="825"/>
                      <a:pt x="58" y="826"/>
                      <a:pt x="50" y="828"/>
                    </a:cubicBezTo>
                    <a:cubicBezTo>
                      <a:pt x="40" y="827"/>
                      <a:pt x="32" y="820"/>
                      <a:pt x="29" y="811"/>
                    </a:cubicBezTo>
                    <a:cubicBezTo>
                      <a:pt x="28" y="806"/>
                      <a:pt x="28" y="798"/>
                      <a:pt x="32" y="794"/>
                    </a:cubicBezTo>
                    <a:cubicBezTo>
                      <a:pt x="36" y="789"/>
                      <a:pt x="42" y="787"/>
                      <a:pt x="46" y="782"/>
                    </a:cubicBezTo>
                    <a:cubicBezTo>
                      <a:pt x="41" y="776"/>
                      <a:pt x="35" y="770"/>
                      <a:pt x="31" y="762"/>
                    </a:cubicBezTo>
                    <a:cubicBezTo>
                      <a:pt x="26" y="756"/>
                      <a:pt x="22" y="745"/>
                      <a:pt x="27" y="736"/>
                    </a:cubicBezTo>
                    <a:cubicBezTo>
                      <a:pt x="28" y="732"/>
                      <a:pt x="32" y="727"/>
                      <a:pt x="37" y="725"/>
                    </a:cubicBezTo>
                    <a:cubicBezTo>
                      <a:pt x="47" y="722"/>
                      <a:pt x="62" y="724"/>
                      <a:pt x="67" y="734"/>
                    </a:cubicBezTo>
                    <a:close/>
                    <a:moveTo>
                      <a:pt x="184" y="741"/>
                    </a:moveTo>
                    <a:cubicBezTo>
                      <a:pt x="197" y="739"/>
                      <a:pt x="209" y="744"/>
                      <a:pt x="217" y="752"/>
                    </a:cubicBezTo>
                    <a:cubicBezTo>
                      <a:pt x="223" y="759"/>
                      <a:pt x="225" y="768"/>
                      <a:pt x="226" y="777"/>
                    </a:cubicBezTo>
                    <a:cubicBezTo>
                      <a:pt x="231" y="779"/>
                      <a:pt x="235" y="775"/>
                      <a:pt x="241" y="776"/>
                    </a:cubicBezTo>
                    <a:cubicBezTo>
                      <a:pt x="249" y="775"/>
                      <a:pt x="255" y="779"/>
                      <a:pt x="259" y="786"/>
                    </a:cubicBezTo>
                    <a:cubicBezTo>
                      <a:pt x="260" y="790"/>
                      <a:pt x="260" y="794"/>
                      <a:pt x="258" y="798"/>
                    </a:cubicBezTo>
                    <a:cubicBezTo>
                      <a:pt x="256" y="798"/>
                      <a:pt x="254" y="801"/>
                      <a:pt x="252" y="799"/>
                    </a:cubicBezTo>
                    <a:cubicBezTo>
                      <a:pt x="250" y="795"/>
                      <a:pt x="258" y="792"/>
                      <a:pt x="254" y="786"/>
                    </a:cubicBezTo>
                    <a:cubicBezTo>
                      <a:pt x="251" y="782"/>
                      <a:pt x="246" y="780"/>
                      <a:pt x="242" y="781"/>
                    </a:cubicBezTo>
                    <a:cubicBezTo>
                      <a:pt x="235" y="781"/>
                      <a:pt x="230" y="782"/>
                      <a:pt x="226" y="786"/>
                    </a:cubicBezTo>
                    <a:cubicBezTo>
                      <a:pt x="223" y="785"/>
                      <a:pt x="223" y="785"/>
                      <a:pt x="223" y="785"/>
                    </a:cubicBezTo>
                    <a:cubicBezTo>
                      <a:pt x="222" y="771"/>
                      <a:pt x="217" y="753"/>
                      <a:pt x="202" y="748"/>
                    </a:cubicBezTo>
                    <a:cubicBezTo>
                      <a:pt x="195" y="745"/>
                      <a:pt x="188" y="746"/>
                      <a:pt x="182" y="748"/>
                    </a:cubicBezTo>
                    <a:cubicBezTo>
                      <a:pt x="180" y="746"/>
                      <a:pt x="179" y="742"/>
                      <a:pt x="177" y="740"/>
                    </a:cubicBezTo>
                    <a:cubicBezTo>
                      <a:pt x="170" y="736"/>
                      <a:pt x="162" y="732"/>
                      <a:pt x="154" y="735"/>
                    </a:cubicBezTo>
                    <a:cubicBezTo>
                      <a:pt x="149" y="736"/>
                      <a:pt x="144" y="739"/>
                      <a:pt x="142" y="744"/>
                    </a:cubicBezTo>
                    <a:cubicBezTo>
                      <a:pt x="141" y="748"/>
                      <a:pt x="140" y="754"/>
                      <a:pt x="144" y="758"/>
                    </a:cubicBezTo>
                    <a:cubicBezTo>
                      <a:pt x="145" y="762"/>
                      <a:pt x="154" y="761"/>
                      <a:pt x="150" y="766"/>
                    </a:cubicBezTo>
                    <a:cubicBezTo>
                      <a:pt x="145" y="765"/>
                      <a:pt x="141" y="761"/>
                      <a:pt x="138" y="756"/>
                    </a:cubicBezTo>
                    <a:cubicBezTo>
                      <a:pt x="137" y="751"/>
                      <a:pt x="136" y="743"/>
                      <a:pt x="139" y="739"/>
                    </a:cubicBezTo>
                    <a:cubicBezTo>
                      <a:pt x="148" y="730"/>
                      <a:pt x="161" y="727"/>
                      <a:pt x="172" y="731"/>
                    </a:cubicBezTo>
                    <a:cubicBezTo>
                      <a:pt x="177" y="733"/>
                      <a:pt x="182" y="737"/>
                      <a:pt x="184" y="741"/>
                    </a:cubicBezTo>
                    <a:close/>
                    <a:moveTo>
                      <a:pt x="113" y="748"/>
                    </a:moveTo>
                    <a:cubicBezTo>
                      <a:pt x="114" y="754"/>
                      <a:pt x="115" y="760"/>
                      <a:pt x="114" y="766"/>
                    </a:cubicBezTo>
                    <a:cubicBezTo>
                      <a:pt x="111" y="767"/>
                      <a:pt x="106" y="766"/>
                      <a:pt x="102" y="767"/>
                    </a:cubicBezTo>
                    <a:cubicBezTo>
                      <a:pt x="94" y="767"/>
                      <a:pt x="87" y="774"/>
                      <a:pt x="85" y="781"/>
                    </a:cubicBezTo>
                    <a:cubicBezTo>
                      <a:pt x="83" y="782"/>
                      <a:pt x="81" y="782"/>
                      <a:pt x="81" y="780"/>
                    </a:cubicBezTo>
                    <a:cubicBezTo>
                      <a:pt x="83" y="777"/>
                      <a:pt x="86" y="775"/>
                      <a:pt x="85" y="772"/>
                    </a:cubicBezTo>
                    <a:cubicBezTo>
                      <a:pt x="91" y="764"/>
                      <a:pt x="99" y="762"/>
                      <a:pt x="107" y="762"/>
                    </a:cubicBezTo>
                    <a:cubicBezTo>
                      <a:pt x="112" y="757"/>
                      <a:pt x="109" y="751"/>
                      <a:pt x="109" y="746"/>
                    </a:cubicBezTo>
                    <a:cubicBezTo>
                      <a:pt x="106" y="742"/>
                      <a:pt x="102" y="741"/>
                      <a:pt x="99" y="739"/>
                    </a:cubicBezTo>
                    <a:cubicBezTo>
                      <a:pt x="93" y="744"/>
                      <a:pt x="95" y="754"/>
                      <a:pt x="88" y="759"/>
                    </a:cubicBezTo>
                    <a:cubicBezTo>
                      <a:pt x="83" y="763"/>
                      <a:pt x="78" y="767"/>
                      <a:pt x="72" y="767"/>
                    </a:cubicBezTo>
                    <a:cubicBezTo>
                      <a:pt x="71" y="769"/>
                      <a:pt x="68" y="768"/>
                      <a:pt x="67" y="768"/>
                    </a:cubicBezTo>
                    <a:cubicBezTo>
                      <a:pt x="66" y="767"/>
                      <a:pt x="65" y="766"/>
                      <a:pt x="66" y="764"/>
                    </a:cubicBezTo>
                    <a:cubicBezTo>
                      <a:pt x="74" y="762"/>
                      <a:pt x="84" y="759"/>
                      <a:pt x="88" y="750"/>
                    </a:cubicBezTo>
                    <a:cubicBezTo>
                      <a:pt x="93" y="734"/>
                      <a:pt x="93" y="734"/>
                      <a:pt x="93" y="734"/>
                    </a:cubicBezTo>
                    <a:cubicBezTo>
                      <a:pt x="95" y="733"/>
                      <a:pt x="95" y="733"/>
                      <a:pt x="95" y="733"/>
                    </a:cubicBezTo>
                    <a:cubicBezTo>
                      <a:pt x="101" y="738"/>
                      <a:pt x="116" y="736"/>
                      <a:pt x="113" y="748"/>
                    </a:cubicBezTo>
                    <a:close/>
                    <a:moveTo>
                      <a:pt x="188" y="767"/>
                    </a:moveTo>
                    <a:cubicBezTo>
                      <a:pt x="187" y="764"/>
                      <a:pt x="188" y="759"/>
                      <a:pt x="184" y="758"/>
                    </a:cubicBezTo>
                    <a:cubicBezTo>
                      <a:pt x="181" y="761"/>
                      <a:pt x="184" y="764"/>
                      <a:pt x="184" y="767"/>
                    </a:cubicBezTo>
                    <a:cubicBezTo>
                      <a:pt x="183" y="773"/>
                      <a:pt x="178" y="779"/>
                      <a:pt x="172" y="782"/>
                    </a:cubicBezTo>
                    <a:cubicBezTo>
                      <a:pt x="166" y="787"/>
                      <a:pt x="157" y="787"/>
                      <a:pt x="150" y="789"/>
                    </a:cubicBezTo>
                    <a:cubicBezTo>
                      <a:pt x="148" y="789"/>
                      <a:pt x="149" y="791"/>
                      <a:pt x="150" y="791"/>
                    </a:cubicBezTo>
                    <a:cubicBezTo>
                      <a:pt x="151" y="792"/>
                      <a:pt x="153" y="792"/>
                      <a:pt x="154" y="791"/>
                    </a:cubicBezTo>
                    <a:cubicBezTo>
                      <a:pt x="159" y="793"/>
                      <a:pt x="164" y="790"/>
                      <a:pt x="169" y="789"/>
                    </a:cubicBezTo>
                    <a:cubicBezTo>
                      <a:pt x="178" y="786"/>
                      <a:pt x="187" y="778"/>
                      <a:pt x="188" y="767"/>
                    </a:cubicBezTo>
                    <a:close/>
                    <a:moveTo>
                      <a:pt x="685" y="777"/>
                    </a:moveTo>
                    <a:cubicBezTo>
                      <a:pt x="685" y="774"/>
                      <a:pt x="683" y="775"/>
                      <a:pt x="681" y="774"/>
                    </a:cubicBezTo>
                    <a:cubicBezTo>
                      <a:pt x="670" y="777"/>
                      <a:pt x="659" y="780"/>
                      <a:pt x="652" y="789"/>
                    </a:cubicBezTo>
                    <a:cubicBezTo>
                      <a:pt x="644" y="797"/>
                      <a:pt x="643" y="810"/>
                      <a:pt x="645" y="820"/>
                    </a:cubicBezTo>
                    <a:cubicBezTo>
                      <a:pt x="645" y="823"/>
                      <a:pt x="649" y="822"/>
                      <a:pt x="650" y="822"/>
                    </a:cubicBezTo>
                    <a:cubicBezTo>
                      <a:pt x="650" y="814"/>
                      <a:pt x="649" y="804"/>
                      <a:pt x="653" y="796"/>
                    </a:cubicBezTo>
                    <a:cubicBezTo>
                      <a:pt x="660" y="785"/>
                      <a:pt x="672" y="779"/>
                      <a:pt x="684" y="778"/>
                    </a:cubicBezTo>
                    <a:cubicBezTo>
                      <a:pt x="685" y="777"/>
                      <a:pt x="685" y="777"/>
                      <a:pt x="685" y="777"/>
                    </a:cubicBezTo>
                    <a:close/>
                    <a:moveTo>
                      <a:pt x="722" y="788"/>
                    </a:moveTo>
                    <a:cubicBezTo>
                      <a:pt x="723" y="784"/>
                      <a:pt x="726" y="781"/>
                      <a:pt x="726" y="778"/>
                    </a:cubicBezTo>
                    <a:cubicBezTo>
                      <a:pt x="725" y="777"/>
                      <a:pt x="723" y="778"/>
                      <a:pt x="722" y="779"/>
                    </a:cubicBezTo>
                    <a:cubicBezTo>
                      <a:pt x="713" y="787"/>
                      <a:pt x="711" y="801"/>
                      <a:pt x="716" y="811"/>
                    </a:cubicBezTo>
                    <a:cubicBezTo>
                      <a:pt x="710" y="820"/>
                      <a:pt x="697" y="821"/>
                      <a:pt x="687" y="820"/>
                    </a:cubicBezTo>
                    <a:cubicBezTo>
                      <a:pt x="683" y="820"/>
                      <a:pt x="680" y="815"/>
                      <a:pt x="679" y="811"/>
                    </a:cubicBezTo>
                    <a:cubicBezTo>
                      <a:pt x="678" y="807"/>
                      <a:pt x="683" y="803"/>
                      <a:pt x="679" y="800"/>
                    </a:cubicBezTo>
                    <a:cubicBezTo>
                      <a:pt x="675" y="803"/>
                      <a:pt x="674" y="808"/>
                      <a:pt x="674" y="812"/>
                    </a:cubicBezTo>
                    <a:cubicBezTo>
                      <a:pt x="674" y="818"/>
                      <a:pt x="678" y="820"/>
                      <a:pt x="682" y="823"/>
                    </a:cubicBezTo>
                    <a:cubicBezTo>
                      <a:pt x="693" y="827"/>
                      <a:pt x="707" y="825"/>
                      <a:pt x="717" y="819"/>
                    </a:cubicBezTo>
                    <a:cubicBezTo>
                      <a:pt x="723" y="817"/>
                      <a:pt x="715" y="812"/>
                      <a:pt x="720" y="809"/>
                    </a:cubicBezTo>
                    <a:cubicBezTo>
                      <a:pt x="718" y="802"/>
                      <a:pt x="719" y="794"/>
                      <a:pt x="722" y="788"/>
                    </a:cubicBezTo>
                    <a:close/>
                    <a:moveTo>
                      <a:pt x="598" y="799"/>
                    </a:moveTo>
                    <a:cubicBezTo>
                      <a:pt x="594" y="791"/>
                      <a:pt x="583" y="794"/>
                      <a:pt x="577" y="796"/>
                    </a:cubicBezTo>
                    <a:cubicBezTo>
                      <a:pt x="568" y="804"/>
                      <a:pt x="560" y="812"/>
                      <a:pt x="549" y="814"/>
                    </a:cubicBezTo>
                    <a:cubicBezTo>
                      <a:pt x="532" y="819"/>
                      <a:pt x="514" y="809"/>
                      <a:pt x="497" y="815"/>
                    </a:cubicBezTo>
                    <a:cubicBezTo>
                      <a:pt x="491" y="817"/>
                      <a:pt x="491" y="824"/>
                      <a:pt x="487" y="827"/>
                    </a:cubicBezTo>
                    <a:cubicBezTo>
                      <a:pt x="486" y="828"/>
                      <a:pt x="487" y="830"/>
                      <a:pt x="488" y="831"/>
                    </a:cubicBezTo>
                    <a:cubicBezTo>
                      <a:pt x="493" y="829"/>
                      <a:pt x="499" y="830"/>
                      <a:pt x="505" y="828"/>
                    </a:cubicBezTo>
                    <a:cubicBezTo>
                      <a:pt x="522" y="824"/>
                      <a:pt x="537" y="834"/>
                      <a:pt x="554" y="835"/>
                    </a:cubicBezTo>
                    <a:cubicBezTo>
                      <a:pt x="566" y="839"/>
                      <a:pt x="575" y="829"/>
                      <a:pt x="586" y="827"/>
                    </a:cubicBezTo>
                    <a:cubicBezTo>
                      <a:pt x="593" y="827"/>
                      <a:pt x="599" y="830"/>
                      <a:pt x="604" y="832"/>
                    </a:cubicBezTo>
                    <a:cubicBezTo>
                      <a:pt x="616" y="838"/>
                      <a:pt x="634" y="838"/>
                      <a:pt x="644" y="830"/>
                    </a:cubicBezTo>
                    <a:cubicBezTo>
                      <a:pt x="645" y="828"/>
                      <a:pt x="645" y="827"/>
                      <a:pt x="644" y="825"/>
                    </a:cubicBezTo>
                    <a:cubicBezTo>
                      <a:pt x="639" y="826"/>
                      <a:pt x="635" y="831"/>
                      <a:pt x="630" y="831"/>
                    </a:cubicBezTo>
                    <a:cubicBezTo>
                      <a:pt x="617" y="833"/>
                      <a:pt x="605" y="828"/>
                      <a:pt x="595" y="823"/>
                    </a:cubicBezTo>
                    <a:cubicBezTo>
                      <a:pt x="584" y="820"/>
                      <a:pt x="575" y="824"/>
                      <a:pt x="567" y="829"/>
                    </a:cubicBezTo>
                    <a:cubicBezTo>
                      <a:pt x="551" y="835"/>
                      <a:pt x="536" y="823"/>
                      <a:pt x="519" y="822"/>
                    </a:cubicBezTo>
                    <a:cubicBezTo>
                      <a:pt x="498" y="824"/>
                      <a:pt x="498" y="824"/>
                      <a:pt x="498" y="824"/>
                    </a:cubicBezTo>
                    <a:cubicBezTo>
                      <a:pt x="497" y="823"/>
                      <a:pt x="497" y="823"/>
                      <a:pt x="497" y="823"/>
                    </a:cubicBezTo>
                    <a:cubicBezTo>
                      <a:pt x="499" y="820"/>
                      <a:pt x="503" y="820"/>
                      <a:pt x="506" y="818"/>
                    </a:cubicBezTo>
                    <a:cubicBezTo>
                      <a:pt x="524" y="818"/>
                      <a:pt x="545" y="824"/>
                      <a:pt x="562" y="814"/>
                    </a:cubicBezTo>
                    <a:cubicBezTo>
                      <a:pt x="570" y="812"/>
                      <a:pt x="573" y="804"/>
                      <a:pt x="580" y="800"/>
                    </a:cubicBezTo>
                    <a:cubicBezTo>
                      <a:pt x="584" y="800"/>
                      <a:pt x="589" y="799"/>
                      <a:pt x="592" y="801"/>
                    </a:cubicBezTo>
                    <a:cubicBezTo>
                      <a:pt x="600" y="813"/>
                      <a:pt x="612" y="824"/>
                      <a:pt x="628" y="822"/>
                    </a:cubicBezTo>
                    <a:cubicBezTo>
                      <a:pt x="630" y="821"/>
                      <a:pt x="634" y="821"/>
                      <a:pt x="634" y="817"/>
                    </a:cubicBezTo>
                    <a:cubicBezTo>
                      <a:pt x="634" y="816"/>
                      <a:pt x="633" y="815"/>
                      <a:pt x="632" y="815"/>
                    </a:cubicBezTo>
                    <a:cubicBezTo>
                      <a:pt x="625" y="821"/>
                      <a:pt x="615" y="816"/>
                      <a:pt x="608" y="813"/>
                    </a:cubicBezTo>
                    <a:cubicBezTo>
                      <a:pt x="603" y="810"/>
                      <a:pt x="598" y="805"/>
                      <a:pt x="598" y="799"/>
                    </a:cubicBezTo>
                    <a:close/>
                    <a:moveTo>
                      <a:pt x="325" y="811"/>
                    </a:moveTo>
                    <a:cubicBezTo>
                      <a:pt x="312" y="804"/>
                      <a:pt x="299" y="798"/>
                      <a:pt x="284" y="799"/>
                    </a:cubicBezTo>
                    <a:cubicBezTo>
                      <a:pt x="280" y="800"/>
                      <a:pt x="280" y="803"/>
                      <a:pt x="279" y="805"/>
                    </a:cubicBezTo>
                    <a:cubicBezTo>
                      <a:pt x="278" y="810"/>
                      <a:pt x="268" y="810"/>
                      <a:pt x="273" y="816"/>
                    </a:cubicBezTo>
                    <a:cubicBezTo>
                      <a:pt x="279" y="817"/>
                      <a:pt x="282" y="810"/>
                      <a:pt x="285" y="806"/>
                    </a:cubicBezTo>
                    <a:cubicBezTo>
                      <a:pt x="293" y="802"/>
                      <a:pt x="300" y="807"/>
                      <a:pt x="307" y="808"/>
                    </a:cubicBezTo>
                    <a:cubicBezTo>
                      <a:pt x="320" y="816"/>
                      <a:pt x="338" y="821"/>
                      <a:pt x="354" y="815"/>
                    </a:cubicBezTo>
                    <a:cubicBezTo>
                      <a:pt x="365" y="812"/>
                      <a:pt x="377" y="816"/>
                      <a:pt x="384" y="824"/>
                    </a:cubicBezTo>
                    <a:cubicBezTo>
                      <a:pt x="385" y="825"/>
                      <a:pt x="386" y="827"/>
                      <a:pt x="384" y="827"/>
                    </a:cubicBezTo>
                    <a:cubicBezTo>
                      <a:pt x="370" y="820"/>
                      <a:pt x="349" y="822"/>
                      <a:pt x="335" y="828"/>
                    </a:cubicBezTo>
                    <a:cubicBezTo>
                      <a:pt x="320" y="838"/>
                      <a:pt x="304" y="827"/>
                      <a:pt x="289" y="823"/>
                    </a:cubicBezTo>
                    <a:cubicBezTo>
                      <a:pt x="273" y="818"/>
                      <a:pt x="258" y="829"/>
                      <a:pt x="242" y="826"/>
                    </a:cubicBezTo>
                    <a:cubicBezTo>
                      <a:pt x="238" y="826"/>
                      <a:pt x="235" y="823"/>
                      <a:pt x="231" y="824"/>
                    </a:cubicBezTo>
                    <a:cubicBezTo>
                      <a:pt x="230" y="826"/>
                      <a:pt x="230" y="826"/>
                      <a:pt x="230" y="826"/>
                    </a:cubicBezTo>
                    <a:cubicBezTo>
                      <a:pt x="231" y="828"/>
                      <a:pt x="232" y="829"/>
                      <a:pt x="234" y="829"/>
                    </a:cubicBezTo>
                    <a:cubicBezTo>
                      <a:pt x="256" y="839"/>
                      <a:pt x="276" y="818"/>
                      <a:pt x="297" y="830"/>
                    </a:cubicBezTo>
                    <a:cubicBezTo>
                      <a:pt x="313" y="839"/>
                      <a:pt x="332" y="838"/>
                      <a:pt x="347" y="829"/>
                    </a:cubicBezTo>
                    <a:cubicBezTo>
                      <a:pt x="365" y="824"/>
                      <a:pt x="383" y="830"/>
                      <a:pt x="399" y="837"/>
                    </a:cubicBezTo>
                    <a:cubicBezTo>
                      <a:pt x="397" y="833"/>
                      <a:pt x="394" y="830"/>
                      <a:pt x="393" y="826"/>
                    </a:cubicBezTo>
                    <a:cubicBezTo>
                      <a:pt x="386" y="815"/>
                      <a:pt x="374" y="808"/>
                      <a:pt x="360" y="810"/>
                    </a:cubicBezTo>
                    <a:cubicBezTo>
                      <a:pt x="348" y="811"/>
                      <a:pt x="337" y="817"/>
                      <a:pt x="325" y="811"/>
                    </a:cubicBezTo>
                    <a:close/>
                    <a:moveTo>
                      <a:pt x="206" y="814"/>
                    </a:moveTo>
                    <a:cubicBezTo>
                      <a:pt x="204" y="811"/>
                      <a:pt x="202" y="807"/>
                      <a:pt x="198" y="807"/>
                    </a:cubicBezTo>
                    <a:cubicBezTo>
                      <a:pt x="197" y="809"/>
                      <a:pt x="197" y="809"/>
                      <a:pt x="197" y="809"/>
                    </a:cubicBezTo>
                    <a:cubicBezTo>
                      <a:pt x="199" y="812"/>
                      <a:pt x="202" y="815"/>
                      <a:pt x="201" y="819"/>
                    </a:cubicBezTo>
                    <a:cubicBezTo>
                      <a:pt x="198" y="825"/>
                      <a:pt x="190" y="826"/>
                      <a:pt x="183" y="827"/>
                    </a:cubicBezTo>
                    <a:cubicBezTo>
                      <a:pt x="175" y="826"/>
                      <a:pt x="168" y="823"/>
                      <a:pt x="164" y="817"/>
                    </a:cubicBezTo>
                    <a:cubicBezTo>
                      <a:pt x="162" y="816"/>
                      <a:pt x="160" y="813"/>
                      <a:pt x="158" y="815"/>
                    </a:cubicBezTo>
                    <a:cubicBezTo>
                      <a:pt x="156" y="822"/>
                      <a:pt x="165" y="823"/>
                      <a:pt x="169" y="828"/>
                    </a:cubicBezTo>
                    <a:cubicBezTo>
                      <a:pt x="178" y="834"/>
                      <a:pt x="191" y="832"/>
                      <a:pt x="200" y="828"/>
                    </a:cubicBezTo>
                    <a:cubicBezTo>
                      <a:pt x="206" y="826"/>
                      <a:pt x="206" y="819"/>
                      <a:pt x="206" y="8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4000" dirty="0">
                  <a:cs typeface="+mn-ea"/>
                  <a:sym typeface="+mn-lt"/>
                </a:endParaRPr>
              </a:p>
            </p:txBody>
          </p:sp>
          <p:grpSp>
            <p:nvGrpSpPr>
              <p:cNvPr id="113" name="组合 112">
                <a:extLst>
                  <a:ext uri="{FF2B5EF4-FFF2-40B4-BE49-F238E27FC236}">
                    <a16:creationId xmlns:a16="http://schemas.microsoft.com/office/drawing/2014/main" id="{6D30D3DC-656A-4C0E-BBA5-F391414AB8BB}"/>
                  </a:ext>
                </a:extLst>
              </p:cNvPr>
              <p:cNvGrpSpPr/>
              <p:nvPr/>
            </p:nvGrpSpPr>
            <p:grpSpPr>
              <a:xfrm>
                <a:off x="4495006" y="1185861"/>
                <a:ext cx="998538" cy="962025"/>
                <a:chOff x="2149476" y="1700213"/>
                <a:chExt cx="998538" cy="962025"/>
              </a:xfrm>
              <a:grpFill/>
            </p:grpSpPr>
            <p:sp>
              <p:nvSpPr>
                <p:cNvPr id="114" name="Freeform 6">
                  <a:extLst>
                    <a:ext uri="{FF2B5EF4-FFF2-40B4-BE49-F238E27FC236}">
                      <a16:creationId xmlns:a16="http://schemas.microsoft.com/office/drawing/2014/main" id="{A91DB89D-D352-4952-8C3F-FB39EAA21D0C}"/>
                    </a:ext>
                  </a:extLst>
                </p:cNvPr>
                <p:cNvSpPr>
                  <a:spLocks/>
                </p:cNvSpPr>
                <p:nvPr/>
              </p:nvSpPr>
              <p:spPr bwMode="auto">
                <a:xfrm>
                  <a:off x="2149476" y="1700213"/>
                  <a:ext cx="998538" cy="962025"/>
                </a:xfrm>
                <a:custGeom>
                  <a:avLst/>
                  <a:gdLst>
                    <a:gd name="T0" fmla="*/ 471 w 652"/>
                    <a:gd name="T1" fmla="*/ 19 h 627"/>
                    <a:gd name="T2" fmla="*/ 436 w 652"/>
                    <a:gd name="T3" fmla="*/ 6 h 627"/>
                    <a:gd name="T4" fmla="*/ 361 w 652"/>
                    <a:gd name="T5" fmla="*/ 12 h 627"/>
                    <a:gd name="T6" fmla="*/ 291 w 652"/>
                    <a:gd name="T7" fmla="*/ 15 h 627"/>
                    <a:gd name="T8" fmla="*/ 184 w 652"/>
                    <a:gd name="T9" fmla="*/ 23 h 627"/>
                    <a:gd name="T10" fmla="*/ 168 w 652"/>
                    <a:gd name="T11" fmla="*/ 31 h 627"/>
                    <a:gd name="T12" fmla="*/ 143 w 652"/>
                    <a:gd name="T13" fmla="*/ 62 h 627"/>
                    <a:gd name="T14" fmla="*/ 136 w 652"/>
                    <a:gd name="T15" fmla="*/ 78 h 627"/>
                    <a:gd name="T16" fmla="*/ 85 w 652"/>
                    <a:gd name="T17" fmla="*/ 124 h 627"/>
                    <a:gd name="T18" fmla="*/ 19 w 652"/>
                    <a:gd name="T19" fmla="*/ 205 h 627"/>
                    <a:gd name="T20" fmla="*/ 21 w 652"/>
                    <a:gd name="T21" fmla="*/ 275 h 627"/>
                    <a:gd name="T22" fmla="*/ 10 w 652"/>
                    <a:gd name="T23" fmla="*/ 340 h 627"/>
                    <a:gd name="T24" fmla="*/ 9 w 652"/>
                    <a:gd name="T25" fmla="*/ 374 h 627"/>
                    <a:gd name="T26" fmla="*/ 25 w 652"/>
                    <a:gd name="T27" fmla="*/ 459 h 627"/>
                    <a:gd name="T28" fmla="*/ 84 w 652"/>
                    <a:gd name="T29" fmla="*/ 509 h 627"/>
                    <a:gd name="T30" fmla="*/ 125 w 652"/>
                    <a:gd name="T31" fmla="*/ 552 h 627"/>
                    <a:gd name="T32" fmla="*/ 135 w 652"/>
                    <a:gd name="T33" fmla="*/ 559 h 627"/>
                    <a:gd name="T34" fmla="*/ 194 w 652"/>
                    <a:gd name="T35" fmla="*/ 612 h 627"/>
                    <a:gd name="T36" fmla="*/ 287 w 652"/>
                    <a:gd name="T37" fmla="*/ 613 h 627"/>
                    <a:gd name="T38" fmla="*/ 316 w 652"/>
                    <a:gd name="T39" fmla="*/ 624 h 627"/>
                    <a:gd name="T40" fmla="*/ 326 w 652"/>
                    <a:gd name="T41" fmla="*/ 625 h 627"/>
                    <a:gd name="T42" fmla="*/ 366 w 652"/>
                    <a:gd name="T43" fmla="*/ 612 h 627"/>
                    <a:gd name="T44" fmla="*/ 403 w 652"/>
                    <a:gd name="T45" fmla="*/ 620 h 627"/>
                    <a:gd name="T46" fmla="*/ 493 w 652"/>
                    <a:gd name="T47" fmla="*/ 589 h 627"/>
                    <a:gd name="T48" fmla="*/ 521 w 652"/>
                    <a:gd name="T49" fmla="*/ 545 h 627"/>
                    <a:gd name="T50" fmla="*/ 567 w 652"/>
                    <a:gd name="T51" fmla="*/ 503 h 627"/>
                    <a:gd name="T52" fmla="*/ 575 w 652"/>
                    <a:gd name="T53" fmla="*/ 493 h 627"/>
                    <a:gd name="T54" fmla="*/ 638 w 652"/>
                    <a:gd name="T55" fmla="*/ 423 h 627"/>
                    <a:gd name="T56" fmla="*/ 638 w 652"/>
                    <a:gd name="T57" fmla="*/ 344 h 627"/>
                    <a:gd name="T58" fmla="*/ 646 w 652"/>
                    <a:gd name="T59" fmla="*/ 321 h 627"/>
                    <a:gd name="T60" fmla="*/ 642 w 652"/>
                    <a:gd name="T61" fmla="*/ 273 h 627"/>
                    <a:gd name="T62" fmla="*/ 643 w 652"/>
                    <a:gd name="T63" fmla="*/ 212 h 627"/>
                    <a:gd name="T64" fmla="*/ 621 w 652"/>
                    <a:gd name="T65" fmla="*/ 169 h 627"/>
                    <a:gd name="T66" fmla="*/ 569 w 652"/>
                    <a:gd name="T67" fmla="*/ 127 h 627"/>
                    <a:gd name="T68" fmla="*/ 549 w 652"/>
                    <a:gd name="T69" fmla="*/ 97 h 627"/>
                    <a:gd name="T70" fmla="*/ 526 w 652"/>
                    <a:gd name="T71" fmla="*/ 79 h 627"/>
                    <a:gd name="T72" fmla="*/ 519 w 652"/>
                    <a:gd name="T73" fmla="*/ 76 h 627"/>
                    <a:gd name="T74" fmla="*/ 471 w 652"/>
                    <a:gd name="T75" fmla="*/ 1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2" h="627">
                      <a:moveTo>
                        <a:pt x="471" y="19"/>
                      </a:moveTo>
                      <a:cubicBezTo>
                        <a:pt x="460" y="13"/>
                        <a:pt x="447" y="10"/>
                        <a:pt x="436" y="6"/>
                      </a:cubicBezTo>
                      <a:cubicBezTo>
                        <a:pt x="412" y="1"/>
                        <a:pt x="383" y="0"/>
                        <a:pt x="361" y="12"/>
                      </a:cubicBezTo>
                      <a:cubicBezTo>
                        <a:pt x="340" y="2"/>
                        <a:pt x="312" y="4"/>
                        <a:pt x="291" y="15"/>
                      </a:cubicBezTo>
                      <a:cubicBezTo>
                        <a:pt x="256" y="8"/>
                        <a:pt x="218" y="9"/>
                        <a:pt x="184" y="23"/>
                      </a:cubicBezTo>
                      <a:cubicBezTo>
                        <a:pt x="179" y="24"/>
                        <a:pt x="173" y="28"/>
                        <a:pt x="168" y="31"/>
                      </a:cubicBezTo>
                      <a:cubicBezTo>
                        <a:pt x="158" y="39"/>
                        <a:pt x="147" y="49"/>
                        <a:pt x="143" y="62"/>
                      </a:cubicBezTo>
                      <a:cubicBezTo>
                        <a:pt x="139" y="67"/>
                        <a:pt x="139" y="73"/>
                        <a:pt x="136" y="78"/>
                      </a:cubicBezTo>
                      <a:cubicBezTo>
                        <a:pt x="114" y="82"/>
                        <a:pt x="92" y="102"/>
                        <a:pt x="85" y="124"/>
                      </a:cubicBezTo>
                      <a:cubicBezTo>
                        <a:pt x="50" y="137"/>
                        <a:pt x="35" y="175"/>
                        <a:pt x="19" y="205"/>
                      </a:cubicBezTo>
                      <a:cubicBezTo>
                        <a:pt x="12" y="228"/>
                        <a:pt x="12" y="253"/>
                        <a:pt x="21" y="275"/>
                      </a:cubicBezTo>
                      <a:cubicBezTo>
                        <a:pt x="6" y="292"/>
                        <a:pt x="0" y="320"/>
                        <a:pt x="10" y="340"/>
                      </a:cubicBezTo>
                      <a:cubicBezTo>
                        <a:pt x="19" y="350"/>
                        <a:pt x="6" y="362"/>
                        <a:pt x="9" y="374"/>
                      </a:cubicBezTo>
                      <a:cubicBezTo>
                        <a:pt x="5" y="404"/>
                        <a:pt x="11" y="433"/>
                        <a:pt x="25" y="459"/>
                      </a:cubicBezTo>
                      <a:cubicBezTo>
                        <a:pt x="39" y="480"/>
                        <a:pt x="60" y="500"/>
                        <a:pt x="84" y="509"/>
                      </a:cubicBezTo>
                      <a:cubicBezTo>
                        <a:pt x="90" y="528"/>
                        <a:pt x="106" y="546"/>
                        <a:pt x="125" y="552"/>
                      </a:cubicBezTo>
                      <a:cubicBezTo>
                        <a:pt x="128" y="555"/>
                        <a:pt x="135" y="553"/>
                        <a:pt x="135" y="559"/>
                      </a:cubicBezTo>
                      <a:cubicBezTo>
                        <a:pt x="147" y="583"/>
                        <a:pt x="170" y="600"/>
                        <a:pt x="194" y="612"/>
                      </a:cubicBezTo>
                      <a:cubicBezTo>
                        <a:pt x="221" y="627"/>
                        <a:pt x="258" y="623"/>
                        <a:pt x="287" y="613"/>
                      </a:cubicBezTo>
                      <a:cubicBezTo>
                        <a:pt x="296" y="618"/>
                        <a:pt x="306" y="622"/>
                        <a:pt x="316" y="624"/>
                      </a:cubicBezTo>
                      <a:cubicBezTo>
                        <a:pt x="320" y="624"/>
                        <a:pt x="324" y="625"/>
                        <a:pt x="326" y="625"/>
                      </a:cubicBezTo>
                      <a:cubicBezTo>
                        <a:pt x="341" y="625"/>
                        <a:pt x="354" y="620"/>
                        <a:pt x="366" y="612"/>
                      </a:cubicBezTo>
                      <a:cubicBezTo>
                        <a:pt x="378" y="615"/>
                        <a:pt x="390" y="620"/>
                        <a:pt x="403" y="620"/>
                      </a:cubicBezTo>
                      <a:cubicBezTo>
                        <a:pt x="437" y="624"/>
                        <a:pt x="468" y="611"/>
                        <a:pt x="493" y="589"/>
                      </a:cubicBezTo>
                      <a:cubicBezTo>
                        <a:pt x="507" y="577"/>
                        <a:pt x="514" y="561"/>
                        <a:pt x="521" y="545"/>
                      </a:cubicBezTo>
                      <a:cubicBezTo>
                        <a:pt x="541" y="538"/>
                        <a:pt x="560" y="522"/>
                        <a:pt x="567" y="503"/>
                      </a:cubicBezTo>
                      <a:cubicBezTo>
                        <a:pt x="569" y="499"/>
                        <a:pt x="570" y="493"/>
                        <a:pt x="575" y="493"/>
                      </a:cubicBezTo>
                      <a:cubicBezTo>
                        <a:pt x="603" y="478"/>
                        <a:pt x="626" y="452"/>
                        <a:pt x="638" y="423"/>
                      </a:cubicBezTo>
                      <a:cubicBezTo>
                        <a:pt x="650" y="400"/>
                        <a:pt x="652" y="367"/>
                        <a:pt x="638" y="344"/>
                      </a:cubicBezTo>
                      <a:cubicBezTo>
                        <a:pt x="640" y="336"/>
                        <a:pt x="644" y="329"/>
                        <a:pt x="646" y="321"/>
                      </a:cubicBezTo>
                      <a:cubicBezTo>
                        <a:pt x="651" y="306"/>
                        <a:pt x="647" y="288"/>
                        <a:pt x="642" y="273"/>
                      </a:cubicBezTo>
                      <a:cubicBezTo>
                        <a:pt x="645" y="255"/>
                        <a:pt x="647" y="231"/>
                        <a:pt x="643" y="212"/>
                      </a:cubicBezTo>
                      <a:cubicBezTo>
                        <a:pt x="637" y="198"/>
                        <a:pt x="632" y="182"/>
                        <a:pt x="621" y="169"/>
                      </a:cubicBezTo>
                      <a:cubicBezTo>
                        <a:pt x="609" y="149"/>
                        <a:pt x="587" y="138"/>
                        <a:pt x="569" y="127"/>
                      </a:cubicBezTo>
                      <a:cubicBezTo>
                        <a:pt x="565" y="115"/>
                        <a:pt x="558" y="105"/>
                        <a:pt x="549" y="97"/>
                      </a:cubicBezTo>
                      <a:cubicBezTo>
                        <a:pt x="542" y="90"/>
                        <a:pt x="533" y="85"/>
                        <a:pt x="526" y="79"/>
                      </a:cubicBezTo>
                      <a:cubicBezTo>
                        <a:pt x="524" y="77"/>
                        <a:pt x="521" y="78"/>
                        <a:pt x="519" y="76"/>
                      </a:cubicBezTo>
                      <a:cubicBezTo>
                        <a:pt x="512" y="51"/>
                        <a:pt x="491" y="32"/>
                        <a:pt x="47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5" name="Freeform 7">
                  <a:extLst>
                    <a:ext uri="{FF2B5EF4-FFF2-40B4-BE49-F238E27FC236}">
                      <a16:creationId xmlns:a16="http://schemas.microsoft.com/office/drawing/2014/main" id="{58AC43EB-904B-42B3-901C-FD4B6ED43AAA}"/>
                    </a:ext>
                  </a:extLst>
                </p:cNvPr>
                <p:cNvSpPr>
                  <a:spLocks/>
                </p:cNvSpPr>
                <p:nvPr/>
              </p:nvSpPr>
              <p:spPr bwMode="auto">
                <a:xfrm>
                  <a:off x="2165351" y="1708150"/>
                  <a:ext cx="969963" cy="944563"/>
                </a:xfrm>
                <a:custGeom>
                  <a:avLst/>
                  <a:gdLst>
                    <a:gd name="T0" fmla="*/ 455 w 634"/>
                    <a:gd name="T1" fmla="*/ 17 h 616"/>
                    <a:gd name="T2" fmla="*/ 424 w 634"/>
                    <a:gd name="T3" fmla="*/ 6 h 616"/>
                    <a:gd name="T4" fmla="*/ 353 w 634"/>
                    <a:gd name="T5" fmla="*/ 15 h 616"/>
                    <a:gd name="T6" fmla="*/ 336 w 634"/>
                    <a:gd name="T7" fmla="*/ 9 h 616"/>
                    <a:gd name="T8" fmla="*/ 285 w 634"/>
                    <a:gd name="T9" fmla="*/ 17 h 616"/>
                    <a:gd name="T10" fmla="*/ 273 w 634"/>
                    <a:gd name="T11" fmla="*/ 15 h 616"/>
                    <a:gd name="T12" fmla="*/ 174 w 634"/>
                    <a:gd name="T13" fmla="*/ 25 h 616"/>
                    <a:gd name="T14" fmla="*/ 134 w 634"/>
                    <a:gd name="T15" fmla="*/ 70 h 616"/>
                    <a:gd name="T16" fmla="*/ 135 w 634"/>
                    <a:gd name="T17" fmla="*/ 78 h 616"/>
                    <a:gd name="T18" fmla="*/ 131 w 634"/>
                    <a:gd name="T19" fmla="*/ 78 h 616"/>
                    <a:gd name="T20" fmla="*/ 83 w 634"/>
                    <a:gd name="T21" fmla="*/ 118 h 616"/>
                    <a:gd name="T22" fmla="*/ 74 w 634"/>
                    <a:gd name="T23" fmla="*/ 124 h 616"/>
                    <a:gd name="T24" fmla="*/ 27 w 634"/>
                    <a:gd name="T25" fmla="*/ 181 h 616"/>
                    <a:gd name="T26" fmla="*/ 19 w 634"/>
                    <a:gd name="T27" fmla="*/ 271 h 616"/>
                    <a:gd name="T28" fmla="*/ 1 w 634"/>
                    <a:gd name="T29" fmla="*/ 314 h 616"/>
                    <a:gd name="T30" fmla="*/ 9 w 634"/>
                    <a:gd name="T31" fmla="*/ 344 h 616"/>
                    <a:gd name="T32" fmla="*/ 12 w 634"/>
                    <a:gd name="T33" fmla="*/ 430 h 616"/>
                    <a:gd name="T34" fmla="*/ 64 w 634"/>
                    <a:gd name="T35" fmla="*/ 492 h 616"/>
                    <a:gd name="T36" fmla="*/ 78 w 634"/>
                    <a:gd name="T37" fmla="*/ 494 h 616"/>
                    <a:gd name="T38" fmla="*/ 80 w 634"/>
                    <a:gd name="T39" fmla="*/ 502 h 616"/>
                    <a:gd name="T40" fmla="*/ 119 w 634"/>
                    <a:gd name="T41" fmla="*/ 542 h 616"/>
                    <a:gd name="T42" fmla="*/ 122 w 634"/>
                    <a:gd name="T43" fmla="*/ 538 h 616"/>
                    <a:gd name="T44" fmla="*/ 130 w 634"/>
                    <a:gd name="T45" fmla="*/ 554 h 616"/>
                    <a:gd name="T46" fmla="*/ 194 w 634"/>
                    <a:gd name="T47" fmla="*/ 605 h 616"/>
                    <a:gd name="T48" fmla="*/ 277 w 634"/>
                    <a:gd name="T49" fmla="*/ 600 h 616"/>
                    <a:gd name="T50" fmla="*/ 332 w 634"/>
                    <a:gd name="T51" fmla="*/ 612 h 616"/>
                    <a:gd name="T52" fmla="*/ 355 w 634"/>
                    <a:gd name="T53" fmla="*/ 601 h 616"/>
                    <a:gd name="T54" fmla="*/ 459 w 634"/>
                    <a:gd name="T55" fmla="*/ 595 h 616"/>
                    <a:gd name="T56" fmla="*/ 503 w 634"/>
                    <a:gd name="T57" fmla="*/ 544 h 616"/>
                    <a:gd name="T58" fmla="*/ 505 w 634"/>
                    <a:gd name="T59" fmla="*/ 536 h 616"/>
                    <a:gd name="T60" fmla="*/ 554 w 634"/>
                    <a:gd name="T61" fmla="*/ 488 h 616"/>
                    <a:gd name="T62" fmla="*/ 631 w 634"/>
                    <a:gd name="T63" fmla="*/ 377 h 616"/>
                    <a:gd name="T64" fmla="*/ 624 w 634"/>
                    <a:gd name="T65" fmla="*/ 345 h 616"/>
                    <a:gd name="T66" fmla="*/ 619 w 634"/>
                    <a:gd name="T67" fmla="*/ 340 h 616"/>
                    <a:gd name="T68" fmla="*/ 628 w 634"/>
                    <a:gd name="T69" fmla="*/ 322 h 616"/>
                    <a:gd name="T70" fmla="*/ 630 w 634"/>
                    <a:gd name="T71" fmla="*/ 285 h 616"/>
                    <a:gd name="T72" fmla="*/ 626 w 634"/>
                    <a:gd name="T73" fmla="*/ 265 h 616"/>
                    <a:gd name="T74" fmla="*/ 616 w 634"/>
                    <a:gd name="T75" fmla="*/ 183 h 616"/>
                    <a:gd name="T76" fmla="*/ 563 w 634"/>
                    <a:gd name="T77" fmla="*/ 132 h 616"/>
                    <a:gd name="T78" fmla="*/ 554 w 634"/>
                    <a:gd name="T79" fmla="*/ 134 h 616"/>
                    <a:gd name="T80" fmla="*/ 553 w 634"/>
                    <a:gd name="T81" fmla="*/ 131 h 616"/>
                    <a:gd name="T82" fmla="*/ 512 w 634"/>
                    <a:gd name="T83" fmla="*/ 80 h 616"/>
                    <a:gd name="T84" fmla="*/ 504 w 634"/>
                    <a:gd name="T85" fmla="*/ 77 h 616"/>
                    <a:gd name="T86" fmla="*/ 481 w 634"/>
                    <a:gd name="T87" fmla="*/ 36 h 616"/>
                    <a:gd name="T88" fmla="*/ 455 w 634"/>
                    <a:gd name="T89" fmla="*/ 1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 h="616">
                      <a:moveTo>
                        <a:pt x="455" y="17"/>
                      </a:moveTo>
                      <a:cubicBezTo>
                        <a:pt x="444" y="13"/>
                        <a:pt x="435" y="10"/>
                        <a:pt x="424" y="6"/>
                      </a:cubicBezTo>
                      <a:cubicBezTo>
                        <a:pt x="401" y="2"/>
                        <a:pt x="372" y="0"/>
                        <a:pt x="353" y="15"/>
                      </a:cubicBezTo>
                      <a:cubicBezTo>
                        <a:pt x="347" y="16"/>
                        <a:pt x="343" y="9"/>
                        <a:pt x="336" y="9"/>
                      </a:cubicBezTo>
                      <a:cubicBezTo>
                        <a:pt x="318" y="4"/>
                        <a:pt x="299" y="8"/>
                        <a:pt x="285" y="17"/>
                      </a:cubicBezTo>
                      <a:cubicBezTo>
                        <a:pt x="281" y="17"/>
                        <a:pt x="276" y="18"/>
                        <a:pt x="273" y="15"/>
                      </a:cubicBezTo>
                      <a:cubicBezTo>
                        <a:pt x="241" y="7"/>
                        <a:pt x="204" y="13"/>
                        <a:pt x="174" y="25"/>
                      </a:cubicBezTo>
                      <a:cubicBezTo>
                        <a:pt x="155" y="35"/>
                        <a:pt x="139" y="49"/>
                        <a:pt x="134" y="70"/>
                      </a:cubicBezTo>
                      <a:cubicBezTo>
                        <a:pt x="134" y="73"/>
                        <a:pt x="137" y="76"/>
                        <a:pt x="135" y="78"/>
                      </a:cubicBezTo>
                      <a:cubicBezTo>
                        <a:pt x="134" y="79"/>
                        <a:pt x="132" y="78"/>
                        <a:pt x="131" y="78"/>
                      </a:cubicBezTo>
                      <a:cubicBezTo>
                        <a:pt x="111" y="81"/>
                        <a:pt x="89" y="97"/>
                        <a:pt x="83" y="118"/>
                      </a:cubicBezTo>
                      <a:cubicBezTo>
                        <a:pt x="84" y="123"/>
                        <a:pt x="77" y="123"/>
                        <a:pt x="74" y="124"/>
                      </a:cubicBezTo>
                      <a:cubicBezTo>
                        <a:pt x="52" y="137"/>
                        <a:pt x="37" y="159"/>
                        <a:pt x="27" y="181"/>
                      </a:cubicBezTo>
                      <a:cubicBezTo>
                        <a:pt x="11" y="207"/>
                        <a:pt x="4" y="242"/>
                        <a:pt x="19" y="271"/>
                      </a:cubicBezTo>
                      <a:cubicBezTo>
                        <a:pt x="7" y="282"/>
                        <a:pt x="2" y="297"/>
                        <a:pt x="1" y="314"/>
                      </a:cubicBezTo>
                      <a:cubicBezTo>
                        <a:pt x="0" y="325"/>
                        <a:pt x="8" y="334"/>
                        <a:pt x="9" y="344"/>
                      </a:cubicBezTo>
                      <a:cubicBezTo>
                        <a:pt x="1" y="372"/>
                        <a:pt x="1" y="402"/>
                        <a:pt x="12" y="430"/>
                      </a:cubicBezTo>
                      <a:cubicBezTo>
                        <a:pt x="19" y="457"/>
                        <a:pt x="41" y="478"/>
                        <a:pt x="64" y="492"/>
                      </a:cubicBezTo>
                      <a:cubicBezTo>
                        <a:pt x="68" y="496"/>
                        <a:pt x="74" y="497"/>
                        <a:pt x="78" y="494"/>
                      </a:cubicBezTo>
                      <a:cubicBezTo>
                        <a:pt x="82" y="495"/>
                        <a:pt x="79" y="500"/>
                        <a:pt x="80" y="502"/>
                      </a:cubicBezTo>
                      <a:cubicBezTo>
                        <a:pt x="86" y="519"/>
                        <a:pt x="101" y="539"/>
                        <a:pt x="119" y="542"/>
                      </a:cubicBezTo>
                      <a:cubicBezTo>
                        <a:pt x="122" y="538"/>
                        <a:pt x="122" y="538"/>
                        <a:pt x="122" y="538"/>
                      </a:cubicBezTo>
                      <a:cubicBezTo>
                        <a:pt x="131" y="537"/>
                        <a:pt x="127" y="549"/>
                        <a:pt x="130" y="554"/>
                      </a:cubicBezTo>
                      <a:cubicBezTo>
                        <a:pt x="144" y="579"/>
                        <a:pt x="168" y="597"/>
                        <a:pt x="194" y="605"/>
                      </a:cubicBezTo>
                      <a:cubicBezTo>
                        <a:pt x="220" y="615"/>
                        <a:pt x="253" y="612"/>
                        <a:pt x="277" y="600"/>
                      </a:cubicBezTo>
                      <a:cubicBezTo>
                        <a:pt x="291" y="613"/>
                        <a:pt x="313" y="616"/>
                        <a:pt x="332" y="612"/>
                      </a:cubicBezTo>
                      <a:cubicBezTo>
                        <a:pt x="340" y="610"/>
                        <a:pt x="347" y="604"/>
                        <a:pt x="355" y="601"/>
                      </a:cubicBezTo>
                      <a:cubicBezTo>
                        <a:pt x="388" y="614"/>
                        <a:pt x="430" y="614"/>
                        <a:pt x="459" y="595"/>
                      </a:cubicBezTo>
                      <a:cubicBezTo>
                        <a:pt x="479" y="583"/>
                        <a:pt x="496" y="565"/>
                        <a:pt x="503" y="544"/>
                      </a:cubicBezTo>
                      <a:cubicBezTo>
                        <a:pt x="505" y="542"/>
                        <a:pt x="502" y="538"/>
                        <a:pt x="505" y="536"/>
                      </a:cubicBezTo>
                      <a:cubicBezTo>
                        <a:pt x="527" y="529"/>
                        <a:pt x="548" y="511"/>
                        <a:pt x="554" y="488"/>
                      </a:cubicBezTo>
                      <a:cubicBezTo>
                        <a:pt x="597" y="468"/>
                        <a:pt x="629" y="424"/>
                        <a:pt x="631" y="377"/>
                      </a:cubicBezTo>
                      <a:cubicBezTo>
                        <a:pt x="630" y="366"/>
                        <a:pt x="632" y="354"/>
                        <a:pt x="624" y="345"/>
                      </a:cubicBezTo>
                      <a:cubicBezTo>
                        <a:pt x="623" y="343"/>
                        <a:pt x="619" y="342"/>
                        <a:pt x="619" y="340"/>
                      </a:cubicBezTo>
                      <a:cubicBezTo>
                        <a:pt x="624" y="334"/>
                        <a:pt x="625" y="327"/>
                        <a:pt x="628" y="322"/>
                      </a:cubicBezTo>
                      <a:cubicBezTo>
                        <a:pt x="631" y="309"/>
                        <a:pt x="631" y="298"/>
                        <a:pt x="630" y="285"/>
                      </a:cubicBezTo>
                      <a:cubicBezTo>
                        <a:pt x="630" y="278"/>
                        <a:pt x="622" y="272"/>
                        <a:pt x="626" y="265"/>
                      </a:cubicBezTo>
                      <a:cubicBezTo>
                        <a:pt x="634" y="239"/>
                        <a:pt x="631" y="207"/>
                        <a:pt x="616" y="183"/>
                      </a:cubicBezTo>
                      <a:cubicBezTo>
                        <a:pt x="602" y="163"/>
                        <a:pt x="587" y="141"/>
                        <a:pt x="563" y="132"/>
                      </a:cubicBezTo>
                      <a:cubicBezTo>
                        <a:pt x="560" y="130"/>
                        <a:pt x="557" y="133"/>
                        <a:pt x="554" y="134"/>
                      </a:cubicBezTo>
                      <a:cubicBezTo>
                        <a:pt x="553" y="134"/>
                        <a:pt x="553" y="132"/>
                        <a:pt x="553" y="131"/>
                      </a:cubicBezTo>
                      <a:cubicBezTo>
                        <a:pt x="551" y="108"/>
                        <a:pt x="530" y="92"/>
                        <a:pt x="512" y="80"/>
                      </a:cubicBezTo>
                      <a:cubicBezTo>
                        <a:pt x="510" y="78"/>
                        <a:pt x="506" y="80"/>
                        <a:pt x="504" y="77"/>
                      </a:cubicBezTo>
                      <a:cubicBezTo>
                        <a:pt x="504" y="60"/>
                        <a:pt x="492" y="47"/>
                        <a:pt x="481" y="36"/>
                      </a:cubicBezTo>
                      <a:cubicBezTo>
                        <a:pt x="473" y="28"/>
                        <a:pt x="464" y="23"/>
                        <a:pt x="4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6" name="Freeform 8">
                  <a:extLst>
                    <a:ext uri="{FF2B5EF4-FFF2-40B4-BE49-F238E27FC236}">
                      <a16:creationId xmlns:a16="http://schemas.microsoft.com/office/drawing/2014/main" id="{4F58A68C-A624-4D64-A9A4-BAC8DE5A9437}"/>
                    </a:ext>
                  </a:extLst>
                </p:cNvPr>
                <p:cNvSpPr>
                  <a:spLocks/>
                </p:cNvSpPr>
                <p:nvPr/>
              </p:nvSpPr>
              <p:spPr bwMode="auto">
                <a:xfrm>
                  <a:off x="2193926" y="1731963"/>
                  <a:ext cx="911225" cy="885825"/>
                </a:xfrm>
                <a:custGeom>
                  <a:avLst/>
                  <a:gdLst>
                    <a:gd name="T0" fmla="*/ 454 w 595"/>
                    <a:gd name="T1" fmla="*/ 43 h 577"/>
                    <a:gd name="T2" fmla="*/ 427 w 595"/>
                    <a:gd name="T3" fmla="*/ 21 h 577"/>
                    <a:gd name="T4" fmla="*/ 334 w 595"/>
                    <a:gd name="T5" fmla="*/ 17 h 577"/>
                    <a:gd name="T6" fmla="*/ 324 w 595"/>
                    <a:gd name="T7" fmla="*/ 13 h 577"/>
                    <a:gd name="T8" fmla="*/ 301 w 595"/>
                    <a:gd name="T9" fmla="*/ 9 h 577"/>
                    <a:gd name="T10" fmla="*/ 266 w 595"/>
                    <a:gd name="T11" fmla="*/ 24 h 577"/>
                    <a:gd name="T12" fmla="*/ 230 w 595"/>
                    <a:gd name="T13" fmla="*/ 17 h 577"/>
                    <a:gd name="T14" fmla="*/ 170 w 595"/>
                    <a:gd name="T15" fmla="*/ 29 h 577"/>
                    <a:gd name="T16" fmla="*/ 125 w 595"/>
                    <a:gd name="T17" fmla="*/ 73 h 577"/>
                    <a:gd name="T18" fmla="*/ 108 w 595"/>
                    <a:gd name="T19" fmla="*/ 80 h 577"/>
                    <a:gd name="T20" fmla="*/ 85 w 595"/>
                    <a:gd name="T21" fmla="*/ 100 h 577"/>
                    <a:gd name="T22" fmla="*/ 72 w 595"/>
                    <a:gd name="T23" fmla="*/ 120 h 577"/>
                    <a:gd name="T24" fmla="*/ 8 w 595"/>
                    <a:gd name="T25" fmla="*/ 212 h 577"/>
                    <a:gd name="T26" fmla="*/ 13 w 595"/>
                    <a:gd name="T27" fmla="*/ 250 h 577"/>
                    <a:gd name="T28" fmla="*/ 9 w 595"/>
                    <a:gd name="T29" fmla="*/ 270 h 577"/>
                    <a:gd name="T30" fmla="*/ 15 w 595"/>
                    <a:gd name="T31" fmla="*/ 325 h 577"/>
                    <a:gd name="T32" fmla="*/ 14 w 595"/>
                    <a:gd name="T33" fmla="*/ 328 h 577"/>
                    <a:gd name="T34" fmla="*/ 19 w 595"/>
                    <a:gd name="T35" fmla="*/ 421 h 577"/>
                    <a:gd name="T36" fmla="*/ 34 w 595"/>
                    <a:gd name="T37" fmla="*/ 445 h 577"/>
                    <a:gd name="T38" fmla="*/ 75 w 595"/>
                    <a:gd name="T39" fmla="*/ 470 h 577"/>
                    <a:gd name="T40" fmla="*/ 95 w 595"/>
                    <a:gd name="T41" fmla="*/ 500 h 577"/>
                    <a:gd name="T42" fmla="*/ 119 w 595"/>
                    <a:gd name="T43" fmla="*/ 509 h 577"/>
                    <a:gd name="T44" fmla="*/ 138 w 595"/>
                    <a:gd name="T45" fmla="*/ 541 h 577"/>
                    <a:gd name="T46" fmla="*/ 207 w 595"/>
                    <a:gd name="T47" fmla="*/ 573 h 577"/>
                    <a:gd name="T48" fmla="*/ 260 w 595"/>
                    <a:gd name="T49" fmla="*/ 566 h 577"/>
                    <a:gd name="T50" fmla="*/ 309 w 595"/>
                    <a:gd name="T51" fmla="*/ 574 h 577"/>
                    <a:gd name="T52" fmla="*/ 322 w 595"/>
                    <a:gd name="T53" fmla="*/ 569 h 577"/>
                    <a:gd name="T54" fmla="*/ 321 w 595"/>
                    <a:gd name="T55" fmla="*/ 568 h 577"/>
                    <a:gd name="T56" fmla="*/ 322 w 595"/>
                    <a:gd name="T57" fmla="*/ 567 h 577"/>
                    <a:gd name="T58" fmla="*/ 331 w 595"/>
                    <a:gd name="T59" fmla="*/ 563 h 577"/>
                    <a:gd name="T60" fmla="*/ 366 w 595"/>
                    <a:gd name="T61" fmla="*/ 574 h 577"/>
                    <a:gd name="T62" fmla="*/ 382 w 595"/>
                    <a:gd name="T63" fmla="*/ 575 h 577"/>
                    <a:gd name="T64" fmla="*/ 445 w 595"/>
                    <a:gd name="T65" fmla="*/ 552 h 577"/>
                    <a:gd name="T66" fmla="*/ 466 w 595"/>
                    <a:gd name="T67" fmla="*/ 526 h 577"/>
                    <a:gd name="T68" fmla="*/ 476 w 595"/>
                    <a:gd name="T69" fmla="*/ 505 h 577"/>
                    <a:gd name="T70" fmla="*/ 516 w 595"/>
                    <a:gd name="T71" fmla="*/ 471 h 577"/>
                    <a:gd name="T72" fmla="*/ 518 w 595"/>
                    <a:gd name="T73" fmla="*/ 461 h 577"/>
                    <a:gd name="T74" fmla="*/ 551 w 595"/>
                    <a:gd name="T75" fmla="*/ 438 h 577"/>
                    <a:gd name="T76" fmla="*/ 584 w 595"/>
                    <a:gd name="T77" fmla="*/ 388 h 577"/>
                    <a:gd name="T78" fmla="*/ 582 w 595"/>
                    <a:gd name="T79" fmla="*/ 321 h 577"/>
                    <a:gd name="T80" fmla="*/ 591 w 595"/>
                    <a:gd name="T81" fmla="*/ 297 h 577"/>
                    <a:gd name="T82" fmla="*/ 583 w 595"/>
                    <a:gd name="T83" fmla="*/ 255 h 577"/>
                    <a:gd name="T84" fmla="*/ 587 w 595"/>
                    <a:gd name="T85" fmla="*/ 203 h 577"/>
                    <a:gd name="T86" fmla="*/ 526 w 595"/>
                    <a:gd name="T87" fmla="*/ 127 h 577"/>
                    <a:gd name="T88" fmla="*/ 517 w 595"/>
                    <a:gd name="T89" fmla="*/ 108 h 577"/>
                    <a:gd name="T90" fmla="*/ 474 w 595"/>
                    <a:gd name="T91" fmla="*/ 76 h 577"/>
                    <a:gd name="T92" fmla="*/ 454 w 595"/>
                    <a:gd name="T93" fmla="*/ 4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77">
                      <a:moveTo>
                        <a:pt x="454" y="43"/>
                      </a:moveTo>
                      <a:cubicBezTo>
                        <a:pt x="446" y="35"/>
                        <a:pt x="436" y="27"/>
                        <a:pt x="427" y="21"/>
                      </a:cubicBezTo>
                      <a:cubicBezTo>
                        <a:pt x="400" y="7"/>
                        <a:pt x="362" y="0"/>
                        <a:pt x="334" y="17"/>
                      </a:cubicBezTo>
                      <a:cubicBezTo>
                        <a:pt x="324" y="13"/>
                        <a:pt x="324" y="13"/>
                        <a:pt x="324" y="13"/>
                      </a:cubicBezTo>
                      <a:cubicBezTo>
                        <a:pt x="317" y="10"/>
                        <a:pt x="309" y="10"/>
                        <a:pt x="301" y="9"/>
                      </a:cubicBezTo>
                      <a:cubicBezTo>
                        <a:pt x="287" y="10"/>
                        <a:pt x="277" y="18"/>
                        <a:pt x="266" y="24"/>
                      </a:cubicBezTo>
                      <a:cubicBezTo>
                        <a:pt x="255" y="20"/>
                        <a:pt x="242" y="17"/>
                        <a:pt x="230" y="17"/>
                      </a:cubicBezTo>
                      <a:cubicBezTo>
                        <a:pt x="208" y="16"/>
                        <a:pt x="189" y="22"/>
                        <a:pt x="170" y="29"/>
                      </a:cubicBezTo>
                      <a:cubicBezTo>
                        <a:pt x="151" y="39"/>
                        <a:pt x="132" y="53"/>
                        <a:pt x="125" y="73"/>
                      </a:cubicBezTo>
                      <a:cubicBezTo>
                        <a:pt x="108" y="80"/>
                        <a:pt x="108" y="80"/>
                        <a:pt x="108" y="80"/>
                      </a:cubicBezTo>
                      <a:cubicBezTo>
                        <a:pt x="100" y="85"/>
                        <a:pt x="91" y="91"/>
                        <a:pt x="85" y="100"/>
                      </a:cubicBezTo>
                      <a:cubicBezTo>
                        <a:pt x="80" y="106"/>
                        <a:pt x="84" y="119"/>
                        <a:pt x="72" y="120"/>
                      </a:cubicBezTo>
                      <a:cubicBezTo>
                        <a:pt x="42" y="142"/>
                        <a:pt x="13" y="174"/>
                        <a:pt x="8" y="212"/>
                      </a:cubicBezTo>
                      <a:cubicBezTo>
                        <a:pt x="10" y="224"/>
                        <a:pt x="8" y="239"/>
                        <a:pt x="13" y="250"/>
                      </a:cubicBezTo>
                      <a:cubicBezTo>
                        <a:pt x="17" y="257"/>
                        <a:pt x="13" y="264"/>
                        <a:pt x="9" y="270"/>
                      </a:cubicBezTo>
                      <a:cubicBezTo>
                        <a:pt x="0" y="288"/>
                        <a:pt x="3" y="310"/>
                        <a:pt x="15" y="325"/>
                      </a:cubicBezTo>
                      <a:cubicBezTo>
                        <a:pt x="14" y="328"/>
                        <a:pt x="14" y="328"/>
                        <a:pt x="14" y="328"/>
                      </a:cubicBezTo>
                      <a:cubicBezTo>
                        <a:pt x="6" y="357"/>
                        <a:pt x="5" y="393"/>
                        <a:pt x="19" y="421"/>
                      </a:cubicBezTo>
                      <a:cubicBezTo>
                        <a:pt x="21" y="430"/>
                        <a:pt x="30" y="437"/>
                        <a:pt x="34" y="445"/>
                      </a:cubicBezTo>
                      <a:cubicBezTo>
                        <a:pt x="44" y="458"/>
                        <a:pt x="60" y="463"/>
                        <a:pt x="75" y="470"/>
                      </a:cubicBezTo>
                      <a:cubicBezTo>
                        <a:pt x="79" y="481"/>
                        <a:pt x="86" y="491"/>
                        <a:pt x="95" y="500"/>
                      </a:cubicBezTo>
                      <a:cubicBezTo>
                        <a:pt x="102" y="505"/>
                        <a:pt x="111" y="506"/>
                        <a:pt x="119" y="509"/>
                      </a:cubicBezTo>
                      <a:cubicBezTo>
                        <a:pt x="123" y="521"/>
                        <a:pt x="130" y="532"/>
                        <a:pt x="138" y="541"/>
                      </a:cubicBezTo>
                      <a:cubicBezTo>
                        <a:pt x="155" y="562"/>
                        <a:pt x="181" y="570"/>
                        <a:pt x="207" y="573"/>
                      </a:cubicBezTo>
                      <a:cubicBezTo>
                        <a:pt x="225" y="577"/>
                        <a:pt x="243" y="571"/>
                        <a:pt x="260" y="566"/>
                      </a:cubicBezTo>
                      <a:cubicBezTo>
                        <a:pt x="274" y="574"/>
                        <a:pt x="293" y="577"/>
                        <a:pt x="309" y="574"/>
                      </a:cubicBezTo>
                      <a:cubicBezTo>
                        <a:pt x="314" y="574"/>
                        <a:pt x="319" y="571"/>
                        <a:pt x="322" y="569"/>
                      </a:cubicBezTo>
                      <a:cubicBezTo>
                        <a:pt x="321" y="568"/>
                        <a:pt x="321" y="568"/>
                        <a:pt x="321" y="568"/>
                      </a:cubicBezTo>
                      <a:cubicBezTo>
                        <a:pt x="322" y="567"/>
                        <a:pt x="322" y="566"/>
                        <a:pt x="322" y="567"/>
                      </a:cubicBezTo>
                      <a:cubicBezTo>
                        <a:pt x="324" y="570"/>
                        <a:pt x="327" y="563"/>
                        <a:pt x="331" y="563"/>
                      </a:cubicBezTo>
                      <a:cubicBezTo>
                        <a:pt x="342" y="568"/>
                        <a:pt x="354" y="570"/>
                        <a:pt x="366" y="574"/>
                      </a:cubicBezTo>
                      <a:cubicBezTo>
                        <a:pt x="371" y="573"/>
                        <a:pt x="377" y="576"/>
                        <a:pt x="382" y="575"/>
                      </a:cubicBezTo>
                      <a:cubicBezTo>
                        <a:pt x="406" y="575"/>
                        <a:pt x="427" y="565"/>
                        <a:pt x="445" y="552"/>
                      </a:cubicBezTo>
                      <a:cubicBezTo>
                        <a:pt x="454" y="545"/>
                        <a:pt x="462" y="536"/>
                        <a:pt x="466" y="526"/>
                      </a:cubicBezTo>
                      <a:cubicBezTo>
                        <a:pt x="471" y="519"/>
                        <a:pt x="469" y="510"/>
                        <a:pt x="476" y="505"/>
                      </a:cubicBezTo>
                      <a:cubicBezTo>
                        <a:pt x="492" y="501"/>
                        <a:pt x="512" y="489"/>
                        <a:pt x="516" y="471"/>
                      </a:cubicBezTo>
                      <a:cubicBezTo>
                        <a:pt x="517" y="468"/>
                        <a:pt x="516" y="463"/>
                        <a:pt x="518" y="461"/>
                      </a:cubicBezTo>
                      <a:cubicBezTo>
                        <a:pt x="529" y="454"/>
                        <a:pt x="541" y="449"/>
                        <a:pt x="551" y="438"/>
                      </a:cubicBezTo>
                      <a:cubicBezTo>
                        <a:pt x="569" y="426"/>
                        <a:pt x="577" y="406"/>
                        <a:pt x="584" y="388"/>
                      </a:cubicBezTo>
                      <a:cubicBezTo>
                        <a:pt x="593" y="366"/>
                        <a:pt x="592" y="342"/>
                        <a:pt x="582" y="321"/>
                      </a:cubicBezTo>
                      <a:cubicBezTo>
                        <a:pt x="591" y="297"/>
                        <a:pt x="591" y="297"/>
                        <a:pt x="591" y="297"/>
                      </a:cubicBezTo>
                      <a:cubicBezTo>
                        <a:pt x="595" y="283"/>
                        <a:pt x="592" y="267"/>
                        <a:pt x="583" y="255"/>
                      </a:cubicBezTo>
                      <a:cubicBezTo>
                        <a:pt x="587" y="238"/>
                        <a:pt x="588" y="221"/>
                        <a:pt x="587" y="203"/>
                      </a:cubicBezTo>
                      <a:cubicBezTo>
                        <a:pt x="582" y="170"/>
                        <a:pt x="559" y="137"/>
                        <a:pt x="526" y="127"/>
                      </a:cubicBezTo>
                      <a:cubicBezTo>
                        <a:pt x="518" y="124"/>
                        <a:pt x="521" y="114"/>
                        <a:pt x="517" y="108"/>
                      </a:cubicBezTo>
                      <a:cubicBezTo>
                        <a:pt x="510" y="92"/>
                        <a:pt x="493" y="77"/>
                        <a:pt x="474" y="76"/>
                      </a:cubicBezTo>
                      <a:cubicBezTo>
                        <a:pt x="469" y="65"/>
                        <a:pt x="463" y="52"/>
                        <a:pt x="454" y="43"/>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7" name="Freeform 9">
                  <a:extLst>
                    <a:ext uri="{FF2B5EF4-FFF2-40B4-BE49-F238E27FC236}">
                      <a16:creationId xmlns:a16="http://schemas.microsoft.com/office/drawing/2014/main" id="{8E71CC58-0601-4916-83DF-D0B086A3E28B}"/>
                    </a:ext>
                  </a:extLst>
                </p:cNvPr>
                <p:cNvSpPr>
                  <a:spLocks/>
                </p:cNvSpPr>
                <p:nvPr/>
              </p:nvSpPr>
              <p:spPr bwMode="auto">
                <a:xfrm>
                  <a:off x="2652713" y="1768475"/>
                  <a:ext cx="179388" cy="58738"/>
                </a:xfrm>
                <a:custGeom>
                  <a:avLst/>
                  <a:gdLst>
                    <a:gd name="T0" fmla="*/ 15 w 117"/>
                    <a:gd name="T1" fmla="*/ 12 h 39"/>
                    <a:gd name="T2" fmla="*/ 14 w 117"/>
                    <a:gd name="T3" fmla="*/ 0 h 39"/>
                    <a:gd name="T4" fmla="*/ 12 w 117"/>
                    <a:gd name="T5" fmla="*/ 0 h 39"/>
                    <a:gd name="T6" fmla="*/ 1 w 117"/>
                    <a:gd name="T7" fmla="*/ 13 h 39"/>
                    <a:gd name="T8" fmla="*/ 18 w 117"/>
                    <a:gd name="T9" fmla="*/ 36 h 39"/>
                    <a:gd name="T10" fmla="*/ 51 w 117"/>
                    <a:gd name="T11" fmla="*/ 29 h 39"/>
                    <a:gd name="T12" fmla="*/ 116 w 117"/>
                    <a:gd name="T13" fmla="*/ 32 h 39"/>
                    <a:gd name="T14" fmla="*/ 115 w 117"/>
                    <a:gd name="T15" fmla="*/ 22 h 39"/>
                    <a:gd name="T16" fmla="*/ 96 w 117"/>
                    <a:gd name="T17" fmla="*/ 13 h 39"/>
                    <a:gd name="T18" fmla="*/ 29 w 117"/>
                    <a:gd name="T19" fmla="*/ 23 h 39"/>
                    <a:gd name="T20" fmla="*/ 15 w 117"/>
                    <a:gd name="T2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9">
                      <a:moveTo>
                        <a:pt x="15" y="12"/>
                      </a:moveTo>
                      <a:cubicBezTo>
                        <a:pt x="14" y="0"/>
                        <a:pt x="14" y="0"/>
                        <a:pt x="14" y="0"/>
                      </a:cubicBezTo>
                      <a:cubicBezTo>
                        <a:pt x="12" y="0"/>
                        <a:pt x="12" y="0"/>
                        <a:pt x="12" y="0"/>
                      </a:cubicBezTo>
                      <a:cubicBezTo>
                        <a:pt x="7" y="3"/>
                        <a:pt x="0" y="7"/>
                        <a:pt x="1" y="13"/>
                      </a:cubicBezTo>
                      <a:cubicBezTo>
                        <a:pt x="1" y="24"/>
                        <a:pt x="8" y="32"/>
                        <a:pt x="18" y="36"/>
                      </a:cubicBezTo>
                      <a:cubicBezTo>
                        <a:pt x="29" y="39"/>
                        <a:pt x="42" y="37"/>
                        <a:pt x="51" y="29"/>
                      </a:cubicBezTo>
                      <a:cubicBezTo>
                        <a:pt x="69" y="18"/>
                        <a:pt x="97" y="20"/>
                        <a:pt x="116" y="32"/>
                      </a:cubicBezTo>
                      <a:cubicBezTo>
                        <a:pt x="117" y="30"/>
                        <a:pt x="116" y="25"/>
                        <a:pt x="115" y="22"/>
                      </a:cubicBezTo>
                      <a:cubicBezTo>
                        <a:pt x="109" y="18"/>
                        <a:pt x="102" y="16"/>
                        <a:pt x="96" y="13"/>
                      </a:cubicBezTo>
                      <a:cubicBezTo>
                        <a:pt x="72" y="7"/>
                        <a:pt x="51" y="20"/>
                        <a:pt x="29" y="23"/>
                      </a:cubicBezTo>
                      <a:cubicBezTo>
                        <a:pt x="22" y="24"/>
                        <a:pt x="19" y="16"/>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8" name="Freeform 10">
                  <a:extLst>
                    <a:ext uri="{FF2B5EF4-FFF2-40B4-BE49-F238E27FC236}">
                      <a16:creationId xmlns:a16="http://schemas.microsoft.com/office/drawing/2014/main" id="{89D7C89D-4F49-4988-9A04-4371C310FF63}"/>
                    </a:ext>
                  </a:extLst>
                </p:cNvPr>
                <p:cNvSpPr>
                  <a:spLocks/>
                </p:cNvSpPr>
                <p:nvPr/>
              </p:nvSpPr>
              <p:spPr bwMode="auto">
                <a:xfrm>
                  <a:off x="2476501" y="1768475"/>
                  <a:ext cx="168275" cy="57150"/>
                </a:xfrm>
                <a:custGeom>
                  <a:avLst/>
                  <a:gdLst>
                    <a:gd name="T0" fmla="*/ 104 w 109"/>
                    <a:gd name="T1" fmla="*/ 6 h 38"/>
                    <a:gd name="T2" fmla="*/ 90 w 109"/>
                    <a:gd name="T3" fmla="*/ 4 h 38"/>
                    <a:gd name="T4" fmla="*/ 92 w 109"/>
                    <a:gd name="T5" fmla="*/ 9 h 38"/>
                    <a:gd name="T6" fmla="*/ 90 w 109"/>
                    <a:gd name="T7" fmla="*/ 20 h 38"/>
                    <a:gd name="T8" fmla="*/ 61 w 109"/>
                    <a:gd name="T9" fmla="*/ 16 h 38"/>
                    <a:gd name="T10" fmla="*/ 3 w 109"/>
                    <a:gd name="T11" fmla="*/ 20 h 38"/>
                    <a:gd name="T12" fmla="*/ 2 w 109"/>
                    <a:gd name="T13" fmla="*/ 21 h 38"/>
                    <a:gd name="T14" fmla="*/ 1 w 109"/>
                    <a:gd name="T15" fmla="*/ 26 h 38"/>
                    <a:gd name="T16" fmla="*/ 68 w 109"/>
                    <a:gd name="T17" fmla="*/ 32 h 38"/>
                    <a:gd name="T18" fmla="*/ 98 w 109"/>
                    <a:gd name="T19" fmla="*/ 33 h 38"/>
                    <a:gd name="T20" fmla="*/ 107 w 109"/>
                    <a:gd name="T21" fmla="*/ 22 h 38"/>
                    <a:gd name="T22" fmla="*/ 104 w 109"/>
                    <a:gd name="T2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38">
                      <a:moveTo>
                        <a:pt x="104" y="6"/>
                      </a:moveTo>
                      <a:cubicBezTo>
                        <a:pt x="100" y="4"/>
                        <a:pt x="95" y="0"/>
                        <a:pt x="90" y="4"/>
                      </a:cubicBezTo>
                      <a:cubicBezTo>
                        <a:pt x="90" y="6"/>
                        <a:pt x="91" y="8"/>
                        <a:pt x="92" y="9"/>
                      </a:cubicBezTo>
                      <a:cubicBezTo>
                        <a:pt x="94" y="13"/>
                        <a:pt x="93" y="18"/>
                        <a:pt x="90" y="20"/>
                      </a:cubicBezTo>
                      <a:cubicBezTo>
                        <a:pt x="80" y="27"/>
                        <a:pt x="70" y="18"/>
                        <a:pt x="61" y="16"/>
                      </a:cubicBezTo>
                      <a:cubicBezTo>
                        <a:pt x="43" y="9"/>
                        <a:pt x="20" y="14"/>
                        <a:pt x="3" y="20"/>
                      </a:cubicBezTo>
                      <a:cubicBezTo>
                        <a:pt x="2" y="21"/>
                        <a:pt x="2" y="21"/>
                        <a:pt x="2" y="21"/>
                      </a:cubicBezTo>
                      <a:cubicBezTo>
                        <a:pt x="2" y="22"/>
                        <a:pt x="0" y="25"/>
                        <a:pt x="1" y="26"/>
                      </a:cubicBezTo>
                      <a:cubicBezTo>
                        <a:pt x="22" y="16"/>
                        <a:pt x="51" y="14"/>
                        <a:pt x="68" y="32"/>
                      </a:cubicBezTo>
                      <a:cubicBezTo>
                        <a:pt x="77" y="36"/>
                        <a:pt x="89" y="38"/>
                        <a:pt x="98" y="33"/>
                      </a:cubicBezTo>
                      <a:cubicBezTo>
                        <a:pt x="103" y="31"/>
                        <a:pt x="106" y="26"/>
                        <a:pt x="107" y="22"/>
                      </a:cubicBezTo>
                      <a:cubicBezTo>
                        <a:pt x="109" y="16"/>
                        <a:pt x="107" y="11"/>
                        <a:pt x="1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19" name="Freeform 11">
                  <a:extLst>
                    <a:ext uri="{FF2B5EF4-FFF2-40B4-BE49-F238E27FC236}">
                      <a16:creationId xmlns:a16="http://schemas.microsoft.com/office/drawing/2014/main" id="{34F3C86B-D127-42D8-B5BE-B370482FB359}"/>
                    </a:ext>
                  </a:extLst>
                </p:cNvPr>
                <p:cNvSpPr>
                  <a:spLocks/>
                </p:cNvSpPr>
                <p:nvPr/>
              </p:nvSpPr>
              <p:spPr bwMode="auto">
                <a:xfrm>
                  <a:off x="2836863" y="1770063"/>
                  <a:ext cx="80963" cy="95250"/>
                </a:xfrm>
                <a:custGeom>
                  <a:avLst/>
                  <a:gdLst>
                    <a:gd name="T0" fmla="*/ 10 w 53"/>
                    <a:gd name="T1" fmla="*/ 20 h 62"/>
                    <a:gd name="T2" fmla="*/ 8 w 53"/>
                    <a:gd name="T3" fmla="*/ 3 h 62"/>
                    <a:gd name="T4" fmla="*/ 3 w 53"/>
                    <a:gd name="T5" fmla="*/ 3 h 62"/>
                    <a:gd name="T6" fmla="*/ 7 w 53"/>
                    <a:gd name="T7" fmla="*/ 35 h 62"/>
                    <a:gd name="T8" fmla="*/ 53 w 53"/>
                    <a:gd name="T9" fmla="*/ 62 h 62"/>
                    <a:gd name="T10" fmla="*/ 10 w 53"/>
                    <a:gd name="T11" fmla="*/ 20 h 62"/>
                  </a:gdLst>
                  <a:ahLst/>
                  <a:cxnLst>
                    <a:cxn ang="0">
                      <a:pos x="T0" y="T1"/>
                    </a:cxn>
                    <a:cxn ang="0">
                      <a:pos x="T2" y="T3"/>
                    </a:cxn>
                    <a:cxn ang="0">
                      <a:pos x="T4" y="T5"/>
                    </a:cxn>
                    <a:cxn ang="0">
                      <a:pos x="T6" y="T7"/>
                    </a:cxn>
                    <a:cxn ang="0">
                      <a:pos x="T8" y="T9"/>
                    </a:cxn>
                    <a:cxn ang="0">
                      <a:pos x="T10" y="T11"/>
                    </a:cxn>
                  </a:cxnLst>
                  <a:rect l="0" t="0" r="r" b="b"/>
                  <a:pathLst>
                    <a:path w="53" h="62">
                      <a:moveTo>
                        <a:pt x="10" y="20"/>
                      </a:moveTo>
                      <a:cubicBezTo>
                        <a:pt x="9" y="15"/>
                        <a:pt x="11" y="8"/>
                        <a:pt x="8" y="3"/>
                      </a:cubicBezTo>
                      <a:cubicBezTo>
                        <a:pt x="7" y="2"/>
                        <a:pt x="4" y="0"/>
                        <a:pt x="3" y="3"/>
                      </a:cubicBezTo>
                      <a:cubicBezTo>
                        <a:pt x="0" y="14"/>
                        <a:pt x="1" y="25"/>
                        <a:pt x="7" y="35"/>
                      </a:cubicBezTo>
                      <a:cubicBezTo>
                        <a:pt x="15" y="51"/>
                        <a:pt x="35" y="61"/>
                        <a:pt x="53" y="62"/>
                      </a:cubicBezTo>
                      <a:cubicBezTo>
                        <a:pt x="36" y="53"/>
                        <a:pt x="15" y="4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0" name="Freeform 12">
                  <a:extLst>
                    <a:ext uri="{FF2B5EF4-FFF2-40B4-BE49-F238E27FC236}">
                      <a16:creationId xmlns:a16="http://schemas.microsoft.com/office/drawing/2014/main" id="{245AFD6D-1FF5-4D85-ADC5-8BBA1E7A07F7}"/>
                    </a:ext>
                  </a:extLst>
                </p:cNvPr>
                <p:cNvSpPr>
                  <a:spLocks/>
                </p:cNvSpPr>
                <p:nvPr/>
              </p:nvSpPr>
              <p:spPr bwMode="auto">
                <a:xfrm>
                  <a:off x="2682876" y="1768475"/>
                  <a:ext cx="146050" cy="28575"/>
                </a:xfrm>
                <a:custGeom>
                  <a:avLst/>
                  <a:gdLst>
                    <a:gd name="T0" fmla="*/ 95 w 96"/>
                    <a:gd name="T1" fmla="*/ 11 h 19"/>
                    <a:gd name="T2" fmla="*/ 35 w 96"/>
                    <a:gd name="T3" fmla="*/ 7 h 19"/>
                    <a:gd name="T4" fmla="*/ 2 w 96"/>
                    <a:gd name="T5" fmla="*/ 5 h 19"/>
                    <a:gd name="T6" fmla="*/ 5 w 96"/>
                    <a:gd name="T7" fmla="*/ 15 h 19"/>
                    <a:gd name="T8" fmla="*/ 13 w 96"/>
                    <a:gd name="T9" fmla="*/ 17 h 19"/>
                    <a:gd name="T10" fmla="*/ 93 w 96"/>
                    <a:gd name="T11" fmla="*/ 15 h 19"/>
                    <a:gd name="T12" fmla="*/ 95 w 96"/>
                    <a:gd name="T13" fmla="*/ 15 h 19"/>
                    <a:gd name="T14" fmla="*/ 95 w 96"/>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9">
                      <a:moveTo>
                        <a:pt x="95" y="11"/>
                      </a:moveTo>
                      <a:cubicBezTo>
                        <a:pt x="77" y="3"/>
                        <a:pt x="55" y="3"/>
                        <a:pt x="35" y="7"/>
                      </a:cubicBezTo>
                      <a:cubicBezTo>
                        <a:pt x="25" y="11"/>
                        <a:pt x="11" y="12"/>
                        <a:pt x="2" y="5"/>
                      </a:cubicBezTo>
                      <a:cubicBezTo>
                        <a:pt x="0" y="8"/>
                        <a:pt x="3" y="11"/>
                        <a:pt x="5" y="15"/>
                      </a:cubicBezTo>
                      <a:cubicBezTo>
                        <a:pt x="7" y="16"/>
                        <a:pt x="10" y="19"/>
                        <a:pt x="13" y="17"/>
                      </a:cubicBezTo>
                      <a:cubicBezTo>
                        <a:pt x="38" y="9"/>
                        <a:pt x="68" y="0"/>
                        <a:pt x="93" y="15"/>
                      </a:cubicBezTo>
                      <a:cubicBezTo>
                        <a:pt x="95" y="15"/>
                        <a:pt x="95" y="15"/>
                        <a:pt x="95" y="15"/>
                      </a:cubicBezTo>
                      <a:cubicBezTo>
                        <a:pt x="95" y="14"/>
                        <a:pt x="96" y="12"/>
                        <a:pt x="9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1" name="Freeform 13">
                  <a:extLst>
                    <a:ext uri="{FF2B5EF4-FFF2-40B4-BE49-F238E27FC236}">
                      <a16:creationId xmlns:a16="http://schemas.microsoft.com/office/drawing/2014/main" id="{12807A11-2350-440A-A6F1-25BD9584D5A9}"/>
                    </a:ext>
                  </a:extLst>
                </p:cNvPr>
                <p:cNvSpPr>
                  <a:spLocks/>
                </p:cNvSpPr>
                <p:nvPr/>
              </p:nvSpPr>
              <p:spPr bwMode="auto">
                <a:xfrm>
                  <a:off x="2390776" y="1778000"/>
                  <a:ext cx="85725" cy="88900"/>
                </a:xfrm>
                <a:custGeom>
                  <a:avLst/>
                  <a:gdLst>
                    <a:gd name="T0" fmla="*/ 56 w 56"/>
                    <a:gd name="T1" fmla="*/ 2 h 58"/>
                    <a:gd name="T2" fmla="*/ 56 w 56"/>
                    <a:gd name="T3" fmla="*/ 0 h 58"/>
                    <a:gd name="T4" fmla="*/ 36 w 56"/>
                    <a:gd name="T5" fmla="*/ 11 h 58"/>
                    <a:gd name="T6" fmla="*/ 34 w 56"/>
                    <a:gd name="T7" fmla="*/ 19 h 58"/>
                    <a:gd name="T8" fmla="*/ 7 w 56"/>
                    <a:gd name="T9" fmla="*/ 55 h 58"/>
                    <a:gd name="T10" fmla="*/ 0 w 56"/>
                    <a:gd name="T11" fmla="*/ 58 h 58"/>
                    <a:gd name="T12" fmla="*/ 21 w 56"/>
                    <a:gd name="T13" fmla="*/ 51 h 58"/>
                    <a:gd name="T14" fmla="*/ 56 w 56"/>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8">
                      <a:moveTo>
                        <a:pt x="56" y="2"/>
                      </a:moveTo>
                      <a:cubicBezTo>
                        <a:pt x="56" y="0"/>
                        <a:pt x="56" y="0"/>
                        <a:pt x="56" y="0"/>
                      </a:cubicBezTo>
                      <a:cubicBezTo>
                        <a:pt x="49" y="4"/>
                        <a:pt x="41" y="4"/>
                        <a:pt x="36" y="11"/>
                      </a:cubicBezTo>
                      <a:cubicBezTo>
                        <a:pt x="34" y="19"/>
                        <a:pt x="34" y="19"/>
                        <a:pt x="34" y="19"/>
                      </a:cubicBezTo>
                      <a:cubicBezTo>
                        <a:pt x="32" y="35"/>
                        <a:pt x="21" y="49"/>
                        <a:pt x="7" y="55"/>
                      </a:cubicBezTo>
                      <a:cubicBezTo>
                        <a:pt x="5" y="57"/>
                        <a:pt x="1" y="55"/>
                        <a:pt x="0" y="58"/>
                      </a:cubicBezTo>
                      <a:cubicBezTo>
                        <a:pt x="8" y="57"/>
                        <a:pt x="15" y="54"/>
                        <a:pt x="21" y="51"/>
                      </a:cubicBezTo>
                      <a:cubicBezTo>
                        <a:pt x="39" y="40"/>
                        <a:pt x="51" y="22"/>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2" name="Freeform 14">
                  <a:extLst>
                    <a:ext uri="{FF2B5EF4-FFF2-40B4-BE49-F238E27FC236}">
                      <a16:creationId xmlns:a16="http://schemas.microsoft.com/office/drawing/2014/main" id="{B583194E-6982-4EB7-A10B-AECD598B6C16}"/>
                    </a:ext>
                  </a:extLst>
                </p:cNvPr>
                <p:cNvSpPr>
                  <a:spLocks/>
                </p:cNvSpPr>
                <p:nvPr/>
              </p:nvSpPr>
              <p:spPr bwMode="auto">
                <a:xfrm>
                  <a:off x="2859088" y="1784350"/>
                  <a:ext cx="49213" cy="63500"/>
                </a:xfrm>
                <a:custGeom>
                  <a:avLst/>
                  <a:gdLst>
                    <a:gd name="T0" fmla="*/ 22 w 33"/>
                    <a:gd name="T1" fmla="*/ 18 h 41"/>
                    <a:gd name="T2" fmla="*/ 1 w 33"/>
                    <a:gd name="T3" fmla="*/ 0 h 41"/>
                    <a:gd name="T4" fmla="*/ 1 w 33"/>
                    <a:gd name="T5" fmla="*/ 3 h 41"/>
                    <a:gd name="T6" fmla="*/ 33 w 33"/>
                    <a:gd name="T7" fmla="*/ 41 h 41"/>
                    <a:gd name="T8" fmla="*/ 33 w 33"/>
                    <a:gd name="T9" fmla="*/ 37 h 41"/>
                    <a:gd name="T10" fmla="*/ 22 w 33"/>
                    <a:gd name="T11" fmla="*/ 18 h 41"/>
                  </a:gdLst>
                  <a:ahLst/>
                  <a:cxnLst>
                    <a:cxn ang="0">
                      <a:pos x="T0" y="T1"/>
                    </a:cxn>
                    <a:cxn ang="0">
                      <a:pos x="T2" y="T3"/>
                    </a:cxn>
                    <a:cxn ang="0">
                      <a:pos x="T4" y="T5"/>
                    </a:cxn>
                    <a:cxn ang="0">
                      <a:pos x="T6" y="T7"/>
                    </a:cxn>
                    <a:cxn ang="0">
                      <a:pos x="T8" y="T9"/>
                    </a:cxn>
                    <a:cxn ang="0">
                      <a:pos x="T10" y="T11"/>
                    </a:cxn>
                  </a:cxnLst>
                  <a:rect l="0" t="0" r="r" b="b"/>
                  <a:pathLst>
                    <a:path w="33" h="41">
                      <a:moveTo>
                        <a:pt x="22" y="18"/>
                      </a:moveTo>
                      <a:cubicBezTo>
                        <a:pt x="15" y="13"/>
                        <a:pt x="9" y="4"/>
                        <a:pt x="1" y="0"/>
                      </a:cubicBezTo>
                      <a:cubicBezTo>
                        <a:pt x="0" y="1"/>
                        <a:pt x="1" y="2"/>
                        <a:pt x="1" y="3"/>
                      </a:cubicBezTo>
                      <a:cubicBezTo>
                        <a:pt x="0" y="22"/>
                        <a:pt x="18" y="34"/>
                        <a:pt x="33" y="41"/>
                      </a:cubicBezTo>
                      <a:cubicBezTo>
                        <a:pt x="33" y="37"/>
                        <a:pt x="33" y="37"/>
                        <a:pt x="33" y="37"/>
                      </a:cubicBezTo>
                      <a:cubicBezTo>
                        <a:pt x="22" y="18"/>
                        <a:pt x="22" y="18"/>
                        <a:pt x="2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3" name="Freeform 15">
                  <a:extLst>
                    <a:ext uri="{FF2B5EF4-FFF2-40B4-BE49-F238E27FC236}">
                      <a16:creationId xmlns:a16="http://schemas.microsoft.com/office/drawing/2014/main" id="{B4DB4136-6808-443E-8F73-B4FE24A6922A}"/>
                    </a:ext>
                  </a:extLst>
                </p:cNvPr>
                <p:cNvSpPr>
                  <a:spLocks/>
                </p:cNvSpPr>
                <p:nvPr/>
              </p:nvSpPr>
              <p:spPr bwMode="auto">
                <a:xfrm>
                  <a:off x="2393951" y="1801813"/>
                  <a:ext cx="39688" cy="52388"/>
                </a:xfrm>
                <a:custGeom>
                  <a:avLst/>
                  <a:gdLst>
                    <a:gd name="T0" fmla="*/ 22 w 26"/>
                    <a:gd name="T1" fmla="*/ 15 h 34"/>
                    <a:gd name="T2" fmla="*/ 25 w 26"/>
                    <a:gd name="T3" fmla="*/ 0 h 34"/>
                    <a:gd name="T4" fmla="*/ 0 w 26"/>
                    <a:gd name="T5" fmla="*/ 34 h 34"/>
                    <a:gd name="T6" fmla="*/ 22 w 26"/>
                    <a:gd name="T7" fmla="*/ 15 h 34"/>
                  </a:gdLst>
                  <a:ahLst/>
                  <a:cxnLst>
                    <a:cxn ang="0">
                      <a:pos x="T0" y="T1"/>
                    </a:cxn>
                    <a:cxn ang="0">
                      <a:pos x="T2" y="T3"/>
                    </a:cxn>
                    <a:cxn ang="0">
                      <a:pos x="T4" y="T5"/>
                    </a:cxn>
                    <a:cxn ang="0">
                      <a:pos x="T6" y="T7"/>
                    </a:cxn>
                  </a:cxnLst>
                  <a:rect l="0" t="0" r="r" b="b"/>
                  <a:pathLst>
                    <a:path w="26" h="34">
                      <a:moveTo>
                        <a:pt x="22" y="15"/>
                      </a:moveTo>
                      <a:cubicBezTo>
                        <a:pt x="24" y="10"/>
                        <a:pt x="26" y="4"/>
                        <a:pt x="25" y="0"/>
                      </a:cubicBezTo>
                      <a:cubicBezTo>
                        <a:pt x="11" y="6"/>
                        <a:pt x="3" y="21"/>
                        <a:pt x="0" y="34"/>
                      </a:cubicBezTo>
                      <a:cubicBezTo>
                        <a:pt x="10" y="32"/>
                        <a:pt x="18" y="24"/>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4" name="Freeform 16">
                  <a:extLst>
                    <a:ext uri="{FF2B5EF4-FFF2-40B4-BE49-F238E27FC236}">
                      <a16:creationId xmlns:a16="http://schemas.microsoft.com/office/drawing/2014/main" id="{BA7C9C6B-34B2-4B1C-BC2E-1BB9232B6F00}"/>
                    </a:ext>
                  </a:extLst>
                </p:cNvPr>
                <p:cNvSpPr>
                  <a:spLocks/>
                </p:cNvSpPr>
                <p:nvPr/>
              </p:nvSpPr>
              <p:spPr bwMode="auto">
                <a:xfrm>
                  <a:off x="2455863" y="1804988"/>
                  <a:ext cx="133350" cy="58738"/>
                </a:xfrm>
                <a:custGeom>
                  <a:avLst/>
                  <a:gdLst>
                    <a:gd name="T0" fmla="*/ 84 w 87"/>
                    <a:gd name="T1" fmla="*/ 19 h 39"/>
                    <a:gd name="T2" fmla="*/ 44 w 87"/>
                    <a:gd name="T3" fmla="*/ 0 h 39"/>
                    <a:gd name="T4" fmla="*/ 8 w 87"/>
                    <a:gd name="T5" fmla="*/ 12 h 39"/>
                    <a:gd name="T6" fmla="*/ 1 w 87"/>
                    <a:gd name="T7" fmla="*/ 24 h 39"/>
                    <a:gd name="T8" fmla="*/ 43 w 87"/>
                    <a:gd name="T9" fmla="*/ 12 h 39"/>
                    <a:gd name="T10" fmla="*/ 67 w 87"/>
                    <a:gd name="T11" fmla="*/ 20 h 39"/>
                    <a:gd name="T12" fmla="*/ 66 w 87"/>
                    <a:gd name="T13" fmla="*/ 36 h 39"/>
                    <a:gd name="T14" fmla="*/ 73 w 87"/>
                    <a:gd name="T15" fmla="*/ 39 h 39"/>
                    <a:gd name="T16" fmla="*/ 83 w 87"/>
                    <a:gd name="T17" fmla="*/ 34 h 39"/>
                    <a:gd name="T18" fmla="*/ 84 w 87"/>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9">
                      <a:moveTo>
                        <a:pt x="84" y="19"/>
                      </a:moveTo>
                      <a:cubicBezTo>
                        <a:pt x="78" y="2"/>
                        <a:pt x="58" y="1"/>
                        <a:pt x="44" y="0"/>
                      </a:cubicBezTo>
                      <a:cubicBezTo>
                        <a:pt x="30" y="1"/>
                        <a:pt x="19" y="5"/>
                        <a:pt x="8" y="12"/>
                      </a:cubicBezTo>
                      <a:cubicBezTo>
                        <a:pt x="6" y="16"/>
                        <a:pt x="0" y="20"/>
                        <a:pt x="1" y="24"/>
                      </a:cubicBezTo>
                      <a:cubicBezTo>
                        <a:pt x="16" y="26"/>
                        <a:pt x="28" y="15"/>
                        <a:pt x="43" y="12"/>
                      </a:cubicBezTo>
                      <a:cubicBezTo>
                        <a:pt x="52" y="11"/>
                        <a:pt x="61" y="13"/>
                        <a:pt x="67" y="20"/>
                      </a:cubicBezTo>
                      <a:cubicBezTo>
                        <a:pt x="70" y="25"/>
                        <a:pt x="69" y="31"/>
                        <a:pt x="66" y="36"/>
                      </a:cubicBezTo>
                      <a:cubicBezTo>
                        <a:pt x="68" y="38"/>
                        <a:pt x="70" y="38"/>
                        <a:pt x="73" y="39"/>
                      </a:cubicBezTo>
                      <a:cubicBezTo>
                        <a:pt x="77" y="37"/>
                        <a:pt x="81" y="39"/>
                        <a:pt x="83" y="34"/>
                      </a:cubicBezTo>
                      <a:cubicBezTo>
                        <a:pt x="87" y="30"/>
                        <a:pt x="86" y="23"/>
                        <a:pt x="8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5" name="Freeform 17">
                  <a:extLst>
                    <a:ext uri="{FF2B5EF4-FFF2-40B4-BE49-F238E27FC236}">
                      <a16:creationId xmlns:a16="http://schemas.microsoft.com/office/drawing/2014/main" id="{9641BA2A-AE6D-4BDA-A417-C65AD976C7C6}"/>
                    </a:ext>
                  </a:extLst>
                </p:cNvPr>
                <p:cNvSpPr>
                  <a:spLocks/>
                </p:cNvSpPr>
                <p:nvPr/>
              </p:nvSpPr>
              <p:spPr bwMode="auto">
                <a:xfrm>
                  <a:off x="2719388" y="1809750"/>
                  <a:ext cx="136525" cy="61913"/>
                </a:xfrm>
                <a:custGeom>
                  <a:avLst/>
                  <a:gdLst>
                    <a:gd name="T0" fmla="*/ 67 w 89"/>
                    <a:gd name="T1" fmla="*/ 8 h 41"/>
                    <a:gd name="T2" fmla="*/ 28 w 89"/>
                    <a:gd name="T3" fmla="*/ 1 h 41"/>
                    <a:gd name="T4" fmla="*/ 0 w 89"/>
                    <a:gd name="T5" fmla="*/ 23 h 41"/>
                    <a:gd name="T6" fmla="*/ 4 w 89"/>
                    <a:gd name="T7" fmla="*/ 36 h 41"/>
                    <a:gd name="T8" fmla="*/ 17 w 89"/>
                    <a:gd name="T9" fmla="*/ 40 h 41"/>
                    <a:gd name="T10" fmla="*/ 20 w 89"/>
                    <a:gd name="T11" fmla="*/ 38 h 41"/>
                    <a:gd name="T12" fmla="*/ 16 w 89"/>
                    <a:gd name="T13" fmla="*/ 27 h 41"/>
                    <a:gd name="T14" fmla="*/ 28 w 89"/>
                    <a:gd name="T15" fmla="*/ 13 h 41"/>
                    <a:gd name="T16" fmla="*/ 81 w 89"/>
                    <a:gd name="T17" fmla="*/ 26 h 41"/>
                    <a:gd name="T18" fmla="*/ 78 w 89"/>
                    <a:gd name="T19" fmla="*/ 12 h 41"/>
                    <a:gd name="T20" fmla="*/ 67 w 89"/>
                    <a:gd name="T2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41">
                      <a:moveTo>
                        <a:pt x="67" y="8"/>
                      </a:moveTo>
                      <a:cubicBezTo>
                        <a:pt x="56" y="2"/>
                        <a:pt x="42" y="0"/>
                        <a:pt x="28" y="1"/>
                      </a:cubicBezTo>
                      <a:cubicBezTo>
                        <a:pt x="17" y="3"/>
                        <a:pt x="2" y="9"/>
                        <a:pt x="0" y="23"/>
                      </a:cubicBezTo>
                      <a:cubicBezTo>
                        <a:pt x="0" y="27"/>
                        <a:pt x="2" y="32"/>
                        <a:pt x="4" y="36"/>
                      </a:cubicBezTo>
                      <a:cubicBezTo>
                        <a:pt x="7" y="39"/>
                        <a:pt x="12" y="39"/>
                        <a:pt x="17" y="40"/>
                      </a:cubicBezTo>
                      <a:cubicBezTo>
                        <a:pt x="18" y="39"/>
                        <a:pt x="21" y="41"/>
                        <a:pt x="20" y="38"/>
                      </a:cubicBezTo>
                      <a:cubicBezTo>
                        <a:pt x="16" y="35"/>
                        <a:pt x="16" y="31"/>
                        <a:pt x="16" y="27"/>
                      </a:cubicBezTo>
                      <a:cubicBezTo>
                        <a:pt x="17" y="20"/>
                        <a:pt x="24" y="16"/>
                        <a:pt x="28" y="13"/>
                      </a:cubicBezTo>
                      <a:cubicBezTo>
                        <a:pt x="47" y="12"/>
                        <a:pt x="65" y="18"/>
                        <a:pt x="81" y="26"/>
                      </a:cubicBezTo>
                      <a:cubicBezTo>
                        <a:pt x="89" y="22"/>
                        <a:pt x="79" y="17"/>
                        <a:pt x="78" y="12"/>
                      </a:cubicBezTo>
                      <a:cubicBezTo>
                        <a:pt x="75" y="8"/>
                        <a:pt x="70" y="13"/>
                        <a:pt x="6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6" name="Freeform 18">
                  <a:extLst>
                    <a:ext uri="{FF2B5EF4-FFF2-40B4-BE49-F238E27FC236}">
                      <a16:creationId xmlns:a16="http://schemas.microsoft.com/office/drawing/2014/main" id="{A168588C-9D59-4453-84DE-C1D0EAB30272}"/>
                    </a:ext>
                  </a:extLst>
                </p:cNvPr>
                <p:cNvSpPr>
                  <a:spLocks/>
                </p:cNvSpPr>
                <p:nvPr/>
              </p:nvSpPr>
              <p:spPr bwMode="auto">
                <a:xfrm>
                  <a:off x="2468563" y="1817688"/>
                  <a:ext cx="84138" cy="42863"/>
                </a:xfrm>
                <a:custGeom>
                  <a:avLst/>
                  <a:gdLst>
                    <a:gd name="T0" fmla="*/ 55 w 55"/>
                    <a:gd name="T1" fmla="*/ 17 h 28"/>
                    <a:gd name="T2" fmla="*/ 54 w 55"/>
                    <a:gd name="T3" fmla="*/ 13 h 28"/>
                    <a:gd name="T4" fmla="*/ 1 w 55"/>
                    <a:gd name="T5" fmla="*/ 21 h 28"/>
                    <a:gd name="T6" fmla="*/ 1 w 55"/>
                    <a:gd name="T7" fmla="*/ 24 h 28"/>
                    <a:gd name="T8" fmla="*/ 37 w 55"/>
                    <a:gd name="T9" fmla="*/ 15 h 28"/>
                    <a:gd name="T10" fmla="*/ 53 w 55"/>
                    <a:gd name="T11" fmla="*/ 23 h 28"/>
                    <a:gd name="T12" fmla="*/ 55 w 55"/>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55" h="28">
                      <a:moveTo>
                        <a:pt x="55" y="17"/>
                      </a:moveTo>
                      <a:cubicBezTo>
                        <a:pt x="54" y="13"/>
                        <a:pt x="54" y="13"/>
                        <a:pt x="54" y="13"/>
                      </a:cubicBezTo>
                      <a:cubicBezTo>
                        <a:pt x="36" y="0"/>
                        <a:pt x="19" y="20"/>
                        <a:pt x="1" y="21"/>
                      </a:cubicBezTo>
                      <a:cubicBezTo>
                        <a:pt x="0" y="22"/>
                        <a:pt x="0" y="23"/>
                        <a:pt x="1" y="24"/>
                      </a:cubicBezTo>
                      <a:cubicBezTo>
                        <a:pt x="14" y="28"/>
                        <a:pt x="25" y="15"/>
                        <a:pt x="37" y="15"/>
                      </a:cubicBezTo>
                      <a:cubicBezTo>
                        <a:pt x="44" y="15"/>
                        <a:pt x="48" y="20"/>
                        <a:pt x="53" y="23"/>
                      </a:cubicBezTo>
                      <a:cubicBezTo>
                        <a:pt x="55" y="21"/>
                        <a:pt x="55" y="19"/>
                        <a:pt x="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7" name="Freeform 19">
                  <a:extLst>
                    <a:ext uri="{FF2B5EF4-FFF2-40B4-BE49-F238E27FC236}">
                      <a16:creationId xmlns:a16="http://schemas.microsoft.com/office/drawing/2014/main" id="{7262F09C-79AC-4326-AFD4-5BE3042C7AC6}"/>
                    </a:ext>
                  </a:extLst>
                </p:cNvPr>
                <p:cNvSpPr>
                  <a:spLocks/>
                </p:cNvSpPr>
                <p:nvPr/>
              </p:nvSpPr>
              <p:spPr bwMode="auto">
                <a:xfrm>
                  <a:off x="2468563" y="1830388"/>
                  <a:ext cx="357188" cy="146050"/>
                </a:xfrm>
                <a:custGeom>
                  <a:avLst/>
                  <a:gdLst>
                    <a:gd name="T0" fmla="*/ 144 w 234"/>
                    <a:gd name="T1" fmla="*/ 20 h 95"/>
                    <a:gd name="T2" fmla="*/ 123 w 234"/>
                    <a:gd name="T3" fmla="*/ 11 h 95"/>
                    <a:gd name="T4" fmla="*/ 109 w 234"/>
                    <a:gd name="T5" fmla="*/ 4 h 95"/>
                    <a:gd name="T6" fmla="*/ 51 w 234"/>
                    <a:gd name="T7" fmla="*/ 48 h 95"/>
                    <a:gd name="T8" fmla="*/ 38 w 234"/>
                    <a:gd name="T9" fmla="*/ 64 h 95"/>
                    <a:gd name="T10" fmla="*/ 0 w 234"/>
                    <a:gd name="T11" fmla="*/ 91 h 95"/>
                    <a:gd name="T12" fmla="*/ 1 w 234"/>
                    <a:gd name="T13" fmla="*/ 92 h 95"/>
                    <a:gd name="T14" fmla="*/ 26 w 234"/>
                    <a:gd name="T15" fmla="*/ 86 h 95"/>
                    <a:gd name="T16" fmla="*/ 41 w 234"/>
                    <a:gd name="T17" fmla="*/ 78 h 95"/>
                    <a:gd name="T18" fmla="*/ 59 w 234"/>
                    <a:gd name="T19" fmla="*/ 65 h 95"/>
                    <a:gd name="T20" fmla="*/ 111 w 234"/>
                    <a:gd name="T21" fmla="*/ 23 h 95"/>
                    <a:gd name="T22" fmla="*/ 122 w 234"/>
                    <a:gd name="T23" fmla="*/ 26 h 95"/>
                    <a:gd name="T24" fmla="*/ 169 w 234"/>
                    <a:gd name="T25" fmla="*/ 58 h 95"/>
                    <a:gd name="T26" fmla="*/ 176 w 234"/>
                    <a:gd name="T27" fmla="*/ 65 h 95"/>
                    <a:gd name="T28" fmla="*/ 217 w 234"/>
                    <a:gd name="T29" fmla="*/ 91 h 95"/>
                    <a:gd name="T30" fmla="*/ 234 w 234"/>
                    <a:gd name="T31" fmla="*/ 95 h 95"/>
                    <a:gd name="T32" fmla="*/ 227 w 234"/>
                    <a:gd name="T33" fmla="*/ 79 h 95"/>
                    <a:gd name="T34" fmla="*/ 188 w 234"/>
                    <a:gd name="T35" fmla="*/ 55 h 95"/>
                    <a:gd name="T36" fmla="*/ 144 w 234"/>
                    <a:gd name="T37"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5">
                      <a:moveTo>
                        <a:pt x="144" y="20"/>
                      </a:moveTo>
                      <a:cubicBezTo>
                        <a:pt x="138" y="16"/>
                        <a:pt x="129" y="16"/>
                        <a:pt x="123" y="11"/>
                      </a:cubicBezTo>
                      <a:cubicBezTo>
                        <a:pt x="117" y="11"/>
                        <a:pt x="115" y="0"/>
                        <a:pt x="109" y="4"/>
                      </a:cubicBezTo>
                      <a:cubicBezTo>
                        <a:pt x="95" y="28"/>
                        <a:pt x="63" y="23"/>
                        <a:pt x="51" y="48"/>
                      </a:cubicBezTo>
                      <a:cubicBezTo>
                        <a:pt x="47" y="54"/>
                        <a:pt x="49" y="66"/>
                        <a:pt x="38" y="64"/>
                      </a:cubicBezTo>
                      <a:cubicBezTo>
                        <a:pt x="23" y="64"/>
                        <a:pt x="7" y="77"/>
                        <a:pt x="0" y="91"/>
                      </a:cubicBezTo>
                      <a:cubicBezTo>
                        <a:pt x="1" y="92"/>
                        <a:pt x="1" y="92"/>
                        <a:pt x="1" y="92"/>
                      </a:cubicBezTo>
                      <a:cubicBezTo>
                        <a:pt x="9" y="89"/>
                        <a:pt x="17" y="86"/>
                        <a:pt x="26" y="86"/>
                      </a:cubicBezTo>
                      <a:cubicBezTo>
                        <a:pt x="41" y="78"/>
                        <a:pt x="41" y="78"/>
                        <a:pt x="41" y="78"/>
                      </a:cubicBezTo>
                      <a:cubicBezTo>
                        <a:pt x="47" y="74"/>
                        <a:pt x="61" y="77"/>
                        <a:pt x="59" y="65"/>
                      </a:cubicBezTo>
                      <a:cubicBezTo>
                        <a:pt x="68" y="43"/>
                        <a:pt x="96" y="41"/>
                        <a:pt x="111" y="23"/>
                      </a:cubicBezTo>
                      <a:cubicBezTo>
                        <a:pt x="114" y="22"/>
                        <a:pt x="119" y="23"/>
                        <a:pt x="122" y="26"/>
                      </a:cubicBezTo>
                      <a:cubicBezTo>
                        <a:pt x="139" y="34"/>
                        <a:pt x="159" y="41"/>
                        <a:pt x="169" y="58"/>
                      </a:cubicBezTo>
                      <a:cubicBezTo>
                        <a:pt x="170" y="61"/>
                        <a:pt x="171" y="67"/>
                        <a:pt x="176" y="65"/>
                      </a:cubicBezTo>
                      <a:cubicBezTo>
                        <a:pt x="192" y="68"/>
                        <a:pt x="209" y="76"/>
                        <a:pt x="217" y="91"/>
                      </a:cubicBezTo>
                      <a:cubicBezTo>
                        <a:pt x="222" y="93"/>
                        <a:pt x="228" y="95"/>
                        <a:pt x="234" y="95"/>
                      </a:cubicBezTo>
                      <a:cubicBezTo>
                        <a:pt x="234" y="89"/>
                        <a:pt x="230" y="84"/>
                        <a:pt x="227" y="79"/>
                      </a:cubicBezTo>
                      <a:cubicBezTo>
                        <a:pt x="217" y="67"/>
                        <a:pt x="203" y="59"/>
                        <a:pt x="188" y="55"/>
                      </a:cubicBezTo>
                      <a:cubicBezTo>
                        <a:pt x="180" y="38"/>
                        <a:pt x="161" y="27"/>
                        <a:pt x="14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8" name="Freeform 20">
                  <a:extLst>
                    <a:ext uri="{FF2B5EF4-FFF2-40B4-BE49-F238E27FC236}">
                      <a16:creationId xmlns:a16="http://schemas.microsoft.com/office/drawing/2014/main" id="{9EE6017B-689C-46B7-85ED-E3D09A098647}"/>
                    </a:ext>
                  </a:extLst>
                </p:cNvPr>
                <p:cNvSpPr>
                  <a:spLocks/>
                </p:cNvSpPr>
                <p:nvPr/>
              </p:nvSpPr>
              <p:spPr bwMode="auto">
                <a:xfrm>
                  <a:off x="2752726" y="1833563"/>
                  <a:ext cx="80963" cy="26988"/>
                </a:xfrm>
                <a:custGeom>
                  <a:avLst/>
                  <a:gdLst>
                    <a:gd name="T0" fmla="*/ 52 w 53"/>
                    <a:gd name="T1" fmla="*/ 12 h 18"/>
                    <a:gd name="T2" fmla="*/ 10 w 53"/>
                    <a:gd name="T3" fmla="*/ 3 h 18"/>
                    <a:gd name="T4" fmla="*/ 0 w 53"/>
                    <a:gd name="T5" fmla="*/ 13 h 18"/>
                    <a:gd name="T6" fmla="*/ 3 w 53"/>
                    <a:gd name="T7" fmla="*/ 18 h 18"/>
                    <a:gd name="T8" fmla="*/ 12 w 53"/>
                    <a:gd name="T9" fmla="*/ 8 h 18"/>
                    <a:gd name="T10" fmla="*/ 46 w 53"/>
                    <a:gd name="T11" fmla="*/ 12 h 18"/>
                    <a:gd name="T12" fmla="*/ 52 w 53"/>
                    <a:gd name="T13" fmla="*/ 15 h 18"/>
                    <a:gd name="T14" fmla="*/ 52 w 53"/>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8">
                      <a:moveTo>
                        <a:pt x="52" y="12"/>
                      </a:moveTo>
                      <a:cubicBezTo>
                        <a:pt x="39" y="8"/>
                        <a:pt x="25" y="0"/>
                        <a:pt x="10" y="3"/>
                      </a:cubicBezTo>
                      <a:cubicBezTo>
                        <a:pt x="6" y="5"/>
                        <a:pt x="0" y="8"/>
                        <a:pt x="0" y="13"/>
                      </a:cubicBezTo>
                      <a:cubicBezTo>
                        <a:pt x="0" y="15"/>
                        <a:pt x="1" y="18"/>
                        <a:pt x="3" y="18"/>
                      </a:cubicBezTo>
                      <a:cubicBezTo>
                        <a:pt x="4" y="13"/>
                        <a:pt x="9" y="10"/>
                        <a:pt x="12" y="8"/>
                      </a:cubicBezTo>
                      <a:cubicBezTo>
                        <a:pt x="24" y="3"/>
                        <a:pt x="36" y="8"/>
                        <a:pt x="46" y="12"/>
                      </a:cubicBezTo>
                      <a:cubicBezTo>
                        <a:pt x="48" y="12"/>
                        <a:pt x="50" y="16"/>
                        <a:pt x="52" y="15"/>
                      </a:cubicBezTo>
                      <a:cubicBezTo>
                        <a:pt x="53" y="14"/>
                        <a:pt x="53" y="13"/>
                        <a:pt x="5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29" name="Freeform 21">
                  <a:extLst>
                    <a:ext uri="{FF2B5EF4-FFF2-40B4-BE49-F238E27FC236}">
                      <a16:creationId xmlns:a16="http://schemas.microsoft.com/office/drawing/2014/main" id="{12036241-8F82-45A3-BD1A-B7D867ECC869}"/>
                    </a:ext>
                  </a:extLst>
                </p:cNvPr>
                <p:cNvSpPr>
                  <a:spLocks/>
                </p:cNvSpPr>
                <p:nvPr/>
              </p:nvSpPr>
              <p:spPr bwMode="auto">
                <a:xfrm>
                  <a:off x="2816226" y="1852613"/>
                  <a:ext cx="55563" cy="52388"/>
                </a:xfrm>
                <a:custGeom>
                  <a:avLst/>
                  <a:gdLst>
                    <a:gd name="T0" fmla="*/ 33 w 37"/>
                    <a:gd name="T1" fmla="*/ 5 h 34"/>
                    <a:gd name="T2" fmla="*/ 28 w 37"/>
                    <a:gd name="T3" fmla="*/ 1 h 34"/>
                    <a:gd name="T4" fmla="*/ 0 w 37"/>
                    <a:gd name="T5" fmla="*/ 23 h 34"/>
                    <a:gd name="T6" fmla="*/ 0 w 37"/>
                    <a:gd name="T7" fmla="*/ 25 h 34"/>
                    <a:gd name="T8" fmla="*/ 15 w 37"/>
                    <a:gd name="T9" fmla="*/ 31 h 34"/>
                    <a:gd name="T10" fmla="*/ 37 w 37"/>
                    <a:gd name="T11" fmla="*/ 31 h 34"/>
                    <a:gd name="T12" fmla="*/ 28 w 37"/>
                    <a:gd name="T13" fmla="*/ 29 h 34"/>
                    <a:gd name="T14" fmla="*/ 11 w 37"/>
                    <a:gd name="T15" fmla="*/ 21 h 34"/>
                    <a:gd name="T16" fmla="*/ 32 w 37"/>
                    <a:gd name="T17" fmla="*/ 7 h 34"/>
                    <a:gd name="T18" fmla="*/ 33 w 37"/>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4">
                      <a:moveTo>
                        <a:pt x="33" y="5"/>
                      </a:moveTo>
                      <a:cubicBezTo>
                        <a:pt x="31" y="3"/>
                        <a:pt x="30" y="0"/>
                        <a:pt x="28" y="1"/>
                      </a:cubicBezTo>
                      <a:cubicBezTo>
                        <a:pt x="17" y="5"/>
                        <a:pt x="7" y="13"/>
                        <a:pt x="0" y="23"/>
                      </a:cubicBezTo>
                      <a:cubicBezTo>
                        <a:pt x="0" y="25"/>
                        <a:pt x="0" y="25"/>
                        <a:pt x="0" y="25"/>
                      </a:cubicBezTo>
                      <a:cubicBezTo>
                        <a:pt x="4" y="28"/>
                        <a:pt x="9" y="30"/>
                        <a:pt x="15" y="31"/>
                      </a:cubicBezTo>
                      <a:cubicBezTo>
                        <a:pt x="22" y="32"/>
                        <a:pt x="31" y="34"/>
                        <a:pt x="37" y="31"/>
                      </a:cubicBezTo>
                      <a:cubicBezTo>
                        <a:pt x="35" y="29"/>
                        <a:pt x="31" y="32"/>
                        <a:pt x="28" y="29"/>
                      </a:cubicBezTo>
                      <a:cubicBezTo>
                        <a:pt x="22" y="26"/>
                        <a:pt x="13" y="27"/>
                        <a:pt x="11" y="21"/>
                      </a:cubicBezTo>
                      <a:cubicBezTo>
                        <a:pt x="17" y="15"/>
                        <a:pt x="24" y="10"/>
                        <a:pt x="32" y="7"/>
                      </a:cubicBezTo>
                      <a:cubicBezTo>
                        <a:pt x="33" y="5"/>
                        <a:pt x="33" y="5"/>
                        <a:pt x="3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0" name="Freeform 22">
                  <a:extLst>
                    <a:ext uri="{FF2B5EF4-FFF2-40B4-BE49-F238E27FC236}">
                      <a16:creationId xmlns:a16="http://schemas.microsoft.com/office/drawing/2014/main" id="{401CC6D8-C246-4809-9198-6CFB5FED7661}"/>
                    </a:ext>
                  </a:extLst>
                </p:cNvPr>
                <p:cNvSpPr>
                  <a:spLocks/>
                </p:cNvSpPr>
                <p:nvPr/>
              </p:nvSpPr>
              <p:spPr bwMode="auto">
                <a:xfrm>
                  <a:off x="2424113" y="1852613"/>
                  <a:ext cx="58738" cy="53975"/>
                </a:xfrm>
                <a:custGeom>
                  <a:avLst/>
                  <a:gdLst>
                    <a:gd name="T0" fmla="*/ 32 w 39"/>
                    <a:gd name="T1" fmla="*/ 11 h 36"/>
                    <a:gd name="T2" fmla="*/ 15 w 39"/>
                    <a:gd name="T3" fmla="*/ 0 h 36"/>
                    <a:gd name="T4" fmla="*/ 19 w 39"/>
                    <a:gd name="T5" fmla="*/ 7 h 36"/>
                    <a:gd name="T6" fmla="*/ 27 w 39"/>
                    <a:gd name="T7" fmla="*/ 19 h 36"/>
                    <a:gd name="T8" fmla="*/ 1 w 39"/>
                    <a:gd name="T9" fmla="*/ 33 h 36"/>
                    <a:gd name="T10" fmla="*/ 2 w 39"/>
                    <a:gd name="T11" fmla="*/ 36 h 36"/>
                    <a:gd name="T12" fmla="*/ 20 w 39"/>
                    <a:gd name="T13" fmla="*/ 33 h 36"/>
                    <a:gd name="T14" fmla="*/ 39 w 39"/>
                    <a:gd name="T15" fmla="*/ 21 h 36"/>
                    <a:gd name="T16" fmla="*/ 37 w 39"/>
                    <a:gd name="T17" fmla="*/ 13 h 36"/>
                    <a:gd name="T18" fmla="*/ 32 w 39"/>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6">
                      <a:moveTo>
                        <a:pt x="32" y="11"/>
                      </a:moveTo>
                      <a:cubicBezTo>
                        <a:pt x="26" y="7"/>
                        <a:pt x="22" y="1"/>
                        <a:pt x="15" y="0"/>
                      </a:cubicBezTo>
                      <a:cubicBezTo>
                        <a:pt x="15" y="2"/>
                        <a:pt x="17" y="5"/>
                        <a:pt x="19" y="7"/>
                      </a:cubicBezTo>
                      <a:cubicBezTo>
                        <a:pt x="22" y="10"/>
                        <a:pt x="28" y="14"/>
                        <a:pt x="27" y="19"/>
                      </a:cubicBezTo>
                      <a:cubicBezTo>
                        <a:pt x="21" y="30"/>
                        <a:pt x="10" y="28"/>
                        <a:pt x="1" y="33"/>
                      </a:cubicBezTo>
                      <a:cubicBezTo>
                        <a:pt x="0" y="34"/>
                        <a:pt x="1" y="35"/>
                        <a:pt x="2" y="36"/>
                      </a:cubicBezTo>
                      <a:cubicBezTo>
                        <a:pt x="8" y="36"/>
                        <a:pt x="14" y="35"/>
                        <a:pt x="20" y="33"/>
                      </a:cubicBezTo>
                      <a:cubicBezTo>
                        <a:pt x="26" y="30"/>
                        <a:pt x="35" y="26"/>
                        <a:pt x="39" y="21"/>
                      </a:cubicBezTo>
                      <a:cubicBezTo>
                        <a:pt x="37" y="18"/>
                        <a:pt x="36" y="16"/>
                        <a:pt x="37" y="13"/>
                      </a:cubicBezTo>
                      <a:cubicBezTo>
                        <a:pt x="35" y="12"/>
                        <a:pt x="34" y="10"/>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1" name="Freeform 23">
                  <a:extLst>
                    <a:ext uri="{FF2B5EF4-FFF2-40B4-BE49-F238E27FC236}">
                      <a16:creationId xmlns:a16="http://schemas.microsoft.com/office/drawing/2014/main" id="{603F454C-F070-474C-85DB-D2E56F1316B1}"/>
                    </a:ext>
                  </a:extLst>
                </p:cNvPr>
                <p:cNvSpPr>
                  <a:spLocks/>
                </p:cNvSpPr>
                <p:nvPr/>
              </p:nvSpPr>
              <p:spPr bwMode="auto">
                <a:xfrm>
                  <a:off x="2398713" y="1858963"/>
                  <a:ext cx="53975" cy="39688"/>
                </a:xfrm>
                <a:custGeom>
                  <a:avLst/>
                  <a:gdLst>
                    <a:gd name="T0" fmla="*/ 35 w 35"/>
                    <a:gd name="T1" fmla="*/ 13 h 26"/>
                    <a:gd name="T2" fmla="*/ 23 w 35"/>
                    <a:gd name="T3" fmla="*/ 0 h 26"/>
                    <a:gd name="T4" fmla="*/ 0 w 35"/>
                    <a:gd name="T5" fmla="*/ 12 h 26"/>
                    <a:gd name="T6" fmla="*/ 2 w 35"/>
                    <a:gd name="T7" fmla="*/ 15 h 26"/>
                    <a:gd name="T8" fmla="*/ 17 w 35"/>
                    <a:gd name="T9" fmla="*/ 22 h 26"/>
                    <a:gd name="T10" fmla="*/ 35 w 35"/>
                    <a:gd name="T11" fmla="*/ 13 h 26"/>
                  </a:gdLst>
                  <a:ahLst/>
                  <a:cxnLst>
                    <a:cxn ang="0">
                      <a:pos x="T0" y="T1"/>
                    </a:cxn>
                    <a:cxn ang="0">
                      <a:pos x="T2" y="T3"/>
                    </a:cxn>
                    <a:cxn ang="0">
                      <a:pos x="T4" y="T5"/>
                    </a:cxn>
                    <a:cxn ang="0">
                      <a:pos x="T6" y="T7"/>
                    </a:cxn>
                    <a:cxn ang="0">
                      <a:pos x="T8" y="T9"/>
                    </a:cxn>
                    <a:cxn ang="0">
                      <a:pos x="T10" y="T11"/>
                    </a:cxn>
                  </a:cxnLst>
                  <a:rect l="0" t="0" r="r" b="b"/>
                  <a:pathLst>
                    <a:path w="35" h="26">
                      <a:moveTo>
                        <a:pt x="35" y="13"/>
                      </a:moveTo>
                      <a:cubicBezTo>
                        <a:pt x="33" y="8"/>
                        <a:pt x="29" y="2"/>
                        <a:pt x="23" y="0"/>
                      </a:cubicBezTo>
                      <a:cubicBezTo>
                        <a:pt x="16" y="5"/>
                        <a:pt x="8" y="9"/>
                        <a:pt x="0" y="12"/>
                      </a:cubicBezTo>
                      <a:cubicBezTo>
                        <a:pt x="0" y="13"/>
                        <a:pt x="1" y="14"/>
                        <a:pt x="2" y="15"/>
                      </a:cubicBezTo>
                      <a:cubicBezTo>
                        <a:pt x="6" y="19"/>
                        <a:pt x="10" y="26"/>
                        <a:pt x="17" y="22"/>
                      </a:cubicBezTo>
                      <a:cubicBezTo>
                        <a:pt x="24" y="20"/>
                        <a:pt x="32" y="19"/>
                        <a:pt x="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2" name="Freeform 24">
                  <a:extLst>
                    <a:ext uri="{FF2B5EF4-FFF2-40B4-BE49-F238E27FC236}">
                      <a16:creationId xmlns:a16="http://schemas.microsoft.com/office/drawing/2014/main" id="{3FA83BF6-3F6E-4C0D-8226-D9F795E83C09}"/>
                    </a:ext>
                  </a:extLst>
                </p:cNvPr>
                <p:cNvSpPr>
                  <a:spLocks/>
                </p:cNvSpPr>
                <p:nvPr/>
              </p:nvSpPr>
              <p:spPr bwMode="auto">
                <a:xfrm>
                  <a:off x="2849563" y="1865313"/>
                  <a:ext cx="58738" cy="25400"/>
                </a:xfrm>
                <a:custGeom>
                  <a:avLst/>
                  <a:gdLst>
                    <a:gd name="T0" fmla="*/ 39 w 39"/>
                    <a:gd name="T1" fmla="*/ 7 h 16"/>
                    <a:gd name="T2" fmla="*/ 19 w 39"/>
                    <a:gd name="T3" fmla="*/ 0 h 16"/>
                    <a:gd name="T4" fmla="*/ 0 w 39"/>
                    <a:gd name="T5" fmla="*/ 12 h 16"/>
                    <a:gd name="T6" fmla="*/ 29 w 39"/>
                    <a:gd name="T7" fmla="*/ 14 h 16"/>
                    <a:gd name="T8" fmla="*/ 39 w 39"/>
                    <a:gd name="T9" fmla="*/ 7 h 16"/>
                  </a:gdLst>
                  <a:ahLst/>
                  <a:cxnLst>
                    <a:cxn ang="0">
                      <a:pos x="T0" y="T1"/>
                    </a:cxn>
                    <a:cxn ang="0">
                      <a:pos x="T2" y="T3"/>
                    </a:cxn>
                    <a:cxn ang="0">
                      <a:pos x="T4" y="T5"/>
                    </a:cxn>
                    <a:cxn ang="0">
                      <a:pos x="T6" y="T7"/>
                    </a:cxn>
                    <a:cxn ang="0">
                      <a:pos x="T8" y="T9"/>
                    </a:cxn>
                  </a:cxnLst>
                  <a:rect l="0" t="0" r="r" b="b"/>
                  <a:pathLst>
                    <a:path w="39" h="16">
                      <a:moveTo>
                        <a:pt x="39" y="7"/>
                      </a:moveTo>
                      <a:cubicBezTo>
                        <a:pt x="32" y="4"/>
                        <a:pt x="26" y="2"/>
                        <a:pt x="19" y="0"/>
                      </a:cubicBezTo>
                      <a:cubicBezTo>
                        <a:pt x="12" y="2"/>
                        <a:pt x="5" y="7"/>
                        <a:pt x="0" y="12"/>
                      </a:cubicBezTo>
                      <a:cubicBezTo>
                        <a:pt x="9" y="15"/>
                        <a:pt x="20" y="16"/>
                        <a:pt x="29" y="14"/>
                      </a:cubicBezTo>
                      <a:cubicBezTo>
                        <a:pt x="32" y="12"/>
                        <a:pt x="39" y="12"/>
                        <a:pt x="3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3" name="Freeform 25">
                  <a:extLst>
                    <a:ext uri="{FF2B5EF4-FFF2-40B4-BE49-F238E27FC236}">
                      <a16:creationId xmlns:a16="http://schemas.microsoft.com/office/drawing/2014/main" id="{EBACB407-CF37-4E27-8FD1-F2B8B5E1054E}"/>
                    </a:ext>
                  </a:extLst>
                </p:cNvPr>
                <p:cNvSpPr>
                  <a:spLocks/>
                </p:cNvSpPr>
                <p:nvPr/>
              </p:nvSpPr>
              <p:spPr bwMode="auto">
                <a:xfrm>
                  <a:off x="2525713" y="1874838"/>
                  <a:ext cx="260350" cy="146050"/>
                </a:xfrm>
                <a:custGeom>
                  <a:avLst/>
                  <a:gdLst>
                    <a:gd name="T0" fmla="*/ 111 w 170"/>
                    <a:gd name="T1" fmla="*/ 17 h 95"/>
                    <a:gd name="T2" fmla="*/ 76 w 170"/>
                    <a:gd name="T3" fmla="*/ 0 h 95"/>
                    <a:gd name="T4" fmla="*/ 39 w 170"/>
                    <a:gd name="T5" fmla="*/ 24 h 95"/>
                    <a:gd name="T6" fmla="*/ 28 w 170"/>
                    <a:gd name="T7" fmla="*/ 37 h 95"/>
                    <a:gd name="T8" fmla="*/ 25 w 170"/>
                    <a:gd name="T9" fmla="*/ 50 h 95"/>
                    <a:gd name="T10" fmla="*/ 0 w 170"/>
                    <a:gd name="T11" fmla="*/ 58 h 95"/>
                    <a:gd name="T12" fmla="*/ 25 w 170"/>
                    <a:gd name="T13" fmla="*/ 71 h 95"/>
                    <a:gd name="T14" fmla="*/ 35 w 170"/>
                    <a:gd name="T15" fmla="*/ 87 h 95"/>
                    <a:gd name="T16" fmla="*/ 50 w 170"/>
                    <a:gd name="T17" fmla="*/ 69 h 95"/>
                    <a:gd name="T18" fmla="*/ 54 w 170"/>
                    <a:gd name="T19" fmla="*/ 53 h 95"/>
                    <a:gd name="T20" fmla="*/ 78 w 170"/>
                    <a:gd name="T21" fmla="*/ 35 h 95"/>
                    <a:gd name="T22" fmla="*/ 99 w 170"/>
                    <a:gd name="T23" fmla="*/ 37 h 95"/>
                    <a:gd name="T24" fmla="*/ 117 w 170"/>
                    <a:gd name="T25" fmla="*/ 59 h 95"/>
                    <a:gd name="T26" fmla="*/ 117 w 170"/>
                    <a:gd name="T27" fmla="*/ 69 h 95"/>
                    <a:gd name="T28" fmla="*/ 130 w 170"/>
                    <a:gd name="T29" fmla="*/ 95 h 95"/>
                    <a:gd name="T30" fmla="*/ 140 w 170"/>
                    <a:gd name="T31" fmla="*/ 79 h 95"/>
                    <a:gd name="T32" fmla="*/ 170 w 170"/>
                    <a:gd name="T33" fmla="*/ 63 h 95"/>
                    <a:gd name="T34" fmla="*/ 157 w 170"/>
                    <a:gd name="T35" fmla="*/ 49 h 95"/>
                    <a:gd name="T36" fmla="*/ 131 w 170"/>
                    <a:gd name="T37" fmla="*/ 43 h 95"/>
                    <a:gd name="T38" fmla="*/ 129 w 170"/>
                    <a:gd name="T39" fmla="*/ 42 h 95"/>
                    <a:gd name="T40" fmla="*/ 111 w 170"/>
                    <a:gd name="T41"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95">
                      <a:moveTo>
                        <a:pt x="111" y="17"/>
                      </a:moveTo>
                      <a:cubicBezTo>
                        <a:pt x="99" y="12"/>
                        <a:pt x="88" y="7"/>
                        <a:pt x="76" y="0"/>
                      </a:cubicBezTo>
                      <a:cubicBezTo>
                        <a:pt x="65" y="10"/>
                        <a:pt x="51" y="16"/>
                        <a:pt x="39" y="24"/>
                      </a:cubicBezTo>
                      <a:cubicBezTo>
                        <a:pt x="33" y="26"/>
                        <a:pt x="31" y="33"/>
                        <a:pt x="28" y="37"/>
                      </a:cubicBezTo>
                      <a:cubicBezTo>
                        <a:pt x="26" y="41"/>
                        <a:pt x="28" y="47"/>
                        <a:pt x="25" y="50"/>
                      </a:cubicBezTo>
                      <a:cubicBezTo>
                        <a:pt x="16" y="52"/>
                        <a:pt x="6" y="51"/>
                        <a:pt x="0" y="58"/>
                      </a:cubicBezTo>
                      <a:cubicBezTo>
                        <a:pt x="8" y="61"/>
                        <a:pt x="17" y="66"/>
                        <a:pt x="25" y="71"/>
                      </a:cubicBezTo>
                      <a:cubicBezTo>
                        <a:pt x="29" y="76"/>
                        <a:pt x="30" y="83"/>
                        <a:pt x="35" y="87"/>
                      </a:cubicBezTo>
                      <a:cubicBezTo>
                        <a:pt x="38" y="80"/>
                        <a:pt x="44" y="74"/>
                        <a:pt x="50" y="69"/>
                      </a:cubicBezTo>
                      <a:cubicBezTo>
                        <a:pt x="51" y="63"/>
                        <a:pt x="50" y="58"/>
                        <a:pt x="54" y="53"/>
                      </a:cubicBezTo>
                      <a:cubicBezTo>
                        <a:pt x="60" y="45"/>
                        <a:pt x="68" y="39"/>
                        <a:pt x="78" y="35"/>
                      </a:cubicBezTo>
                      <a:cubicBezTo>
                        <a:pt x="85" y="33"/>
                        <a:pt x="94" y="31"/>
                        <a:pt x="99" y="37"/>
                      </a:cubicBezTo>
                      <a:cubicBezTo>
                        <a:pt x="110" y="38"/>
                        <a:pt x="114" y="50"/>
                        <a:pt x="117" y="59"/>
                      </a:cubicBezTo>
                      <a:cubicBezTo>
                        <a:pt x="115" y="63"/>
                        <a:pt x="117" y="66"/>
                        <a:pt x="117" y="69"/>
                      </a:cubicBezTo>
                      <a:cubicBezTo>
                        <a:pt x="126" y="74"/>
                        <a:pt x="130" y="85"/>
                        <a:pt x="130" y="95"/>
                      </a:cubicBezTo>
                      <a:cubicBezTo>
                        <a:pt x="133" y="89"/>
                        <a:pt x="135" y="83"/>
                        <a:pt x="140" y="79"/>
                      </a:cubicBezTo>
                      <a:cubicBezTo>
                        <a:pt x="147" y="69"/>
                        <a:pt x="159" y="64"/>
                        <a:pt x="170" y="63"/>
                      </a:cubicBezTo>
                      <a:cubicBezTo>
                        <a:pt x="167" y="57"/>
                        <a:pt x="162" y="52"/>
                        <a:pt x="157" y="49"/>
                      </a:cubicBezTo>
                      <a:cubicBezTo>
                        <a:pt x="149" y="46"/>
                        <a:pt x="141" y="42"/>
                        <a:pt x="131" y="43"/>
                      </a:cubicBezTo>
                      <a:cubicBezTo>
                        <a:pt x="129" y="42"/>
                        <a:pt x="129" y="42"/>
                        <a:pt x="129" y="42"/>
                      </a:cubicBezTo>
                      <a:cubicBezTo>
                        <a:pt x="128" y="32"/>
                        <a:pt x="119" y="25"/>
                        <a:pt x="1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4" name="Freeform 26">
                  <a:extLst>
                    <a:ext uri="{FF2B5EF4-FFF2-40B4-BE49-F238E27FC236}">
                      <a16:creationId xmlns:a16="http://schemas.microsoft.com/office/drawing/2014/main" id="{77F17028-EB3B-4785-B2DD-ED43A220C74E}"/>
                    </a:ext>
                  </a:extLst>
                </p:cNvPr>
                <p:cNvSpPr>
                  <a:spLocks/>
                </p:cNvSpPr>
                <p:nvPr/>
              </p:nvSpPr>
              <p:spPr bwMode="auto">
                <a:xfrm>
                  <a:off x="2347913" y="1874838"/>
                  <a:ext cx="85725" cy="96838"/>
                </a:xfrm>
                <a:custGeom>
                  <a:avLst/>
                  <a:gdLst>
                    <a:gd name="T0" fmla="*/ 48 w 56"/>
                    <a:gd name="T1" fmla="*/ 29 h 63"/>
                    <a:gd name="T2" fmla="*/ 41 w 56"/>
                    <a:gd name="T3" fmla="*/ 18 h 63"/>
                    <a:gd name="T4" fmla="*/ 16 w 56"/>
                    <a:gd name="T5" fmla="*/ 1 h 63"/>
                    <a:gd name="T6" fmla="*/ 8 w 56"/>
                    <a:gd name="T7" fmla="*/ 1 h 63"/>
                    <a:gd name="T8" fmla="*/ 46 w 56"/>
                    <a:gd name="T9" fmla="*/ 48 h 63"/>
                    <a:gd name="T10" fmla="*/ 41 w 56"/>
                    <a:gd name="T11" fmla="*/ 51 h 63"/>
                    <a:gd name="T12" fmla="*/ 0 w 56"/>
                    <a:gd name="T13" fmla="*/ 20 h 63"/>
                    <a:gd name="T14" fmla="*/ 4 w 56"/>
                    <a:gd name="T15" fmla="*/ 29 h 63"/>
                    <a:gd name="T16" fmla="*/ 35 w 56"/>
                    <a:gd name="T17" fmla="*/ 57 h 63"/>
                    <a:gd name="T18" fmla="*/ 54 w 56"/>
                    <a:gd name="T19" fmla="*/ 59 h 63"/>
                    <a:gd name="T20" fmla="*/ 48 w 56"/>
                    <a:gd name="T2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3">
                      <a:moveTo>
                        <a:pt x="48" y="29"/>
                      </a:moveTo>
                      <a:cubicBezTo>
                        <a:pt x="41" y="18"/>
                        <a:pt x="41" y="18"/>
                        <a:pt x="41" y="18"/>
                      </a:cubicBezTo>
                      <a:cubicBezTo>
                        <a:pt x="33" y="12"/>
                        <a:pt x="27" y="2"/>
                        <a:pt x="16" y="1"/>
                      </a:cubicBezTo>
                      <a:cubicBezTo>
                        <a:pt x="14" y="0"/>
                        <a:pt x="9" y="0"/>
                        <a:pt x="8" y="1"/>
                      </a:cubicBezTo>
                      <a:cubicBezTo>
                        <a:pt x="27" y="11"/>
                        <a:pt x="44" y="27"/>
                        <a:pt x="46" y="48"/>
                      </a:cubicBezTo>
                      <a:cubicBezTo>
                        <a:pt x="45" y="51"/>
                        <a:pt x="43" y="51"/>
                        <a:pt x="41" y="51"/>
                      </a:cubicBezTo>
                      <a:cubicBezTo>
                        <a:pt x="24" y="48"/>
                        <a:pt x="12" y="32"/>
                        <a:pt x="0" y="20"/>
                      </a:cubicBezTo>
                      <a:cubicBezTo>
                        <a:pt x="0" y="23"/>
                        <a:pt x="2" y="26"/>
                        <a:pt x="4" y="29"/>
                      </a:cubicBezTo>
                      <a:cubicBezTo>
                        <a:pt x="13" y="40"/>
                        <a:pt x="21" y="53"/>
                        <a:pt x="35" y="57"/>
                      </a:cubicBezTo>
                      <a:cubicBezTo>
                        <a:pt x="41" y="59"/>
                        <a:pt x="48" y="63"/>
                        <a:pt x="54" y="59"/>
                      </a:cubicBezTo>
                      <a:cubicBezTo>
                        <a:pt x="56" y="48"/>
                        <a:pt x="51" y="39"/>
                        <a:pt x="4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5" name="Freeform 27">
                  <a:extLst>
                    <a:ext uri="{FF2B5EF4-FFF2-40B4-BE49-F238E27FC236}">
                      <a16:creationId xmlns:a16="http://schemas.microsoft.com/office/drawing/2014/main" id="{61ACFD99-FA9E-42AB-9643-4EDD0692A754}"/>
                    </a:ext>
                  </a:extLst>
                </p:cNvPr>
                <p:cNvSpPr>
                  <a:spLocks/>
                </p:cNvSpPr>
                <p:nvPr/>
              </p:nvSpPr>
              <p:spPr bwMode="auto">
                <a:xfrm>
                  <a:off x="2541588" y="1881188"/>
                  <a:ext cx="228600" cy="111125"/>
                </a:xfrm>
                <a:custGeom>
                  <a:avLst/>
                  <a:gdLst>
                    <a:gd name="T0" fmla="*/ 80 w 149"/>
                    <a:gd name="T1" fmla="*/ 6 h 72"/>
                    <a:gd name="T2" fmla="*/ 65 w 149"/>
                    <a:gd name="T3" fmla="*/ 0 h 72"/>
                    <a:gd name="T4" fmla="*/ 21 w 149"/>
                    <a:gd name="T5" fmla="*/ 40 h 72"/>
                    <a:gd name="T6" fmla="*/ 19 w 149"/>
                    <a:gd name="T7" fmla="*/ 51 h 72"/>
                    <a:gd name="T8" fmla="*/ 2 w 149"/>
                    <a:gd name="T9" fmla="*/ 52 h 72"/>
                    <a:gd name="T10" fmla="*/ 1 w 149"/>
                    <a:gd name="T11" fmla="*/ 56 h 72"/>
                    <a:gd name="T12" fmla="*/ 23 w 149"/>
                    <a:gd name="T13" fmla="*/ 72 h 72"/>
                    <a:gd name="T14" fmla="*/ 35 w 149"/>
                    <a:gd name="T15" fmla="*/ 62 h 72"/>
                    <a:gd name="T16" fmla="*/ 55 w 149"/>
                    <a:gd name="T17" fmla="*/ 32 h 72"/>
                    <a:gd name="T18" fmla="*/ 100 w 149"/>
                    <a:gd name="T19" fmla="*/ 31 h 72"/>
                    <a:gd name="T20" fmla="*/ 111 w 149"/>
                    <a:gd name="T21" fmla="*/ 61 h 72"/>
                    <a:gd name="T22" fmla="*/ 120 w 149"/>
                    <a:gd name="T23" fmla="*/ 72 h 72"/>
                    <a:gd name="T24" fmla="*/ 129 w 149"/>
                    <a:gd name="T25" fmla="*/ 67 h 72"/>
                    <a:gd name="T26" fmla="*/ 148 w 149"/>
                    <a:gd name="T27" fmla="*/ 56 h 72"/>
                    <a:gd name="T28" fmla="*/ 148 w 149"/>
                    <a:gd name="T29" fmla="*/ 52 h 72"/>
                    <a:gd name="T30" fmla="*/ 118 w 149"/>
                    <a:gd name="T31" fmla="*/ 42 h 72"/>
                    <a:gd name="T32" fmla="*/ 80 w 149"/>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72">
                      <a:moveTo>
                        <a:pt x="80" y="6"/>
                      </a:moveTo>
                      <a:cubicBezTo>
                        <a:pt x="75" y="5"/>
                        <a:pt x="71" y="1"/>
                        <a:pt x="65" y="0"/>
                      </a:cubicBezTo>
                      <a:cubicBezTo>
                        <a:pt x="54" y="18"/>
                        <a:pt x="27" y="17"/>
                        <a:pt x="21" y="40"/>
                      </a:cubicBezTo>
                      <a:cubicBezTo>
                        <a:pt x="20" y="43"/>
                        <a:pt x="21" y="48"/>
                        <a:pt x="19" y="51"/>
                      </a:cubicBezTo>
                      <a:cubicBezTo>
                        <a:pt x="13" y="51"/>
                        <a:pt x="7" y="53"/>
                        <a:pt x="2" y="52"/>
                      </a:cubicBezTo>
                      <a:cubicBezTo>
                        <a:pt x="0" y="52"/>
                        <a:pt x="0" y="54"/>
                        <a:pt x="1" y="56"/>
                      </a:cubicBezTo>
                      <a:cubicBezTo>
                        <a:pt x="11" y="57"/>
                        <a:pt x="16" y="67"/>
                        <a:pt x="23" y="72"/>
                      </a:cubicBezTo>
                      <a:cubicBezTo>
                        <a:pt x="28" y="71"/>
                        <a:pt x="32" y="66"/>
                        <a:pt x="35" y="62"/>
                      </a:cubicBezTo>
                      <a:cubicBezTo>
                        <a:pt x="37" y="50"/>
                        <a:pt x="46" y="40"/>
                        <a:pt x="55" y="32"/>
                      </a:cubicBezTo>
                      <a:cubicBezTo>
                        <a:pt x="69" y="26"/>
                        <a:pt x="87" y="21"/>
                        <a:pt x="100" y="31"/>
                      </a:cubicBezTo>
                      <a:cubicBezTo>
                        <a:pt x="108" y="39"/>
                        <a:pt x="109" y="51"/>
                        <a:pt x="111" y="61"/>
                      </a:cubicBezTo>
                      <a:cubicBezTo>
                        <a:pt x="114" y="65"/>
                        <a:pt x="118" y="68"/>
                        <a:pt x="120" y="72"/>
                      </a:cubicBezTo>
                      <a:cubicBezTo>
                        <a:pt x="124" y="72"/>
                        <a:pt x="126" y="70"/>
                        <a:pt x="129" y="67"/>
                      </a:cubicBezTo>
                      <a:cubicBezTo>
                        <a:pt x="134" y="62"/>
                        <a:pt x="141" y="59"/>
                        <a:pt x="148" y="56"/>
                      </a:cubicBezTo>
                      <a:cubicBezTo>
                        <a:pt x="148" y="55"/>
                        <a:pt x="149" y="54"/>
                        <a:pt x="148" y="52"/>
                      </a:cubicBezTo>
                      <a:cubicBezTo>
                        <a:pt x="140" y="45"/>
                        <a:pt x="129" y="44"/>
                        <a:pt x="118" y="42"/>
                      </a:cubicBezTo>
                      <a:cubicBezTo>
                        <a:pt x="111" y="26"/>
                        <a:pt x="96" y="11"/>
                        <a:pt x="8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6" name="Freeform 28">
                  <a:extLst>
                    <a:ext uri="{FF2B5EF4-FFF2-40B4-BE49-F238E27FC236}">
                      <a16:creationId xmlns:a16="http://schemas.microsoft.com/office/drawing/2014/main" id="{D077FFF7-B741-4189-93CE-E5679D54EAB3}"/>
                    </a:ext>
                  </a:extLst>
                </p:cNvPr>
                <p:cNvSpPr>
                  <a:spLocks/>
                </p:cNvSpPr>
                <p:nvPr/>
              </p:nvSpPr>
              <p:spPr bwMode="auto">
                <a:xfrm>
                  <a:off x="2862263" y="1884363"/>
                  <a:ext cx="90488" cy="84138"/>
                </a:xfrm>
                <a:custGeom>
                  <a:avLst/>
                  <a:gdLst>
                    <a:gd name="T0" fmla="*/ 39 w 59"/>
                    <a:gd name="T1" fmla="*/ 0 h 55"/>
                    <a:gd name="T2" fmla="*/ 16 w 59"/>
                    <a:gd name="T3" fmla="*/ 15 h 55"/>
                    <a:gd name="T4" fmla="*/ 2 w 59"/>
                    <a:gd name="T5" fmla="*/ 53 h 55"/>
                    <a:gd name="T6" fmla="*/ 27 w 59"/>
                    <a:gd name="T7" fmla="*/ 48 h 55"/>
                    <a:gd name="T8" fmla="*/ 59 w 59"/>
                    <a:gd name="T9" fmla="*/ 12 h 55"/>
                    <a:gd name="T10" fmla="*/ 38 w 59"/>
                    <a:gd name="T11" fmla="*/ 36 h 55"/>
                    <a:gd name="T12" fmla="*/ 10 w 59"/>
                    <a:gd name="T13" fmla="*/ 46 h 55"/>
                    <a:gd name="T14" fmla="*/ 8 w 59"/>
                    <a:gd name="T15" fmla="*/ 41 h 55"/>
                    <a:gd name="T16" fmla="*/ 31 w 59"/>
                    <a:gd name="T17" fmla="*/ 9 h 55"/>
                    <a:gd name="T18" fmla="*/ 39 w 59"/>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5">
                      <a:moveTo>
                        <a:pt x="39" y="0"/>
                      </a:moveTo>
                      <a:cubicBezTo>
                        <a:pt x="30" y="4"/>
                        <a:pt x="22" y="9"/>
                        <a:pt x="16" y="15"/>
                      </a:cubicBezTo>
                      <a:cubicBezTo>
                        <a:pt x="5" y="25"/>
                        <a:pt x="0" y="40"/>
                        <a:pt x="2" y="53"/>
                      </a:cubicBezTo>
                      <a:cubicBezTo>
                        <a:pt x="11" y="55"/>
                        <a:pt x="19" y="51"/>
                        <a:pt x="27" y="48"/>
                      </a:cubicBezTo>
                      <a:cubicBezTo>
                        <a:pt x="42" y="42"/>
                        <a:pt x="56" y="27"/>
                        <a:pt x="59" y="12"/>
                      </a:cubicBezTo>
                      <a:cubicBezTo>
                        <a:pt x="54" y="21"/>
                        <a:pt x="48" y="30"/>
                        <a:pt x="38" y="36"/>
                      </a:cubicBezTo>
                      <a:cubicBezTo>
                        <a:pt x="30" y="42"/>
                        <a:pt x="19" y="42"/>
                        <a:pt x="10" y="46"/>
                      </a:cubicBezTo>
                      <a:cubicBezTo>
                        <a:pt x="8" y="45"/>
                        <a:pt x="8" y="43"/>
                        <a:pt x="8" y="41"/>
                      </a:cubicBezTo>
                      <a:cubicBezTo>
                        <a:pt x="13" y="29"/>
                        <a:pt x="20" y="17"/>
                        <a:pt x="31" y="9"/>
                      </a:cubicBezTo>
                      <a:cubicBezTo>
                        <a:pt x="33" y="6"/>
                        <a:pt x="38" y="3"/>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7" name="Freeform 29">
                  <a:extLst>
                    <a:ext uri="{FF2B5EF4-FFF2-40B4-BE49-F238E27FC236}">
                      <a16:creationId xmlns:a16="http://schemas.microsoft.com/office/drawing/2014/main" id="{AC8842F4-27B9-4080-BCDC-5091F32BB525}"/>
                    </a:ext>
                  </a:extLst>
                </p:cNvPr>
                <p:cNvSpPr>
                  <a:spLocks/>
                </p:cNvSpPr>
                <p:nvPr/>
              </p:nvSpPr>
              <p:spPr bwMode="auto">
                <a:xfrm>
                  <a:off x="2347913" y="1881188"/>
                  <a:ext cx="58738" cy="60325"/>
                </a:xfrm>
                <a:custGeom>
                  <a:avLst/>
                  <a:gdLst>
                    <a:gd name="T0" fmla="*/ 35 w 39"/>
                    <a:gd name="T1" fmla="*/ 28 h 39"/>
                    <a:gd name="T2" fmla="*/ 2 w 39"/>
                    <a:gd name="T3" fmla="*/ 0 h 39"/>
                    <a:gd name="T4" fmla="*/ 1 w 39"/>
                    <a:gd name="T5" fmla="*/ 3 h 39"/>
                    <a:gd name="T6" fmla="*/ 23 w 39"/>
                    <a:gd name="T7" fmla="*/ 31 h 39"/>
                    <a:gd name="T8" fmla="*/ 39 w 39"/>
                    <a:gd name="T9" fmla="*/ 39 h 39"/>
                    <a:gd name="T10" fmla="*/ 35 w 39"/>
                    <a:gd name="T11" fmla="*/ 28 h 39"/>
                  </a:gdLst>
                  <a:ahLst/>
                  <a:cxnLst>
                    <a:cxn ang="0">
                      <a:pos x="T0" y="T1"/>
                    </a:cxn>
                    <a:cxn ang="0">
                      <a:pos x="T2" y="T3"/>
                    </a:cxn>
                    <a:cxn ang="0">
                      <a:pos x="T4" y="T5"/>
                    </a:cxn>
                    <a:cxn ang="0">
                      <a:pos x="T6" y="T7"/>
                    </a:cxn>
                    <a:cxn ang="0">
                      <a:pos x="T8" y="T9"/>
                    </a:cxn>
                    <a:cxn ang="0">
                      <a:pos x="T10" y="T11"/>
                    </a:cxn>
                  </a:cxnLst>
                  <a:rect l="0" t="0" r="r" b="b"/>
                  <a:pathLst>
                    <a:path w="39" h="39">
                      <a:moveTo>
                        <a:pt x="35" y="28"/>
                      </a:moveTo>
                      <a:cubicBezTo>
                        <a:pt x="28" y="15"/>
                        <a:pt x="16" y="4"/>
                        <a:pt x="2" y="0"/>
                      </a:cubicBezTo>
                      <a:cubicBezTo>
                        <a:pt x="0" y="0"/>
                        <a:pt x="1" y="2"/>
                        <a:pt x="1" y="3"/>
                      </a:cubicBezTo>
                      <a:cubicBezTo>
                        <a:pt x="8" y="12"/>
                        <a:pt x="14" y="23"/>
                        <a:pt x="23" y="31"/>
                      </a:cubicBezTo>
                      <a:cubicBezTo>
                        <a:pt x="28" y="34"/>
                        <a:pt x="33" y="38"/>
                        <a:pt x="39" y="39"/>
                      </a:cubicBezTo>
                      <a:cubicBezTo>
                        <a:pt x="39" y="35"/>
                        <a:pt x="37" y="31"/>
                        <a:pt x="3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8" name="Freeform 30">
                  <a:extLst>
                    <a:ext uri="{FF2B5EF4-FFF2-40B4-BE49-F238E27FC236}">
                      <a16:creationId xmlns:a16="http://schemas.microsoft.com/office/drawing/2014/main" id="{D8E70A96-49F9-4F0A-9C5A-D4D00318154B}"/>
                    </a:ext>
                  </a:extLst>
                </p:cNvPr>
                <p:cNvSpPr>
                  <a:spLocks/>
                </p:cNvSpPr>
                <p:nvPr/>
              </p:nvSpPr>
              <p:spPr bwMode="auto">
                <a:xfrm>
                  <a:off x="2890838" y="1885950"/>
                  <a:ext cx="57150" cy="53975"/>
                </a:xfrm>
                <a:custGeom>
                  <a:avLst/>
                  <a:gdLst>
                    <a:gd name="T0" fmla="*/ 38 w 38"/>
                    <a:gd name="T1" fmla="*/ 2 h 35"/>
                    <a:gd name="T2" fmla="*/ 27 w 38"/>
                    <a:gd name="T3" fmla="*/ 4 h 35"/>
                    <a:gd name="T4" fmla="*/ 0 w 38"/>
                    <a:gd name="T5" fmla="*/ 35 h 35"/>
                    <a:gd name="T6" fmla="*/ 38 w 38"/>
                    <a:gd name="T7" fmla="*/ 2 h 35"/>
                  </a:gdLst>
                  <a:ahLst/>
                  <a:cxnLst>
                    <a:cxn ang="0">
                      <a:pos x="T0" y="T1"/>
                    </a:cxn>
                    <a:cxn ang="0">
                      <a:pos x="T2" y="T3"/>
                    </a:cxn>
                    <a:cxn ang="0">
                      <a:pos x="T4" y="T5"/>
                    </a:cxn>
                    <a:cxn ang="0">
                      <a:pos x="T6" y="T7"/>
                    </a:cxn>
                  </a:cxnLst>
                  <a:rect l="0" t="0" r="r" b="b"/>
                  <a:pathLst>
                    <a:path w="38" h="35">
                      <a:moveTo>
                        <a:pt x="38" y="2"/>
                      </a:moveTo>
                      <a:cubicBezTo>
                        <a:pt x="34" y="0"/>
                        <a:pt x="30" y="3"/>
                        <a:pt x="27" y="4"/>
                      </a:cubicBezTo>
                      <a:cubicBezTo>
                        <a:pt x="17" y="13"/>
                        <a:pt x="3" y="21"/>
                        <a:pt x="0" y="35"/>
                      </a:cubicBezTo>
                      <a:cubicBezTo>
                        <a:pt x="18" y="34"/>
                        <a:pt x="33" y="19"/>
                        <a:pt x="3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39" name="Freeform 31">
                  <a:extLst>
                    <a:ext uri="{FF2B5EF4-FFF2-40B4-BE49-F238E27FC236}">
                      <a16:creationId xmlns:a16="http://schemas.microsoft.com/office/drawing/2014/main" id="{BBA84C62-B1FD-4EE3-A84B-C064F46BB50B}"/>
                    </a:ext>
                  </a:extLst>
                </p:cNvPr>
                <p:cNvSpPr>
                  <a:spLocks/>
                </p:cNvSpPr>
                <p:nvPr/>
              </p:nvSpPr>
              <p:spPr bwMode="auto">
                <a:xfrm>
                  <a:off x="2976563" y="1903413"/>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0" name="Freeform 32">
                  <a:extLst>
                    <a:ext uri="{FF2B5EF4-FFF2-40B4-BE49-F238E27FC236}">
                      <a16:creationId xmlns:a16="http://schemas.microsoft.com/office/drawing/2014/main" id="{EE31D555-0C99-4FC1-AC8F-EC27D81B21B9}"/>
                    </a:ext>
                  </a:extLst>
                </p:cNvPr>
                <p:cNvSpPr>
                  <a:spLocks/>
                </p:cNvSpPr>
                <p:nvPr/>
              </p:nvSpPr>
              <p:spPr bwMode="auto">
                <a:xfrm>
                  <a:off x="2967038" y="1908175"/>
                  <a:ext cx="101600" cy="100013"/>
                </a:xfrm>
                <a:custGeom>
                  <a:avLst/>
                  <a:gdLst>
                    <a:gd name="T0" fmla="*/ 24 w 66"/>
                    <a:gd name="T1" fmla="*/ 40 h 65"/>
                    <a:gd name="T2" fmla="*/ 1 w 66"/>
                    <a:gd name="T3" fmla="*/ 0 h 65"/>
                    <a:gd name="T4" fmla="*/ 0 w 66"/>
                    <a:gd name="T5" fmla="*/ 6 h 65"/>
                    <a:gd name="T6" fmla="*/ 34 w 66"/>
                    <a:gd name="T7" fmla="*/ 56 h 65"/>
                    <a:gd name="T8" fmla="*/ 66 w 66"/>
                    <a:gd name="T9" fmla="*/ 61 h 65"/>
                    <a:gd name="T10" fmla="*/ 60 w 66"/>
                    <a:gd name="T11" fmla="*/ 50 h 65"/>
                    <a:gd name="T12" fmla="*/ 24 w 66"/>
                    <a:gd name="T13" fmla="*/ 40 h 65"/>
                  </a:gdLst>
                  <a:ahLst/>
                  <a:cxnLst>
                    <a:cxn ang="0">
                      <a:pos x="T0" y="T1"/>
                    </a:cxn>
                    <a:cxn ang="0">
                      <a:pos x="T2" y="T3"/>
                    </a:cxn>
                    <a:cxn ang="0">
                      <a:pos x="T4" y="T5"/>
                    </a:cxn>
                    <a:cxn ang="0">
                      <a:pos x="T6" y="T7"/>
                    </a:cxn>
                    <a:cxn ang="0">
                      <a:pos x="T8" y="T9"/>
                    </a:cxn>
                    <a:cxn ang="0">
                      <a:pos x="T10" y="T11"/>
                    </a:cxn>
                    <a:cxn ang="0">
                      <a:pos x="T12" y="T13"/>
                    </a:cxn>
                  </a:cxnLst>
                  <a:rect l="0" t="0" r="r" b="b"/>
                  <a:pathLst>
                    <a:path w="66" h="65">
                      <a:moveTo>
                        <a:pt x="24" y="40"/>
                      </a:moveTo>
                      <a:cubicBezTo>
                        <a:pt x="11" y="29"/>
                        <a:pt x="8" y="14"/>
                        <a:pt x="1" y="0"/>
                      </a:cubicBezTo>
                      <a:cubicBezTo>
                        <a:pt x="0" y="6"/>
                        <a:pt x="0" y="6"/>
                        <a:pt x="0" y="6"/>
                      </a:cubicBezTo>
                      <a:cubicBezTo>
                        <a:pt x="3" y="26"/>
                        <a:pt x="15" y="48"/>
                        <a:pt x="34" y="56"/>
                      </a:cubicBezTo>
                      <a:cubicBezTo>
                        <a:pt x="43" y="60"/>
                        <a:pt x="55" y="65"/>
                        <a:pt x="66" y="61"/>
                      </a:cubicBezTo>
                      <a:cubicBezTo>
                        <a:pt x="65" y="57"/>
                        <a:pt x="63" y="53"/>
                        <a:pt x="60" y="50"/>
                      </a:cubicBezTo>
                      <a:cubicBezTo>
                        <a:pt x="47" y="53"/>
                        <a:pt x="35" y="46"/>
                        <a:pt x="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1" name="Freeform 33">
                  <a:extLst>
                    <a:ext uri="{FF2B5EF4-FFF2-40B4-BE49-F238E27FC236}">
                      <a16:creationId xmlns:a16="http://schemas.microsoft.com/office/drawing/2014/main" id="{80069235-B131-46E5-A061-581E54D852E5}"/>
                    </a:ext>
                  </a:extLst>
                </p:cNvPr>
                <p:cNvSpPr>
                  <a:spLocks/>
                </p:cNvSpPr>
                <p:nvPr/>
              </p:nvSpPr>
              <p:spPr bwMode="auto">
                <a:xfrm>
                  <a:off x="2241551" y="1912938"/>
                  <a:ext cx="100013" cy="87313"/>
                </a:xfrm>
                <a:custGeom>
                  <a:avLst/>
                  <a:gdLst>
                    <a:gd name="T0" fmla="*/ 63 w 65"/>
                    <a:gd name="T1" fmla="*/ 14 h 57"/>
                    <a:gd name="T2" fmla="*/ 63 w 65"/>
                    <a:gd name="T3" fmla="*/ 0 h 57"/>
                    <a:gd name="T4" fmla="*/ 46 w 65"/>
                    <a:gd name="T5" fmla="*/ 29 h 57"/>
                    <a:gd name="T6" fmla="*/ 9 w 65"/>
                    <a:gd name="T7" fmla="*/ 41 h 57"/>
                    <a:gd name="T8" fmla="*/ 0 w 65"/>
                    <a:gd name="T9" fmla="*/ 57 h 57"/>
                    <a:gd name="T10" fmla="*/ 9 w 65"/>
                    <a:gd name="T11" fmla="*/ 57 h 57"/>
                    <a:gd name="T12" fmla="*/ 63 w 65"/>
                    <a:gd name="T13" fmla="*/ 14 h 57"/>
                  </a:gdLst>
                  <a:ahLst/>
                  <a:cxnLst>
                    <a:cxn ang="0">
                      <a:pos x="T0" y="T1"/>
                    </a:cxn>
                    <a:cxn ang="0">
                      <a:pos x="T2" y="T3"/>
                    </a:cxn>
                    <a:cxn ang="0">
                      <a:pos x="T4" y="T5"/>
                    </a:cxn>
                    <a:cxn ang="0">
                      <a:pos x="T6" y="T7"/>
                    </a:cxn>
                    <a:cxn ang="0">
                      <a:pos x="T8" y="T9"/>
                    </a:cxn>
                    <a:cxn ang="0">
                      <a:pos x="T10" y="T11"/>
                    </a:cxn>
                    <a:cxn ang="0">
                      <a:pos x="T12" y="T13"/>
                    </a:cxn>
                  </a:cxnLst>
                  <a:rect l="0" t="0" r="r" b="b"/>
                  <a:pathLst>
                    <a:path w="65" h="57">
                      <a:moveTo>
                        <a:pt x="63" y="14"/>
                      </a:moveTo>
                      <a:cubicBezTo>
                        <a:pt x="64" y="10"/>
                        <a:pt x="65" y="4"/>
                        <a:pt x="63" y="0"/>
                      </a:cubicBezTo>
                      <a:cubicBezTo>
                        <a:pt x="58" y="10"/>
                        <a:pt x="55" y="21"/>
                        <a:pt x="46" y="29"/>
                      </a:cubicBezTo>
                      <a:cubicBezTo>
                        <a:pt x="36" y="37"/>
                        <a:pt x="23" y="43"/>
                        <a:pt x="9" y="41"/>
                      </a:cubicBezTo>
                      <a:cubicBezTo>
                        <a:pt x="5" y="44"/>
                        <a:pt x="1" y="50"/>
                        <a:pt x="0" y="57"/>
                      </a:cubicBezTo>
                      <a:cubicBezTo>
                        <a:pt x="9" y="57"/>
                        <a:pt x="9" y="57"/>
                        <a:pt x="9" y="57"/>
                      </a:cubicBezTo>
                      <a:cubicBezTo>
                        <a:pt x="33" y="54"/>
                        <a:pt x="55" y="36"/>
                        <a:pt x="6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2" name="Freeform 34">
                  <a:extLst>
                    <a:ext uri="{FF2B5EF4-FFF2-40B4-BE49-F238E27FC236}">
                      <a16:creationId xmlns:a16="http://schemas.microsoft.com/office/drawing/2014/main" id="{9AB07AB6-2215-4D42-B8D8-77903C8CA03F}"/>
                    </a:ext>
                  </a:extLst>
                </p:cNvPr>
                <p:cNvSpPr>
                  <a:spLocks/>
                </p:cNvSpPr>
                <p:nvPr/>
              </p:nvSpPr>
              <p:spPr bwMode="auto">
                <a:xfrm>
                  <a:off x="2263776" y="1917700"/>
                  <a:ext cx="60325" cy="50800"/>
                </a:xfrm>
                <a:custGeom>
                  <a:avLst/>
                  <a:gdLst>
                    <a:gd name="T0" fmla="*/ 39 w 39"/>
                    <a:gd name="T1" fmla="*/ 0 h 33"/>
                    <a:gd name="T2" fmla="*/ 7 w 39"/>
                    <a:gd name="T3" fmla="*/ 23 h 33"/>
                    <a:gd name="T4" fmla="*/ 0 w 39"/>
                    <a:gd name="T5" fmla="*/ 32 h 33"/>
                    <a:gd name="T6" fmla="*/ 14 w 39"/>
                    <a:gd name="T7" fmla="*/ 29 h 33"/>
                    <a:gd name="T8" fmla="*/ 39 w 39"/>
                    <a:gd name="T9" fmla="*/ 0 h 33"/>
                  </a:gdLst>
                  <a:ahLst/>
                  <a:cxnLst>
                    <a:cxn ang="0">
                      <a:pos x="T0" y="T1"/>
                    </a:cxn>
                    <a:cxn ang="0">
                      <a:pos x="T2" y="T3"/>
                    </a:cxn>
                    <a:cxn ang="0">
                      <a:pos x="T4" y="T5"/>
                    </a:cxn>
                    <a:cxn ang="0">
                      <a:pos x="T6" y="T7"/>
                    </a:cxn>
                    <a:cxn ang="0">
                      <a:pos x="T8" y="T9"/>
                    </a:cxn>
                  </a:cxnLst>
                  <a:rect l="0" t="0" r="r" b="b"/>
                  <a:pathLst>
                    <a:path w="39" h="33">
                      <a:moveTo>
                        <a:pt x="39" y="0"/>
                      </a:moveTo>
                      <a:cubicBezTo>
                        <a:pt x="26" y="3"/>
                        <a:pt x="16" y="13"/>
                        <a:pt x="7" y="23"/>
                      </a:cubicBezTo>
                      <a:cubicBezTo>
                        <a:pt x="4" y="25"/>
                        <a:pt x="0" y="28"/>
                        <a:pt x="0" y="32"/>
                      </a:cubicBezTo>
                      <a:cubicBezTo>
                        <a:pt x="5" y="33"/>
                        <a:pt x="9" y="29"/>
                        <a:pt x="14" y="29"/>
                      </a:cubicBezTo>
                      <a:cubicBezTo>
                        <a:pt x="26" y="23"/>
                        <a:pt x="36" y="13"/>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3" name="Freeform 35">
                  <a:extLst>
                    <a:ext uri="{FF2B5EF4-FFF2-40B4-BE49-F238E27FC236}">
                      <a16:creationId xmlns:a16="http://schemas.microsoft.com/office/drawing/2014/main" id="{EE9F46E5-0F11-43D6-9502-257C1AC50E21}"/>
                    </a:ext>
                  </a:extLst>
                </p:cNvPr>
                <p:cNvSpPr>
                  <a:spLocks/>
                </p:cNvSpPr>
                <p:nvPr/>
              </p:nvSpPr>
              <p:spPr bwMode="auto">
                <a:xfrm>
                  <a:off x="2940051" y="1925638"/>
                  <a:ext cx="30163" cy="61913"/>
                </a:xfrm>
                <a:custGeom>
                  <a:avLst/>
                  <a:gdLst>
                    <a:gd name="T0" fmla="*/ 20 w 20"/>
                    <a:gd name="T1" fmla="*/ 23 h 40"/>
                    <a:gd name="T2" fmla="*/ 11 w 20"/>
                    <a:gd name="T3" fmla="*/ 0 h 40"/>
                    <a:gd name="T4" fmla="*/ 3 w 20"/>
                    <a:gd name="T5" fmla="*/ 11 h 40"/>
                    <a:gd name="T6" fmla="*/ 7 w 20"/>
                    <a:gd name="T7" fmla="*/ 40 h 40"/>
                    <a:gd name="T8" fmla="*/ 20 w 20"/>
                    <a:gd name="T9" fmla="*/ 23 h 40"/>
                  </a:gdLst>
                  <a:ahLst/>
                  <a:cxnLst>
                    <a:cxn ang="0">
                      <a:pos x="T0" y="T1"/>
                    </a:cxn>
                    <a:cxn ang="0">
                      <a:pos x="T2" y="T3"/>
                    </a:cxn>
                    <a:cxn ang="0">
                      <a:pos x="T4" y="T5"/>
                    </a:cxn>
                    <a:cxn ang="0">
                      <a:pos x="T6" y="T7"/>
                    </a:cxn>
                    <a:cxn ang="0">
                      <a:pos x="T8" y="T9"/>
                    </a:cxn>
                  </a:cxnLst>
                  <a:rect l="0" t="0" r="r" b="b"/>
                  <a:pathLst>
                    <a:path w="20" h="40">
                      <a:moveTo>
                        <a:pt x="20" y="23"/>
                      </a:moveTo>
                      <a:cubicBezTo>
                        <a:pt x="17" y="15"/>
                        <a:pt x="15" y="7"/>
                        <a:pt x="11" y="0"/>
                      </a:cubicBezTo>
                      <a:cubicBezTo>
                        <a:pt x="3" y="11"/>
                        <a:pt x="3" y="11"/>
                        <a:pt x="3" y="11"/>
                      </a:cubicBezTo>
                      <a:cubicBezTo>
                        <a:pt x="0" y="21"/>
                        <a:pt x="1" y="32"/>
                        <a:pt x="7" y="40"/>
                      </a:cubicBezTo>
                      <a:cubicBezTo>
                        <a:pt x="15" y="40"/>
                        <a:pt x="16" y="30"/>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4" name="Freeform 36">
                  <a:extLst>
                    <a:ext uri="{FF2B5EF4-FFF2-40B4-BE49-F238E27FC236}">
                      <a16:creationId xmlns:a16="http://schemas.microsoft.com/office/drawing/2014/main" id="{117DB33C-43CE-4A0C-9DDB-148BAAFF6F15}"/>
                    </a:ext>
                  </a:extLst>
                </p:cNvPr>
                <p:cNvSpPr>
                  <a:spLocks/>
                </p:cNvSpPr>
                <p:nvPr/>
              </p:nvSpPr>
              <p:spPr bwMode="auto">
                <a:xfrm>
                  <a:off x="2989263" y="1935163"/>
                  <a:ext cx="60325" cy="42863"/>
                </a:xfrm>
                <a:custGeom>
                  <a:avLst/>
                  <a:gdLst>
                    <a:gd name="T0" fmla="*/ 40 w 40"/>
                    <a:gd name="T1" fmla="*/ 26 h 28"/>
                    <a:gd name="T2" fmla="*/ 0 w 40"/>
                    <a:gd name="T3" fmla="*/ 0 h 28"/>
                    <a:gd name="T4" fmla="*/ 0 w 40"/>
                    <a:gd name="T5" fmla="*/ 1 h 28"/>
                    <a:gd name="T6" fmla="*/ 23 w 40"/>
                    <a:gd name="T7" fmla="*/ 23 h 28"/>
                    <a:gd name="T8" fmla="*/ 40 w 40"/>
                    <a:gd name="T9" fmla="*/ 26 h 28"/>
                  </a:gdLst>
                  <a:ahLst/>
                  <a:cxnLst>
                    <a:cxn ang="0">
                      <a:pos x="T0" y="T1"/>
                    </a:cxn>
                    <a:cxn ang="0">
                      <a:pos x="T2" y="T3"/>
                    </a:cxn>
                    <a:cxn ang="0">
                      <a:pos x="T4" y="T5"/>
                    </a:cxn>
                    <a:cxn ang="0">
                      <a:pos x="T6" y="T7"/>
                    </a:cxn>
                    <a:cxn ang="0">
                      <a:pos x="T8" y="T9"/>
                    </a:cxn>
                  </a:cxnLst>
                  <a:rect l="0" t="0" r="r" b="b"/>
                  <a:pathLst>
                    <a:path w="40" h="28">
                      <a:moveTo>
                        <a:pt x="40" y="26"/>
                      </a:moveTo>
                      <a:cubicBezTo>
                        <a:pt x="31" y="12"/>
                        <a:pt x="16" y="3"/>
                        <a:pt x="0" y="0"/>
                      </a:cubicBezTo>
                      <a:cubicBezTo>
                        <a:pt x="0" y="1"/>
                        <a:pt x="0" y="1"/>
                        <a:pt x="0" y="1"/>
                      </a:cubicBezTo>
                      <a:cubicBezTo>
                        <a:pt x="6" y="10"/>
                        <a:pt x="11" y="20"/>
                        <a:pt x="23" y="23"/>
                      </a:cubicBezTo>
                      <a:cubicBezTo>
                        <a:pt x="28" y="25"/>
                        <a:pt x="34" y="28"/>
                        <a:pt x="4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5" name="Freeform 37">
                  <a:extLst>
                    <a:ext uri="{FF2B5EF4-FFF2-40B4-BE49-F238E27FC236}">
                      <a16:creationId xmlns:a16="http://schemas.microsoft.com/office/drawing/2014/main" id="{A4906E66-21F7-43B3-ABFA-123E94DD753E}"/>
                    </a:ext>
                  </a:extLst>
                </p:cNvPr>
                <p:cNvSpPr>
                  <a:spLocks/>
                </p:cNvSpPr>
                <p:nvPr/>
              </p:nvSpPr>
              <p:spPr bwMode="auto">
                <a:xfrm>
                  <a:off x="2338388" y="1930400"/>
                  <a:ext cx="25400" cy="55563"/>
                </a:xfrm>
                <a:custGeom>
                  <a:avLst/>
                  <a:gdLst>
                    <a:gd name="T0" fmla="*/ 16 w 17"/>
                    <a:gd name="T1" fmla="*/ 16 h 36"/>
                    <a:gd name="T2" fmla="*/ 7 w 17"/>
                    <a:gd name="T3" fmla="*/ 0 h 36"/>
                    <a:gd name="T4" fmla="*/ 5 w 17"/>
                    <a:gd name="T5" fmla="*/ 3 h 36"/>
                    <a:gd name="T6" fmla="*/ 0 w 17"/>
                    <a:gd name="T7" fmla="*/ 19 h 36"/>
                    <a:gd name="T8" fmla="*/ 10 w 17"/>
                    <a:gd name="T9" fmla="*/ 36 h 36"/>
                    <a:gd name="T10" fmla="*/ 16 w 17"/>
                    <a:gd name="T11" fmla="*/ 16 h 36"/>
                  </a:gdLst>
                  <a:ahLst/>
                  <a:cxnLst>
                    <a:cxn ang="0">
                      <a:pos x="T0" y="T1"/>
                    </a:cxn>
                    <a:cxn ang="0">
                      <a:pos x="T2" y="T3"/>
                    </a:cxn>
                    <a:cxn ang="0">
                      <a:pos x="T4" y="T5"/>
                    </a:cxn>
                    <a:cxn ang="0">
                      <a:pos x="T6" y="T7"/>
                    </a:cxn>
                    <a:cxn ang="0">
                      <a:pos x="T8" y="T9"/>
                    </a:cxn>
                    <a:cxn ang="0">
                      <a:pos x="T10" y="T11"/>
                    </a:cxn>
                  </a:cxnLst>
                  <a:rect l="0" t="0" r="r" b="b"/>
                  <a:pathLst>
                    <a:path w="17" h="36">
                      <a:moveTo>
                        <a:pt x="16" y="16"/>
                      </a:moveTo>
                      <a:cubicBezTo>
                        <a:pt x="17" y="9"/>
                        <a:pt x="11" y="4"/>
                        <a:pt x="7" y="0"/>
                      </a:cubicBezTo>
                      <a:cubicBezTo>
                        <a:pt x="5" y="3"/>
                        <a:pt x="5" y="3"/>
                        <a:pt x="5" y="3"/>
                      </a:cubicBezTo>
                      <a:cubicBezTo>
                        <a:pt x="4" y="9"/>
                        <a:pt x="1" y="13"/>
                        <a:pt x="0" y="19"/>
                      </a:cubicBezTo>
                      <a:cubicBezTo>
                        <a:pt x="2" y="25"/>
                        <a:pt x="4" y="33"/>
                        <a:pt x="10" y="36"/>
                      </a:cubicBezTo>
                      <a:cubicBezTo>
                        <a:pt x="15" y="31"/>
                        <a:pt x="15" y="23"/>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6" name="Freeform 38">
                  <a:extLst>
                    <a:ext uri="{FF2B5EF4-FFF2-40B4-BE49-F238E27FC236}">
                      <a16:creationId xmlns:a16="http://schemas.microsoft.com/office/drawing/2014/main" id="{2469457A-1BC1-478D-9C96-D95D74BE6AA0}"/>
                    </a:ext>
                  </a:extLst>
                </p:cNvPr>
                <p:cNvSpPr>
                  <a:spLocks/>
                </p:cNvSpPr>
                <p:nvPr/>
              </p:nvSpPr>
              <p:spPr bwMode="auto">
                <a:xfrm>
                  <a:off x="2587626" y="1933575"/>
                  <a:ext cx="128588" cy="120650"/>
                </a:xfrm>
                <a:custGeom>
                  <a:avLst/>
                  <a:gdLst>
                    <a:gd name="T0" fmla="*/ 67 w 84"/>
                    <a:gd name="T1" fmla="*/ 14 h 79"/>
                    <a:gd name="T2" fmla="*/ 57 w 84"/>
                    <a:gd name="T3" fmla="*/ 4 h 79"/>
                    <a:gd name="T4" fmla="*/ 33 w 84"/>
                    <a:gd name="T5" fmla="*/ 6 h 79"/>
                    <a:gd name="T6" fmla="*/ 17 w 84"/>
                    <a:gd name="T7" fmla="*/ 32 h 79"/>
                    <a:gd name="T8" fmla="*/ 2 w 84"/>
                    <a:gd name="T9" fmla="*/ 50 h 79"/>
                    <a:gd name="T10" fmla="*/ 3 w 84"/>
                    <a:gd name="T11" fmla="*/ 67 h 79"/>
                    <a:gd name="T12" fmla="*/ 19 w 84"/>
                    <a:gd name="T13" fmla="*/ 79 h 79"/>
                    <a:gd name="T14" fmla="*/ 35 w 84"/>
                    <a:gd name="T15" fmla="*/ 72 h 79"/>
                    <a:gd name="T16" fmla="*/ 36 w 84"/>
                    <a:gd name="T17" fmla="*/ 63 h 79"/>
                    <a:gd name="T18" fmla="*/ 18 w 84"/>
                    <a:gd name="T19" fmla="*/ 65 h 79"/>
                    <a:gd name="T20" fmla="*/ 14 w 84"/>
                    <a:gd name="T21" fmla="*/ 51 h 79"/>
                    <a:gd name="T22" fmla="*/ 28 w 84"/>
                    <a:gd name="T23" fmla="*/ 32 h 79"/>
                    <a:gd name="T24" fmla="*/ 36 w 84"/>
                    <a:gd name="T25" fmla="*/ 16 h 79"/>
                    <a:gd name="T26" fmla="*/ 53 w 84"/>
                    <a:gd name="T27" fmla="*/ 12 h 79"/>
                    <a:gd name="T28" fmla="*/ 64 w 84"/>
                    <a:gd name="T29" fmla="*/ 42 h 79"/>
                    <a:gd name="T30" fmla="*/ 75 w 84"/>
                    <a:gd name="T31" fmla="*/ 52 h 79"/>
                    <a:gd name="T32" fmla="*/ 71 w 84"/>
                    <a:gd name="T33" fmla="*/ 64 h 79"/>
                    <a:gd name="T34" fmla="*/ 65 w 84"/>
                    <a:gd name="T35" fmla="*/ 62 h 79"/>
                    <a:gd name="T36" fmla="*/ 59 w 84"/>
                    <a:gd name="T37" fmla="*/ 62 h 79"/>
                    <a:gd name="T38" fmla="*/ 62 w 84"/>
                    <a:gd name="T39" fmla="*/ 75 h 79"/>
                    <a:gd name="T40" fmla="*/ 72 w 84"/>
                    <a:gd name="T41" fmla="*/ 75 h 79"/>
                    <a:gd name="T42" fmla="*/ 83 w 84"/>
                    <a:gd name="T43" fmla="*/ 63 h 79"/>
                    <a:gd name="T44" fmla="*/ 77 w 84"/>
                    <a:gd name="T45" fmla="*/ 40 h 79"/>
                    <a:gd name="T46" fmla="*/ 67 w 84"/>
                    <a:gd name="T47"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9">
                      <a:moveTo>
                        <a:pt x="67" y="14"/>
                      </a:moveTo>
                      <a:cubicBezTo>
                        <a:pt x="65" y="9"/>
                        <a:pt x="61" y="6"/>
                        <a:pt x="57" y="4"/>
                      </a:cubicBezTo>
                      <a:cubicBezTo>
                        <a:pt x="49" y="0"/>
                        <a:pt x="40" y="3"/>
                        <a:pt x="33" y="6"/>
                      </a:cubicBezTo>
                      <a:cubicBezTo>
                        <a:pt x="24" y="12"/>
                        <a:pt x="18" y="22"/>
                        <a:pt x="17" y="32"/>
                      </a:cubicBezTo>
                      <a:cubicBezTo>
                        <a:pt x="12" y="37"/>
                        <a:pt x="5" y="43"/>
                        <a:pt x="2" y="50"/>
                      </a:cubicBezTo>
                      <a:cubicBezTo>
                        <a:pt x="0" y="55"/>
                        <a:pt x="1" y="62"/>
                        <a:pt x="3" y="67"/>
                      </a:cubicBezTo>
                      <a:cubicBezTo>
                        <a:pt x="5" y="74"/>
                        <a:pt x="12" y="78"/>
                        <a:pt x="19" y="79"/>
                      </a:cubicBezTo>
                      <a:cubicBezTo>
                        <a:pt x="25" y="79"/>
                        <a:pt x="32" y="78"/>
                        <a:pt x="35" y="72"/>
                      </a:cubicBezTo>
                      <a:cubicBezTo>
                        <a:pt x="37" y="69"/>
                        <a:pt x="38" y="66"/>
                        <a:pt x="36" y="63"/>
                      </a:cubicBezTo>
                      <a:cubicBezTo>
                        <a:pt x="32" y="53"/>
                        <a:pt x="26" y="67"/>
                        <a:pt x="18" y="65"/>
                      </a:cubicBezTo>
                      <a:cubicBezTo>
                        <a:pt x="13" y="63"/>
                        <a:pt x="13" y="56"/>
                        <a:pt x="14" y="51"/>
                      </a:cubicBezTo>
                      <a:cubicBezTo>
                        <a:pt x="13" y="42"/>
                        <a:pt x="22" y="37"/>
                        <a:pt x="28" y="32"/>
                      </a:cubicBezTo>
                      <a:cubicBezTo>
                        <a:pt x="29" y="26"/>
                        <a:pt x="31" y="21"/>
                        <a:pt x="36" y="16"/>
                      </a:cubicBezTo>
                      <a:cubicBezTo>
                        <a:pt x="41" y="14"/>
                        <a:pt x="47" y="10"/>
                        <a:pt x="53" y="12"/>
                      </a:cubicBezTo>
                      <a:cubicBezTo>
                        <a:pt x="65" y="18"/>
                        <a:pt x="63" y="32"/>
                        <a:pt x="64" y="42"/>
                      </a:cubicBezTo>
                      <a:cubicBezTo>
                        <a:pt x="69" y="43"/>
                        <a:pt x="73" y="48"/>
                        <a:pt x="75" y="52"/>
                      </a:cubicBezTo>
                      <a:cubicBezTo>
                        <a:pt x="75" y="57"/>
                        <a:pt x="74" y="61"/>
                        <a:pt x="71" y="64"/>
                      </a:cubicBezTo>
                      <a:cubicBezTo>
                        <a:pt x="68" y="65"/>
                        <a:pt x="66" y="63"/>
                        <a:pt x="65" y="62"/>
                      </a:cubicBezTo>
                      <a:cubicBezTo>
                        <a:pt x="63" y="60"/>
                        <a:pt x="61" y="61"/>
                        <a:pt x="59" y="62"/>
                      </a:cubicBezTo>
                      <a:cubicBezTo>
                        <a:pt x="58" y="66"/>
                        <a:pt x="57" y="71"/>
                        <a:pt x="62" y="75"/>
                      </a:cubicBezTo>
                      <a:cubicBezTo>
                        <a:pt x="64" y="77"/>
                        <a:pt x="68" y="76"/>
                        <a:pt x="72" y="75"/>
                      </a:cubicBezTo>
                      <a:cubicBezTo>
                        <a:pt x="77" y="74"/>
                        <a:pt x="82" y="69"/>
                        <a:pt x="83" y="63"/>
                      </a:cubicBezTo>
                      <a:cubicBezTo>
                        <a:pt x="84" y="56"/>
                        <a:pt x="83" y="46"/>
                        <a:pt x="77" y="40"/>
                      </a:cubicBezTo>
                      <a:cubicBezTo>
                        <a:pt x="64" y="38"/>
                        <a:pt x="72" y="22"/>
                        <a:pt x="6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7" name="Freeform 39">
                  <a:extLst>
                    <a:ext uri="{FF2B5EF4-FFF2-40B4-BE49-F238E27FC236}">
                      <a16:creationId xmlns:a16="http://schemas.microsoft.com/office/drawing/2014/main" id="{8B469721-0FF2-44B6-B090-B7AC4BCD649A}"/>
                    </a:ext>
                  </a:extLst>
                </p:cNvPr>
                <p:cNvSpPr>
                  <a:spLocks/>
                </p:cNvSpPr>
                <p:nvPr/>
              </p:nvSpPr>
              <p:spPr bwMode="auto">
                <a:xfrm>
                  <a:off x="2919413" y="1954213"/>
                  <a:ext cx="60325" cy="60325"/>
                </a:xfrm>
                <a:custGeom>
                  <a:avLst/>
                  <a:gdLst>
                    <a:gd name="T0" fmla="*/ 12 w 39"/>
                    <a:gd name="T1" fmla="*/ 14 h 39"/>
                    <a:gd name="T2" fmla="*/ 8 w 39"/>
                    <a:gd name="T3" fmla="*/ 0 h 39"/>
                    <a:gd name="T4" fmla="*/ 5 w 39"/>
                    <a:gd name="T5" fmla="*/ 2 h 39"/>
                    <a:gd name="T6" fmla="*/ 14 w 39"/>
                    <a:gd name="T7" fmla="*/ 33 h 39"/>
                    <a:gd name="T8" fmla="*/ 22 w 39"/>
                    <a:gd name="T9" fmla="*/ 38 h 39"/>
                    <a:gd name="T10" fmla="*/ 39 w 39"/>
                    <a:gd name="T11" fmla="*/ 16 h 39"/>
                    <a:gd name="T12" fmla="*/ 37 w 39"/>
                    <a:gd name="T13" fmla="*/ 10 h 39"/>
                    <a:gd name="T14" fmla="*/ 20 w 39"/>
                    <a:gd name="T15" fmla="*/ 28 h 39"/>
                    <a:gd name="T16" fmla="*/ 12 w 39"/>
                    <a:gd name="T1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12" y="14"/>
                      </a:moveTo>
                      <a:cubicBezTo>
                        <a:pt x="9" y="10"/>
                        <a:pt x="11" y="4"/>
                        <a:pt x="8" y="0"/>
                      </a:cubicBezTo>
                      <a:cubicBezTo>
                        <a:pt x="5" y="2"/>
                        <a:pt x="5" y="2"/>
                        <a:pt x="5" y="2"/>
                      </a:cubicBezTo>
                      <a:cubicBezTo>
                        <a:pt x="0" y="14"/>
                        <a:pt x="9" y="24"/>
                        <a:pt x="14" y="33"/>
                      </a:cubicBezTo>
                      <a:cubicBezTo>
                        <a:pt x="16" y="36"/>
                        <a:pt x="18" y="39"/>
                        <a:pt x="22" y="38"/>
                      </a:cubicBezTo>
                      <a:cubicBezTo>
                        <a:pt x="31" y="34"/>
                        <a:pt x="38" y="26"/>
                        <a:pt x="39" y="16"/>
                      </a:cubicBezTo>
                      <a:cubicBezTo>
                        <a:pt x="39" y="14"/>
                        <a:pt x="39" y="11"/>
                        <a:pt x="37" y="10"/>
                      </a:cubicBezTo>
                      <a:cubicBezTo>
                        <a:pt x="32" y="17"/>
                        <a:pt x="29" y="28"/>
                        <a:pt x="20" y="28"/>
                      </a:cubicBezTo>
                      <a:cubicBezTo>
                        <a:pt x="16" y="24"/>
                        <a:pt x="13" y="20"/>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8" name="Freeform 40">
                  <a:extLst>
                    <a:ext uri="{FF2B5EF4-FFF2-40B4-BE49-F238E27FC236}">
                      <a16:creationId xmlns:a16="http://schemas.microsoft.com/office/drawing/2014/main" id="{FAC4D84E-16CB-410B-9E0F-EF23191232FC}"/>
                    </a:ext>
                  </a:extLst>
                </p:cNvPr>
                <p:cNvSpPr>
                  <a:spLocks/>
                </p:cNvSpPr>
                <p:nvPr/>
              </p:nvSpPr>
              <p:spPr bwMode="auto">
                <a:xfrm>
                  <a:off x="2424113" y="1958975"/>
                  <a:ext cx="539750" cy="479425"/>
                </a:xfrm>
                <a:custGeom>
                  <a:avLst/>
                  <a:gdLst>
                    <a:gd name="T0" fmla="*/ 154 w 353"/>
                    <a:gd name="T1" fmla="*/ 2 h 312"/>
                    <a:gd name="T2" fmla="*/ 143 w 353"/>
                    <a:gd name="T3" fmla="*/ 18 h 312"/>
                    <a:gd name="T4" fmla="*/ 128 w 353"/>
                    <a:gd name="T5" fmla="*/ 40 h 312"/>
                    <a:gd name="T6" fmla="*/ 151 w 353"/>
                    <a:gd name="T7" fmla="*/ 52 h 312"/>
                    <a:gd name="T8" fmla="*/ 106 w 353"/>
                    <a:gd name="T9" fmla="*/ 55 h 312"/>
                    <a:gd name="T10" fmla="*/ 53 w 353"/>
                    <a:gd name="T11" fmla="*/ 98 h 312"/>
                    <a:gd name="T12" fmla="*/ 58 w 353"/>
                    <a:gd name="T13" fmla="*/ 121 h 312"/>
                    <a:gd name="T14" fmla="*/ 30 w 353"/>
                    <a:gd name="T15" fmla="*/ 121 h 312"/>
                    <a:gd name="T16" fmla="*/ 13 w 353"/>
                    <a:gd name="T17" fmla="*/ 130 h 312"/>
                    <a:gd name="T18" fmla="*/ 6 w 353"/>
                    <a:gd name="T19" fmla="*/ 156 h 312"/>
                    <a:gd name="T20" fmla="*/ 34 w 353"/>
                    <a:gd name="T21" fmla="*/ 172 h 312"/>
                    <a:gd name="T22" fmla="*/ 49 w 353"/>
                    <a:gd name="T23" fmla="*/ 159 h 312"/>
                    <a:gd name="T24" fmla="*/ 59 w 353"/>
                    <a:gd name="T25" fmla="*/ 184 h 312"/>
                    <a:gd name="T26" fmla="*/ 78 w 353"/>
                    <a:gd name="T27" fmla="*/ 195 h 312"/>
                    <a:gd name="T28" fmla="*/ 105 w 353"/>
                    <a:gd name="T29" fmla="*/ 237 h 312"/>
                    <a:gd name="T30" fmla="*/ 131 w 353"/>
                    <a:gd name="T31" fmla="*/ 227 h 312"/>
                    <a:gd name="T32" fmla="*/ 146 w 353"/>
                    <a:gd name="T33" fmla="*/ 244 h 312"/>
                    <a:gd name="T34" fmla="*/ 140 w 353"/>
                    <a:gd name="T35" fmla="*/ 263 h 312"/>
                    <a:gd name="T36" fmla="*/ 146 w 353"/>
                    <a:gd name="T37" fmla="*/ 282 h 312"/>
                    <a:gd name="T38" fmla="*/ 173 w 353"/>
                    <a:gd name="T39" fmla="*/ 261 h 312"/>
                    <a:gd name="T40" fmla="*/ 161 w 353"/>
                    <a:gd name="T41" fmla="*/ 242 h 312"/>
                    <a:gd name="T42" fmla="*/ 186 w 353"/>
                    <a:gd name="T43" fmla="*/ 225 h 312"/>
                    <a:gd name="T44" fmla="*/ 188 w 353"/>
                    <a:gd name="T45" fmla="*/ 272 h 312"/>
                    <a:gd name="T46" fmla="*/ 145 w 353"/>
                    <a:gd name="T47" fmla="*/ 308 h 312"/>
                    <a:gd name="T48" fmla="*/ 183 w 353"/>
                    <a:gd name="T49" fmla="*/ 287 h 312"/>
                    <a:gd name="T50" fmla="*/ 202 w 353"/>
                    <a:gd name="T51" fmla="*/ 262 h 312"/>
                    <a:gd name="T52" fmla="*/ 202 w 353"/>
                    <a:gd name="T53" fmla="*/ 244 h 312"/>
                    <a:gd name="T54" fmla="*/ 232 w 353"/>
                    <a:gd name="T55" fmla="*/ 201 h 312"/>
                    <a:gd name="T56" fmla="*/ 288 w 353"/>
                    <a:gd name="T57" fmla="*/ 225 h 312"/>
                    <a:gd name="T58" fmla="*/ 305 w 353"/>
                    <a:gd name="T59" fmla="*/ 198 h 312"/>
                    <a:gd name="T60" fmla="*/ 353 w 353"/>
                    <a:gd name="T61" fmla="*/ 141 h 312"/>
                    <a:gd name="T62" fmla="*/ 343 w 353"/>
                    <a:gd name="T63" fmla="*/ 151 h 312"/>
                    <a:gd name="T64" fmla="*/ 288 w 353"/>
                    <a:gd name="T65" fmla="*/ 215 h 312"/>
                    <a:gd name="T66" fmla="*/ 273 w 353"/>
                    <a:gd name="T67" fmla="*/ 201 h 312"/>
                    <a:gd name="T68" fmla="*/ 314 w 353"/>
                    <a:gd name="T69" fmla="*/ 172 h 312"/>
                    <a:gd name="T70" fmla="*/ 291 w 353"/>
                    <a:gd name="T71" fmla="*/ 107 h 312"/>
                    <a:gd name="T72" fmla="*/ 275 w 353"/>
                    <a:gd name="T73" fmla="*/ 85 h 312"/>
                    <a:gd name="T74" fmla="*/ 291 w 353"/>
                    <a:gd name="T75" fmla="*/ 67 h 312"/>
                    <a:gd name="T76" fmla="*/ 318 w 353"/>
                    <a:gd name="T77" fmla="*/ 99 h 312"/>
                    <a:gd name="T78" fmla="*/ 348 w 353"/>
                    <a:gd name="T79" fmla="*/ 134 h 312"/>
                    <a:gd name="T80" fmla="*/ 315 w 353"/>
                    <a:gd name="T81" fmla="*/ 95 h 312"/>
                    <a:gd name="T82" fmla="*/ 285 w 353"/>
                    <a:gd name="T83" fmla="*/ 58 h 312"/>
                    <a:gd name="T84" fmla="*/ 259 w 353"/>
                    <a:gd name="T85" fmla="*/ 92 h 312"/>
                    <a:gd name="T86" fmla="*/ 286 w 353"/>
                    <a:gd name="T87" fmla="*/ 112 h 312"/>
                    <a:gd name="T88" fmla="*/ 320 w 353"/>
                    <a:gd name="T89" fmla="*/ 154 h 312"/>
                    <a:gd name="T90" fmla="*/ 265 w 353"/>
                    <a:gd name="T91" fmla="*/ 195 h 312"/>
                    <a:gd name="T92" fmla="*/ 239 w 353"/>
                    <a:gd name="T93" fmla="*/ 163 h 312"/>
                    <a:gd name="T94" fmla="*/ 267 w 353"/>
                    <a:gd name="T95" fmla="*/ 159 h 312"/>
                    <a:gd name="T96" fmla="*/ 281 w 353"/>
                    <a:gd name="T97" fmla="*/ 156 h 312"/>
                    <a:gd name="T98" fmla="*/ 293 w 353"/>
                    <a:gd name="T99" fmla="*/ 135 h 312"/>
                    <a:gd name="T100" fmla="*/ 269 w 353"/>
                    <a:gd name="T101" fmla="*/ 124 h 312"/>
                    <a:gd name="T102" fmla="*/ 244 w 353"/>
                    <a:gd name="T103" fmla="*/ 126 h 312"/>
                    <a:gd name="T104" fmla="*/ 248 w 353"/>
                    <a:gd name="T105" fmla="*/ 96 h 312"/>
                    <a:gd name="T106" fmla="*/ 199 w 353"/>
                    <a:gd name="T107" fmla="*/ 61 h 312"/>
                    <a:gd name="T108" fmla="*/ 192 w 353"/>
                    <a:gd name="T109" fmla="*/ 57 h 312"/>
                    <a:gd name="T110" fmla="*/ 159 w 353"/>
                    <a:gd name="T111" fmla="*/ 58 h 312"/>
                    <a:gd name="T112" fmla="*/ 173 w 353"/>
                    <a:gd name="T113" fmla="*/ 34 h 312"/>
                    <a:gd name="T114" fmla="*/ 164 w 353"/>
                    <a:gd name="T115" fmla="*/ 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3" h="312">
                      <a:moveTo>
                        <a:pt x="164" y="13"/>
                      </a:moveTo>
                      <a:cubicBezTo>
                        <a:pt x="162" y="8"/>
                        <a:pt x="161" y="0"/>
                        <a:pt x="154" y="2"/>
                      </a:cubicBezTo>
                      <a:cubicBezTo>
                        <a:pt x="147" y="2"/>
                        <a:pt x="144" y="8"/>
                        <a:pt x="142" y="12"/>
                      </a:cubicBezTo>
                      <a:cubicBezTo>
                        <a:pt x="142" y="15"/>
                        <a:pt x="144" y="16"/>
                        <a:pt x="143" y="18"/>
                      </a:cubicBezTo>
                      <a:cubicBezTo>
                        <a:pt x="138" y="22"/>
                        <a:pt x="131" y="24"/>
                        <a:pt x="128" y="30"/>
                      </a:cubicBezTo>
                      <a:cubicBezTo>
                        <a:pt x="127" y="33"/>
                        <a:pt x="126" y="38"/>
                        <a:pt x="128" y="40"/>
                      </a:cubicBezTo>
                      <a:cubicBezTo>
                        <a:pt x="132" y="37"/>
                        <a:pt x="138" y="35"/>
                        <a:pt x="145" y="36"/>
                      </a:cubicBezTo>
                      <a:cubicBezTo>
                        <a:pt x="150" y="39"/>
                        <a:pt x="152" y="45"/>
                        <a:pt x="151" y="52"/>
                      </a:cubicBezTo>
                      <a:cubicBezTo>
                        <a:pt x="147" y="60"/>
                        <a:pt x="138" y="68"/>
                        <a:pt x="128" y="68"/>
                      </a:cubicBezTo>
                      <a:cubicBezTo>
                        <a:pt x="119" y="66"/>
                        <a:pt x="110" y="63"/>
                        <a:pt x="106" y="55"/>
                      </a:cubicBezTo>
                      <a:cubicBezTo>
                        <a:pt x="104" y="61"/>
                        <a:pt x="101" y="68"/>
                        <a:pt x="99" y="75"/>
                      </a:cubicBezTo>
                      <a:cubicBezTo>
                        <a:pt x="88" y="90"/>
                        <a:pt x="71" y="98"/>
                        <a:pt x="53" y="98"/>
                      </a:cubicBezTo>
                      <a:cubicBezTo>
                        <a:pt x="53" y="99"/>
                        <a:pt x="53" y="99"/>
                        <a:pt x="53" y="99"/>
                      </a:cubicBezTo>
                      <a:cubicBezTo>
                        <a:pt x="57" y="105"/>
                        <a:pt x="61" y="113"/>
                        <a:pt x="58" y="121"/>
                      </a:cubicBezTo>
                      <a:cubicBezTo>
                        <a:pt x="55" y="127"/>
                        <a:pt x="48" y="130"/>
                        <a:pt x="42" y="131"/>
                      </a:cubicBezTo>
                      <a:cubicBezTo>
                        <a:pt x="36" y="130"/>
                        <a:pt x="36" y="121"/>
                        <a:pt x="30" y="121"/>
                      </a:cubicBezTo>
                      <a:cubicBezTo>
                        <a:pt x="25" y="122"/>
                        <a:pt x="23" y="127"/>
                        <a:pt x="21" y="130"/>
                      </a:cubicBezTo>
                      <a:cubicBezTo>
                        <a:pt x="19" y="132"/>
                        <a:pt x="16" y="130"/>
                        <a:pt x="13" y="130"/>
                      </a:cubicBezTo>
                      <a:cubicBezTo>
                        <a:pt x="9" y="131"/>
                        <a:pt x="4" y="135"/>
                        <a:pt x="3" y="139"/>
                      </a:cubicBezTo>
                      <a:cubicBezTo>
                        <a:pt x="0" y="145"/>
                        <a:pt x="4" y="151"/>
                        <a:pt x="6" y="156"/>
                      </a:cubicBezTo>
                      <a:cubicBezTo>
                        <a:pt x="11" y="162"/>
                        <a:pt x="20" y="162"/>
                        <a:pt x="28" y="162"/>
                      </a:cubicBezTo>
                      <a:cubicBezTo>
                        <a:pt x="33" y="165"/>
                        <a:pt x="27" y="172"/>
                        <a:pt x="34" y="172"/>
                      </a:cubicBezTo>
                      <a:cubicBezTo>
                        <a:pt x="33" y="169"/>
                        <a:pt x="34" y="166"/>
                        <a:pt x="36" y="164"/>
                      </a:cubicBezTo>
                      <a:cubicBezTo>
                        <a:pt x="39" y="160"/>
                        <a:pt x="43" y="158"/>
                        <a:pt x="49" y="159"/>
                      </a:cubicBezTo>
                      <a:cubicBezTo>
                        <a:pt x="52" y="161"/>
                        <a:pt x="56" y="162"/>
                        <a:pt x="58" y="165"/>
                      </a:cubicBezTo>
                      <a:cubicBezTo>
                        <a:pt x="60" y="171"/>
                        <a:pt x="60" y="177"/>
                        <a:pt x="59" y="184"/>
                      </a:cubicBezTo>
                      <a:cubicBezTo>
                        <a:pt x="58" y="186"/>
                        <a:pt x="55" y="189"/>
                        <a:pt x="56" y="191"/>
                      </a:cubicBezTo>
                      <a:cubicBezTo>
                        <a:pt x="64" y="191"/>
                        <a:pt x="70" y="193"/>
                        <a:pt x="78" y="195"/>
                      </a:cubicBezTo>
                      <a:cubicBezTo>
                        <a:pt x="88" y="200"/>
                        <a:pt x="100" y="209"/>
                        <a:pt x="103" y="222"/>
                      </a:cubicBezTo>
                      <a:cubicBezTo>
                        <a:pt x="105" y="227"/>
                        <a:pt x="102" y="233"/>
                        <a:pt x="105" y="237"/>
                      </a:cubicBezTo>
                      <a:cubicBezTo>
                        <a:pt x="115" y="229"/>
                        <a:pt x="115" y="229"/>
                        <a:pt x="115" y="229"/>
                      </a:cubicBezTo>
                      <a:cubicBezTo>
                        <a:pt x="119" y="227"/>
                        <a:pt x="125" y="223"/>
                        <a:pt x="131" y="227"/>
                      </a:cubicBezTo>
                      <a:cubicBezTo>
                        <a:pt x="133" y="225"/>
                        <a:pt x="134" y="228"/>
                        <a:pt x="137" y="227"/>
                      </a:cubicBezTo>
                      <a:cubicBezTo>
                        <a:pt x="142" y="231"/>
                        <a:pt x="148" y="236"/>
                        <a:pt x="146" y="244"/>
                      </a:cubicBezTo>
                      <a:cubicBezTo>
                        <a:pt x="145" y="252"/>
                        <a:pt x="133" y="246"/>
                        <a:pt x="133" y="254"/>
                      </a:cubicBezTo>
                      <a:cubicBezTo>
                        <a:pt x="132" y="259"/>
                        <a:pt x="138" y="261"/>
                        <a:pt x="140" y="263"/>
                      </a:cubicBezTo>
                      <a:cubicBezTo>
                        <a:pt x="143" y="265"/>
                        <a:pt x="141" y="269"/>
                        <a:pt x="141" y="272"/>
                      </a:cubicBezTo>
                      <a:cubicBezTo>
                        <a:pt x="141" y="276"/>
                        <a:pt x="143" y="280"/>
                        <a:pt x="146" y="282"/>
                      </a:cubicBezTo>
                      <a:cubicBezTo>
                        <a:pt x="149" y="285"/>
                        <a:pt x="154" y="285"/>
                        <a:pt x="156" y="281"/>
                      </a:cubicBezTo>
                      <a:cubicBezTo>
                        <a:pt x="158" y="272"/>
                        <a:pt x="163" y="264"/>
                        <a:pt x="173" y="261"/>
                      </a:cubicBezTo>
                      <a:cubicBezTo>
                        <a:pt x="176" y="257"/>
                        <a:pt x="179" y="254"/>
                        <a:pt x="178" y="250"/>
                      </a:cubicBezTo>
                      <a:cubicBezTo>
                        <a:pt x="172" y="246"/>
                        <a:pt x="163" y="251"/>
                        <a:pt x="161" y="242"/>
                      </a:cubicBezTo>
                      <a:cubicBezTo>
                        <a:pt x="162" y="237"/>
                        <a:pt x="162" y="232"/>
                        <a:pt x="166" y="229"/>
                      </a:cubicBezTo>
                      <a:cubicBezTo>
                        <a:pt x="172" y="225"/>
                        <a:pt x="180" y="223"/>
                        <a:pt x="186" y="225"/>
                      </a:cubicBezTo>
                      <a:cubicBezTo>
                        <a:pt x="193" y="228"/>
                        <a:pt x="197" y="234"/>
                        <a:pt x="201" y="240"/>
                      </a:cubicBezTo>
                      <a:cubicBezTo>
                        <a:pt x="205" y="252"/>
                        <a:pt x="197" y="264"/>
                        <a:pt x="188" y="272"/>
                      </a:cubicBezTo>
                      <a:cubicBezTo>
                        <a:pt x="178" y="272"/>
                        <a:pt x="181" y="284"/>
                        <a:pt x="176" y="289"/>
                      </a:cubicBezTo>
                      <a:cubicBezTo>
                        <a:pt x="170" y="301"/>
                        <a:pt x="157" y="306"/>
                        <a:pt x="145" y="308"/>
                      </a:cubicBezTo>
                      <a:cubicBezTo>
                        <a:pt x="145" y="308"/>
                        <a:pt x="146" y="308"/>
                        <a:pt x="148" y="309"/>
                      </a:cubicBezTo>
                      <a:cubicBezTo>
                        <a:pt x="163" y="312"/>
                        <a:pt x="174" y="299"/>
                        <a:pt x="183" y="287"/>
                      </a:cubicBezTo>
                      <a:cubicBezTo>
                        <a:pt x="184" y="284"/>
                        <a:pt x="182" y="282"/>
                        <a:pt x="185" y="279"/>
                      </a:cubicBezTo>
                      <a:cubicBezTo>
                        <a:pt x="192" y="276"/>
                        <a:pt x="199" y="269"/>
                        <a:pt x="202" y="262"/>
                      </a:cubicBezTo>
                      <a:cubicBezTo>
                        <a:pt x="207" y="256"/>
                        <a:pt x="212" y="267"/>
                        <a:pt x="217" y="265"/>
                      </a:cubicBezTo>
                      <a:cubicBezTo>
                        <a:pt x="213" y="258"/>
                        <a:pt x="205" y="253"/>
                        <a:pt x="202" y="244"/>
                      </a:cubicBezTo>
                      <a:cubicBezTo>
                        <a:pt x="204" y="228"/>
                        <a:pt x="204" y="228"/>
                        <a:pt x="204" y="228"/>
                      </a:cubicBezTo>
                      <a:cubicBezTo>
                        <a:pt x="207" y="214"/>
                        <a:pt x="220" y="205"/>
                        <a:pt x="232" y="201"/>
                      </a:cubicBezTo>
                      <a:cubicBezTo>
                        <a:pt x="249" y="196"/>
                        <a:pt x="265" y="203"/>
                        <a:pt x="277" y="213"/>
                      </a:cubicBezTo>
                      <a:cubicBezTo>
                        <a:pt x="281" y="216"/>
                        <a:pt x="284" y="222"/>
                        <a:pt x="288" y="225"/>
                      </a:cubicBezTo>
                      <a:cubicBezTo>
                        <a:pt x="293" y="220"/>
                        <a:pt x="297" y="211"/>
                        <a:pt x="296" y="203"/>
                      </a:cubicBezTo>
                      <a:cubicBezTo>
                        <a:pt x="298" y="199"/>
                        <a:pt x="303" y="202"/>
                        <a:pt x="305" y="198"/>
                      </a:cubicBezTo>
                      <a:cubicBezTo>
                        <a:pt x="327" y="191"/>
                        <a:pt x="335" y="168"/>
                        <a:pt x="346" y="150"/>
                      </a:cubicBezTo>
                      <a:cubicBezTo>
                        <a:pt x="347" y="146"/>
                        <a:pt x="352" y="144"/>
                        <a:pt x="353" y="141"/>
                      </a:cubicBezTo>
                      <a:cubicBezTo>
                        <a:pt x="353" y="140"/>
                        <a:pt x="352" y="138"/>
                        <a:pt x="350" y="138"/>
                      </a:cubicBezTo>
                      <a:cubicBezTo>
                        <a:pt x="347" y="141"/>
                        <a:pt x="344" y="146"/>
                        <a:pt x="343" y="151"/>
                      </a:cubicBezTo>
                      <a:cubicBezTo>
                        <a:pt x="331" y="167"/>
                        <a:pt x="323" y="188"/>
                        <a:pt x="302" y="195"/>
                      </a:cubicBezTo>
                      <a:cubicBezTo>
                        <a:pt x="291" y="196"/>
                        <a:pt x="293" y="208"/>
                        <a:pt x="288" y="215"/>
                      </a:cubicBezTo>
                      <a:cubicBezTo>
                        <a:pt x="286" y="217"/>
                        <a:pt x="284" y="215"/>
                        <a:pt x="283" y="214"/>
                      </a:cubicBezTo>
                      <a:cubicBezTo>
                        <a:pt x="281" y="208"/>
                        <a:pt x="273" y="207"/>
                        <a:pt x="273" y="201"/>
                      </a:cubicBezTo>
                      <a:cubicBezTo>
                        <a:pt x="280" y="197"/>
                        <a:pt x="285" y="190"/>
                        <a:pt x="290" y="183"/>
                      </a:cubicBezTo>
                      <a:cubicBezTo>
                        <a:pt x="299" y="183"/>
                        <a:pt x="307" y="179"/>
                        <a:pt x="314" y="172"/>
                      </a:cubicBezTo>
                      <a:cubicBezTo>
                        <a:pt x="322" y="162"/>
                        <a:pt x="327" y="147"/>
                        <a:pt x="323" y="134"/>
                      </a:cubicBezTo>
                      <a:cubicBezTo>
                        <a:pt x="319" y="119"/>
                        <a:pt x="305" y="111"/>
                        <a:pt x="291" y="107"/>
                      </a:cubicBezTo>
                      <a:cubicBezTo>
                        <a:pt x="282" y="104"/>
                        <a:pt x="281" y="93"/>
                        <a:pt x="271" y="91"/>
                      </a:cubicBezTo>
                      <a:cubicBezTo>
                        <a:pt x="270" y="88"/>
                        <a:pt x="273" y="86"/>
                        <a:pt x="275" y="85"/>
                      </a:cubicBezTo>
                      <a:cubicBezTo>
                        <a:pt x="281" y="80"/>
                        <a:pt x="283" y="73"/>
                        <a:pt x="286" y="67"/>
                      </a:cubicBezTo>
                      <a:cubicBezTo>
                        <a:pt x="287" y="65"/>
                        <a:pt x="290" y="66"/>
                        <a:pt x="291" y="67"/>
                      </a:cubicBezTo>
                      <a:cubicBezTo>
                        <a:pt x="292" y="76"/>
                        <a:pt x="294" y="86"/>
                        <a:pt x="300" y="93"/>
                      </a:cubicBezTo>
                      <a:cubicBezTo>
                        <a:pt x="307" y="93"/>
                        <a:pt x="312" y="98"/>
                        <a:pt x="318" y="99"/>
                      </a:cubicBezTo>
                      <a:cubicBezTo>
                        <a:pt x="329" y="106"/>
                        <a:pt x="338" y="116"/>
                        <a:pt x="344" y="129"/>
                      </a:cubicBezTo>
                      <a:cubicBezTo>
                        <a:pt x="345" y="131"/>
                        <a:pt x="346" y="134"/>
                        <a:pt x="348" y="134"/>
                      </a:cubicBezTo>
                      <a:cubicBezTo>
                        <a:pt x="346" y="127"/>
                        <a:pt x="342" y="119"/>
                        <a:pt x="338" y="112"/>
                      </a:cubicBezTo>
                      <a:cubicBezTo>
                        <a:pt x="333" y="103"/>
                        <a:pt x="322" y="100"/>
                        <a:pt x="315" y="95"/>
                      </a:cubicBezTo>
                      <a:cubicBezTo>
                        <a:pt x="311" y="92"/>
                        <a:pt x="305" y="93"/>
                        <a:pt x="302" y="89"/>
                      </a:cubicBezTo>
                      <a:cubicBezTo>
                        <a:pt x="295" y="79"/>
                        <a:pt x="295" y="65"/>
                        <a:pt x="285" y="58"/>
                      </a:cubicBezTo>
                      <a:cubicBezTo>
                        <a:pt x="282" y="66"/>
                        <a:pt x="282" y="66"/>
                        <a:pt x="282" y="66"/>
                      </a:cubicBezTo>
                      <a:cubicBezTo>
                        <a:pt x="280" y="78"/>
                        <a:pt x="268" y="84"/>
                        <a:pt x="259" y="92"/>
                      </a:cubicBezTo>
                      <a:cubicBezTo>
                        <a:pt x="259" y="93"/>
                        <a:pt x="259" y="93"/>
                        <a:pt x="259" y="93"/>
                      </a:cubicBezTo>
                      <a:cubicBezTo>
                        <a:pt x="271" y="93"/>
                        <a:pt x="279" y="103"/>
                        <a:pt x="286" y="112"/>
                      </a:cubicBezTo>
                      <a:cubicBezTo>
                        <a:pt x="295" y="113"/>
                        <a:pt x="304" y="114"/>
                        <a:pt x="310" y="122"/>
                      </a:cubicBezTo>
                      <a:cubicBezTo>
                        <a:pt x="320" y="130"/>
                        <a:pt x="322" y="143"/>
                        <a:pt x="320" y="154"/>
                      </a:cubicBezTo>
                      <a:cubicBezTo>
                        <a:pt x="318" y="168"/>
                        <a:pt x="303" y="175"/>
                        <a:pt x="291" y="177"/>
                      </a:cubicBezTo>
                      <a:cubicBezTo>
                        <a:pt x="285" y="188"/>
                        <a:pt x="275" y="193"/>
                        <a:pt x="265" y="195"/>
                      </a:cubicBezTo>
                      <a:cubicBezTo>
                        <a:pt x="256" y="195"/>
                        <a:pt x="248" y="192"/>
                        <a:pt x="243" y="184"/>
                      </a:cubicBezTo>
                      <a:cubicBezTo>
                        <a:pt x="239" y="178"/>
                        <a:pt x="239" y="170"/>
                        <a:pt x="239" y="163"/>
                      </a:cubicBezTo>
                      <a:cubicBezTo>
                        <a:pt x="241" y="158"/>
                        <a:pt x="246" y="153"/>
                        <a:pt x="252" y="152"/>
                      </a:cubicBezTo>
                      <a:cubicBezTo>
                        <a:pt x="258" y="152"/>
                        <a:pt x="264" y="153"/>
                        <a:pt x="267" y="159"/>
                      </a:cubicBezTo>
                      <a:cubicBezTo>
                        <a:pt x="268" y="161"/>
                        <a:pt x="267" y="164"/>
                        <a:pt x="267" y="166"/>
                      </a:cubicBezTo>
                      <a:cubicBezTo>
                        <a:pt x="274" y="168"/>
                        <a:pt x="277" y="160"/>
                        <a:pt x="281" y="156"/>
                      </a:cubicBezTo>
                      <a:cubicBezTo>
                        <a:pt x="286" y="155"/>
                        <a:pt x="293" y="157"/>
                        <a:pt x="296" y="151"/>
                      </a:cubicBezTo>
                      <a:cubicBezTo>
                        <a:pt x="297" y="145"/>
                        <a:pt x="298" y="138"/>
                        <a:pt x="293" y="135"/>
                      </a:cubicBezTo>
                      <a:cubicBezTo>
                        <a:pt x="289" y="132"/>
                        <a:pt x="285" y="133"/>
                        <a:pt x="281" y="133"/>
                      </a:cubicBezTo>
                      <a:cubicBezTo>
                        <a:pt x="274" y="136"/>
                        <a:pt x="273" y="128"/>
                        <a:pt x="269" y="124"/>
                      </a:cubicBezTo>
                      <a:cubicBezTo>
                        <a:pt x="266" y="122"/>
                        <a:pt x="263" y="126"/>
                        <a:pt x="260" y="128"/>
                      </a:cubicBezTo>
                      <a:cubicBezTo>
                        <a:pt x="255" y="129"/>
                        <a:pt x="248" y="130"/>
                        <a:pt x="244" y="126"/>
                      </a:cubicBezTo>
                      <a:cubicBezTo>
                        <a:pt x="241" y="123"/>
                        <a:pt x="236" y="120"/>
                        <a:pt x="237" y="115"/>
                      </a:cubicBezTo>
                      <a:cubicBezTo>
                        <a:pt x="237" y="107"/>
                        <a:pt x="241" y="100"/>
                        <a:pt x="248" y="96"/>
                      </a:cubicBezTo>
                      <a:cubicBezTo>
                        <a:pt x="233" y="95"/>
                        <a:pt x="220" y="88"/>
                        <a:pt x="210" y="79"/>
                      </a:cubicBezTo>
                      <a:cubicBezTo>
                        <a:pt x="204" y="74"/>
                        <a:pt x="203" y="66"/>
                        <a:pt x="199" y="61"/>
                      </a:cubicBezTo>
                      <a:cubicBezTo>
                        <a:pt x="197" y="57"/>
                        <a:pt x="199" y="52"/>
                        <a:pt x="196" y="50"/>
                      </a:cubicBezTo>
                      <a:cubicBezTo>
                        <a:pt x="192" y="57"/>
                        <a:pt x="192" y="57"/>
                        <a:pt x="192" y="57"/>
                      </a:cubicBezTo>
                      <a:cubicBezTo>
                        <a:pt x="185" y="62"/>
                        <a:pt x="180" y="67"/>
                        <a:pt x="172" y="66"/>
                      </a:cubicBezTo>
                      <a:cubicBezTo>
                        <a:pt x="167" y="65"/>
                        <a:pt x="162" y="63"/>
                        <a:pt x="159" y="58"/>
                      </a:cubicBezTo>
                      <a:cubicBezTo>
                        <a:pt x="157" y="53"/>
                        <a:pt x="153" y="47"/>
                        <a:pt x="157" y="42"/>
                      </a:cubicBezTo>
                      <a:cubicBezTo>
                        <a:pt x="159" y="35"/>
                        <a:pt x="167" y="33"/>
                        <a:pt x="173" y="34"/>
                      </a:cubicBezTo>
                      <a:cubicBezTo>
                        <a:pt x="170" y="31"/>
                        <a:pt x="163" y="34"/>
                        <a:pt x="162" y="28"/>
                      </a:cubicBezTo>
                      <a:cubicBezTo>
                        <a:pt x="163" y="23"/>
                        <a:pt x="164" y="18"/>
                        <a:pt x="16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49" name="Freeform 41">
                  <a:extLst>
                    <a:ext uri="{FF2B5EF4-FFF2-40B4-BE49-F238E27FC236}">
                      <a16:creationId xmlns:a16="http://schemas.microsoft.com/office/drawing/2014/main" id="{BF4F68BC-C051-4679-93A4-6143CC3B6A05}"/>
                    </a:ext>
                  </a:extLst>
                </p:cNvPr>
                <p:cNvSpPr>
                  <a:spLocks/>
                </p:cNvSpPr>
                <p:nvPr/>
              </p:nvSpPr>
              <p:spPr bwMode="auto">
                <a:xfrm>
                  <a:off x="2324101" y="1962150"/>
                  <a:ext cx="53975" cy="55563"/>
                </a:xfrm>
                <a:custGeom>
                  <a:avLst/>
                  <a:gdLst>
                    <a:gd name="T0" fmla="*/ 30 w 35"/>
                    <a:gd name="T1" fmla="*/ 25 h 36"/>
                    <a:gd name="T2" fmla="*/ 32 w 35"/>
                    <a:gd name="T3" fmla="*/ 0 h 36"/>
                    <a:gd name="T4" fmla="*/ 22 w 35"/>
                    <a:gd name="T5" fmla="*/ 22 h 36"/>
                    <a:gd name="T6" fmla="*/ 13 w 35"/>
                    <a:gd name="T7" fmla="*/ 19 h 36"/>
                    <a:gd name="T8" fmla="*/ 3 w 35"/>
                    <a:gd name="T9" fmla="*/ 5 h 36"/>
                    <a:gd name="T10" fmla="*/ 1 w 35"/>
                    <a:gd name="T11" fmla="*/ 10 h 36"/>
                    <a:gd name="T12" fmla="*/ 22 w 35"/>
                    <a:gd name="T13" fmla="*/ 35 h 36"/>
                    <a:gd name="T14" fmla="*/ 30 w 35"/>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30" y="25"/>
                      </a:moveTo>
                      <a:cubicBezTo>
                        <a:pt x="31" y="17"/>
                        <a:pt x="35" y="7"/>
                        <a:pt x="32" y="0"/>
                      </a:cubicBezTo>
                      <a:cubicBezTo>
                        <a:pt x="29" y="8"/>
                        <a:pt x="30" y="17"/>
                        <a:pt x="22" y="22"/>
                      </a:cubicBezTo>
                      <a:cubicBezTo>
                        <a:pt x="18" y="24"/>
                        <a:pt x="16" y="21"/>
                        <a:pt x="13" y="19"/>
                      </a:cubicBezTo>
                      <a:cubicBezTo>
                        <a:pt x="10" y="15"/>
                        <a:pt x="7" y="8"/>
                        <a:pt x="3" y="5"/>
                      </a:cubicBezTo>
                      <a:cubicBezTo>
                        <a:pt x="1" y="6"/>
                        <a:pt x="0" y="8"/>
                        <a:pt x="1" y="10"/>
                      </a:cubicBezTo>
                      <a:cubicBezTo>
                        <a:pt x="7" y="20"/>
                        <a:pt x="13" y="28"/>
                        <a:pt x="22" y="35"/>
                      </a:cubicBezTo>
                      <a:cubicBezTo>
                        <a:pt x="27" y="36"/>
                        <a:pt x="28" y="28"/>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0" name="Freeform 42">
                  <a:extLst>
                    <a:ext uri="{FF2B5EF4-FFF2-40B4-BE49-F238E27FC236}">
                      <a16:creationId xmlns:a16="http://schemas.microsoft.com/office/drawing/2014/main" id="{C7BE58D4-B9BE-4206-A69E-3DA078C14C57}"/>
                    </a:ext>
                  </a:extLst>
                </p:cNvPr>
                <p:cNvSpPr>
                  <a:spLocks/>
                </p:cNvSpPr>
                <p:nvPr/>
              </p:nvSpPr>
              <p:spPr bwMode="auto">
                <a:xfrm>
                  <a:off x="2282826" y="1968500"/>
                  <a:ext cx="298450" cy="415925"/>
                </a:xfrm>
                <a:custGeom>
                  <a:avLst/>
                  <a:gdLst>
                    <a:gd name="T0" fmla="*/ 180 w 195"/>
                    <a:gd name="T1" fmla="*/ 17 h 271"/>
                    <a:gd name="T2" fmla="*/ 168 w 195"/>
                    <a:gd name="T3" fmla="*/ 8 h 271"/>
                    <a:gd name="T4" fmla="*/ 122 w 195"/>
                    <a:gd name="T5" fmla="*/ 8 h 271"/>
                    <a:gd name="T6" fmla="*/ 64 w 195"/>
                    <a:gd name="T7" fmla="*/ 68 h 271"/>
                    <a:gd name="T8" fmla="*/ 40 w 195"/>
                    <a:gd name="T9" fmla="*/ 83 h 271"/>
                    <a:gd name="T10" fmla="*/ 3 w 195"/>
                    <a:gd name="T11" fmla="*/ 136 h 271"/>
                    <a:gd name="T12" fmla="*/ 2 w 195"/>
                    <a:gd name="T13" fmla="*/ 143 h 271"/>
                    <a:gd name="T14" fmla="*/ 70 w 195"/>
                    <a:gd name="T15" fmla="*/ 207 h 271"/>
                    <a:gd name="T16" fmla="*/ 86 w 195"/>
                    <a:gd name="T17" fmla="*/ 243 h 271"/>
                    <a:gd name="T18" fmla="*/ 110 w 195"/>
                    <a:gd name="T19" fmla="*/ 261 h 271"/>
                    <a:gd name="T20" fmla="*/ 172 w 195"/>
                    <a:gd name="T21" fmla="*/ 260 h 271"/>
                    <a:gd name="T22" fmla="*/ 189 w 195"/>
                    <a:gd name="T23" fmla="*/ 225 h 271"/>
                    <a:gd name="T24" fmla="*/ 179 w 195"/>
                    <a:gd name="T25" fmla="*/ 202 h 271"/>
                    <a:gd name="T26" fmla="*/ 147 w 195"/>
                    <a:gd name="T27" fmla="*/ 191 h 271"/>
                    <a:gd name="T28" fmla="*/ 121 w 195"/>
                    <a:gd name="T29" fmla="*/ 206 h 271"/>
                    <a:gd name="T30" fmla="*/ 114 w 195"/>
                    <a:gd name="T31" fmla="*/ 233 h 271"/>
                    <a:gd name="T32" fmla="*/ 130 w 195"/>
                    <a:gd name="T33" fmla="*/ 242 h 271"/>
                    <a:gd name="T34" fmla="*/ 131 w 195"/>
                    <a:gd name="T35" fmla="*/ 240 h 271"/>
                    <a:gd name="T36" fmla="*/ 132 w 195"/>
                    <a:gd name="T37" fmla="*/ 226 h 271"/>
                    <a:gd name="T38" fmla="*/ 151 w 195"/>
                    <a:gd name="T39" fmla="*/ 208 h 271"/>
                    <a:gd name="T40" fmla="*/ 166 w 195"/>
                    <a:gd name="T41" fmla="*/ 217 h 271"/>
                    <a:gd name="T42" fmla="*/ 167 w 195"/>
                    <a:gd name="T43" fmla="*/ 236 h 271"/>
                    <a:gd name="T44" fmla="*/ 144 w 195"/>
                    <a:gd name="T45" fmla="*/ 253 h 271"/>
                    <a:gd name="T46" fmla="*/ 77 w 195"/>
                    <a:gd name="T47" fmla="*/ 192 h 271"/>
                    <a:gd name="T48" fmla="*/ 34 w 195"/>
                    <a:gd name="T49" fmla="*/ 151 h 271"/>
                    <a:gd name="T50" fmla="*/ 25 w 195"/>
                    <a:gd name="T51" fmla="*/ 135 h 271"/>
                    <a:gd name="T52" fmla="*/ 36 w 195"/>
                    <a:gd name="T53" fmla="*/ 112 h 271"/>
                    <a:gd name="T54" fmla="*/ 75 w 195"/>
                    <a:gd name="T55" fmla="*/ 81 h 271"/>
                    <a:gd name="T56" fmla="*/ 137 w 195"/>
                    <a:gd name="T57" fmla="*/ 20 h 271"/>
                    <a:gd name="T58" fmla="*/ 170 w 195"/>
                    <a:gd name="T59" fmla="*/ 35 h 271"/>
                    <a:gd name="T60" fmla="*/ 170 w 195"/>
                    <a:gd name="T61" fmla="*/ 54 h 271"/>
                    <a:gd name="T62" fmla="*/ 143 w 195"/>
                    <a:gd name="T63" fmla="*/ 66 h 271"/>
                    <a:gd name="T64" fmla="*/ 124 w 195"/>
                    <a:gd name="T65" fmla="*/ 30 h 271"/>
                    <a:gd name="T66" fmla="*/ 112 w 195"/>
                    <a:gd name="T67" fmla="*/ 36 h 271"/>
                    <a:gd name="T68" fmla="*/ 123 w 195"/>
                    <a:gd name="T69" fmla="*/ 77 h 271"/>
                    <a:gd name="T70" fmla="*/ 147 w 195"/>
                    <a:gd name="T71" fmla="*/ 86 h 271"/>
                    <a:gd name="T72" fmla="*/ 185 w 195"/>
                    <a:gd name="T73" fmla="*/ 64 h 271"/>
                    <a:gd name="T74" fmla="*/ 180 w 195"/>
                    <a:gd name="T75" fmla="*/ 1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71">
                      <a:moveTo>
                        <a:pt x="180" y="17"/>
                      </a:moveTo>
                      <a:cubicBezTo>
                        <a:pt x="168" y="8"/>
                        <a:pt x="168" y="8"/>
                        <a:pt x="168" y="8"/>
                      </a:cubicBezTo>
                      <a:cubicBezTo>
                        <a:pt x="154" y="0"/>
                        <a:pt x="136" y="1"/>
                        <a:pt x="122" y="8"/>
                      </a:cubicBezTo>
                      <a:cubicBezTo>
                        <a:pt x="94" y="16"/>
                        <a:pt x="72" y="42"/>
                        <a:pt x="64" y="68"/>
                      </a:cubicBezTo>
                      <a:cubicBezTo>
                        <a:pt x="55" y="74"/>
                        <a:pt x="47" y="77"/>
                        <a:pt x="40" y="83"/>
                      </a:cubicBezTo>
                      <a:cubicBezTo>
                        <a:pt x="21" y="98"/>
                        <a:pt x="23" y="123"/>
                        <a:pt x="3" y="136"/>
                      </a:cubicBezTo>
                      <a:cubicBezTo>
                        <a:pt x="1" y="138"/>
                        <a:pt x="0" y="140"/>
                        <a:pt x="2" y="143"/>
                      </a:cubicBezTo>
                      <a:cubicBezTo>
                        <a:pt x="30" y="158"/>
                        <a:pt x="37" y="198"/>
                        <a:pt x="70" y="207"/>
                      </a:cubicBezTo>
                      <a:cubicBezTo>
                        <a:pt x="68" y="222"/>
                        <a:pt x="79" y="232"/>
                        <a:pt x="86" y="243"/>
                      </a:cubicBezTo>
                      <a:cubicBezTo>
                        <a:pt x="94" y="248"/>
                        <a:pt x="101" y="258"/>
                        <a:pt x="110" y="261"/>
                      </a:cubicBezTo>
                      <a:cubicBezTo>
                        <a:pt x="127" y="271"/>
                        <a:pt x="154" y="271"/>
                        <a:pt x="172" y="260"/>
                      </a:cubicBezTo>
                      <a:cubicBezTo>
                        <a:pt x="184" y="253"/>
                        <a:pt x="191" y="239"/>
                        <a:pt x="189" y="225"/>
                      </a:cubicBezTo>
                      <a:cubicBezTo>
                        <a:pt x="188" y="216"/>
                        <a:pt x="184" y="209"/>
                        <a:pt x="179" y="202"/>
                      </a:cubicBezTo>
                      <a:cubicBezTo>
                        <a:pt x="171" y="192"/>
                        <a:pt x="157" y="194"/>
                        <a:pt x="147" y="191"/>
                      </a:cubicBezTo>
                      <a:cubicBezTo>
                        <a:pt x="137" y="193"/>
                        <a:pt x="127" y="197"/>
                        <a:pt x="121" y="206"/>
                      </a:cubicBezTo>
                      <a:cubicBezTo>
                        <a:pt x="116" y="214"/>
                        <a:pt x="112" y="223"/>
                        <a:pt x="114" y="233"/>
                      </a:cubicBezTo>
                      <a:cubicBezTo>
                        <a:pt x="119" y="236"/>
                        <a:pt x="123" y="242"/>
                        <a:pt x="130" y="242"/>
                      </a:cubicBezTo>
                      <a:cubicBezTo>
                        <a:pt x="131" y="240"/>
                        <a:pt x="131" y="240"/>
                        <a:pt x="131" y="240"/>
                      </a:cubicBezTo>
                      <a:cubicBezTo>
                        <a:pt x="129" y="236"/>
                        <a:pt x="132" y="231"/>
                        <a:pt x="132" y="226"/>
                      </a:cubicBezTo>
                      <a:cubicBezTo>
                        <a:pt x="134" y="218"/>
                        <a:pt x="142" y="210"/>
                        <a:pt x="151" y="208"/>
                      </a:cubicBezTo>
                      <a:cubicBezTo>
                        <a:pt x="157" y="209"/>
                        <a:pt x="163" y="211"/>
                        <a:pt x="166" y="217"/>
                      </a:cubicBezTo>
                      <a:cubicBezTo>
                        <a:pt x="169" y="222"/>
                        <a:pt x="169" y="230"/>
                        <a:pt x="167" y="236"/>
                      </a:cubicBezTo>
                      <a:cubicBezTo>
                        <a:pt x="163" y="245"/>
                        <a:pt x="155" y="254"/>
                        <a:pt x="144" y="253"/>
                      </a:cubicBezTo>
                      <a:cubicBezTo>
                        <a:pt x="112" y="250"/>
                        <a:pt x="88" y="220"/>
                        <a:pt x="77" y="192"/>
                      </a:cubicBezTo>
                      <a:cubicBezTo>
                        <a:pt x="58" y="186"/>
                        <a:pt x="42" y="169"/>
                        <a:pt x="34" y="151"/>
                      </a:cubicBezTo>
                      <a:cubicBezTo>
                        <a:pt x="33" y="145"/>
                        <a:pt x="24" y="143"/>
                        <a:pt x="25" y="135"/>
                      </a:cubicBezTo>
                      <a:cubicBezTo>
                        <a:pt x="31" y="129"/>
                        <a:pt x="33" y="120"/>
                        <a:pt x="36" y="112"/>
                      </a:cubicBezTo>
                      <a:cubicBezTo>
                        <a:pt x="43" y="96"/>
                        <a:pt x="59" y="87"/>
                        <a:pt x="75" y="81"/>
                      </a:cubicBezTo>
                      <a:cubicBezTo>
                        <a:pt x="86" y="55"/>
                        <a:pt x="105" y="22"/>
                        <a:pt x="137" y="20"/>
                      </a:cubicBezTo>
                      <a:cubicBezTo>
                        <a:pt x="150" y="20"/>
                        <a:pt x="164" y="23"/>
                        <a:pt x="170" y="35"/>
                      </a:cubicBezTo>
                      <a:cubicBezTo>
                        <a:pt x="172" y="42"/>
                        <a:pt x="172" y="48"/>
                        <a:pt x="170" y="54"/>
                      </a:cubicBezTo>
                      <a:cubicBezTo>
                        <a:pt x="165" y="66"/>
                        <a:pt x="153" y="65"/>
                        <a:pt x="143" y="66"/>
                      </a:cubicBezTo>
                      <a:cubicBezTo>
                        <a:pt x="128" y="61"/>
                        <a:pt x="124" y="43"/>
                        <a:pt x="124" y="30"/>
                      </a:cubicBezTo>
                      <a:cubicBezTo>
                        <a:pt x="119" y="31"/>
                        <a:pt x="115" y="32"/>
                        <a:pt x="112" y="36"/>
                      </a:cubicBezTo>
                      <a:cubicBezTo>
                        <a:pt x="107" y="50"/>
                        <a:pt x="112" y="66"/>
                        <a:pt x="123" y="77"/>
                      </a:cubicBezTo>
                      <a:cubicBezTo>
                        <a:pt x="129" y="84"/>
                        <a:pt x="138" y="85"/>
                        <a:pt x="147" y="86"/>
                      </a:cubicBezTo>
                      <a:cubicBezTo>
                        <a:pt x="162" y="84"/>
                        <a:pt x="178" y="78"/>
                        <a:pt x="185" y="64"/>
                      </a:cubicBezTo>
                      <a:cubicBezTo>
                        <a:pt x="195" y="49"/>
                        <a:pt x="187" y="31"/>
                        <a:pt x="18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1" name="Freeform 43">
                  <a:extLst>
                    <a:ext uri="{FF2B5EF4-FFF2-40B4-BE49-F238E27FC236}">
                      <a16:creationId xmlns:a16="http://schemas.microsoft.com/office/drawing/2014/main" id="{6C904F21-75C1-4DD9-AC40-D3B169B935E6}"/>
                    </a:ext>
                  </a:extLst>
                </p:cNvPr>
                <p:cNvSpPr>
                  <a:spLocks/>
                </p:cNvSpPr>
                <p:nvPr/>
              </p:nvSpPr>
              <p:spPr bwMode="auto">
                <a:xfrm>
                  <a:off x="2732088" y="1974850"/>
                  <a:ext cx="273050" cy="409575"/>
                </a:xfrm>
                <a:custGeom>
                  <a:avLst/>
                  <a:gdLst>
                    <a:gd name="T0" fmla="*/ 105 w 178"/>
                    <a:gd name="T1" fmla="*/ 37 h 267"/>
                    <a:gd name="T2" fmla="*/ 73 w 178"/>
                    <a:gd name="T3" fmla="*/ 13 h 267"/>
                    <a:gd name="T4" fmla="*/ 15 w 178"/>
                    <a:gd name="T5" fmla="*/ 13 h 267"/>
                    <a:gd name="T6" fmla="*/ 2 w 178"/>
                    <a:gd name="T7" fmla="*/ 45 h 267"/>
                    <a:gd name="T8" fmla="*/ 33 w 178"/>
                    <a:gd name="T9" fmla="*/ 78 h 267"/>
                    <a:gd name="T10" fmla="*/ 67 w 178"/>
                    <a:gd name="T11" fmla="*/ 67 h 267"/>
                    <a:gd name="T12" fmla="*/ 75 w 178"/>
                    <a:gd name="T13" fmla="*/ 39 h 267"/>
                    <a:gd name="T14" fmla="*/ 64 w 178"/>
                    <a:gd name="T15" fmla="*/ 33 h 267"/>
                    <a:gd name="T16" fmla="*/ 59 w 178"/>
                    <a:gd name="T17" fmla="*/ 56 h 267"/>
                    <a:gd name="T18" fmla="*/ 39 w 178"/>
                    <a:gd name="T19" fmla="*/ 64 h 267"/>
                    <a:gd name="T20" fmla="*/ 19 w 178"/>
                    <a:gd name="T21" fmla="*/ 50 h 267"/>
                    <a:gd name="T22" fmla="*/ 26 w 178"/>
                    <a:gd name="T23" fmla="*/ 26 h 267"/>
                    <a:gd name="T24" fmla="*/ 60 w 178"/>
                    <a:gd name="T25" fmla="*/ 22 h 267"/>
                    <a:gd name="T26" fmla="*/ 104 w 178"/>
                    <a:gd name="T27" fmla="*/ 74 h 267"/>
                    <a:gd name="T28" fmla="*/ 138 w 178"/>
                    <a:gd name="T29" fmla="*/ 95 h 267"/>
                    <a:gd name="T30" fmla="*/ 156 w 178"/>
                    <a:gd name="T31" fmla="*/ 123 h 267"/>
                    <a:gd name="T32" fmla="*/ 161 w 178"/>
                    <a:gd name="T33" fmla="*/ 130 h 267"/>
                    <a:gd name="T34" fmla="*/ 152 w 178"/>
                    <a:gd name="T35" fmla="*/ 140 h 267"/>
                    <a:gd name="T36" fmla="*/ 109 w 178"/>
                    <a:gd name="T37" fmla="*/ 191 h 267"/>
                    <a:gd name="T38" fmla="*/ 95 w 178"/>
                    <a:gd name="T39" fmla="*/ 213 h 267"/>
                    <a:gd name="T40" fmla="*/ 55 w 178"/>
                    <a:gd name="T41" fmla="*/ 247 h 267"/>
                    <a:gd name="T42" fmla="*/ 32 w 178"/>
                    <a:gd name="T43" fmla="*/ 239 h 267"/>
                    <a:gd name="T44" fmla="*/ 29 w 178"/>
                    <a:gd name="T45" fmla="*/ 222 h 267"/>
                    <a:gd name="T46" fmla="*/ 38 w 178"/>
                    <a:gd name="T47" fmla="*/ 212 h 267"/>
                    <a:gd name="T48" fmla="*/ 58 w 178"/>
                    <a:gd name="T49" fmla="*/ 219 h 267"/>
                    <a:gd name="T50" fmla="*/ 63 w 178"/>
                    <a:gd name="T51" fmla="*/ 237 h 267"/>
                    <a:gd name="T52" fmla="*/ 69 w 178"/>
                    <a:gd name="T53" fmla="*/ 234 h 267"/>
                    <a:gd name="T54" fmla="*/ 80 w 178"/>
                    <a:gd name="T55" fmla="*/ 220 h 267"/>
                    <a:gd name="T56" fmla="*/ 46 w 178"/>
                    <a:gd name="T57" fmla="*/ 196 h 267"/>
                    <a:gd name="T58" fmla="*/ 14 w 178"/>
                    <a:gd name="T59" fmla="*/ 209 h 267"/>
                    <a:gd name="T60" fmla="*/ 9 w 178"/>
                    <a:gd name="T61" fmla="*/ 238 h 267"/>
                    <a:gd name="T62" fmla="*/ 38 w 178"/>
                    <a:gd name="T63" fmla="*/ 261 h 267"/>
                    <a:gd name="T64" fmla="*/ 57 w 178"/>
                    <a:gd name="T65" fmla="*/ 263 h 267"/>
                    <a:gd name="T66" fmla="*/ 106 w 178"/>
                    <a:gd name="T67" fmla="*/ 225 h 267"/>
                    <a:gd name="T68" fmla="*/ 112 w 178"/>
                    <a:gd name="T69" fmla="*/ 207 h 267"/>
                    <a:gd name="T70" fmla="*/ 137 w 178"/>
                    <a:gd name="T71" fmla="*/ 189 h 267"/>
                    <a:gd name="T72" fmla="*/ 177 w 178"/>
                    <a:gd name="T73" fmla="*/ 136 h 267"/>
                    <a:gd name="T74" fmla="*/ 170 w 178"/>
                    <a:gd name="T75" fmla="*/ 122 h 267"/>
                    <a:gd name="T76" fmla="*/ 145 w 178"/>
                    <a:gd name="T77" fmla="*/ 83 h 267"/>
                    <a:gd name="T78" fmla="*/ 119 w 178"/>
                    <a:gd name="T79" fmla="*/ 63 h 267"/>
                    <a:gd name="T80" fmla="*/ 105 w 178"/>
                    <a:gd name="T81" fmla="*/ 3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267">
                      <a:moveTo>
                        <a:pt x="105" y="37"/>
                      </a:moveTo>
                      <a:cubicBezTo>
                        <a:pt x="96" y="27"/>
                        <a:pt x="85" y="19"/>
                        <a:pt x="73" y="13"/>
                      </a:cubicBezTo>
                      <a:cubicBezTo>
                        <a:pt x="55" y="7"/>
                        <a:pt x="32" y="0"/>
                        <a:pt x="15" y="13"/>
                      </a:cubicBezTo>
                      <a:cubicBezTo>
                        <a:pt x="6" y="22"/>
                        <a:pt x="0" y="33"/>
                        <a:pt x="2" y="45"/>
                      </a:cubicBezTo>
                      <a:cubicBezTo>
                        <a:pt x="5" y="60"/>
                        <a:pt x="20" y="73"/>
                        <a:pt x="33" y="78"/>
                      </a:cubicBezTo>
                      <a:cubicBezTo>
                        <a:pt x="46" y="81"/>
                        <a:pt x="58" y="76"/>
                        <a:pt x="67" y="67"/>
                      </a:cubicBezTo>
                      <a:cubicBezTo>
                        <a:pt x="73" y="59"/>
                        <a:pt x="77" y="49"/>
                        <a:pt x="75" y="39"/>
                      </a:cubicBezTo>
                      <a:cubicBezTo>
                        <a:pt x="72" y="36"/>
                        <a:pt x="68" y="33"/>
                        <a:pt x="64" y="33"/>
                      </a:cubicBezTo>
                      <a:cubicBezTo>
                        <a:pt x="65" y="40"/>
                        <a:pt x="64" y="49"/>
                        <a:pt x="59" y="56"/>
                      </a:cubicBezTo>
                      <a:cubicBezTo>
                        <a:pt x="54" y="60"/>
                        <a:pt x="46" y="64"/>
                        <a:pt x="39" y="64"/>
                      </a:cubicBezTo>
                      <a:cubicBezTo>
                        <a:pt x="31" y="63"/>
                        <a:pt x="24" y="57"/>
                        <a:pt x="19" y="50"/>
                      </a:cubicBezTo>
                      <a:cubicBezTo>
                        <a:pt x="16" y="40"/>
                        <a:pt x="21" y="32"/>
                        <a:pt x="26" y="26"/>
                      </a:cubicBezTo>
                      <a:cubicBezTo>
                        <a:pt x="35" y="17"/>
                        <a:pt x="49" y="18"/>
                        <a:pt x="60" y="22"/>
                      </a:cubicBezTo>
                      <a:cubicBezTo>
                        <a:pt x="82" y="30"/>
                        <a:pt x="98" y="52"/>
                        <a:pt x="104" y="74"/>
                      </a:cubicBezTo>
                      <a:cubicBezTo>
                        <a:pt x="117" y="77"/>
                        <a:pt x="127" y="86"/>
                        <a:pt x="138" y="95"/>
                      </a:cubicBezTo>
                      <a:cubicBezTo>
                        <a:pt x="145" y="104"/>
                        <a:pt x="148" y="115"/>
                        <a:pt x="156" y="123"/>
                      </a:cubicBezTo>
                      <a:cubicBezTo>
                        <a:pt x="156" y="126"/>
                        <a:pt x="159" y="128"/>
                        <a:pt x="161" y="130"/>
                      </a:cubicBezTo>
                      <a:cubicBezTo>
                        <a:pt x="162" y="136"/>
                        <a:pt x="155" y="136"/>
                        <a:pt x="152" y="140"/>
                      </a:cubicBezTo>
                      <a:cubicBezTo>
                        <a:pt x="141" y="159"/>
                        <a:pt x="131" y="183"/>
                        <a:pt x="109" y="191"/>
                      </a:cubicBezTo>
                      <a:cubicBezTo>
                        <a:pt x="97" y="193"/>
                        <a:pt x="100" y="206"/>
                        <a:pt x="95" y="213"/>
                      </a:cubicBezTo>
                      <a:cubicBezTo>
                        <a:pt x="88" y="230"/>
                        <a:pt x="72" y="242"/>
                        <a:pt x="55" y="247"/>
                      </a:cubicBezTo>
                      <a:cubicBezTo>
                        <a:pt x="47" y="244"/>
                        <a:pt x="38" y="247"/>
                        <a:pt x="32" y="239"/>
                      </a:cubicBezTo>
                      <a:cubicBezTo>
                        <a:pt x="30" y="234"/>
                        <a:pt x="26" y="228"/>
                        <a:pt x="29" y="222"/>
                      </a:cubicBezTo>
                      <a:cubicBezTo>
                        <a:pt x="30" y="217"/>
                        <a:pt x="34" y="213"/>
                        <a:pt x="38" y="212"/>
                      </a:cubicBezTo>
                      <a:cubicBezTo>
                        <a:pt x="46" y="211"/>
                        <a:pt x="52" y="214"/>
                        <a:pt x="58" y="219"/>
                      </a:cubicBezTo>
                      <a:cubicBezTo>
                        <a:pt x="63" y="223"/>
                        <a:pt x="62" y="231"/>
                        <a:pt x="63" y="237"/>
                      </a:cubicBezTo>
                      <a:cubicBezTo>
                        <a:pt x="65" y="237"/>
                        <a:pt x="67" y="235"/>
                        <a:pt x="69" y="234"/>
                      </a:cubicBezTo>
                      <a:cubicBezTo>
                        <a:pt x="73" y="231"/>
                        <a:pt x="83" y="227"/>
                        <a:pt x="80" y="220"/>
                      </a:cubicBezTo>
                      <a:cubicBezTo>
                        <a:pt x="73" y="207"/>
                        <a:pt x="60" y="198"/>
                        <a:pt x="46" y="196"/>
                      </a:cubicBezTo>
                      <a:cubicBezTo>
                        <a:pt x="33" y="193"/>
                        <a:pt x="22" y="200"/>
                        <a:pt x="14" y="209"/>
                      </a:cubicBezTo>
                      <a:cubicBezTo>
                        <a:pt x="8" y="217"/>
                        <a:pt x="5" y="229"/>
                        <a:pt x="9" y="238"/>
                      </a:cubicBezTo>
                      <a:cubicBezTo>
                        <a:pt x="18" y="246"/>
                        <a:pt x="25" y="258"/>
                        <a:pt x="38" y="261"/>
                      </a:cubicBezTo>
                      <a:cubicBezTo>
                        <a:pt x="45" y="259"/>
                        <a:pt x="50" y="267"/>
                        <a:pt x="57" y="263"/>
                      </a:cubicBezTo>
                      <a:cubicBezTo>
                        <a:pt x="79" y="262"/>
                        <a:pt x="93" y="241"/>
                        <a:pt x="106" y="225"/>
                      </a:cubicBezTo>
                      <a:cubicBezTo>
                        <a:pt x="109" y="219"/>
                        <a:pt x="111" y="213"/>
                        <a:pt x="112" y="207"/>
                      </a:cubicBezTo>
                      <a:cubicBezTo>
                        <a:pt x="122" y="203"/>
                        <a:pt x="128" y="195"/>
                        <a:pt x="137" y="189"/>
                      </a:cubicBezTo>
                      <a:cubicBezTo>
                        <a:pt x="153" y="173"/>
                        <a:pt x="157" y="149"/>
                        <a:pt x="177" y="136"/>
                      </a:cubicBezTo>
                      <a:cubicBezTo>
                        <a:pt x="178" y="130"/>
                        <a:pt x="169" y="128"/>
                        <a:pt x="170" y="122"/>
                      </a:cubicBezTo>
                      <a:cubicBezTo>
                        <a:pt x="162" y="109"/>
                        <a:pt x="155" y="96"/>
                        <a:pt x="145" y="83"/>
                      </a:cubicBezTo>
                      <a:cubicBezTo>
                        <a:pt x="138" y="73"/>
                        <a:pt x="128" y="70"/>
                        <a:pt x="119" y="63"/>
                      </a:cubicBezTo>
                      <a:cubicBezTo>
                        <a:pt x="116" y="54"/>
                        <a:pt x="110" y="45"/>
                        <a:pt x="10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2" name="Freeform 44">
                  <a:extLst>
                    <a:ext uri="{FF2B5EF4-FFF2-40B4-BE49-F238E27FC236}">
                      <a16:creationId xmlns:a16="http://schemas.microsoft.com/office/drawing/2014/main" id="{4CB6C5A8-1FE1-4F50-94E8-98A8DA581B75}"/>
                    </a:ext>
                  </a:extLst>
                </p:cNvPr>
                <p:cNvSpPr>
                  <a:spLocks/>
                </p:cNvSpPr>
                <p:nvPr/>
              </p:nvSpPr>
              <p:spPr bwMode="auto">
                <a:xfrm>
                  <a:off x="2965451" y="1990725"/>
                  <a:ext cx="60325" cy="114300"/>
                </a:xfrm>
                <a:custGeom>
                  <a:avLst/>
                  <a:gdLst>
                    <a:gd name="T0" fmla="*/ 28 w 39"/>
                    <a:gd name="T1" fmla="*/ 18 h 75"/>
                    <a:gd name="T2" fmla="*/ 15 w 39"/>
                    <a:gd name="T3" fmla="*/ 0 h 75"/>
                    <a:gd name="T4" fmla="*/ 21 w 39"/>
                    <a:gd name="T5" fmla="*/ 28 h 75"/>
                    <a:gd name="T6" fmla="*/ 19 w 39"/>
                    <a:gd name="T7" fmla="*/ 53 h 75"/>
                    <a:gd name="T8" fmla="*/ 3 w 39"/>
                    <a:gd name="T9" fmla="*/ 51 h 75"/>
                    <a:gd name="T10" fmla="*/ 4 w 39"/>
                    <a:gd name="T11" fmla="*/ 65 h 75"/>
                    <a:gd name="T12" fmla="*/ 16 w 39"/>
                    <a:gd name="T13" fmla="*/ 75 h 75"/>
                    <a:gd name="T14" fmla="*/ 26 w 39"/>
                    <a:gd name="T15" fmla="*/ 71 h 75"/>
                    <a:gd name="T16" fmla="*/ 28 w 39"/>
                    <a:gd name="T1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5">
                      <a:moveTo>
                        <a:pt x="28" y="18"/>
                      </a:moveTo>
                      <a:cubicBezTo>
                        <a:pt x="24" y="12"/>
                        <a:pt x="21" y="5"/>
                        <a:pt x="15" y="0"/>
                      </a:cubicBezTo>
                      <a:cubicBezTo>
                        <a:pt x="8" y="10"/>
                        <a:pt x="19" y="19"/>
                        <a:pt x="21" y="28"/>
                      </a:cubicBezTo>
                      <a:cubicBezTo>
                        <a:pt x="22" y="37"/>
                        <a:pt x="25" y="46"/>
                        <a:pt x="19" y="53"/>
                      </a:cubicBezTo>
                      <a:cubicBezTo>
                        <a:pt x="13" y="59"/>
                        <a:pt x="8" y="51"/>
                        <a:pt x="3" y="51"/>
                      </a:cubicBezTo>
                      <a:cubicBezTo>
                        <a:pt x="0" y="55"/>
                        <a:pt x="2" y="61"/>
                        <a:pt x="4" y="65"/>
                      </a:cubicBezTo>
                      <a:cubicBezTo>
                        <a:pt x="7" y="70"/>
                        <a:pt x="11" y="74"/>
                        <a:pt x="16" y="75"/>
                      </a:cubicBezTo>
                      <a:cubicBezTo>
                        <a:pt x="20" y="75"/>
                        <a:pt x="23" y="73"/>
                        <a:pt x="26" y="71"/>
                      </a:cubicBezTo>
                      <a:cubicBezTo>
                        <a:pt x="39" y="56"/>
                        <a:pt x="33" y="35"/>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3" name="Freeform 45">
                  <a:extLst>
                    <a:ext uri="{FF2B5EF4-FFF2-40B4-BE49-F238E27FC236}">
                      <a16:creationId xmlns:a16="http://schemas.microsoft.com/office/drawing/2014/main" id="{660CDC62-91D4-4F7B-9CF2-D1B1380E310A}"/>
                    </a:ext>
                  </a:extLst>
                </p:cNvPr>
                <p:cNvSpPr>
                  <a:spLocks/>
                </p:cNvSpPr>
                <p:nvPr/>
              </p:nvSpPr>
              <p:spPr bwMode="auto">
                <a:xfrm>
                  <a:off x="2279651" y="1990725"/>
                  <a:ext cx="49213" cy="112713"/>
                </a:xfrm>
                <a:custGeom>
                  <a:avLst/>
                  <a:gdLst>
                    <a:gd name="T0" fmla="*/ 19 w 32"/>
                    <a:gd name="T1" fmla="*/ 23 h 74"/>
                    <a:gd name="T2" fmla="*/ 19 w 32"/>
                    <a:gd name="T3" fmla="*/ 0 h 74"/>
                    <a:gd name="T4" fmla="*/ 12 w 32"/>
                    <a:gd name="T5" fmla="*/ 4 h 74"/>
                    <a:gd name="T6" fmla="*/ 2 w 32"/>
                    <a:gd name="T7" fmla="*/ 54 h 74"/>
                    <a:gd name="T8" fmla="*/ 18 w 32"/>
                    <a:gd name="T9" fmla="*/ 73 h 74"/>
                    <a:gd name="T10" fmla="*/ 27 w 32"/>
                    <a:gd name="T11" fmla="*/ 72 h 74"/>
                    <a:gd name="T12" fmla="*/ 31 w 32"/>
                    <a:gd name="T13" fmla="*/ 55 h 74"/>
                    <a:gd name="T14" fmla="*/ 25 w 32"/>
                    <a:gd name="T15" fmla="*/ 55 h 74"/>
                    <a:gd name="T16" fmla="*/ 15 w 32"/>
                    <a:gd name="T17" fmla="*/ 52 h 74"/>
                    <a:gd name="T18" fmla="*/ 19 w 32"/>
                    <a:gd name="T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4">
                      <a:moveTo>
                        <a:pt x="19" y="23"/>
                      </a:moveTo>
                      <a:cubicBezTo>
                        <a:pt x="19" y="16"/>
                        <a:pt x="25" y="6"/>
                        <a:pt x="19" y="0"/>
                      </a:cubicBezTo>
                      <a:cubicBezTo>
                        <a:pt x="16" y="1"/>
                        <a:pt x="13" y="2"/>
                        <a:pt x="12" y="4"/>
                      </a:cubicBezTo>
                      <a:cubicBezTo>
                        <a:pt x="13" y="22"/>
                        <a:pt x="0" y="37"/>
                        <a:pt x="2" y="54"/>
                      </a:cubicBezTo>
                      <a:cubicBezTo>
                        <a:pt x="4" y="61"/>
                        <a:pt x="8" y="72"/>
                        <a:pt x="18" y="73"/>
                      </a:cubicBezTo>
                      <a:cubicBezTo>
                        <a:pt x="21" y="74"/>
                        <a:pt x="24" y="73"/>
                        <a:pt x="27" y="72"/>
                      </a:cubicBezTo>
                      <a:cubicBezTo>
                        <a:pt x="32" y="67"/>
                        <a:pt x="32" y="61"/>
                        <a:pt x="31" y="55"/>
                      </a:cubicBezTo>
                      <a:cubicBezTo>
                        <a:pt x="28" y="53"/>
                        <a:pt x="26" y="54"/>
                        <a:pt x="25" y="55"/>
                      </a:cubicBezTo>
                      <a:cubicBezTo>
                        <a:pt x="21" y="55"/>
                        <a:pt x="18" y="55"/>
                        <a:pt x="15" y="52"/>
                      </a:cubicBezTo>
                      <a:cubicBezTo>
                        <a:pt x="9" y="43"/>
                        <a:pt x="14" y="31"/>
                        <a:pt x="1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4" name="Freeform 46">
                  <a:extLst>
                    <a:ext uri="{FF2B5EF4-FFF2-40B4-BE49-F238E27FC236}">
                      <a16:creationId xmlns:a16="http://schemas.microsoft.com/office/drawing/2014/main" id="{5A8B1D80-80EC-4850-8183-885CBBEE056A}"/>
                    </a:ext>
                  </a:extLst>
                </p:cNvPr>
                <p:cNvSpPr>
                  <a:spLocks/>
                </p:cNvSpPr>
                <p:nvPr/>
              </p:nvSpPr>
              <p:spPr bwMode="auto">
                <a:xfrm>
                  <a:off x="3011488" y="2005013"/>
                  <a:ext cx="65088" cy="169863"/>
                </a:xfrm>
                <a:custGeom>
                  <a:avLst/>
                  <a:gdLst>
                    <a:gd name="T0" fmla="*/ 11 w 43"/>
                    <a:gd name="T1" fmla="*/ 3 h 110"/>
                    <a:gd name="T2" fmla="*/ 5 w 43"/>
                    <a:gd name="T3" fmla="*/ 0 h 110"/>
                    <a:gd name="T4" fmla="*/ 10 w 43"/>
                    <a:gd name="T5" fmla="*/ 35 h 110"/>
                    <a:gd name="T6" fmla="*/ 1 w 43"/>
                    <a:gd name="T7" fmla="*/ 75 h 110"/>
                    <a:gd name="T8" fmla="*/ 11 w 43"/>
                    <a:gd name="T9" fmla="*/ 105 h 110"/>
                    <a:gd name="T10" fmla="*/ 28 w 43"/>
                    <a:gd name="T11" fmla="*/ 107 h 110"/>
                    <a:gd name="T12" fmla="*/ 42 w 43"/>
                    <a:gd name="T13" fmla="*/ 89 h 110"/>
                    <a:gd name="T14" fmla="*/ 34 w 43"/>
                    <a:gd name="T15" fmla="*/ 93 h 110"/>
                    <a:gd name="T16" fmla="*/ 21 w 43"/>
                    <a:gd name="T17" fmla="*/ 90 h 110"/>
                    <a:gd name="T18" fmla="*/ 21 w 43"/>
                    <a:gd name="T19" fmla="*/ 53 h 110"/>
                    <a:gd name="T20" fmla="*/ 18 w 43"/>
                    <a:gd name="T21" fmla="*/ 16 h 110"/>
                    <a:gd name="T22" fmla="*/ 11 w 43"/>
                    <a:gd name="T23"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10">
                      <a:moveTo>
                        <a:pt x="11" y="3"/>
                      </a:moveTo>
                      <a:cubicBezTo>
                        <a:pt x="10" y="1"/>
                        <a:pt x="7" y="0"/>
                        <a:pt x="5" y="0"/>
                      </a:cubicBezTo>
                      <a:cubicBezTo>
                        <a:pt x="3" y="13"/>
                        <a:pt x="11" y="23"/>
                        <a:pt x="10" y="35"/>
                      </a:cubicBezTo>
                      <a:cubicBezTo>
                        <a:pt x="13" y="51"/>
                        <a:pt x="3" y="61"/>
                        <a:pt x="1" y="75"/>
                      </a:cubicBezTo>
                      <a:cubicBezTo>
                        <a:pt x="0" y="86"/>
                        <a:pt x="2" y="98"/>
                        <a:pt x="11" y="105"/>
                      </a:cubicBezTo>
                      <a:cubicBezTo>
                        <a:pt x="16" y="108"/>
                        <a:pt x="22" y="110"/>
                        <a:pt x="28" y="107"/>
                      </a:cubicBezTo>
                      <a:cubicBezTo>
                        <a:pt x="35" y="104"/>
                        <a:pt x="43" y="98"/>
                        <a:pt x="42" y="89"/>
                      </a:cubicBezTo>
                      <a:cubicBezTo>
                        <a:pt x="34" y="93"/>
                        <a:pt x="34" y="93"/>
                        <a:pt x="34" y="93"/>
                      </a:cubicBezTo>
                      <a:cubicBezTo>
                        <a:pt x="30" y="93"/>
                        <a:pt x="25" y="93"/>
                        <a:pt x="21" y="90"/>
                      </a:cubicBezTo>
                      <a:cubicBezTo>
                        <a:pt x="12" y="79"/>
                        <a:pt x="18" y="65"/>
                        <a:pt x="21" y="53"/>
                      </a:cubicBezTo>
                      <a:cubicBezTo>
                        <a:pt x="26" y="41"/>
                        <a:pt x="23" y="28"/>
                        <a:pt x="18" y="16"/>
                      </a:cubicBezTo>
                      <a:cubicBezTo>
                        <a:pt x="16" y="11"/>
                        <a:pt x="10" y="8"/>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5" name="Freeform 47">
                  <a:extLst>
                    <a:ext uri="{FF2B5EF4-FFF2-40B4-BE49-F238E27FC236}">
                      <a16:creationId xmlns:a16="http://schemas.microsoft.com/office/drawing/2014/main" id="{350E9FA6-D6ED-4630-BECE-DFAF51AA6742}"/>
                    </a:ext>
                  </a:extLst>
                </p:cNvPr>
                <p:cNvSpPr>
                  <a:spLocks/>
                </p:cNvSpPr>
                <p:nvPr/>
              </p:nvSpPr>
              <p:spPr bwMode="auto">
                <a:xfrm>
                  <a:off x="2232026" y="2001838"/>
                  <a:ext cx="57150" cy="161925"/>
                </a:xfrm>
                <a:custGeom>
                  <a:avLst/>
                  <a:gdLst>
                    <a:gd name="T0" fmla="*/ 37 w 37"/>
                    <a:gd name="T1" fmla="*/ 2 h 105"/>
                    <a:gd name="T2" fmla="*/ 35 w 37"/>
                    <a:gd name="T3" fmla="*/ 0 h 105"/>
                    <a:gd name="T4" fmla="*/ 29 w 37"/>
                    <a:gd name="T5" fmla="*/ 5 h 105"/>
                    <a:gd name="T6" fmla="*/ 17 w 37"/>
                    <a:gd name="T7" fmla="*/ 31 h 105"/>
                    <a:gd name="T8" fmla="*/ 20 w 37"/>
                    <a:gd name="T9" fmla="*/ 85 h 105"/>
                    <a:gd name="T10" fmla="*/ 0 w 37"/>
                    <a:gd name="T11" fmla="*/ 95 h 105"/>
                    <a:gd name="T12" fmla="*/ 0 w 37"/>
                    <a:gd name="T13" fmla="*/ 97 h 105"/>
                    <a:gd name="T14" fmla="*/ 11 w 37"/>
                    <a:gd name="T15" fmla="*/ 105 h 105"/>
                    <a:gd name="T16" fmla="*/ 28 w 37"/>
                    <a:gd name="T17" fmla="*/ 96 h 105"/>
                    <a:gd name="T18" fmla="*/ 29 w 37"/>
                    <a:gd name="T19" fmla="*/ 52 h 105"/>
                    <a:gd name="T20" fmla="*/ 37 w 37"/>
                    <a:gd name="T21"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05">
                      <a:moveTo>
                        <a:pt x="37" y="2"/>
                      </a:moveTo>
                      <a:cubicBezTo>
                        <a:pt x="36" y="1"/>
                        <a:pt x="36" y="0"/>
                        <a:pt x="35" y="0"/>
                      </a:cubicBezTo>
                      <a:cubicBezTo>
                        <a:pt x="32" y="1"/>
                        <a:pt x="30" y="2"/>
                        <a:pt x="29" y="5"/>
                      </a:cubicBezTo>
                      <a:cubicBezTo>
                        <a:pt x="21" y="11"/>
                        <a:pt x="19" y="21"/>
                        <a:pt x="17" y="31"/>
                      </a:cubicBezTo>
                      <a:cubicBezTo>
                        <a:pt x="13" y="50"/>
                        <a:pt x="29" y="67"/>
                        <a:pt x="20" y="85"/>
                      </a:cubicBezTo>
                      <a:cubicBezTo>
                        <a:pt x="16" y="92"/>
                        <a:pt x="9" y="96"/>
                        <a:pt x="0" y="95"/>
                      </a:cubicBezTo>
                      <a:cubicBezTo>
                        <a:pt x="0" y="97"/>
                        <a:pt x="0" y="97"/>
                        <a:pt x="0" y="97"/>
                      </a:cubicBezTo>
                      <a:cubicBezTo>
                        <a:pt x="2" y="101"/>
                        <a:pt x="7" y="103"/>
                        <a:pt x="11" y="105"/>
                      </a:cubicBezTo>
                      <a:cubicBezTo>
                        <a:pt x="18" y="105"/>
                        <a:pt x="24" y="101"/>
                        <a:pt x="28" y="96"/>
                      </a:cubicBezTo>
                      <a:cubicBezTo>
                        <a:pt x="37" y="84"/>
                        <a:pt x="33" y="65"/>
                        <a:pt x="29" y="52"/>
                      </a:cubicBezTo>
                      <a:cubicBezTo>
                        <a:pt x="25" y="35"/>
                        <a:pt x="33" y="18"/>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6" name="Freeform 48">
                  <a:extLst>
                    <a:ext uri="{FF2B5EF4-FFF2-40B4-BE49-F238E27FC236}">
                      <a16:creationId xmlns:a16="http://schemas.microsoft.com/office/drawing/2014/main" id="{CD466B15-FFD5-4FCA-B9E4-6A6342CC4EA3}"/>
                    </a:ext>
                  </a:extLst>
                </p:cNvPr>
                <p:cNvSpPr>
                  <a:spLocks/>
                </p:cNvSpPr>
                <p:nvPr/>
              </p:nvSpPr>
              <p:spPr bwMode="auto">
                <a:xfrm>
                  <a:off x="3032126" y="2008188"/>
                  <a:ext cx="39688" cy="131763"/>
                </a:xfrm>
                <a:custGeom>
                  <a:avLst/>
                  <a:gdLst>
                    <a:gd name="T0" fmla="*/ 17 w 25"/>
                    <a:gd name="T1" fmla="*/ 12 h 86"/>
                    <a:gd name="T2" fmla="*/ 6 w 25"/>
                    <a:gd name="T3" fmla="*/ 5 h 86"/>
                    <a:gd name="T4" fmla="*/ 15 w 25"/>
                    <a:gd name="T5" fmla="*/ 37 h 86"/>
                    <a:gd name="T6" fmla="*/ 13 w 25"/>
                    <a:gd name="T7" fmla="*/ 84 h 86"/>
                    <a:gd name="T8" fmla="*/ 23 w 25"/>
                    <a:gd name="T9" fmla="*/ 83 h 86"/>
                    <a:gd name="T10" fmla="*/ 19 w 25"/>
                    <a:gd name="T11" fmla="*/ 79 h 86"/>
                    <a:gd name="T12" fmla="*/ 18 w 25"/>
                    <a:gd name="T13" fmla="*/ 55 h 86"/>
                    <a:gd name="T14" fmla="*/ 17 w 25"/>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86">
                      <a:moveTo>
                        <a:pt x="17" y="12"/>
                      </a:moveTo>
                      <a:cubicBezTo>
                        <a:pt x="15" y="8"/>
                        <a:pt x="12" y="0"/>
                        <a:pt x="6" y="5"/>
                      </a:cubicBezTo>
                      <a:cubicBezTo>
                        <a:pt x="11" y="15"/>
                        <a:pt x="16" y="25"/>
                        <a:pt x="15" y="37"/>
                      </a:cubicBezTo>
                      <a:cubicBezTo>
                        <a:pt x="18" y="53"/>
                        <a:pt x="0" y="69"/>
                        <a:pt x="13" y="84"/>
                      </a:cubicBezTo>
                      <a:cubicBezTo>
                        <a:pt x="16" y="86"/>
                        <a:pt x="21" y="86"/>
                        <a:pt x="23" y="83"/>
                      </a:cubicBezTo>
                      <a:cubicBezTo>
                        <a:pt x="23" y="81"/>
                        <a:pt x="20" y="80"/>
                        <a:pt x="19" y="79"/>
                      </a:cubicBezTo>
                      <a:cubicBezTo>
                        <a:pt x="12" y="72"/>
                        <a:pt x="17" y="62"/>
                        <a:pt x="18" y="55"/>
                      </a:cubicBezTo>
                      <a:cubicBezTo>
                        <a:pt x="21" y="41"/>
                        <a:pt x="25" y="25"/>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7" name="Freeform 49">
                  <a:extLst>
                    <a:ext uri="{FF2B5EF4-FFF2-40B4-BE49-F238E27FC236}">
                      <a16:creationId xmlns:a16="http://schemas.microsoft.com/office/drawing/2014/main" id="{3EAD1F04-1E19-412A-9471-B75AFDC91EE5}"/>
                    </a:ext>
                  </a:extLst>
                </p:cNvPr>
                <p:cNvSpPr>
                  <a:spLocks/>
                </p:cNvSpPr>
                <p:nvPr/>
              </p:nvSpPr>
              <p:spPr bwMode="auto">
                <a:xfrm>
                  <a:off x="2479676" y="2005013"/>
                  <a:ext cx="55563" cy="57150"/>
                </a:xfrm>
                <a:custGeom>
                  <a:avLst/>
                  <a:gdLst>
                    <a:gd name="T0" fmla="*/ 32 w 36"/>
                    <a:gd name="T1" fmla="*/ 10 h 37"/>
                    <a:gd name="T2" fmla="*/ 26 w 36"/>
                    <a:gd name="T3" fmla="*/ 5 h 37"/>
                    <a:gd name="T4" fmla="*/ 3 w 36"/>
                    <a:gd name="T5" fmla="*/ 3 h 37"/>
                    <a:gd name="T6" fmla="*/ 6 w 36"/>
                    <a:gd name="T7" fmla="*/ 27 h 37"/>
                    <a:gd name="T8" fmla="*/ 20 w 36"/>
                    <a:gd name="T9" fmla="*/ 36 h 37"/>
                    <a:gd name="T10" fmla="*/ 33 w 36"/>
                    <a:gd name="T11" fmla="*/ 27 h 37"/>
                    <a:gd name="T12" fmla="*/ 32 w 36"/>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32" y="10"/>
                      </a:moveTo>
                      <a:cubicBezTo>
                        <a:pt x="26" y="5"/>
                        <a:pt x="26" y="5"/>
                        <a:pt x="26" y="5"/>
                      </a:cubicBezTo>
                      <a:cubicBezTo>
                        <a:pt x="19" y="4"/>
                        <a:pt x="10" y="0"/>
                        <a:pt x="3" y="3"/>
                      </a:cubicBezTo>
                      <a:cubicBezTo>
                        <a:pt x="3" y="11"/>
                        <a:pt x="0" y="21"/>
                        <a:pt x="6" y="27"/>
                      </a:cubicBezTo>
                      <a:cubicBezTo>
                        <a:pt x="9" y="32"/>
                        <a:pt x="14" y="37"/>
                        <a:pt x="20" y="36"/>
                      </a:cubicBezTo>
                      <a:cubicBezTo>
                        <a:pt x="25" y="35"/>
                        <a:pt x="30" y="32"/>
                        <a:pt x="33" y="27"/>
                      </a:cubicBezTo>
                      <a:cubicBezTo>
                        <a:pt x="36" y="22"/>
                        <a:pt x="36" y="15"/>
                        <a:pt x="3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8" name="Freeform 50">
                  <a:extLst>
                    <a:ext uri="{FF2B5EF4-FFF2-40B4-BE49-F238E27FC236}">
                      <a16:creationId xmlns:a16="http://schemas.microsoft.com/office/drawing/2014/main" id="{0AB8382F-F14E-4C3F-B259-7D151B8D2974}"/>
                    </a:ext>
                  </a:extLst>
                </p:cNvPr>
                <p:cNvSpPr>
                  <a:spLocks/>
                </p:cNvSpPr>
                <p:nvPr/>
              </p:nvSpPr>
              <p:spPr bwMode="auto">
                <a:xfrm>
                  <a:off x="2770188" y="2012950"/>
                  <a:ext cx="53975" cy="50800"/>
                </a:xfrm>
                <a:custGeom>
                  <a:avLst/>
                  <a:gdLst>
                    <a:gd name="T0" fmla="*/ 30 w 36"/>
                    <a:gd name="T1" fmla="*/ 5 h 33"/>
                    <a:gd name="T2" fmla="*/ 17 w 36"/>
                    <a:gd name="T3" fmla="*/ 1 h 33"/>
                    <a:gd name="T4" fmla="*/ 1 w 36"/>
                    <a:gd name="T5" fmla="*/ 14 h 33"/>
                    <a:gd name="T6" fmla="*/ 3 w 36"/>
                    <a:gd name="T7" fmla="*/ 26 h 33"/>
                    <a:gd name="T8" fmla="*/ 22 w 36"/>
                    <a:gd name="T9" fmla="*/ 31 h 33"/>
                    <a:gd name="T10" fmla="*/ 33 w 36"/>
                    <a:gd name="T11" fmla="*/ 23 h 33"/>
                    <a:gd name="T12" fmla="*/ 32 w 36"/>
                    <a:gd name="T13" fmla="*/ 11 h 33"/>
                    <a:gd name="T14" fmla="*/ 29 w 36"/>
                    <a:gd name="T15" fmla="*/ 24 h 33"/>
                    <a:gd name="T16" fmla="*/ 17 w 36"/>
                    <a:gd name="T17" fmla="*/ 29 h 33"/>
                    <a:gd name="T18" fmla="*/ 6 w 36"/>
                    <a:gd name="T19" fmla="*/ 24 h 33"/>
                    <a:gd name="T20" fmla="*/ 6 w 36"/>
                    <a:gd name="T21" fmla="*/ 13 h 33"/>
                    <a:gd name="T22" fmla="*/ 15 w 36"/>
                    <a:gd name="T23" fmla="*/ 5 h 33"/>
                    <a:gd name="T24" fmla="*/ 30 w 36"/>
                    <a:gd name="T25" fmla="*/ 8 h 33"/>
                    <a:gd name="T26" fmla="*/ 30 w 36"/>
                    <a:gd name="T2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3">
                      <a:moveTo>
                        <a:pt x="30" y="5"/>
                      </a:moveTo>
                      <a:cubicBezTo>
                        <a:pt x="28" y="0"/>
                        <a:pt x="21" y="1"/>
                        <a:pt x="17" y="1"/>
                      </a:cubicBezTo>
                      <a:cubicBezTo>
                        <a:pt x="9" y="1"/>
                        <a:pt x="4" y="7"/>
                        <a:pt x="1" y="14"/>
                      </a:cubicBezTo>
                      <a:cubicBezTo>
                        <a:pt x="0" y="18"/>
                        <a:pt x="1" y="22"/>
                        <a:pt x="3" y="26"/>
                      </a:cubicBezTo>
                      <a:cubicBezTo>
                        <a:pt x="8" y="31"/>
                        <a:pt x="15" y="33"/>
                        <a:pt x="22" y="31"/>
                      </a:cubicBezTo>
                      <a:cubicBezTo>
                        <a:pt x="27" y="31"/>
                        <a:pt x="30" y="26"/>
                        <a:pt x="33" y="23"/>
                      </a:cubicBezTo>
                      <a:cubicBezTo>
                        <a:pt x="34" y="19"/>
                        <a:pt x="36" y="13"/>
                        <a:pt x="32" y="11"/>
                      </a:cubicBezTo>
                      <a:cubicBezTo>
                        <a:pt x="30" y="15"/>
                        <a:pt x="32" y="21"/>
                        <a:pt x="29" y="24"/>
                      </a:cubicBezTo>
                      <a:cubicBezTo>
                        <a:pt x="25" y="27"/>
                        <a:pt x="21" y="29"/>
                        <a:pt x="17" y="29"/>
                      </a:cubicBezTo>
                      <a:cubicBezTo>
                        <a:pt x="13" y="29"/>
                        <a:pt x="9" y="27"/>
                        <a:pt x="6" y="24"/>
                      </a:cubicBezTo>
                      <a:cubicBezTo>
                        <a:pt x="6" y="20"/>
                        <a:pt x="5" y="17"/>
                        <a:pt x="6" y="13"/>
                      </a:cubicBezTo>
                      <a:cubicBezTo>
                        <a:pt x="8" y="10"/>
                        <a:pt x="11" y="7"/>
                        <a:pt x="15" y="5"/>
                      </a:cubicBezTo>
                      <a:cubicBezTo>
                        <a:pt x="20" y="1"/>
                        <a:pt x="26" y="5"/>
                        <a:pt x="30" y="8"/>
                      </a:cubicBezTo>
                      <a:cubicBezTo>
                        <a:pt x="30" y="5"/>
                        <a:pt x="30" y="5"/>
                        <a:pt x="3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59" name="Freeform 51">
                  <a:extLst>
                    <a:ext uri="{FF2B5EF4-FFF2-40B4-BE49-F238E27FC236}">
                      <a16:creationId xmlns:a16="http://schemas.microsoft.com/office/drawing/2014/main" id="{3109722D-7E89-4C9F-8C91-30825668C235}"/>
                    </a:ext>
                  </a:extLst>
                </p:cNvPr>
                <p:cNvSpPr>
                  <a:spLocks/>
                </p:cNvSpPr>
                <p:nvPr/>
              </p:nvSpPr>
              <p:spPr bwMode="auto">
                <a:xfrm>
                  <a:off x="2489201" y="2009775"/>
                  <a:ext cx="41275" cy="47625"/>
                </a:xfrm>
                <a:custGeom>
                  <a:avLst/>
                  <a:gdLst>
                    <a:gd name="T0" fmla="*/ 26 w 27"/>
                    <a:gd name="T1" fmla="*/ 13 h 31"/>
                    <a:gd name="T2" fmla="*/ 6 w 27"/>
                    <a:gd name="T3" fmla="*/ 2 h 31"/>
                    <a:gd name="T4" fmla="*/ 0 w 27"/>
                    <a:gd name="T5" fmla="*/ 9 h 31"/>
                    <a:gd name="T6" fmla="*/ 9 w 27"/>
                    <a:gd name="T7" fmla="*/ 27 h 31"/>
                    <a:gd name="T8" fmla="*/ 23 w 27"/>
                    <a:gd name="T9" fmla="*/ 26 h 31"/>
                    <a:gd name="T10" fmla="*/ 26 w 27"/>
                    <a:gd name="T11" fmla="*/ 13 h 31"/>
                  </a:gdLst>
                  <a:ahLst/>
                  <a:cxnLst>
                    <a:cxn ang="0">
                      <a:pos x="T0" y="T1"/>
                    </a:cxn>
                    <a:cxn ang="0">
                      <a:pos x="T2" y="T3"/>
                    </a:cxn>
                    <a:cxn ang="0">
                      <a:pos x="T4" y="T5"/>
                    </a:cxn>
                    <a:cxn ang="0">
                      <a:pos x="T6" y="T7"/>
                    </a:cxn>
                    <a:cxn ang="0">
                      <a:pos x="T8" y="T9"/>
                    </a:cxn>
                    <a:cxn ang="0">
                      <a:pos x="T10" y="T11"/>
                    </a:cxn>
                  </a:cxnLst>
                  <a:rect l="0" t="0" r="r" b="b"/>
                  <a:pathLst>
                    <a:path w="27" h="31">
                      <a:moveTo>
                        <a:pt x="26" y="13"/>
                      </a:moveTo>
                      <a:cubicBezTo>
                        <a:pt x="23" y="5"/>
                        <a:pt x="14" y="4"/>
                        <a:pt x="6" y="2"/>
                      </a:cubicBezTo>
                      <a:cubicBezTo>
                        <a:pt x="1" y="0"/>
                        <a:pt x="0" y="6"/>
                        <a:pt x="0" y="9"/>
                      </a:cubicBezTo>
                      <a:cubicBezTo>
                        <a:pt x="1" y="16"/>
                        <a:pt x="1" y="25"/>
                        <a:pt x="9" y="27"/>
                      </a:cubicBezTo>
                      <a:cubicBezTo>
                        <a:pt x="13" y="29"/>
                        <a:pt x="20" y="31"/>
                        <a:pt x="23" y="26"/>
                      </a:cubicBezTo>
                      <a:cubicBezTo>
                        <a:pt x="25" y="23"/>
                        <a:pt x="27" y="18"/>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0" name="Freeform 52">
                  <a:extLst>
                    <a:ext uri="{FF2B5EF4-FFF2-40B4-BE49-F238E27FC236}">
                      <a16:creationId xmlns:a16="http://schemas.microsoft.com/office/drawing/2014/main" id="{3DBAFF95-FC52-4777-99A1-4040A746DE23}"/>
                    </a:ext>
                  </a:extLst>
                </p:cNvPr>
                <p:cNvSpPr>
                  <a:spLocks/>
                </p:cNvSpPr>
                <p:nvPr/>
              </p:nvSpPr>
              <p:spPr bwMode="auto">
                <a:xfrm>
                  <a:off x="2236788" y="2011363"/>
                  <a:ext cx="25400" cy="127000"/>
                </a:xfrm>
                <a:custGeom>
                  <a:avLst/>
                  <a:gdLst>
                    <a:gd name="T0" fmla="*/ 16 w 16"/>
                    <a:gd name="T1" fmla="*/ 0 h 83"/>
                    <a:gd name="T2" fmla="*/ 7 w 16"/>
                    <a:gd name="T3" fmla="*/ 21 h 83"/>
                    <a:gd name="T4" fmla="*/ 4 w 16"/>
                    <a:gd name="T5" fmla="*/ 63 h 83"/>
                    <a:gd name="T6" fmla="*/ 1 w 16"/>
                    <a:gd name="T7" fmla="*/ 82 h 83"/>
                    <a:gd name="T8" fmla="*/ 8 w 16"/>
                    <a:gd name="T9" fmla="*/ 80 h 83"/>
                    <a:gd name="T10" fmla="*/ 12 w 16"/>
                    <a:gd name="T11" fmla="*/ 63 h 83"/>
                    <a:gd name="T12" fmla="*/ 16 w 16"/>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6" h="83">
                      <a:moveTo>
                        <a:pt x="16" y="0"/>
                      </a:moveTo>
                      <a:cubicBezTo>
                        <a:pt x="10" y="4"/>
                        <a:pt x="10" y="14"/>
                        <a:pt x="7" y="21"/>
                      </a:cubicBezTo>
                      <a:cubicBezTo>
                        <a:pt x="6" y="34"/>
                        <a:pt x="0" y="49"/>
                        <a:pt x="4" y="63"/>
                      </a:cubicBezTo>
                      <a:cubicBezTo>
                        <a:pt x="6" y="70"/>
                        <a:pt x="1" y="76"/>
                        <a:pt x="1" y="82"/>
                      </a:cubicBezTo>
                      <a:cubicBezTo>
                        <a:pt x="4" y="83"/>
                        <a:pt x="6" y="81"/>
                        <a:pt x="8" y="80"/>
                      </a:cubicBezTo>
                      <a:cubicBezTo>
                        <a:pt x="12" y="75"/>
                        <a:pt x="12" y="69"/>
                        <a:pt x="12" y="63"/>
                      </a:cubicBezTo>
                      <a:cubicBezTo>
                        <a:pt x="6" y="42"/>
                        <a:pt x="7" y="19"/>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1" name="Freeform 53">
                  <a:extLst>
                    <a:ext uri="{FF2B5EF4-FFF2-40B4-BE49-F238E27FC236}">
                      <a16:creationId xmlns:a16="http://schemas.microsoft.com/office/drawing/2014/main" id="{07EAA877-8BFF-4784-81D5-949E4ED0145A}"/>
                    </a:ext>
                  </a:extLst>
                </p:cNvPr>
                <p:cNvSpPr>
                  <a:spLocks/>
                </p:cNvSpPr>
                <p:nvPr/>
              </p:nvSpPr>
              <p:spPr bwMode="auto">
                <a:xfrm>
                  <a:off x="2979738" y="2020888"/>
                  <a:ext cx="12700" cy="41275"/>
                </a:xfrm>
                <a:custGeom>
                  <a:avLst/>
                  <a:gdLst>
                    <a:gd name="T0" fmla="*/ 7 w 9"/>
                    <a:gd name="T1" fmla="*/ 26 h 27"/>
                    <a:gd name="T2" fmla="*/ 0 w 9"/>
                    <a:gd name="T3" fmla="*/ 0 h 27"/>
                    <a:gd name="T4" fmla="*/ 4 w 9"/>
                    <a:gd name="T5" fmla="*/ 13 h 27"/>
                    <a:gd name="T6" fmla="*/ 4 w 9"/>
                    <a:gd name="T7" fmla="*/ 26 h 27"/>
                    <a:gd name="T8" fmla="*/ 7 w 9"/>
                    <a:gd name="T9" fmla="*/ 26 h 27"/>
                  </a:gdLst>
                  <a:ahLst/>
                  <a:cxnLst>
                    <a:cxn ang="0">
                      <a:pos x="T0" y="T1"/>
                    </a:cxn>
                    <a:cxn ang="0">
                      <a:pos x="T2" y="T3"/>
                    </a:cxn>
                    <a:cxn ang="0">
                      <a:pos x="T4" y="T5"/>
                    </a:cxn>
                    <a:cxn ang="0">
                      <a:pos x="T6" y="T7"/>
                    </a:cxn>
                    <a:cxn ang="0">
                      <a:pos x="T8" y="T9"/>
                    </a:cxn>
                  </a:cxnLst>
                  <a:rect l="0" t="0" r="r" b="b"/>
                  <a:pathLst>
                    <a:path w="9" h="27">
                      <a:moveTo>
                        <a:pt x="7" y="26"/>
                      </a:moveTo>
                      <a:cubicBezTo>
                        <a:pt x="9" y="18"/>
                        <a:pt x="6" y="7"/>
                        <a:pt x="0" y="0"/>
                      </a:cubicBezTo>
                      <a:cubicBezTo>
                        <a:pt x="4" y="13"/>
                        <a:pt x="4" y="13"/>
                        <a:pt x="4" y="13"/>
                      </a:cubicBezTo>
                      <a:cubicBezTo>
                        <a:pt x="5" y="18"/>
                        <a:pt x="0" y="23"/>
                        <a:pt x="4" y="26"/>
                      </a:cubicBezTo>
                      <a:cubicBezTo>
                        <a:pt x="5" y="27"/>
                        <a:pt x="6"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2" name="Freeform 54">
                  <a:extLst>
                    <a:ext uri="{FF2B5EF4-FFF2-40B4-BE49-F238E27FC236}">
                      <a16:creationId xmlns:a16="http://schemas.microsoft.com/office/drawing/2014/main" id="{FA71CEF5-EC57-43F1-BFD3-A9BD81D97933}"/>
                    </a:ext>
                  </a:extLst>
                </p:cNvPr>
                <p:cNvSpPr>
                  <a:spLocks/>
                </p:cNvSpPr>
                <p:nvPr/>
              </p:nvSpPr>
              <p:spPr bwMode="auto">
                <a:xfrm>
                  <a:off x="2306638" y="2035175"/>
                  <a:ext cx="14288" cy="30163"/>
                </a:xfrm>
                <a:custGeom>
                  <a:avLst/>
                  <a:gdLst>
                    <a:gd name="T0" fmla="*/ 9 w 9"/>
                    <a:gd name="T1" fmla="*/ 14 h 20"/>
                    <a:gd name="T2" fmla="*/ 5 w 9"/>
                    <a:gd name="T3" fmla="*/ 0 h 20"/>
                    <a:gd name="T4" fmla="*/ 0 w 9"/>
                    <a:gd name="T5" fmla="*/ 14 h 20"/>
                    <a:gd name="T6" fmla="*/ 5 w 9"/>
                    <a:gd name="T7" fmla="*/ 20 h 20"/>
                    <a:gd name="T8" fmla="*/ 9 w 9"/>
                    <a:gd name="T9" fmla="*/ 14 h 20"/>
                  </a:gdLst>
                  <a:ahLst/>
                  <a:cxnLst>
                    <a:cxn ang="0">
                      <a:pos x="T0" y="T1"/>
                    </a:cxn>
                    <a:cxn ang="0">
                      <a:pos x="T2" y="T3"/>
                    </a:cxn>
                    <a:cxn ang="0">
                      <a:pos x="T4" y="T5"/>
                    </a:cxn>
                    <a:cxn ang="0">
                      <a:pos x="T6" y="T7"/>
                    </a:cxn>
                    <a:cxn ang="0">
                      <a:pos x="T8" y="T9"/>
                    </a:cxn>
                  </a:cxnLst>
                  <a:rect l="0" t="0" r="r" b="b"/>
                  <a:pathLst>
                    <a:path w="9" h="20">
                      <a:moveTo>
                        <a:pt x="9" y="14"/>
                      </a:moveTo>
                      <a:cubicBezTo>
                        <a:pt x="5" y="11"/>
                        <a:pt x="8" y="4"/>
                        <a:pt x="5" y="0"/>
                      </a:cubicBezTo>
                      <a:cubicBezTo>
                        <a:pt x="3" y="4"/>
                        <a:pt x="1" y="9"/>
                        <a:pt x="0" y="14"/>
                      </a:cubicBezTo>
                      <a:cubicBezTo>
                        <a:pt x="1" y="16"/>
                        <a:pt x="1" y="20"/>
                        <a:pt x="5" y="20"/>
                      </a:cubicBezTo>
                      <a:cubicBezTo>
                        <a:pt x="8" y="19"/>
                        <a:pt x="9" y="17"/>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3" name="Freeform 55">
                  <a:extLst>
                    <a:ext uri="{FF2B5EF4-FFF2-40B4-BE49-F238E27FC236}">
                      <a16:creationId xmlns:a16="http://schemas.microsoft.com/office/drawing/2014/main" id="{9DF18682-53F8-4E76-9A33-8B49F051B31C}"/>
                    </a:ext>
                  </a:extLst>
                </p:cNvPr>
                <p:cNvSpPr>
                  <a:spLocks/>
                </p:cNvSpPr>
                <p:nvPr/>
              </p:nvSpPr>
              <p:spPr bwMode="auto">
                <a:xfrm>
                  <a:off x="2332038" y="2039938"/>
                  <a:ext cx="141288" cy="273050"/>
                </a:xfrm>
                <a:custGeom>
                  <a:avLst/>
                  <a:gdLst>
                    <a:gd name="T0" fmla="*/ 90 w 92"/>
                    <a:gd name="T1" fmla="*/ 39 h 179"/>
                    <a:gd name="T2" fmla="*/ 71 w 92"/>
                    <a:gd name="T3" fmla="*/ 0 h 179"/>
                    <a:gd name="T4" fmla="*/ 49 w 92"/>
                    <a:gd name="T5" fmla="*/ 41 h 179"/>
                    <a:gd name="T6" fmla="*/ 28 w 92"/>
                    <a:gd name="T7" fmla="*/ 48 h 179"/>
                    <a:gd name="T8" fmla="*/ 0 w 92"/>
                    <a:gd name="T9" fmla="*/ 92 h 179"/>
                    <a:gd name="T10" fmla="*/ 35 w 92"/>
                    <a:gd name="T11" fmla="*/ 135 h 179"/>
                    <a:gd name="T12" fmla="*/ 52 w 92"/>
                    <a:gd name="T13" fmla="*/ 143 h 179"/>
                    <a:gd name="T14" fmla="*/ 75 w 92"/>
                    <a:gd name="T15" fmla="*/ 179 h 179"/>
                    <a:gd name="T16" fmla="*/ 84 w 92"/>
                    <a:gd name="T17" fmla="*/ 157 h 179"/>
                    <a:gd name="T18" fmla="*/ 91 w 92"/>
                    <a:gd name="T19" fmla="*/ 147 h 179"/>
                    <a:gd name="T20" fmla="*/ 71 w 92"/>
                    <a:gd name="T21" fmla="*/ 132 h 179"/>
                    <a:gd name="T22" fmla="*/ 52 w 92"/>
                    <a:gd name="T23" fmla="*/ 125 h 179"/>
                    <a:gd name="T24" fmla="*/ 39 w 92"/>
                    <a:gd name="T25" fmla="*/ 76 h 179"/>
                    <a:gd name="T26" fmla="*/ 65 w 92"/>
                    <a:gd name="T27" fmla="*/ 53 h 179"/>
                    <a:gd name="T28" fmla="*/ 90 w 92"/>
                    <a:gd name="T29" fmla="*/ 3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79">
                      <a:moveTo>
                        <a:pt x="90" y="39"/>
                      </a:moveTo>
                      <a:cubicBezTo>
                        <a:pt x="78" y="30"/>
                        <a:pt x="73" y="15"/>
                        <a:pt x="71" y="0"/>
                      </a:cubicBezTo>
                      <a:cubicBezTo>
                        <a:pt x="61" y="13"/>
                        <a:pt x="53" y="26"/>
                        <a:pt x="49" y="41"/>
                      </a:cubicBezTo>
                      <a:cubicBezTo>
                        <a:pt x="42" y="43"/>
                        <a:pt x="34" y="45"/>
                        <a:pt x="28" y="48"/>
                      </a:cubicBezTo>
                      <a:cubicBezTo>
                        <a:pt x="11" y="57"/>
                        <a:pt x="9" y="77"/>
                        <a:pt x="0" y="92"/>
                      </a:cubicBezTo>
                      <a:cubicBezTo>
                        <a:pt x="11" y="107"/>
                        <a:pt x="18" y="126"/>
                        <a:pt x="35" y="135"/>
                      </a:cubicBezTo>
                      <a:cubicBezTo>
                        <a:pt x="40" y="138"/>
                        <a:pt x="47" y="139"/>
                        <a:pt x="52" y="143"/>
                      </a:cubicBezTo>
                      <a:cubicBezTo>
                        <a:pt x="54" y="157"/>
                        <a:pt x="63" y="169"/>
                        <a:pt x="75" y="179"/>
                      </a:cubicBezTo>
                      <a:cubicBezTo>
                        <a:pt x="77" y="172"/>
                        <a:pt x="79" y="164"/>
                        <a:pt x="84" y="157"/>
                      </a:cubicBezTo>
                      <a:cubicBezTo>
                        <a:pt x="85" y="153"/>
                        <a:pt x="92" y="151"/>
                        <a:pt x="91" y="147"/>
                      </a:cubicBezTo>
                      <a:cubicBezTo>
                        <a:pt x="82" y="146"/>
                        <a:pt x="75" y="140"/>
                        <a:pt x="71" y="132"/>
                      </a:cubicBezTo>
                      <a:cubicBezTo>
                        <a:pt x="64" y="130"/>
                        <a:pt x="57" y="131"/>
                        <a:pt x="52" y="125"/>
                      </a:cubicBezTo>
                      <a:cubicBezTo>
                        <a:pt x="37" y="113"/>
                        <a:pt x="34" y="94"/>
                        <a:pt x="39" y="76"/>
                      </a:cubicBezTo>
                      <a:cubicBezTo>
                        <a:pt x="42" y="64"/>
                        <a:pt x="55" y="58"/>
                        <a:pt x="65" y="53"/>
                      </a:cubicBezTo>
                      <a:cubicBezTo>
                        <a:pt x="73" y="47"/>
                        <a:pt x="80" y="41"/>
                        <a:pt x="9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4" name="Freeform 56">
                  <a:extLst>
                    <a:ext uri="{FF2B5EF4-FFF2-40B4-BE49-F238E27FC236}">
                      <a16:creationId xmlns:a16="http://schemas.microsoft.com/office/drawing/2014/main" id="{9C0F15E3-5AD1-40FB-A7FF-280514BCA6A6}"/>
                    </a:ext>
                  </a:extLst>
                </p:cNvPr>
                <p:cNvSpPr>
                  <a:spLocks/>
                </p:cNvSpPr>
                <p:nvPr/>
              </p:nvSpPr>
              <p:spPr bwMode="auto">
                <a:xfrm>
                  <a:off x="2341563" y="2062163"/>
                  <a:ext cx="119063" cy="233363"/>
                </a:xfrm>
                <a:custGeom>
                  <a:avLst/>
                  <a:gdLst>
                    <a:gd name="T0" fmla="*/ 69 w 78"/>
                    <a:gd name="T1" fmla="*/ 15 h 152"/>
                    <a:gd name="T2" fmla="*/ 60 w 78"/>
                    <a:gd name="T3" fmla="*/ 0 h 152"/>
                    <a:gd name="T4" fmla="*/ 47 w 78"/>
                    <a:gd name="T5" fmla="*/ 24 h 152"/>
                    <a:gd name="T6" fmla="*/ 31 w 78"/>
                    <a:gd name="T7" fmla="*/ 33 h 152"/>
                    <a:gd name="T8" fmla="*/ 1 w 78"/>
                    <a:gd name="T9" fmla="*/ 72 h 152"/>
                    <a:gd name="T10" fmla="*/ 8 w 78"/>
                    <a:gd name="T11" fmla="*/ 92 h 152"/>
                    <a:gd name="T12" fmla="*/ 20 w 78"/>
                    <a:gd name="T13" fmla="*/ 106 h 152"/>
                    <a:gd name="T14" fmla="*/ 49 w 78"/>
                    <a:gd name="T15" fmla="*/ 123 h 152"/>
                    <a:gd name="T16" fmla="*/ 64 w 78"/>
                    <a:gd name="T17" fmla="*/ 151 h 152"/>
                    <a:gd name="T18" fmla="*/ 74 w 78"/>
                    <a:gd name="T19" fmla="*/ 139 h 152"/>
                    <a:gd name="T20" fmla="*/ 75 w 78"/>
                    <a:gd name="T21" fmla="*/ 133 h 152"/>
                    <a:gd name="T22" fmla="*/ 61 w 78"/>
                    <a:gd name="T23" fmla="*/ 120 h 152"/>
                    <a:gd name="T24" fmla="*/ 42 w 78"/>
                    <a:gd name="T25" fmla="*/ 111 h 152"/>
                    <a:gd name="T26" fmla="*/ 27 w 78"/>
                    <a:gd name="T27" fmla="*/ 89 h 152"/>
                    <a:gd name="T28" fmla="*/ 27 w 78"/>
                    <a:gd name="T29" fmla="*/ 72 h 152"/>
                    <a:gd name="T30" fmla="*/ 49 w 78"/>
                    <a:gd name="T31" fmla="*/ 39 h 152"/>
                    <a:gd name="T32" fmla="*/ 67 w 78"/>
                    <a:gd name="T33" fmla="*/ 27 h 152"/>
                    <a:gd name="T34" fmla="*/ 74 w 78"/>
                    <a:gd name="T35" fmla="*/ 26 h 152"/>
                    <a:gd name="T36" fmla="*/ 69 w 78"/>
                    <a:gd name="T37"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152">
                      <a:moveTo>
                        <a:pt x="69" y="15"/>
                      </a:moveTo>
                      <a:cubicBezTo>
                        <a:pt x="65" y="10"/>
                        <a:pt x="65" y="3"/>
                        <a:pt x="60" y="0"/>
                      </a:cubicBezTo>
                      <a:cubicBezTo>
                        <a:pt x="52" y="6"/>
                        <a:pt x="51" y="16"/>
                        <a:pt x="47" y="24"/>
                      </a:cubicBezTo>
                      <a:cubicBezTo>
                        <a:pt x="46" y="33"/>
                        <a:pt x="36" y="29"/>
                        <a:pt x="31" y="33"/>
                      </a:cubicBezTo>
                      <a:cubicBezTo>
                        <a:pt x="15" y="39"/>
                        <a:pt x="8" y="58"/>
                        <a:pt x="1" y="72"/>
                      </a:cubicBezTo>
                      <a:cubicBezTo>
                        <a:pt x="0" y="80"/>
                        <a:pt x="5" y="86"/>
                        <a:pt x="8" y="92"/>
                      </a:cubicBezTo>
                      <a:cubicBezTo>
                        <a:pt x="20" y="106"/>
                        <a:pt x="20" y="106"/>
                        <a:pt x="20" y="106"/>
                      </a:cubicBezTo>
                      <a:cubicBezTo>
                        <a:pt x="28" y="114"/>
                        <a:pt x="39" y="119"/>
                        <a:pt x="49" y="123"/>
                      </a:cubicBezTo>
                      <a:cubicBezTo>
                        <a:pt x="53" y="133"/>
                        <a:pt x="58" y="142"/>
                        <a:pt x="64" y="151"/>
                      </a:cubicBezTo>
                      <a:cubicBezTo>
                        <a:pt x="71" y="152"/>
                        <a:pt x="70" y="143"/>
                        <a:pt x="74" y="139"/>
                      </a:cubicBezTo>
                      <a:cubicBezTo>
                        <a:pt x="76" y="138"/>
                        <a:pt x="78" y="134"/>
                        <a:pt x="75" y="133"/>
                      </a:cubicBezTo>
                      <a:cubicBezTo>
                        <a:pt x="69" y="130"/>
                        <a:pt x="64" y="126"/>
                        <a:pt x="61" y="120"/>
                      </a:cubicBezTo>
                      <a:cubicBezTo>
                        <a:pt x="55" y="117"/>
                        <a:pt x="47" y="117"/>
                        <a:pt x="42" y="111"/>
                      </a:cubicBezTo>
                      <a:cubicBezTo>
                        <a:pt x="33" y="107"/>
                        <a:pt x="31" y="97"/>
                        <a:pt x="27" y="89"/>
                      </a:cubicBezTo>
                      <a:cubicBezTo>
                        <a:pt x="27" y="83"/>
                        <a:pt x="30" y="77"/>
                        <a:pt x="27" y="72"/>
                      </a:cubicBezTo>
                      <a:cubicBezTo>
                        <a:pt x="25" y="57"/>
                        <a:pt x="38" y="47"/>
                        <a:pt x="49" y="39"/>
                      </a:cubicBezTo>
                      <a:cubicBezTo>
                        <a:pt x="56" y="38"/>
                        <a:pt x="60" y="30"/>
                        <a:pt x="67" y="27"/>
                      </a:cubicBezTo>
                      <a:cubicBezTo>
                        <a:pt x="74" y="26"/>
                        <a:pt x="74" y="26"/>
                        <a:pt x="74" y="26"/>
                      </a:cubicBezTo>
                      <a:cubicBezTo>
                        <a:pt x="75" y="22"/>
                        <a:pt x="71" y="18"/>
                        <a:pt x="6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5" name="Freeform 57">
                  <a:extLst>
                    <a:ext uri="{FF2B5EF4-FFF2-40B4-BE49-F238E27FC236}">
                      <a16:creationId xmlns:a16="http://schemas.microsoft.com/office/drawing/2014/main" id="{2910471D-E01A-4C88-A995-7FC26E95DC5A}"/>
                    </a:ext>
                  </a:extLst>
                </p:cNvPr>
                <p:cNvSpPr>
                  <a:spLocks/>
                </p:cNvSpPr>
                <p:nvPr/>
              </p:nvSpPr>
              <p:spPr bwMode="auto">
                <a:xfrm>
                  <a:off x="2795588" y="2109788"/>
                  <a:ext cx="112713" cy="144463"/>
                </a:xfrm>
                <a:custGeom>
                  <a:avLst/>
                  <a:gdLst>
                    <a:gd name="T0" fmla="*/ 42 w 74"/>
                    <a:gd name="T1" fmla="*/ 20 h 94"/>
                    <a:gd name="T2" fmla="*/ 25 w 74"/>
                    <a:gd name="T3" fmla="*/ 2 h 94"/>
                    <a:gd name="T4" fmla="*/ 10 w 74"/>
                    <a:gd name="T5" fmla="*/ 3 h 94"/>
                    <a:gd name="T6" fmla="*/ 0 w 74"/>
                    <a:gd name="T7" fmla="*/ 15 h 94"/>
                    <a:gd name="T8" fmla="*/ 6 w 74"/>
                    <a:gd name="T9" fmla="*/ 25 h 94"/>
                    <a:gd name="T10" fmla="*/ 22 w 74"/>
                    <a:gd name="T11" fmla="*/ 18 h 94"/>
                    <a:gd name="T12" fmla="*/ 37 w 74"/>
                    <a:gd name="T13" fmla="*/ 30 h 94"/>
                    <a:gd name="T14" fmla="*/ 58 w 74"/>
                    <a:gd name="T15" fmla="*/ 37 h 94"/>
                    <a:gd name="T16" fmla="*/ 58 w 74"/>
                    <a:gd name="T17" fmla="*/ 55 h 94"/>
                    <a:gd name="T18" fmla="*/ 44 w 74"/>
                    <a:gd name="T19" fmla="*/ 63 h 94"/>
                    <a:gd name="T20" fmla="*/ 20 w 74"/>
                    <a:gd name="T21" fmla="*/ 73 h 94"/>
                    <a:gd name="T22" fmla="*/ 15 w 74"/>
                    <a:gd name="T23" fmla="*/ 61 h 94"/>
                    <a:gd name="T24" fmla="*/ 5 w 74"/>
                    <a:gd name="T25" fmla="*/ 62 h 94"/>
                    <a:gd name="T26" fmla="*/ 5 w 74"/>
                    <a:gd name="T27" fmla="*/ 83 h 94"/>
                    <a:gd name="T28" fmla="*/ 28 w 74"/>
                    <a:gd name="T29" fmla="*/ 91 h 94"/>
                    <a:gd name="T30" fmla="*/ 44 w 74"/>
                    <a:gd name="T31" fmla="*/ 74 h 94"/>
                    <a:gd name="T32" fmla="*/ 66 w 74"/>
                    <a:gd name="T33" fmla="*/ 65 h 94"/>
                    <a:gd name="T34" fmla="*/ 68 w 74"/>
                    <a:gd name="T35" fmla="*/ 35 h 94"/>
                    <a:gd name="T36" fmla="*/ 42 w 74"/>
                    <a:gd name="T37"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94">
                      <a:moveTo>
                        <a:pt x="42" y="20"/>
                      </a:moveTo>
                      <a:cubicBezTo>
                        <a:pt x="35" y="14"/>
                        <a:pt x="32" y="6"/>
                        <a:pt x="25" y="2"/>
                      </a:cubicBezTo>
                      <a:cubicBezTo>
                        <a:pt x="20" y="0"/>
                        <a:pt x="15" y="2"/>
                        <a:pt x="10" y="3"/>
                      </a:cubicBezTo>
                      <a:cubicBezTo>
                        <a:pt x="5" y="4"/>
                        <a:pt x="0" y="9"/>
                        <a:pt x="0" y="15"/>
                      </a:cubicBezTo>
                      <a:cubicBezTo>
                        <a:pt x="1" y="19"/>
                        <a:pt x="2" y="23"/>
                        <a:pt x="6" y="25"/>
                      </a:cubicBezTo>
                      <a:cubicBezTo>
                        <a:pt x="12" y="28"/>
                        <a:pt x="18" y="23"/>
                        <a:pt x="22" y="18"/>
                      </a:cubicBezTo>
                      <a:cubicBezTo>
                        <a:pt x="29" y="17"/>
                        <a:pt x="33" y="26"/>
                        <a:pt x="37" y="30"/>
                      </a:cubicBezTo>
                      <a:cubicBezTo>
                        <a:pt x="44" y="29"/>
                        <a:pt x="54" y="29"/>
                        <a:pt x="58" y="37"/>
                      </a:cubicBezTo>
                      <a:cubicBezTo>
                        <a:pt x="62" y="42"/>
                        <a:pt x="62" y="49"/>
                        <a:pt x="58" y="55"/>
                      </a:cubicBezTo>
                      <a:cubicBezTo>
                        <a:pt x="54" y="59"/>
                        <a:pt x="50" y="64"/>
                        <a:pt x="44" y="63"/>
                      </a:cubicBezTo>
                      <a:cubicBezTo>
                        <a:pt x="36" y="66"/>
                        <a:pt x="30" y="76"/>
                        <a:pt x="20" y="73"/>
                      </a:cubicBezTo>
                      <a:cubicBezTo>
                        <a:pt x="12" y="71"/>
                        <a:pt x="22" y="64"/>
                        <a:pt x="15" y="61"/>
                      </a:cubicBezTo>
                      <a:cubicBezTo>
                        <a:pt x="12" y="59"/>
                        <a:pt x="7" y="59"/>
                        <a:pt x="5" y="62"/>
                      </a:cubicBezTo>
                      <a:cubicBezTo>
                        <a:pt x="0" y="68"/>
                        <a:pt x="2" y="77"/>
                        <a:pt x="5" y="83"/>
                      </a:cubicBezTo>
                      <a:cubicBezTo>
                        <a:pt x="10" y="90"/>
                        <a:pt x="19" y="94"/>
                        <a:pt x="28" y="91"/>
                      </a:cubicBezTo>
                      <a:cubicBezTo>
                        <a:pt x="36" y="89"/>
                        <a:pt x="40" y="81"/>
                        <a:pt x="44" y="74"/>
                      </a:cubicBezTo>
                      <a:cubicBezTo>
                        <a:pt x="52" y="74"/>
                        <a:pt x="60" y="71"/>
                        <a:pt x="66" y="65"/>
                      </a:cubicBezTo>
                      <a:cubicBezTo>
                        <a:pt x="74" y="57"/>
                        <a:pt x="72" y="45"/>
                        <a:pt x="68" y="35"/>
                      </a:cubicBezTo>
                      <a:cubicBezTo>
                        <a:pt x="64" y="25"/>
                        <a:pt x="53" y="20"/>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6" name="Freeform 58">
                  <a:extLst>
                    <a:ext uri="{FF2B5EF4-FFF2-40B4-BE49-F238E27FC236}">
                      <a16:creationId xmlns:a16="http://schemas.microsoft.com/office/drawing/2014/main" id="{D1038CCD-53E4-49BA-A8D7-5D7560D32756}"/>
                    </a:ext>
                  </a:extLst>
                </p:cNvPr>
                <p:cNvSpPr>
                  <a:spLocks/>
                </p:cNvSpPr>
                <p:nvPr/>
              </p:nvSpPr>
              <p:spPr bwMode="auto">
                <a:xfrm>
                  <a:off x="2395538" y="2108200"/>
                  <a:ext cx="112713" cy="149225"/>
                </a:xfrm>
                <a:custGeom>
                  <a:avLst/>
                  <a:gdLst>
                    <a:gd name="T0" fmla="*/ 65 w 73"/>
                    <a:gd name="T1" fmla="*/ 5 h 97"/>
                    <a:gd name="T2" fmla="*/ 44 w 73"/>
                    <a:gd name="T3" fmla="*/ 0 h 97"/>
                    <a:gd name="T4" fmla="*/ 27 w 73"/>
                    <a:gd name="T5" fmla="*/ 12 h 97"/>
                    <a:gd name="T6" fmla="*/ 6 w 73"/>
                    <a:gd name="T7" fmla="*/ 26 h 97"/>
                    <a:gd name="T8" fmla="*/ 2 w 73"/>
                    <a:gd name="T9" fmla="*/ 58 h 97"/>
                    <a:gd name="T10" fmla="*/ 33 w 73"/>
                    <a:gd name="T11" fmla="*/ 83 h 97"/>
                    <a:gd name="T12" fmla="*/ 46 w 73"/>
                    <a:gd name="T13" fmla="*/ 95 h 97"/>
                    <a:gd name="T14" fmla="*/ 68 w 73"/>
                    <a:gd name="T15" fmla="*/ 91 h 97"/>
                    <a:gd name="T16" fmla="*/ 71 w 73"/>
                    <a:gd name="T17" fmla="*/ 76 h 97"/>
                    <a:gd name="T18" fmla="*/ 62 w 73"/>
                    <a:gd name="T19" fmla="*/ 68 h 97"/>
                    <a:gd name="T20" fmla="*/ 59 w 73"/>
                    <a:gd name="T21" fmla="*/ 78 h 97"/>
                    <a:gd name="T22" fmla="*/ 48 w 73"/>
                    <a:gd name="T23" fmla="*/ 81 h 97"/>
                    <a:gd name="T24" fmla="*/ 42 w 73"/>
                    <a:gd name="T25" fmla="*/ 76 h 97"/>
                    <a:gd name="T26" fmla="*/ 41 w 73"/>
                    <a:gd name="T27" fmla="*/ 71 h 97"/>
                    <a:gd name="T28" fmla="*/ 19 w 73"/>
                    <a:gd name="T29" fmla="*/ 62 h 97"/>
                    <a:gd name="T30" fmla="*/ 14 w 73"/>
                    <a:gd name="T31" fmla="*/ 40 h 97"/>
                    <a:gd name="T32" fmla="*/ 33 w 73"/>
                    <a:gd name="T33" fmla="*/ 27 h 97"/>
                    <a:gd name="T34" fmla="*/ 48 w 73"/>
                    <a:gd name="T35" fmla="*/ 18 h 97"/>
                    <a:gd name="T36" fmla="*/ 61 w 73"/>
                    <a:gd name="T37" fmla="*/ 27 h 97"/>
                    <a:gd name="T38" fmla="*/ 70 w 73"/>
                    <a:gd name="T39" fmla="*/ 24 h 97"/>
                    <a:gd name="T40" fmla="*/ 65 w 73"/>
                    <a:gd name="T41"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7">
                      <a:moveTo>
                        <a:pt x="65" y="5"/>
                      </a:moveTo>
                      <a:cubicBezTo>
                        <a:pt x="59" y="1"/>
                        <a:pt x="51" y="1"/>
                        <a:pt x="44" y="0"/>
                      </a:cubicBezTo>
                      <a:cubicBezTo>
                        <a:pt x="38" y="3"/>
                        <a:pt x="31" y="5"/>
                        <a:pt x="27" y="12"/>
                      </a:cubicBezTo>
                      <a:cubicBezTo>
                        <a:pt x="19" y="14"/>
                        <a:pt x="12" y="18"/>
                        <a:pt x="6" y="26"/>
                      </a:cubicBezTo>
                      <a:cubicBezTo>
                        <a:pt x="0" y="35"/>
                        <a:pt x="0" y="47"/>
                        <a:pt x="2" y="58"/>
                      </a:cubicBezTo>
                      <a:cubicBezTo>
                        <a:pt x="6" y="72"/>
                        <a:pt x="19" y="80"/>
                        <a:pt x="33" y="83"/>
                      </a:cubicBezTo>
                      <a:cubicBezTo>
                        <a:pt x="37" y="87"/>
                        <a:pt x="39" y="95"/>
                        <a:pt x="46" y="95"/>
                      </a:cubicBezTo>
                      <a:cubicBezTo>
                        <a:pt x="53" y="97"/>
                        <a:pt x="63" y="97"/>
                        <a:pt x="68" y="91"/>
                      </a:cubicBezTo>
                      <a:cubicBezTo>
                        <a:pt x="71" y="86"/>
                        <a:pt x="73" y="81"/>
                        <a:pt x="71" y="76"/>
                      </a:cubicBezTo>
                      <a:cubicBezTo>
                        <a:pt x="69" y="71"/>
                        <a:pt x="67" y="67"/>
                        <a:pt x="62" y="68"/>
                      </a:cubicBezTo>
                      <a:cubicBezTo>
                        <a:pt x="58" y="69"/>
                        <a:pt x="58" y="74"/>
                        <a:pt x="59" y="78"/>
                      </a:cubicBezTo>
                      <a:cubicBezTo>
                        <a:pt x="57" y="84"/>
                        <a:pt x="52" y="80"/>
                        <a:pt x="48" y="81"/>
                      </a:cubicBezTo>
                      <a:cubicBezTo>
                        <a:pt x="45" y="81"/>
                        <a:pt x="44" y="78"/>
                        <a:pt x="42" y="76"/>
                      </a:cubicBezTo>
                      <a:cubicBezTo>
                        <a:pt x="41" y="74"/>
                        <a:pt x="43" y="73"/>
                        <a:pt x="41" y="71"/>
                      </a:cubicBezTo>
                      <a:cubicBezTo>
                        <a:pt x="33" y="71"/>
                        <a:pt x="24" y="69"/>
                        <a:pt x="19" y="62"/>
                      </a:cubicBezTo>
                      <a:cubicBezTo>
                        <a:pt x="15" y="56"/>
                        <a:pt x="11" y="48"/>
                        <a:pt x="14" y="40"/>
                      </a:cubicBezTo>
                      <a:cubicBezTo>
                        <a:pt x="18" y="33"/>
                        <a:pt x="24" y="27"/>
                        <a:pt x="33" y="27"/>
                      </a:cubicBezTo>
                      <a:cubicBezTo>
                        <a:pt x="37" y="23"/>
                        <a:pt x="42" y="19"/>
                        <a:pt x="48" y="18"/>
                      </a:cubicBezTo>
                      <a:cubicBezTo>
                        <a:pt x="54" y="17"/>
                        <a:pt x="57" y="22"/>
                        <a:pt x="61" y="27"/>
                      </a:cubicBezTo>
                      <a:cubicBezTo>
                        <a:pt x="64" y="29"/>
                        <a:pt x="68" y="27"/>
                        <a:pt x="70" y="24"/>
                      </a:cubicBezTo>
                      <a:cubicBezTo>
                        <a:pt x="73" y="17"/>
                        <a:pt x="70" y="10"/>
                        <a:pt x="6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7" name="Freeform 59">
                  <a:extLst>
                    <a:ext uri="{FF2B5EF4-FFF2-40B4-BE49-F238E27FC236}">
                      <a16:creationId xmlns:a16="http://schemas.microsoft.com/office/drawing/2014/main" id="{BFBA3B02-6A22-4469-9AEF-5F751FC7D922}"/>
                    </a:ext>
                  </a:extLst>
                </p:cNvPr>
                <p:cNvSpPr>
                  <a:spLocks/>
                </p:cNvSpPr>
                <p:nvPr/>
              </p:nvSpPr>
              <p:spPr bwMode="auto">
                <a:xfrm>
                  <a:off x="2628901" y="2151063"/>
                  <a:ext cx="55563" cy="52388"/>
                </a:xfrm>
                <a:custGeom>
                  <a:avLst/>
                  <a:gdLst>
                    <a:gd name="T0" fmla="*/ 33 w 36"/>
                    <a:gd name="T1" fmla="*/ 11 h 34"/>
                    <a:gd name="T2" fmla="*/ 25 w 36"/>
                    <a:gd name="T3" fmla="*/ 3 h 34"/>
                    <a:gd name="T4" fmla="*/ 2 w 36"/>
                    <a:gd name="T5" fmla="*/ 12 h 34"/>
                    <a:gd name="T6" fmla="*/ 2 w 36"/>
                    <a:gd name="T7" fmla="*/ 25 h 34"/>
                    <a:gd name="T8" fmla="*/ 16 w 36"/>
                    <a:gd name="T9" fmla="*/ 34 h 34"/>
                    <a:gd name="T10" fmla="*/ 29 w 36"/>
                    <a:gd name="T11" fmla="*/ 28 h 34"/>
                    <a:gd name="T12" fmla="*/ 33 w 36"/>
                    <a:gd name="T13" fmla="*/ 11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33" y="11"/>
                      </a:moveTo>
                      <a:cubicBezTo>
                        <a:pt x="31" y="7"/>
                        <a:pt x="28" y="4"/>
                        <a:pt x="25" y="3"/>
                      </a:cubicBezTo>
                      <a:cubicBezTo>
                        <a:pt x="16" y="0"/>
                        <a:pt x="7" y="5"/>
                        <a:pt x="2" y="12"/>
                      </a:cubicBezTo>
                      <a:cubicBezTo>
                        <a:pt x="0" y="16"/>
                        <a:pt x="0" y="21"/>
                        <a:pt x="2" y="25"/>
                      </a:cubicBezTo>
                      <a:cubicBezTo>
                        <a:pt x="3" y="32"/>
                        <a:pt x="11" y="32"/>
                        <a:pt x="16" y="34"/>
                      </a:cubicBezTo>
                      <a:cubicBezTo>
                        <a:pt x="21" y="34"/>
                        <a:pt x="27" y="34"/>
                        <a:pt x="29" y="28"/>
                      </a:cubicBezTo>
                      <a:cubicBezTo>
                        <a:pt x="36" y="24"/>
                        <a:pt x="34" y="17"/>
                        <a:pt x="3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8" name="Freeform 60">
                  <a:extLst>
                    <a:ext uri="{FF2B5EF4-FFF2-40B4-BE49-F238E27FC236}">
                      <a16:creationId xmlns:a16="http://schemas.microsoft.com/office/drawing/2014/main" id="{C4BE5B75-FAEF-406C-A184-78FB53C8AA7A}"/>
                    </a:ext>
                  </a:extLst>
                </p:cNvPr>
                <p:cNvSpPr>
                  <a:spLocks/>
                </p:cNvSpPr>
                <p:nvPr/>
              </p:nvSpPr>
              <p:spPr bwMode="auto">
                <a:xfrm>
                  <a:off x="2638426" y="2163763"/>
                  <a:ext cx="33338" cy="31750"/>
                </a:xfrm>
                <a:custGeom>
                  <a:avLst/>
                  <a:gdLst>
                    <a:gd name="T0" fmla="*/ 19 w 22"/>
                    <a:gd name="T1" fmla="*/ 2 h 21"/>
                    <a:gd name="T2" fmla="*/ 21 w 22"/>
                    <a:gd name="T3" fmla="*/ 14 h 21"/>
                    <a:gd name="T4" fmla="*/ 12 w 22"/>
                    <a:gd name="T5" fmla="*/ 21 h 21"/>
                    <a:gd name="T6" fmla="*/ 2 w 22"/>
                    <a:gd name="T7" fmla="*/ 15 h 21"/>
                    <a:gd name="T8" fmla="*/ 4 w 22"/>
                    <a:gd name="T9" fmla="*/ 4 h 21"/>
                    <a:gd name="T10" fmla="*/ 19 w 22"/>
                    <a:gd name="T11" fmla="*/ 2 h 21"/>
                  </a:gdLst>
                  <a:ahLst/>
                  <a:cxnLst>
                    <a:cxn ang="0">
                      <a:pos x="T0" y="T1"/>
                    </a:cxn>
                    <a:cxn ang="0">
                      <a:pos x="T2" y="T3"/>
                    </a:cxn>
                    <a:cxn ang="0">
                      <a:pos x="T4" y="T5"/>
                    </a:cxn>
                    <a:cxn ang="0">
                      <a:pos x="T6" y="T7"/>
                    </a:cxn>
                    <a:cxn ang="0">
                      <a:pos x="T8" y="T9"/>
                    </a:cxn>
                    <a:cxn ang="0">
                      <a:pos x="T10" y="T11"/>
                    </a:cxn>
                  </a:cxnLst>
                  <a:rect l="0" t="0" r="r" b="b"/>
                  <a:pathLst>
                    <a:path w="22" h="21">
                      <a:moveTo>
                        <a:pt x="19" y="2"/>
                      </a:moveTo>
                      <a:cubicBezTo>
                        <a:pt x="22" y="5"/>
                        <a:pt x="22" y="10"/>
                        <a:pt x="21" y="14"/>
                      </a:cubicBezTo>
                      <a:cubicBezTo>
                        <a:pt x="19" y="17"/>
                        <a:pt x="15" y="20"/>
                        <a:pt x="12" y="21"/>
                      </a:cubicBezTo>
                      <a:cubicBezTo>
                        <a:pt x="8" y="21"/>
                        <a:pt x="4" y="19"/>
                        <a:pt x="2" y="15"/>
                      </a:cubicBezTo>
                      <a:cubicBezTo>
                        <a:pt x="0" y="12"/>
                        <a:pt x="2" y="7"/>
                        <a:pt x="4" y="4"/>
                      </a:cubicBezTo>
                      <a:cubicBezTo>
                        <a:pt x="7" y="0"/>
                        <a:pt x="14" y="0"/>
                        <a:pt x="1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69" name="Freeform 61">
                  <a:extLst>
                    <a:ext uri="{FF2B5EF4-FFF2-40B4-BE49-F238E27FC236}">
                      <a16:creationId xmlns:a16="http://schemas.microsoft.com/office/drawing/2014/main" id="{EAE28366-6F9D-4CEF-BBB9-81E6271EA429}"/>
                    </a:ext>
                  </a:extLst>
                </p:cNvPr>
                <p:cNvSpPr>
                  <a:spLocks/>
                </p:cNvSpPr>
                <p:nvPr/>
              </p:nvSpPr>
              <p:spPr bwMode="auto">
                <a:xfrm>
                  <a:off x="3005138" y="2181225"/>
                  <a:ext cx="66675" cy="169863"/>
                </a:xfrm>
                <a:custGeom>
                  <a:avLst/>
                  <a:gdLst>
                    <a:gd name="T0" fmla="*/ 43 w 43"/>
                    <a:gd name="T1" fmla="*/ 11 h 110"/>
                    <a:gd name="T2" fmla="*/ 43 w 43"/>
                    <a:gd name="T3" fmla="*/ 12 h 110"/>
                    <a:gd name="T4" fmla="*/ 16 w 43"/>
                    <a:gd name="T5" fmla="*/ 24 h 110"/>
                    <a:gd name="T6" fmla="*/ 19 w 43"/>
                    <a:gd name="T7" fmla="*/ 51 h 110"/>
                    <a:gd name="T8" fmla="*/ 20 w 43"/>
                    <a:gd name="T9" fmla="*/ 103 h 110"/>
                    <a:gd name="T10" fmla="*/ 8 w 43"/>
                    <a:gd name="T11" fmla="*/ 110 h 110"/>
                    <a:gd name="T12" fmla="*/ 9 w 43"/>
                    <a:gd name="T13" fmla="*/ 58 h 110"/>
                    <a:gd name="T14" fmla="*/ 2 w 43"/>
                    <a:gd name="T15" fmla="*/ 27 h 110"/>
                    <a:gd name="T16" fmla="*/ 23 w 43"/>
                    <a:gd name="T17" fmla="*/ 1 h 110"/>
                    <a:gd name="T18" fmla="*/ 36 w 43"/>
                    <a:gd name="T19" fmla="*/ 3 h 110"/>
                    <a:gd name="T20" fmla="*/ 43 w 43"/>
                    <a:gd name="T21" fmla="*/ 1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10">
                      <a:moveTo>
                        <a:pt x="43" y="11"/>
                      </a:moveTo>
                      <a:cubicBezTo>
                        <a:pt x="43" y="12"/>
                        <a:pt x="43" y="12"/>
                        <a:pt x="43" y="12"/>
                      </a:cubicBezTo>
                      <a:cubicBezTo>
                        <a:pt x="33" y="11"/>
                        <a:pt x="21" y="14"/>
                        <a:pt x="16" y="24"/>
                      </a:cubicBezTo>
                      <a:cubicBezTo>
                        <a:pt x="11" y="33"/>
                        <a:pt x="18" y="43"/>
                        <a:pt x="19" y="51"/>
                      </a:cubicBezTo>
                      <a:cubicBezTo>
                        <a:pt x="21" y="68"/>
                        <a:pt x="30" y="87"/>
                        <a:pt x="20" y="103"/>
                      </a:cubicBezTo>
                      <a:cubicBezTo>
                        <a:pt x="18" y="107"/>
                        <a:pt x="13" y="110"/>
                        <a:pt x="8" y="110"/>
                      </a:cubicBezTo>
                      <a:cubicBezTo>
                        <a:pt x="10" y="93"/>
                        <a:pt x="19" y="74"/>
                        <a:pt x="9" y="58"/>
                      </a:cubicBezTo>
                      <a:cubicBezTo>
                        <a:pt x="0" y="51"/>
                        <a:pt x="4" y="38"/>
                        <a:pt x="2" y="27"/>
                      </a:cubicBezTo>
                      <a:cubicBezTo>
                        <a:pt x="3" y="16"/>
                        <a:pt x="11" y="5"/>
                        <a:pt x="23" y="1"/>
                      </a:cubicBezTo>
                      <a:cubicBezTo>
                        <a:pt x="28" y="0"/>
                        <a:pt x="32" y="1"/>
                        <a:pt x="36" y="3"/>
                      </a:cubicBezTo>
                      <a:cubicBezTo>
                        <a:pt x="39" y="5"/>
                        <a:pt x="42" y="7"/>
                        <a:pt x="4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0" name="Freeform 62">
                  <a:extLst>
                    <a:ext uri="{FF2B5EF4-FFF2-40B4-BE49-F238E27FC236}">
                      <a16:creationId xmlns:a16="http://schemas.microsoft.com/office/drawing/2014/main" id="{981DF0E4-57AA-43C2-A0B5-74A52E50829A}"/>
                    </a:ext>
                  </a:extLst>
                </p:cNvPr>
                <p:cNvSpPr>
                  <a:spLocks/>
                </p:cNvSpPr>
                <p:nvPr/>
              </p:nvSpPr>
              <p:spPr bwMode="auto">
                <a:xfrm>
                  <a:off x="2222501" y="2190750"/>
                  <a:ext cx="68263" cy="166688"/>
                </a:xfrm>
                <a:custGeom>
                  <a:avLst/>
                  <a:gdLst>
                    <a:gd name="T0" fmla="*/ 39 w 44"/>
                    <a:gd name="T1" fmla="*/ 18 h 109"/>
                    <a:gd name="T2" fmla="*/ 35 w 44"/>
                    <a:gd name="T3" fmla="*/ 50 h 109"/>
                    <a:gd name="T4" fmla="*/ 40 w 44"/>
                    <a:gd name="T5" fmla="*/ 109 h 109"/>
                    <a:gd name="T6" fmla="*/ 29 w 44"/>
                    <a:gd name="T7" fmla="*/ 105 h 109"/>
                    <a:gd name="T8" fmla="*/ 22 w 44"/>
                    <a:gd name="T9" fmla="*/ 75 h 109"/>
                    <a:gd name="T10" fmla="*/ 22 w 44"/>
                    <a:gd name="T11" fmla="*/ 55 h 109"/>
                    <a:gd name="T12" fmla="*/ 24 w 44"/>
                    <a:gd name="T13" fmla="*/ 24 h 109"/>
                    <a:gd name="T14" fmla="*/ 7 w 44"/>
                    <a:gd name="T15" fmla="*/ 17 h 109"/>
                    <a:gd name="T16" fmla="*/ 2 w 44"/>
                    <a:gd name="T17" fmla="*/ 18 h 109"/>
                    <a:gd name="T18" fmla="*/ 7 w 44"/>
                    <a:gd name="T19" fmla="*/ 7 h 109"/>
                    <a:gd name="T20" fmla="*/ 29 w 44"/>
                    <a:gd name="T21" fmla="*/ 4 h 109"/>
                    <a:gd name="T22" fmla="*/ 39 w 44"/>
                    <a:gd name="T23"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09">
                      <a:moveTo>
                        <a:pt x="39" y="18"/>
                      </a:moveTo>
                      <a:cubicBezTo>
                        <a:pt x="43" y="29"/>
                        <a:pt x="44" y="42"/>
                        <a:pt x="35" y="50"/>
                      </a:cubicBezTo>
                      <a:cubicBezTo>
                        <a:pt x="23" y="70"/>
                        <a:pt x="33" y="92"/>
                        <a:pt x="40" y="109"/>
                      </a:cubicBezTo>
                      <a:cubicBezTo>
                        <a:pt x="35" y="109"/>
                        <a:pt x="33" y="107"/>
                        <a:pt x="29" y="105"/>
                      </a:cubicBezTo>
                      <a:cubicBezTo>
                        <a:pt x="26" y="96"/>
                        <a:pt x="21" y="86"/>
                        <a:pt x="22" y="75"/>
                      </a:cubicBezTo>
                      <a:cubicBezTo>
                        <a:pt x="22" y="55"/>
                        <a:pt x="22" y="55"/>
                        <a:pt x="22" y="55"/>
                      </a:cubicBezTo>
                      <a:cubicBezTo>
                        <a:pt x="23" y="45"/>
                        <a:pt x="30" y="34"/>
                        <a:pt x="24" y="24"/>
                      </a:cubicBezTo>
                      <a:cubicBezTo>
                        <a:pt x="20" y="19"/>
                        <a:pt x="14" y="17"/>
                        <a:pt x="7" y="17"/>
                      </a:cubicBezTo>
                      <a:cubicBezTo>
                        <a:pt x="5" y="17"/>
                        <a:pt x="4" y="19"/>
                        <a:pt x="2" y="18"/>
                      </a:cubicBezTo>
                      <a:cubicBezTo>
                        <a:pt x="0" y="14"/>
                        <a:pt x="4" y="9"/>
                        <a:pt x="7" y="7"/>
                      </a:cubicBezTo>
                      <a:cubicBezTo>
                        <a:pt x="13" y="1"/>
                        <a:pt x="22" y="0"/>
                        <a:pt x="29" y="4"/>
                      </a:cubicBezTo>
                      <a:cubicBezTo>
                        <a:pt x="34" y="8"/>
                        <a:pt x="37" y="13"/>
                        <a:pt x="3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1" name="Freeform 63">
                  <a:extLst>
                    <a:ext uri="{FF2B5EF4-FFF2-40B4-BE49-F238E27FC236}">
                      <a16:creationId xmlns:a16="http://schemas.microsoft.com/office/drawing/2014/main" id="{E0F382FC-9374-4A75-A7DD-6F337D65AFB1}"/>
                    </a:ext>
                  </a:extLst>
                </p:cNvPr>
                <p:cNvSpPr>
                  <a:spLocks/>
                </p:cNvSpPr>
                <p:nvPr/>
              </p:nvSpPr>
              <p:spPr bwMode="auto">
                <a:xfrm>
                  <a:off x="3033713" y="2208213"/>
                  <a:ext cx="31750" cy="138113"/>
                </a:xfrm>
                <a:custGeom>
                  <a:avLst/>
                  <a:gdLst>
                    <a:gd name="T0" fmla="*/ 19 w 20"/>
                    <a:gd name="T1" fmla="*/ 1 h 90"/>
                    <a:gd name="T2" fmla="*/ 8 w 20"/>
                    <a:gd name="T3" fmla="*/ 18 h 90"/>
                    <a:gd name="T4" fmla="*/ 13 w 20"/>
                    <a:gd name="T5" fmla="*/ 83 h 90"/>
                    <a:gd name="T6" fmla="*/ 8 w 20"/>
                    <a:gd name="T7" fmla="*/ 89 h 90"/>
                    <a:gd name="T8" fmla="*/ 6 w 20"/>
                    <a:gd name="T9" fmla="*/ 86 h 90"/>
                    <a:gd name="T10" fmla="*/ 5 w 20"/>
                    <a:gd name="T11" fmla="*/ 29 h 90"/>
                    <a:gd name="T12" fmla="*/ 7 w 20"/>
                    <a:gd name="T13" fmla="*/ 4 h 90"/>
                    <a:gd name="T14" fmla="*/ 19 w 20"/>
                    <a:gd name="T15" fmla="*/ 1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0">
                      <a:moveTo>
                        <a:pt x="19" y="1"/>
                      </a:moveTo>
                      <a:cubicBezTo>
                        <a:pt x="14" y="4"/>
                        <a:pt x="7" y="10"/>
                        <a:pt x="8" y="18"/>
                      </a:cubicBezTo>
                      <a:cubicBezTo>
                        <a:pt x="13" y="39"/>
                        <a:pt x="20" y="61"/>
                        <a:pt x="13" y="83"/>
                      </a:cubicBezTo>
                      <a:cubicBezTo>
                        <a:pt x="11" y="85"/>
                        <a:pt x="12" y="90"/>
                        <a:pt x="8" y="89"/>
                      </a:cubicBezTo>
                      <a:cubicBezTo>
                        <a:pt x="6" y="89"/>
                        <a:pt x="6" y="87"/>
                        <a:pt x="6" y="86"/>
                      </a:cubicBezTo>
                      <a:cubicBezTo>
                        <a:pt x="16" y="68"/>
                        <a:pt x="9" y="48"/>
                        <a:pt x="5" y="29"/>
                      </a:cubicBezTo>
                      <a:cubicBezTo>
                        <a:pt x="2" y="21"/>
                        <a:pt x="0" y="11"/>
                        <a:pt x="7" y="4"/>
                      </a:cubicBezTo>
                      <a:cubicBezTo>
                        <a:pt x="10" y="2"/>
                        <a:pt x="15" y="0"/>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2" name="Freeform 64">
                  <a:extLst>
                    <a:ext uri="{FF2B5EF4-FFF2-40B4-BE49-F238E27FC236}">
                      <a16:creationId xmlns:a16="http://schemas.microsoft.com/office/drawing/2014/main" id="{4BC9B6C4-7787-4E84-98BF-304A76502C67}"/>
                    </a:ext>
                  </a:extLst>
                </p:cNvPr>
                <p:cNvSpPr>
                  <a:spLocks/>
                </p:cNvSpPr>
                <p:nvPr/>
              </p:nvSpPr>
              <p:spPr bwMode="auto">
                <a:xfrm>
                  <a:off x="2233613" y="2220913"/>
                  <a:ext cx="26988" cy="130175"/>
                </a:xfrm>
                <a:custGeom>
                  <a:avLst/>
                  <a:gdLst>
                    <a:gd name="T0" fmla="*/ 13 w 17"/>
                    <a:gd name="T1" fmla="*/ 10 h 85"/>
                    <a:gd name="T2" fmla="*/ 10 w 17"/>
                    <a:gd name="T3" fmla="*/ 39 h 85"/>
                    <a:gd name="T4" fmla="*/ 15 w 17"/>
                    <a:gd name="T5" fmla="*/ 82 h 85"/>
                    <a:gd name="T6" fmla="*/ 15 w 17"/>
                    <a:gd name="T7" fmla="*/ 85 h 85"/>
                    <a:gd name="T8" fmla="*/ 10 w 17"/>
                    <a:gd name="T9" fmla="*/ 85 h 85"/>
                    <a:gd name="T10" fmla="*/ 4 w 17"/>
                    <a:gd name="T11" fmla="*/ 39 h 85"/>
                    <a:gd name="T12" fmla="*/ 0 w 17"/>
                    <a:gd name="T13" fmla="*/ 5 h 85"/>
                    <a:gd name="T14" fmla="*/ 13 w 17"/>
                    <a:gd name="T15" fmla="*/ 1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5">
                      <a:moveTo>
                        <a:pt x="13" y="10"/>
                      </a:moveTo>
                      <a:cubicBezTo>
                        <a:pt x="17" y="20"/>
                        <a:pt x="10" y="29"/>
                        <a:pt x="10" y="39"/>
                      </a:cubicBezTo>
                      <a:cubicBezTo>
                        <a:pt x="9" y="55"/>
                        <a:pt x="9" y="69"/>
                        <a:pt x="15" y="82"/>
                      </a:cubicBezTo>
                      <a:cubicBezTo>
                        <a:pt x="15" y="85"/>
                        <a:pt x="15" y="85"/>
                        <a:pt x="15" y="85"/>
                      </a:cubicBezTo>
                      <a:cubicBezTo>
                        <a:pt x="10" y="85"/>
                        <a:pt x="10" y="85"/>
                        <a:pt x="10" y="85"/>
                      </a:cubicBezTo>
                      <a:cubicBezTo>
                        <a:pt x="1" y="71"/>
                        <a:pt x="3" y="54"/>
                        <a:pt x="4" y="39"/>
                      </a:cubicBezTo>
                      <a:cubicBezTo>
                        <a:pt x="6" y="28"/>
                        <a:pt x="10" y="14"/>
                        <a:pt x="0" y="5"/>
                      </a:cubicBezTo>
                      <a:cubicBezTo>
                        <a:pt x="4" y="0"/>
                        <a:pt x="11" y="6"/>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3" name="Freeform 65">
                  <a:extLst>
                    <a:ext uri="{FF2B5EF4-FFF2-40B4-BE49-F238E27FC236}">
                      <a16:creationId xmlns:a16="http://schemas.microsoft.com/office/drawing/2014/main" id="{AB6D4F97-734A-4CC2-AD07-E44DF7B2F1A7}"/>
                    </a:ext>
                  </a:extLst>
                </p:cNvPr>
                <p:cNvSpPr>
                  <a:spLocks/>
                </p:cNvSpPr>
                <p:nvPr/>
              </p:nvSpPr>
              <p:spPr bwMode="auto">
                <a:xfrm>
                  <a:off x="2951163" y="2252663"/>
                  <a:ext cx="71438" cy="112713"/>
                </a:xfrm>
                <a:custGeom>
                  <a:avLst/>
                  <a:gdLst>
                    <a:gd name="T0" fmla="*/ 40 w 46"/>
                    <a:gd name="T1" fmla="*/ 18 h 74"/>
                    <a:gd name="T2" fmla="*/ 36 w 46"/>
                    <a:gd name="T3" fmla="*/ 64 h 74"/>
                    <a:gd name="T4" fmla="*/ 25 w 46"/>
                    <a:gd name="T5" fmla="*/ 74 h 74"/>
                    <a:gd name="T6" fmla="*/ 23 w 46"/>
                    <a:gd name="T7" fmla="*/ 70 h 74"/>
                    <a:gd name="T8" fmla="*/ 26 w 46"/>
                    <a:gd name="T9" fmla="*/ 27 h 74"/>
                    <a:gd name="T10" fmla="*/ 16 w 46"/>
                    <a:gd name="T11" fmla="*/ 23 h 74"/>
                    <a:gd name="T12" fmla="*/ 3 w 46"/>
                    <a:gd name="T13" fmla="*/ 28 h 74"/>
                    <a:gd name="T14" fmla="*/ 6 w 46"/>
                    <a:gd name="T15" fmla="*/ 8 h 74"/>
                    <a:gd name="T16" fmla="*/ 27 w 46"/>
                    <a:gd name="T17" fmla="*/ 2 h 74"/>
                    <a:gd name="T18" fmla="*/ 40 w 46"/>
                    <a:gd name="T19"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4">
                      <a:moveTo>
                        <a:pt x="40" y="18"/>
                      </a:moveTo>
                      <a:cubicBezTo>
                        <a:pt x="46" y="34"/>
                        <a:pt x="39" y="49"/>
                        <a:pt x="36" y="64"/>
                      </a:cubicBezTo>
                      <a:cubicBezTo>
                        <a:pt x="33" y="68"/>
                        <a:pt x="29" y="73"/>
                        <a:pt x="25" y="74"/>
                      </a:cubicBezTo>
                      <a:cubicBezTo>
                        <a:pt x="23" y="70"/>
                        <a:pt x="23" y="70"/>
                        <a:pt x="23" y="70"/>
                      </a:cubicBezTo>
                      <a:cubicBezTo>
                        <a:pt x="26" y="56"/>
                        <a:pt x="29" y="41"/>
                        <a:pt x="26" y="27"/>
                      </a:cubicBezTo>
                      <a:cubicBezTo>
                        <a:pt x="23" y="24"/>
                        <a:pt x="19" y="22"/>
                        <a:pt x="16" y="23"/>
                      </a:cubicBezTo>
                      <a:cubicBezTo>
                        <a:pt x="10" y="22"/>
                        <a:pt x="8" y="28"/>
                        <a:pt x="3" y="28"/>
                      </a:cubicBezTo>
                      <a:cubicBezTo>
                        <a:pt x="0" y="22"/>
                        <a:pt x="2" y="13"/>
                        <a:pt x="6" y="8"/>
                      </a:cubicBezTo>
                      <a:cubicBezTo>
                        <a:pt x="11" y="3"/>
                        <a:pt x="20" y="0"/>
                        <a:pt x="27" y="2"/>
                      </a:cubicBezTo>
                      <a:cubicBezTo>
                        <a:pt x="33" y="6"/>
                        <a:pt x="37" y="12"/>
                        <a:pt x="4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4" name="Freeform 66">
                  <a:extLst>
                    <a:ext uri="{FF2B5EF4-FFF2-40B4-BE49-F238E27FC236}">
                      <a16:creationId xmlns:a16="http://schemas.microsoft.com/office/drawing/2014/main" id="{DCF43C44-6A99-49E3-8446-3E2D3E3D189F}"/>
                    </a:ext>
                  </a:extLst>
                </p:cNvPr>
                <p:cNvSpPr>
                  <a:spLocks/>
                </p:cNvSpPr>
                <p:nvPr/>
              </p:nvSpPr>
              <p:spPr bwMode="auto">
                <a:xfrm>
                  <a:off x="2274888" y="2251075"/>
                  <a:ext cx="63500" cy="130175"/>
                </a:xfrm>
                <a:custGeom>
                  <a:avLst/>
                  <a:gdLst>
                    <a:gd name="T0" fmla="*/ 38 w 41"/>
                    <a:gd name="T1" fmla="*/ 8 h 85"/>
                    <a:gd name="T2" fmla="*/ 39 w 41"/>
                    <a:gd name="T3" fmla="*/ 20 h 85"/>
                    <a:gd name="T4" fmla="*/ 23 w 41"/>
                    <a:gd name="T5" fmla="*/ 23 h 85"/>
                    <a:gd name="T6" fmla="*/ 12 w 41"/>
                    <a:gd name="T7" fmla="*/ 41 h 85"/>
                    <a:gd name="T8" fmla="*/ 31 w 41"/>
                    <a:gd name="T9" fmla="*/ 78 h 85"/>
                    <a:gd name="T10" fmla="*/ 28 w 41"/>
                    <a:gd name="T11" fmla="*/ 85 h 85"/>
                    <a:gd name="T12" fmla="*/ 17 w 41"/>
                    <a:gd name="T13" fmla="*/ 77 h 85"/>
                    <a:gd name="T14" fmla="*/ 5 w 41"/>
                    <a:gd name="T15" fmla="*/ 50 h 85"/>
                    <a:gd name="T16" fmla="*/ 5 w 41"/>
                    <a:gd name="T17" fmla="*/ 14 h 85"/>
                    <a:gd name="T18" fmla="*/ 26 w 41"/>
                    <a:gd name="T19" fmla="*/ 0 h 85"/>
                    <a:gd name="T20" fmla="*/ 38 w 41"/>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85">
                      <a:moveTo>
                        <a:pt x="38" y="8"/>
                      </a:moveTo>
                      <a:cubicBezTo>
                        <a:pt x="40" y="11"/>
                        <a:pt x="41" y="17"/>
                        <a:pt x="39" y="20"/>
                      </a:cubicBezTo>
                      <a:cubicBezTo>
                        <a:pt x="34" y="19"/>
                        <a:pt x="27" y="18"/>
                        <a:pt x="23" y="23"/>
                      </a:cubicBezTo>
                      <a:cubicBezTo>
                        <a:pt x="18" y="28"/>
                        <a:pt x="15" y="35"/>
                        <a:pt x="12" y="41"/>
                      </a:cubicBezTo>
                      <a:cubicBezTo>
                        <a:pt x="13" y="56"/>
                        <a:pt x="21" y="69"/>
                        <a:pt x="31" y="78"/>
                      </a:cubicBezTo>
                      <a:cubicBezTo>
                        <a:pt x="31" y="81"/>
                        <a:pt x="30" y="83"/>
                        <a:pt x="28" y="85"/>
                      </a:cubicBezTo>
                      <a:cubicBezTo>
                        <a:pt x="25" y="83"/>
                        <a:pt x="21" y="80"/>
                        <a:pt x="17" y="77"/>
                      </a:cubicBezTo>
                      <a:cubicBezTo>
                        <a:pt x="14" y="67"/>
                        <a:pt x="7" y="59"/>
                        <a:pt x="5" y="50"/>
                      </a:cubicBezTo>
                      <a:cubicBezTo>
                        <a:pt x="0" y="39"/>
                        <a:pt x="1" y="25"/>
                        <a:pt x="5" y="14"/>
                      </a:cubicBezTo>
                      <a:cubicBezTo>
                        <a:pt x="9" y="6"/>
                        <a:pt x="17" y="2"/>
                        <a:pt x="26" y="0"/>
                      </a:cubicBezTo>
                      <a:cubicBezTo>
                        <a:pt x="31" y="1"/>
                        <a:pt x="36" y="3"/>
                        <a:pt x="3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5" name="Freeform 67">
                  <a:extLst>
                    <a:ext uri="{FF2B5EF4-FFF2-40B4-BE49-F238E27FC236}">
                      <a16:creationId xmlns:a16="http://schemas.microsoft.com/office/drawing/2014/main" id="{335AC04C-CA2E-47A4-995D-4635BAA063FD}"/>
                    </a:ext>
                  </a:extLst>
                </p:cNvPr>
                <p:cNvSpPr>
                  <a:spLocks/>
                </p:cNvSpPr>
                <p:nvPr/>
              </p:nvSpPr>
              <p:spPr bwMode="auto">
                <a:xfrm>
                  <a:off x="2965451" y="2292350"/>
                  <a:ext cx="20638" cy="66675"/>
                </a:xfrm>
                <a:custGeom>
                  <a:avLst/>
                  <a:gdLst>
                    <a:gd name="T0" fmla="*/ 13 w 13"/>
                    <a:gd name="T1" fmla="*/ 13 h 44"/>
                    <a:gd name="T2" fmla="*/ 8 w 13"/>
                    <a:gd name="T3" fmla="*/ 44 h 44"/>
                    <a:gd name="T4" fmla="*/ 8 w 13"/>
                    <a:gd name="T5" fmla="*/ 27 h 44"/>
                    <a:gd name="T6" fmla="*/ 9 w 13"/>
                    <a:gd name="T7" fmla="*/ 10 h 44"/>
                    <a:gd name="T8" fmla="*/ 5 w 13"/>
                    <a:gd name="T9" fmla="*/ 3 h 44"/>
                    <a:gd name="T10" fmla="*/ 13 w 13"/>
                    <a:gd name="T11" fmla="*/ 13 h 44"/>
                  </a:gdLst>
                  <a:ahLst/>
                  <a:cxnLst>
                    <a:cxn ang="0">
                      <a:pos x="T0" y="T1"/>
                    </a:cxn>
                    <a:cxn ang="0">
                      <a:pos x="T2" y="T3"/>
                    </a:cxn>
                    <a:cxn ang="0">
                      <a:pos x="T4" y="T5"/>
                    </a:cxn>
                    <a:cxn ang="0">
                      <a:pos x="T6" y="T7"/>
                    </a:cxn>
                    <a:cxn ang="0">
                      <a:pos x="T8" y="T9"/>
                    </a:cxn>
                    <a:cxn ang="0">
                      <a:pos x="T10" y="T11"/>
                    </a:cxn>
                  </a:cxnLst>
                  <a:rect l="0" t="0" r="r" b="b"/>
                  <a:pathLst>
                    <a:path w="13" h="44">
                      <a:moveTo>
                        <a:pt x="13" y="13"/>
                      </a:moveTo>
                      <a:cubicBezTo>
                        <a:pt x="13" y="24"/>
                        <a:pt x="10" y="34"/>
                        <a:pt x="8" y="44"/>
                      </a:cubicBezTo>
                      <a:cubicBezTo>
                        <a:pt x="0" y="41"/>
                        <a:pt x="8" y="33"/>
                        <a:pt x="8" y="27"/>
                      </a:cubicBezTo>
                      <a:cubicBezTo>
                        <a:pt x="8" y="21"/>
                        <a:pt x="11" y="16"/>
                        <a:pt x="9" y="10"/>
                      </a:cubicBezTo>
                      <a:cubicBezTo>
                        <a:pt x="8" y="6"/>
                        <a:pt x="0" y="8"/>
                        <a:pt x="5" y="3"/>
                      </a:cubicBezTo>
                      <a:cubicBezTo>
                        <a:pt x="11" y="0"/>
                        <a:pt x="13" y="8"/>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6" name="Freeform 68">
                  <a:extLst>
                    <a:ext uri="{FF2B5EF4-FFF2-40B4-BE49-F238E27FC236}">
                      <a16:creationId xmlns:a16="http://schemas.microsoft.com/office/drawing/2014/main" id="{8AEACDE3-8220-4FEC-A258-758A656C5A33}"/>
                    </a:ext>
                  </a:extLst>
                </p:cNvPr>
                <p:cNvSpPr>
                  <a:spLocks/>
                </p:cNvSpPr>
                <p:nvPr/>
              </p:nvSpPr>
              <p:spPr bwMode="auto">
                <a:xfrm>
                  <a:off x="2298701" y="2287588"/>
                  <a:ext cx="30163" cy="71438"/>
                </a:xfrm>
                <a:custGeom>
                  <a:avLst/>
                  <a:gdLst>
                    <a:gd name="T0" fmla="*/ 18 w 20"/>
                    <a:gd name="T1" fmla="*/ 2 h 47"/>
                    <a:gd name="T2" fmla="*/ 10 w 20"/>
                    <a:gd name="T3" fmla="*/ 24 h 47"/>
                    <a:gd name="T4" fmla="*/ 20 w 20"/>
                    <a:gd name="T5" fmla="*/ 47 h 47"/>
                    <a:gd name="T6" fmla="*/ 9 w 20"/>
                    <a:gd name="T7" fmla="*/ 36 h 47"/>
                    <a:gd name="T8" fmla="*/ 8 w 20"/>
                    <a:gd name="T9" fmla="*/ 5 h 47"/>
                    <a:gd name="T10" fmla="*/ 18 w 20"/>
                    <a:gd name="T11" fmla="*/ 2 h 47"/>
                  </a:gdLst>
                  <a:ahLst/>
                  <a:cxnLst>
                    <a:cxn ang="0">
                      <a:pos x="T0" y="T1"/>
                    </a:cxn>
                    <a:cxn ang="0">
                      <a:pos x="T2" y="T3"/>
                    </a:cxn>
                    <a:cxn ang="0">
                      <a:pos x="T4" y="T5"/>
                    </a:cxn>
                    <a:cxn ang="0">
                      <a:pos x="T6" y="T7"/>
                    </a:cxn>
                    <a:cxn ang="0">
                      <a:pos x="T8" y="T9"/>
                    </a:cxn>
                    <a:cxn ang="0">
                      <a:pos x="T10" y="T11"/>
                    </a:cxn>
                  </a:cxnLst>
                  <a:rect l="0" t="0" r="r" b="b"/>
                  <a:pathLst>
                    <a:path w="20" h="47">
                      <a:moveTo>
                        <a:pt x="18" y="2"/>
                      </a:moveTo>
                      <a:cubicBezTo>
                        <a:pt x="12" y="9"/>
                        <a:pt x="11" y="16"/>
                        <a:pt x="10" y="24"/>
                      </a:cubicBezTo>
                      <a:cubicBezTo>
                        <a:pt x="10" y="33"/>
                        <a:pt x="17" y="40"/>
                        <a:pt x="20" y="47"/>
                      </a:cubicBezTo>
                      <a:cubicBezTo>
                        <a:pt x="15" y="46"/>
                        <a:pt x="12" y="40"/>
                        <a:pt x="9" y="36"/>
                      </a:cubicBezTo>
                      <a:cubicBezTo>
                        <a:pt x="4" y="27"/>
                        <a:pt x="0" y="14"/>
                        <a:pt x="8" y="5"/>
                      </a:cubicBezTo>
                      <a:cubicBezTo>
                        <a:pt x="11" y="2"/>
                        <a:pt x="15"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7" name="Freeform 69">
                  <a:extLst>
                    <a:ext uri="{FF2B5EF4-FFF2-40B4-BE49-F238E27FC236}">
                      <a16:creationId xmlns:a16="http://schemas.microsoft.com/office/drawing/2014/main" id="{685D3FD1-19EC-41EE-8FD0-EE307DE0E807}"/>
                    </a:ext>
                  </a:extLst>
                </p:cNvPr>
                <p:cNvSpPr>
                  <a:spLocks/>
                </p:cNvSpPr>
                <p:nvPr/>
              </p:nvSpPr>
              <p:spPr bwMode="auto">
                <a:xfrm>
                  <a:off x="2487613" y="2298700"/>
                  <a:ext cx="46038" cy="49213"/>
                </a:xfrm>
                <a:custGeom>
                  <a:avLst/>
                  <a:gdLst>
                    <a:gd name="T0" fmla="*/ 27 w 30"/>
                    <a:gd name="T1" fmla="*/ 6 h 32"/>
                    <a:gd name="T2" fmla="*/ 21 w 30"/>
                    <a:gd name="T3" fmla="*/ 28 h 32"/>
                    <a:gd name="T4" fmla="*/ 5 w 30"/>
                    <a:gd name="T5" fmla="*/ 31 h 32"/>
                    <a:gd name="T6" fmla="*/ 4 w 30"/>
                    <a:gd name="T7" fmla="*/ 10 h 32"/>
                    <a:gd name="T8" fmla="*/ 15 w 30"/>
                    <a:gd name="T9" fmla="*/ 0 h 32"/>
                    <a:gd name="T10" fmla="*/ 27 w 30"/>
                    <a:gd name="T11" fmla="*/ 6 h 32"/>
                  </a:gdLst>
                  <a:ahLst/>
                  <a:cxnLst>
                    <a:cxn ang="0">
                      <a:pos x="T0" y="T1"/>
                    </a:cxn>
                    <a:cxn ang="0">
                      <a:pos x="T2" y="T3"/>
                    </a:cxn>
                    <a:cxn ang="0">
                      <a:pos x="T4" y="T5"/>
                    </a:cxn>
                    <a:cxn ang="0">
                      <a:pos x="T6" y="T7"/>
                    </a:cxn>
                    <a:cxn ang="0">
                      <a:pos x="T8" y="T9"/>
                    </a:cxn>
                    <a:cxn ang="0">
                      <a:pos x="T10" y="T11"/>
                    </a:cxn>
                  </a:cxnLst>
                  <a:rect l="0" t="0" r="r" b="b"/>
                  <a:pathLst>
                    <a:path w="30" h="32">
                      <a:moveTo>
                        <a:pt x="27" y="6"/>
                      </a:moveTo>
                      <a:cubicBezTo>
                        <a:pt x="30" y="14"/>
                        <a:pt x="26" y="23"/>
                        <a:pt x="21" y="28"/>
                      </a:cubicBezTo>
                      <a:cubicBezTo>
                        <a:pt x="17" y="32"/>
                        <a:pt x="11" y="31"/>
                        <a:pt x="5" y="31"/>
                      </a:cubicBezTo>
                      <a:cubicBezTo>
                        <a:pt x="0" y="25"/>
                        <a:pt x="0" y="17"/>
                        <a:pt x="4" y="10"/>
                      </a:cubicBezTo>
                      <a:cubicBezTo>
                        <a:pt x="6" y="5"/>
                        <a:pt x="10" y="1"/>
                        <a:pt x="15" y="0"/>
                      </a:cubicBezTo>
                      <a:cubicBezTo>
                        <a:pt x="20" y="0"/>
                        <a:pt x="24" y="2"/>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8" name="Freeform 70">
                  <a:extLst>
                    <a:ext uri="{FF2B5EF4-FFF2-40B4-BE49-F238E27FC236}">
                      <a16:creationId xmlns:a16="http://schemas.microsoft.com/office/drawing/2014/main" id="{6F712997-CD91-462B-9496-8C86CF12835A}"/>
                    </a:ext>
                  </a:extLst>
                </p:cNvPr>
                <p:cNvSpPr>
                  <a:spLocks/>
                </p:cNvSpPr>
                <p:nvPr/>
              </p:nvSpPr>
              <p:spPr bwMode="auto">
                <a:xfrm>
                  <a:off x="2493963" y="2305050"/>
                  <a:ext cx="31750" cy="36513"/>
                </a:xfrm>
                <a:custGeom>
                  <a:avLst/>
                  <a:gdLst>
                    <a:gd name="T0" fmla="*/ 20 w 21"/>
                    <a:gd name="T1" fmla="*/ 6 h 24"/>
                    <a:gd name="T2" fmla="*/ 14 w 21"/>
                    <a:gd name="T3" fmla="*/ 21 h 24"/>
                    <a:gd name="T4" fmla="*/ 5 w 21"/>
                    <a:gd name="T5" fmla="*/ 22 h 24"/>
                    <a:gd name="T6" fmla="*/ 3 w 21"/>
                    <a:gd name="T7" fmla="*/ 9 h 24"/>
                    <a:gd name="T8" fmla="*/ 13 w 21"/>
                    <a:gd name="T9" fmla="*/ 0 h 24"/>
                    <a:gd name="T10" fmla="*/ 20 w 21"/>
                    <a:gd name="T11" fmla="*/ 6 h 24"/>
                  </a:gdLst>
                  <a:ahLst/>
                  <a:cxnLst>
                    <a:cxn ang="0">
                      <a:pos x="T0" y="T1"/>
                    </a:cxn>
                    <a:cxn ang="0">
                      <a:pos x="T2" y="T3"/>
                    </a:cxn>
                    <a:cxn ang="0">
                      <a:pos x="T4" y="T5"/>
                    </a:cxn>
                    <a:cxn ang="0">
                      <a:pos x="T6" y="T7"/>
                    </a:cxn>
                    <a:cxn ang="0">
                      <a:pos x="T8" y="T9"/>
                    </a:cxn>
                    <a:cxn ang="0">
                      <a:pos x="T10" y="T11"/>
                    </a:cxn>
                  </a:cxnLst>
                  <a:rect l="0" t="0" r="r" b="b"/>
                  <a:pathLst>
                    <a:path w="21" h="24">
                      <a:moveTo>
                        <a:pt x="20" y="6"/>
                      </a:moveTo>
                      <a:cubicBezTo>
                        <a:pt x="20" y="11"/>
                        <a:pt x="21" y="18"/>
                        <a:pt x="14" y="21"/>
                      </a:cubicBezTo>
                      <a:cubicBezTo>
                        <a:pt x="12" y="23"/>
                        <a:pt x="8" y="24"/>
                        <a:pt x="5" y="22"/>
                      </a:cubicBezTo>
                      <a:cubicBezTo>
                        <a:pt x="2" y="19"/>
                        <a:pt x="0" y="13"/>
                        <a:pt x="3" y="9"/>
                      </a:cubicBezTo>
                      <a:cubicBezTo>
                        <a:pt x="4" y="4"/>
                        <a:pt x="9" y="2"/>
                        <a:pt x="13" y="0"/>
                      </a:cubicBezTo>
                      <a:cubicBezTo>
                        <a:pt x="18" y="0"/>
                        <a:pt x="19" y="3"/>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79" name="Freeform 71">
                  <a:extLst>
                    <a:ext uri="{FF2B5EF4-FFF2-40B4-BE49-F238E27FC236}">
                      <a16:creationId xmlns:a16="http://schemas.microsoft.com/office/drawing/2014/main" id="{52FC0E23-2588-4343-9ABB-4DDF166A222B}"/>
                    </a:ext>
                  </a:extLst>
                </p:cNvPr>
                <p:cNvSpPr>
                  <a:spLocks/>
                </p:cNvSpPr>
                <p:nvPr/>
              </p:nvSpPr>
              <p:spPr bwMode="auto">
                <a:xfrm>
                  <a:off x="2784476" y="2309813"/>
                  <a:ext cx="34925" cy="36513"/>
                </a:xfrm>
                <a:custGeom>
                  <a:avLst/>
                  <a:gdLst>
                    <a:gd name="T0" fmla="*/ 22 w 23"/>
                    <a:gd name="T1" fmla="*/ 8 h 24"/>
                    <a:gd name="T2" fmla="*/ 21 w 23"/>
                    <a:gd name="T3" fmla="*/ 20 h 24"/>
                    <a:gd name="T4" fmla="*/ 8 w 23"/>
                    <a:gd name="T5" fmla="*/ 21 h 24"/>
                    <a:gd name="T6" fmla="*/ 1 w 23"/>
                    <a:gd name="T7" fmla="*/ 13 h 24"/>
                    <a:gd name="T8" fmla="*/ 3 w 23"/>
                    <a:gd name="T9" fmla="*/ 3 h 24"/>
                    <a:gd name="T10" fmla="*/ 22 w 23"/>
                    <a:gd name="T11" fmla="*/ 8 h 24"/>
                  </a:gdLst>
                  <a:ahLst/>
                  <a:cxnLst>
                    <a:cxn ang="0">
                      <a:pos x="T0" y="T1"/>
                    </a:cxn>
                    <a:cxn ang="0">
                      <a:pos x="T2" y="T3"/>
                    </a:cxn>
                    <a:cxn ang="0">
                      <a:pos x="T4" y="T5"/>
                    </a:cxn>
                    <a:cxn ang="0">
                      <a:pos x="T6" y="T7"/>
                    </a:cxn>
                    <a:cxn ang="0">
                      <a:pos x="T8" y="T9"/>
                    </a:cxn>
                    <a:cxn ang="0">
                      <a:pos x="T10" y="T11"/>
                    </a:cxn>
                  </a:cxnLst>
                  <a:rect l="0" t="0" r="r" b="b"/>
                  <a:pathLst>
                    <a:path w="23" h="24">
                      <a:moveTo>
                        <a:pt x="22" y="8"/>
                      </a:moveTo>
                      <a:cubicBezTo>
                        <a:pt x="23" y="13"/>
                        <a:pt x="23" y="16"/>
                        <a:pt x="21" y="20"/>
                      </a:cubicBezTo>
                      <a:cubicBezTo>
                        <a:pt x="18" y="24"/>
                        <a:pt x="12" y="23"/>
                        <a:pt x="8" y="21"/>
                      </a:cubicBezTo>
                      <a:cubicBezTo>
                        <a:pt x="4" y="20"/>
                        <a:pt x="2" y="16"/>
                        <a:pt x="1" y="13"/>
                      </a:cubicBezTo>
                      <a:cubicBezTo>
                        <a:pt x="0" y="10"/>
                        <a:pt x="1" y="6"/>
                        <a:pt x="3" y="3"/>
                      </a:cubicBezTo>
                      <a:cubicBezTo>
                        <a:pt x="10" y="0"/>
                        <a:pt x="19" y="2"/>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0" name="Freeform 72">
                  <a:extLst>
                    <a:ext uri="{FF2B5EF4-FFF2-40B4-BE49-F238E27FC236}">
                      <a16:creationId xmlns:a16="http://schemas.microsoft.com/office/drawing/2014/main" id="{E6CAB299-C68B-4676-881B-A03C1758CDAE}"/>
                    </a:ext>
                  </a:extLst>
                </p:cNvPr>
                <p:cNvSpPr>
                  <a:spLocks/>
                </p:cNvSpPr>
                <p:nvPr/>
              </p:nvSpPr>
              <p:spPr bwMode="auto">
                <a:xfrm>
                  <a:off x="2589213" y="2311400"/>
                  <a:ext cx="134938" cy="112713"/>
                </a:xfrm>
                <a:custGeom>
                  <a:avLst/>
                  <a:gdLst>
                    <a:gd name="T0" fmla="*/ 81 w 88"/>
                    <a:gd name="T1" fmla="*/ 4 h 73"/>
                    <a:gd name="T2" fmla="*/ 86 w 88"/>
                    <a:gd name="T3" fmla="*/ 22 h 73"/>
                    <a:gd name="T4" fmla="*/ 68 w 88"/>
                    <a:gd name="T5" fmla="*/ 40 h 73"/>
                    <a:gd name="T6" fmla="*/ 52 w 88"/>
                    <a:gd name="T7" fmla="*/ 67 h 73"/>
                    <a:gd name="T8" fmla="*/ 29 w 88"/>
                    <a:gd name="T9" fmla="*/ 68 h 73"/>
                    <a:gd name="T10" fmla="*/ 16 w 88"/>
                    <a:gd name="T11" fmla="*/ 56 h 73"/>
                    <a:gd name="T12" fmla="*/ 16 w 88"/>
                    <a:gd name="T13" fmla="*/ 40 h 73"/>
                    <a:gd name="T14" fmla="*/ 3 w 88"/>
                    <a:gd name="T15" fmla="*/ 30 h 73"/>
                    <a:gd name="T16" fmla="*/ 2 w 88"/>
                    <a:gd name="T17" fmla="*/ 12 h 73"/>
                    <a:gd name="T18" fmla="*/ 19 w 88"/>
                    <a:gd name="T19" fmla="*/ 1 h 73"/>
                    <a:gd name="T20" fmla="*/ 29 w 88"/>
                    <a:gd name="T21" fmla="*/ 5 h 73"/>
                    <a:gd name="T22" fmla="*/ 32 w 88"/>
                    <a:gd name="T23" fmla="*/ 13 h 73"/>
                    <a:gd name="T24" fmla="*/ 21 w 88"/>
                    <a:gd name="T25" fmla="*/ 14 h 73"/>
                    <a:gd name="T26" fmla="*/ 18 w 88"/>
                    <a:gd name="T27" fmla="*/ 27 h 73"/>
                    <a:gd name="T28" fmla="*/ 27 w 88"/>
                    <a:gd name="T29" fmla="*/ 37 h 73"/>
                    <a:gd name="T30" fmla="*/ 30 w 88"/>
                    <a:gd name="T31" fmla="*/ 54 h 73"/>
                    <a:gd name="T32" fmla="*/ 43 w 88"/>
                    <a:gd name="T33" fmla="*/ 61 h 73"/>
                    <a:gd name="T34" fmla="*/ 60 w 88"/>
                    <a:gd name="T35" fmla="*/ 42 h 73"/>
                    <a:gd name="T36" fmla="*/ 76 w 88"/>
                    <a:gd name="T37" fmla="*/ 16 h 73"/>
                    <a:gd name="T38" fmla="*/ 61 w 88"/>
                    <a:gd name="T39" fmla="*/ 6 h 73"/>
                    <a:gd name="T40" fmla="*/ 68 w 88"/>
                    <a:gd name="T41" fmla="*/ 1 h 73"/>
                    <a:gd name="T42" fmla="*/ 81 w 88"/>
                    <a:gd name="T4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73">
                      <a:moveTo>
                        <a:pt x="81" y="4"/>
                      </a:moveTo>
                      <a:cubicBezTo>
                        <a:pt x="86" y="9"/>
                        <a:pt x="88" y="16"/>
                        <a:pt x="86" y="22"/>
                      </a:cubicBezTo>
                      <a:cubicBezTo>
                        <a:pt x="86" y="32"/>
                        <a:pt x="76" y="38"/>
                        <a:pt x="68" y="40"/>
                      </a:cubicBezTo>
                      <a:cubicBezTo>
                        <a:pt x="65" y="50"/>
                        <a:pt x="63" y="62"/>
                        <a:pt x="52" y="67"/>
                      </a:cubicBezTo>
                      <a:cubicBezTo>
                        <a:pt x="45" y="70"/>
                        <a:pt x="37" y="73"/>
                        <a:pt x="29" y="68"/>
                      </a:cubicBezTo>
                      <a:cubicBezTo>
                        <a:pt x="23" y="66"/>
                        <a:pt x="19" y="61"/>
                        <a:pt x="16" y="56"/>
                      </a:cubicBezTo>
                      <a:cubicBezTo>
                        <a:pt x="15" y="51"/>
                        <a:pt x="13" y="46"/>
                        <a:pt x="16" y="40"/>
                      </a:cubicBezTo>
                      <a:cubicBezTo>
                        <a:pt x="14" y="33"/>
                        <a:pt x="3" y="38"/>
                        <a:pt x="3" y="30"/>
                      </a:cubicBezTo>
                      <a:cubicBezTo>
                        <a:pt x="0" y="25"/>
                        <a:pt x="1" y="18"/>
                        <a:pt x="2" y="12"/>
                      </a:cubicBezTo>
                      <a:cubicBezTo>
                        <a:pt x="5" y="6"/>
                        <a:pt x="12" y="2"/>
                        <a:pt x="19" y="1"/>
                      </a:cubicBezTo>
                      <a:cubicBezTo>
                        <a:pt x="23" y="1"/>
                        <a:pt x="28" y="1"/>
                        <a:pt x="29" y="5"/>
                      </a:cubicBezTo>
                      <a:cubicBezTo>
                        <a:pt x="29" y="9"/>
                        <a:pt x="33" y="9"/>
                        <a:pt x="32" y="13"/>
                      </a:cubicBezTo>
                      <a:cubicBezTo>
                        <a:pt x="29" y="15"/>
                        <a:pt x="25" y="11"/>
                        <a:pt x="21" y="14"/>
                      </a:cubicBezTo>
                      <a:cubicBezTo>
                        <a:pt x="18" y="18"/>
                        <a:pt x="16" y="23"/>
                        <a:pt x="18" y="27"/>
                      </a:cubicBezTo>
                      <a:cubicBezTo>
                        <a:pt x="18" y="32"/>
                        <a:pt x="24" y="33"/>
                        <a:pt x="27" y="37"/>
                      </a:cubicBezTo>
                      <a:cubicBezTo>
                        <a:pt x="25" y="43"/>
                        <a:pt x="27" y="49"/>
                        <a:pt x="30" y="54"/>
                      </a:cubicBezTo>
                      <a:cubicBezTo>
                        <a:pt x="33" y="58"/>
                        <a:pt x="37" y="61"/>
                        <a:pt x="43" y="61"/>
                      </a:cubicBezTo>
                      <a:cubicBezTo>
                        <a:pt x="53" y="61"/>
                        <a:pt x="57" y="49"/>
                        <a:pt x="60" y="42"/>
                      </a:cubicBezTo>
                      <a:cubicBezTo>
                        <a:pt x="68" y="35"/>
                        <a:pt x="79" y="27"/>
                        <a:pt x="76" y="16"/>
                      </a:cubicBezTo>
                      <a:cubicBezTo>
                        <a:pt x="72" y="9"/>
                        <a:pt x="57" y="19"/>
                        <a:pt x="61" y="6"/>
                      </a:cubicBezTo>
                      <a:cubicBezTo>
                        <a:pt x="62" y="3"/>
                        <a:pt x="65" y="1"/>
                        <a:pt x="68" y="1"/>
                      </a:cubicBezTo>
                      <a:cubicBezTo>
                        <a:pt x="73" y="0"/>
                        <a:pt x="78" y="1"/>
                        <a:pt x="8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1" name="Freeform 73">
                  <a:extLst>
                    <a:ext uri="{FF2B5EF4-FFF2-40B4-BE49-F238E27FC236}">
                      <a16:creationId xmlns:a16="http://schemas.microsoft.com/office/drawing/2014/main" id="{42D8EC48-5BDE-4F69-A0A5-5F29617676B5}"/>
                    </a:ext>
                  </a:extLst>
                </p:cNvPr>
                <p:cNvSpPr>
                  <a:spLocks/>
                </p:cNvSpPr>
                <p:nvPr/>
              </p:nvSpPr>
              <p:spPr bwMode="auto">
                <a:xfrm>
                  <a:off x="2792413" y="2316163"/>
                  <a:ext cx="23813" cy="22225"/>
                </a:xfrm>
                <a:custGeom>
                  <a:avLst/>
                  <a:gdLst>
                    <a:gd name="T0" fmla="*/ 14 w 15"/>
                    <a:gd name="T1" fmla="*/ 6 h 14"/>
                    <a:gd name="T2" fmla="*/ 9 w 15"/>
                    <a:gd name="T3" fmla="*/ 14 h 14"/>
                    <a:gd name="T4" fmla="*/ 0 w 15"/>
                    <a:gd name="T5" fmla="*/ 6 h 14"/>
                    <a:gd name="T6" fmla="*/ 6 w 15"/>
                    <a:gd name="T7" fmla="*/ 0 h 14"/>
                    <a:gd name="T8" fmla="*/ 14 w 15"/>
                    <a:gd name="T9" fmla="*/ 6 h 14"/>
                  </a:gdLst>
                  <a:ahLst/>
                  <a:cxnLst>
                    <a:cxn ang="0">
                      <a:pos x="T0" y="T1"/>
                    </a:cxn>
                    <a:cxn ang="0">
                      <a:pos x="T2" y="T3"/>
                    </a:cxn>
                    <a:cxn ang="0">
                      <a:pos x="T4" y="T5"/>
                    </a:cxn>
                    <a:cxn ang="0">
                      <a:pos x="T6" y="T7"/>
                    </a:cxn>
                    <a:cxn ang="0">
                      <a:pos x="T8" y="T9"/>
                    </a:cxn>
                  </a:cxnLst>
                  <a:rect l="0" t="0" r="r" b="b"/>
                  <a:pathLst>
                    <a:path w="15" h="14">
                      <a:moveTo>
                        <a:pt x="14" y="6"/>
                      </a:moveTo>
                      <a:cubicBezTo>
                        <a:pt x="15" y="10"/>
                        <a:pt x="13" y="13"/>
                        <a:pt x="9" y="14"/>
                      </a:cubicBezTo>
                      <a:cubicBezTo>
                        <a:pt x="5" y="13"/>
                        <a:pt x="0" y="11"/>
                        <a:pt x="0" y="6"/>
                      </a:cubicBezTo>
                      <a:cubicBezTo>
                        <a:pt x="0" y="3"/>
                        <a:pt x="3" y="1"/>
                        <a:pt x="6" y="0"/>
                      </a:cubicBezTo>
                      <a:cubicBezTo>
                        <a:pt x="10" y="0"/>
                        <a:pt x="14" y="2"/>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2" name="Freeform 74">
                  <a:extLst>
                    <a:ext uri="{FF2B5EF4-FFF2-40B4-BE49-F238E27FC236}">
                      <a16:creationId xmlns:a16="http://schemas.microsoft.com/office/drawing/2014/main" id="{5CB4F2CA-1C61-4F05-A1DE-D18FA9736785}"/>
                    </a:ext>
                  </a:extLst>
                </p:cNvPr>
                <p:cNvSpPr>
                  <a:spLocks/>
                </p:cNvSpPr>
                <p:nvPr/>
              </p:nvSpPr>
              <p:spPr bwMode="auto">
                <a:xfrm>
                  <a:off x="2925763" y="2336800"/>
                  <a:ext cx="47625" cy="63500"/>
                </a:xfrm>
                <a:custGeom>
                  <a:avLst/>
                  <a:gdLst>
                    <a:gd name="T0" fmla="*/ 12 w 31"/>
                    <a:gd name="T1" fmla="*/ 1 h 41"/>
                    <a:gd name="T2" fmla="*/ 31 w 31"/>
                    <a:gd name="T3" fmla="*/ 29 h 41"/>
                    <a:gd name="T4" fmla="*/ 31 w 31"/>
                    <a:gd name="T5" fmla="*/ 29 h 41"/>
                    <a:gd name="T6" fmla="*/ 10 w 31"/>
                    <a:gd name="T7" fmla="*/ 12 h 41"/>
                    <a:gd name="T8" fmla="*/ 6 w 31"/>
                    <a:gd name="T9" fmla="*/ 40 h 41"/>
                    <a:gd name="T10" fmla="*/ 2 w 31"/>
                    <a:gd name="T11" fmla="*/ 37 h 41"/>
                    <a:gd name="T12" fmla="*/ 7 w 31"/>
                    <a:gd name="T13" fmla="*/ 1 h 41"/>
                    <a:gd name="T14" fmla="*/ 12 w 31"/>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12" y="1"/>
                      </a:moveTo>
                      <a:cubicBezTo>
                        <a:pt x="20" y="9"/>
                        <a:pt x="31" y="17"/>
                        <a:pt x="31" y="29"/>
                      </a:cubicBezTo>
                      <a:cubicBezTo>
                        <a:pt x="31" y="29"/>
                        <a:pt x="31" y="29"/>
                        <a:pt x="31" y="29"/>
                      </a:cubicBezTo>
                      <a:cubicBezTo>
                        <a:pt x="24" y="23"/>
                        <a:pt x="19" y="14"/>
                        <a:pt x="10" y="12"/>
                      </a:cubicBezTo>
                      <a:cubicBezTo>
                        <a:pt x="3" y="19"/>
                        <a:pt x="5" y="31"/>
                        <a:pt x="6" y="40"/>
                      </a:cubicBezTo>
                      <a:cubicBezTo>
                        <a:pt x="4" y="41"/>
                        <a:pt x="2" y="39"/>
                        <a:pt x="2" y="37"/>
                      </a:cubicBezTo>
                      <a:cubicBezTo>
                        <a:pt x="0" y="25"/>
                        <a:pt x="2" y="12"/>
                        <a:pt x="7" y="1"/>
                      </a:cubicBezTo>
                      <a:cubicBezTo>
                        <a:pt x="8" y="0"/>
                        <a:pt x="10"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3" name="Freeform 75">
                  <a:extLst>
                    <a:ext uri="{FF2B5EF4-FFF2-40B4-BE49-F238E27FC236}">
                      <a16:creationId xmlns:a16="http://schemas.microsoft.com/office/drawing/2014/main" id="{4BFE53F6-4E4B-412F-91AE-BDB9CA81F057}"/>
                    </a:ext>
                  </a:extLst>
                </p:cNvPr>
                <p:cNvSpPr>
                  <a:spLocks/>
                </p:cNvSpPr>
                <p:nvPr/>
              </p:nvSpPr>
              <p:spPr bwMode="auto">
                <a:xfrm>
                  <a:off x="2520951" y="2343150"/>
                  <a:ext cx="265113" cy="149225"/>
                </a:xfrm>
                <a:custGeom>
                  <a:avLst/>
                  <a:gdLst>
                    <a:gd name="T0" fmla="*/ 52 w 173"/>
                    <a:gd name="T1" fmla="*/ 21 h 98"/>
                    <a:gd name="T2" fmla="*/ 52 w 173"/>
                    <a:gd name="T3" fmla="*/ 33 h 98"/>
                    <a:gd name="T4" fmla="*/ 76 w 173"/>
                    <a:gd name="T5" fmla="*/ 57 h 98"/>
                    <a:gd name="T6" fmla="*/ 68 w 173"/>
                    <a:gd name="T7" fmla="*/ 55 h 98"/>
                    <a:gd name="T8" fmla="*/ 48 w 173"/>
                    <a:gd name="T9" fmla="*/ 33 h 98"/>
                    <a:gd name="T10" fmla="*/ 37 w 173"/>
                    <a:gd name="T11" fmla="*/ 15 h 98"/>
                    <a:gd name="T12" fmla="*/ 28 w 173"/>
                    <a:gd name="T13" fmla="*/ 23 h 98"/>
                    <a:gd name="T14" fmla="*/ 7 w 173"/>
                    <a:gd name="T15" fmla="*/ 33 h 98"/>
                    <a:gd name="T16" fmla="*/ 11 w 173"/>
                    <a:gd name="T17" fmla="*/ 37 h 98"/>
                    <a:gd name="T18" fmla="*/ 29 w 173"/>
                    <a:gd name="T19" fmla="*/ 39 h 98"/>
                    <a:gd name="T20" fmla="*/ 76 w 173"/>
                    <a:gd name="T21" fmla="*/ 85 h 98"/>
                    <a:gd name="T22" fmla="*/ 95 w 173"/>
                    <a:gd name="T23" fmla="*/ 80 h 98"/>
                    <a:gd name="T24" fmla="*/ 121 w 173"/>
                    <a:gd name="T25" fmla="*/ 63 h 98"/>
                    <a:gd name="T26" fmla="*/ 131 w 173"/>
                    <a:gd name="T27" fmla="*/ 48 h 98"/>
                    <a:gd name="T28" fmla="*/ 164 w 173"/>
                    <a:gd name="T29" fmla="*/ 32 h 98"/>
                    <a:gd name="T30" fmla="*/ 169 w 173"/>
                    <a:gd name="T31" fmla="*/ 29 h 98"/>
                    <a:gd name="T32" fmla="*/ 168 w 173"/>
                    <a:gd name="T33" fmla="*/ 25 h 98"/>
                    <a:gd name="T34" fmla="*/ 173 w 173"/>
                    <a:gd name="T35" fmla="*/ 29 h 98"/>
                    <a:gd name="T36" fmla="*/ 156 w 173"/>
                    <a:gd name="T37" fmla="*/ 45 h 98"/>
                    <a:gd name="T38" fmla="*/ 131 w 173"/>
                    <a:gd name="T39" fmla="*/ 52 h 98"/>
                    <a:gd name="T40" fmla="*/ 93 w 173"/>
                    <a:gd name="T41" fmla="*/ 85 h 98"/>
                    <a:gd name="T42" fmla="*/ 79 w 173"/>
                    <a:gd name="T43" fmla="*/ 92 h 98"/>
                    <a:gd name="T44" fmla="*/ 35 w 173"/>
                    <a:gd name="T45" fmla="*/ 62 h 98"/>
                    <a:gd name="T46" fmla="*/ 26 w 173"/>
                    <a:gd name="T47" fmla="*/ 44 h 98"/>
                    <a:gd name="T48" fmla="*/ 9 w 173"/>
                    <a:gd name="T49" fmla="*/ 40 h 98"/>
                    <a:gd name="T50" fmla="*/ 0 w 173"/>
                    <a:gd name="T51" fmla="*/ 29 h 98"/>
                    <a:gd name="T52" fmla="*/ 31 w 173"/>
                    <a:gd name="T53" fmla="*/ 11 h 98"/>
                    <a:gd name="T54" fmla="*/ 37 w 173"/>
                    <a:gd name="T55" fmla="*/ 0 h 98"/>
                    <a:gd name="T56" fmla="*/ 52 w 173"/>
                    <a:gd name="T57"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98">
                      <a:moveTo>
                        <a:pt x="52" y="21"/>
                      </a:moveTo>
                      <a:cubicBezTo>
                        <a:pt x="52" y="33"/>
                        <a:pt x="52" y="33"/>
                        <a:pt x="52" y="33"/>
                      </a:cubicBezTo>
                      <a:cubicBezTo>
                        <a:pt x="56" y="44"/>
                        <a:pt x="65" y="54"/>
                        <a:pt x="76" y="57"/>
                      </a:cubicBezTo>
                      <a:cubicBezTo>
                        <a:pt x="74" y="57"/>
                        <a:pt x="70" y="56"/>
                        <a:pt x="68" y="55"/>
                      </a:cubicBezTo>
                      <a:cubicBezTo>
                        <a:pt x="57" y="53"/>
                        <a:pt x="52" y="41"/>
                        <a:pt x="48" y="33"/>
                      </a:cubicBezTo>
                      <a:cubicBezTo>
                        <a:pt x="48" y="24"/>
                        <a:pt x="42" y="20"/>
                        <a:pt x="37" y="15"/>
                      </a:cubicBezTo>
                      <a:cubicBezTo>
                        <a:pt x="32" y="15"/>
                        <a:pt x="33" y="21"/>
                        <a:pt x="28" y="23"/>
                      </a:cubicBezTo>
                      <a:cubicBezTo>
                        <a:pt x="22" y="28"/>
                        <a:pt x="14" y="28"/>
                        <a:pt x="7" y="33"/>
                      </a:cubicBezTo>
                      <a:cubicBezTo>
                        <a:pt x="6" y="36"/>
                        <a:pt x="9" y="37"/>
                        <a:pt x="11" y="37"/>
                      </a:cubicBezTo>
                      <a:cubicBezTo>
                        <a:pt x="17" y="39"/>
                        <a:pt x="24" y="37"/>
                        <a:pt x="29" y="39"/>
                      </a:cubicBezTo>
                      <a:cubicBezTo>
                        <a:pt x="34" y="61"/>
                        <a:pt x="55" y="78"/>
                        <a:pt x="76" y="85"/>
                      </a:cubicBezTo>
                      <a:cubicBezTo>
                        <a:pt x="83" y="94"/>
                        <a:pt x="87" y="78"/>
                        <a:pt x="95" y="80"/>
                      </a:cubicBezTo>
                      <a:cubicBezTo>
                        <a:pt x="103" y="74"/>
                        <a:pt x="114" y="72"/>
                        <a:pt x="121" y="63"/>
                      </a:cubicBezTo>
                      <a:cubicBezTo>
                        <a:pt x="127" y="59"/>
                        <a:pt x="127" y="53"/>
                        <a:pt x="131" y="48"/>
                      </a:cubicBezTo>
                      <a:cubicBezTo>
                        <a:pt x="143" y="45"/>
                        <a:pt x="154" y="40"/>
                        <a:pt x="164" y="32"/>
                      </a:cubicBezTo>
                      <a:cubicBezTo>
                        <a:pt x="166" y="32"/>
                        <a:pt x="168" y="31"/>
                        <a:pt x="169" y="29"/>
                      </a:cubicBezTo>
                      <a:cubicBezTo>
                        <a:pt x="168" y="25"/>
                        <a:pt x="168" y="25"/>
                        <a:pt x="168" y="25"/>
                      </a:cubicBezTo>
                      <a:cubicBezTo>
                        <a:pt x="170" y="24"/>
                        <a:pt x="172" y="27"/>
                        <a:pt x="173" y="29"/>
                      </a:cubicBezTo>
                      <a:cubicBezTo>
                        <a:pt x="170" y="36"/>
                        <a:pt x="162" y="41"/>
                        <a:pt x="156" y="45"/>
                      </a:cubicBezTo>
                      <a:cubicBezTo>
                        <a:pt x="149" y="50"/>
                        <a:pt x="140" y="51"/>
                        <a:pt x="131" y="52"/>
                      </a:cubicBezTo>
                      <a:cubicBezTo>
                        <a:pt x="127" y="70"/>
                        <a:pt x="110" y="80"/>
                        <a:pt x="93" y="85"/>
                      </a:cubicBezTo>
                      <a:cubicBezTo>
                        <a:pt x="89" y="87"/>
                        <a:pt x="85" y="98"/>
                        <a:pt x="79" y="92"/>
                      </a:cubicBezTo>
                      <a:cubicBezTo>
                        <a:pt x="63" y="84"/>
                        <a:pt x="46" y="79"/>
                        <a:pt x="35" y="62"/>
                      </a:cubicBezTo>
                      <a:cubicBezTo>
                        <a:pt x="32" y="56"/>
                        <a:pt x="27" y="51"/>
                        <a:pt x="26" y="44"/>
                      </a:cubicBezTo>
                      <a:cubicBezTo>
                        <a:pt x="23" y="38"/>
                        <a:pt x="15" y="42"/>
                        <a:pt x="9" y="40"/>
                      </a:cubicBezTo>
                      <a:cubicBezTo>
                        <a:pt x="5" y="38"/>
                        <a:pt x="0" y="35"/>
                        <a:pt x="0" y="29"/>
                      </a:cubicBezTo>
                      <a:cubicBezTo>
                        <a:pt x="11" y="26"/>
                        <a:pt x="24" y="23"/>
                        <a:pt x="31" y="11"/>
                      </a:cubicBezTo>
                      <a:cubicBezTo>
                        <a:pt x="37" y="0"/>
                        <a:pt x="37" y="0"/>
                        <a:pt x="37" y="0"/>
                      </a:cubicBezTo>
                      <a:cubicBezTo>
                        <a:pt x="39" y="8"/>
                        <a:pt x="41" y="20"/>
                        <a:pt x="5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4" name="Freeform 76">
                  <a:extLst>
                    <a:ext uri="{FF2B5EF4-FFF2-40B4-BE49-F238E27FC236}">
                      <a16:creationId xmlns:a16="http://schemas.microsoft.com/office/drawing/2014/main" id="{46591E9E-4842-418A-B691-F0664F7D985F}"/>
                    </a:ext>
                  </a:extLst>
                </p:cNvPr>
                <p:cNvSpPr>
                  <a:spLocks/>
                </p:cNvSpPr>
                <p:nvPr/>
              </p:nvSpPr>
              <p:spPr bwMode="auto">
                <a:xfrm>
                  <a:off x="2324101" y="2336800"/>
                  <a:ext cx="66675" cy="71438"/>
                </a:xfrm>
                <a:custGeom>
                  <a:avLst/>
                  <a:gdLst>
                    <a:gd name="T0" fmla="*/ 27 w 44"/>
                    <a:gd name="T1" fmla="*/ 6 h 47"/>
                    <a:gd name="T2" fmla="*/ 37 w 44"/>
                    <a:gd name="T3" fmla="*/ 44 h 47"/>
                    <a:gd name="T4" fmla="*/ 33 w 44"/>
                    <a:gd name="T5" fmla="*/ 47 h 47"/>
                    <a:gd name="T6" fmla="*/ 23 w 44"/>
                    <a:gd name="T7" fmla="*/ 14 h 47"/>
                    <a:gd name="T8" fmla="*/ 15 w 44"/>
                    <a:gd name="T9" fmla="*/ 23 h 47"/>
                    <a:gd name="T10" fmla="*/ 4 w 44"/>
                    <a:gd name="T11" fmla="*/ 37 h 47"/>
                    <a:gd name="T12" fmla="*/ 14 w 44"/>
                    <a:gd name="T13" fmla="*/ 10 h 47"/>
                    <a:gd name="T14" fmla="*/ 27 w 44"/>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7">
                      <a:moveTo>
                        <a:pt x="27" y="6"/>
                      </a:moveTo>
                      <a:cubicBezTo>
                        <a:pt x="33" y="18"/>
                        <a:pt x="44" y="30"/>
                        <a:pt x="37" y="44"/>
                      </a:cubicBezTo>
                      <a:cubicBezTo>
                        <a:pt x="36" y="45"/>
                        <a:pt x="35" y="47"/>
                        <a:pt x="33" y="47"/>
                      </a:cubicBezTo>
                      <a:cubicBezTo>
                        <a:pt x="31" y="35"/>
                        <a:pt x="33" y="22"/>
                        <a:pt x="23" y="14"/>
                      </a:cubicBezTo>
                      <a:cubicBezTo>
                        <a:pt x="18" y="14"/>
                        <a:pt x="18" y="20"/>
                        <a:pt x="15" y="23"/>
                      </a:cubicBezTo>
                      <a:cubicBezTo>
                        <a:pt x="10" y="27"/>
                        <a:pt x="7" y="32"/>
                        <a:pt x="4" y="37"/>
                      </a:cubicBezTo>
                      <a:cubicBezTo>
                        <a:pt x="0" y="27"/>
                        <a:pt x="10" y="19"/>
                        <a:pt x="14" y="10"/>
                      </a:cubicBezTo>
                      <a:cubicBezTo>
                        <a:pt x="17" y="7"/>
                        <a:pt x="23" y="0"/>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5" name="Freeform 77">
                  <a:extLst>
                    <a:ext uri="{FF2B5EF4-FFF2-40B4-BE49-F238E27FC236}">
                      <a16:creationId xmlns:a16="http://schemas.microsoft.com/office/drawing/2014/main" id="{0EE8958A-3C69-4D2E-929A-B88B84C5F886}"/>
                    </a:ext>
                  </a:extLst>
                </p:cNvPr>
                <p:cNvSpPr>
                  <a:spLocks/>
                </p:cNvSpPr>
                <p:nvPr/>
              </p:nvSpPr>
              <p:spPr bwMode="auto">
                <a:xfrm>
                  <a:off x="2962276" y="2351088"/>
                  <a:ext cx="103188" cy="77788"/>
                </a:xfrm>
                <a:custGeom>
                  <a:avLst/>
                  <a:gdLst>
                    <a:gd name="T0" fmla="*/ 67 w 67"/>
                    <a:gd name="T1" fmla="*/ 5 h 51"/>
                    <a:gd name="T2" fmla="*/ 64 w 67"/>
                    <a:gd name="T3" fmla="*/ 8 h 51"/>
                    <a:gd name="T4" fmla="*/ 3 w 67"/>
                    <a:gd name="T5" fmla="*/ 44 h 51"/>
                    <a:gd name="T6" fmla="*/ 0 w 67"/>
                    <a:gd name="T7" fmla="*/ 51 h 51"/>
                    <a:gd name="T8" fmla="*/ 29 w 67"/>
                    <a:gd name="T9" fmla="*/ 10 h 51"/>
                    <a:gd name="T10" fmla="*/ 66 w 67"/>
                    <a:gd name="T11" fmla="*/ 3 h 51"/>
                    <a:gd name="T12" fmla="*/ 67 w 67"/>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67" h="51">
                      <a:moveTo>
                        <a:pt x="67" y="5"/>
                      </a:moveTo>
                      <a:cubicBezTo>
                        <a:pt x="67" y="7"/>
                        <a:pt x="65" y="8"/>
                        <a:pt x="64" y="8"/>
                      </a:cubicBezTo>
                      <a:cubicBezTo>
                        <a:pt x="39" y="8"/>
                        <a:pt x="16" y="23"/>
                        <a:pt x="3" y="44"/>
                      </a:cubicBezTo>
                      <a:cubicBezTo>
                        <a:pt x="2" y="46"/>
                        <a:pt x="1" y="48"/>
                        <a:pt x="0" y="51"/>
                      </a:cubicBezTo>
                      <a:cubicBezTo>
                        <a:pt x="0" y="33"/>
                        <a:pt x="14" y="19"/>
                        <a:pt x="29" y="10"/>
                      </a:cubicBezTo>
                      <a:cubicBezTo>
                        <a:pt x="40" y="5"/>
                        <a:pt x="53" y="0"/>
                        <a:pt x="66" y="3"/>
                      </a:cubicBezTo>
                      <a:cubicBezTo>
                        <a:pt x="67" y="5"/>
                        <a:pt x="67" y="5"/>
                        <a:pt x="6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6" name="Freeform 78">
                  <a:extLst>
                    <a:ext uri="{FF2B5EF4-FFF2-40B4-BE49-F238E27FC236}">
                      <a16:creationId xmlns:a16="http://schemas.microsoft.com/office/drawing/2014/main" id="{CFBE8B9D-C2CB-4244-B440-FDC18BDB4461}"/>
                    </a:ext>
                  </a:extLst>
                </p:cNvPr>
                <p:cNvSpPr>
                  <a:spLocks/>
                </p:cNvSpPr>
                <p:nvPr/>
              </p:nvSpPr>
              <p:spPr bwMode="auto">
                <a:xfrm>
                  <a:off x="2225676" y="2355850"/>
                  <a:ext cx="112713" cy="101600"/>
                </a:xfrm>
                <a:custGeom>
                  <a:avLst/>
                  <a:gdLst>
                    <a:gd name="T0" fmla="*/ 45 w 73"/>
                    <a:gd name="T1" fmla="*/ 13 h 67"/>
                    <a:gd name="T2" fmla="*/ 73 w 73"/>
                    <a:gd name="T3" fmla="*/ 63 h 67"/>
                    <a:gd name="T4" fmla="*/ 72 w 73"/>
                    <a:gd name="T5" fmla="*/ 67 h 67"/>
                    <a:gd name="T6" fmla="*/ 61 w 73"/>
                    <a:gd name="T7" fmla="*/ 40 h 67"/>
                    <a:gd name="T8" fmla="*/ 24 w 73"/>
                    <a:gd name="T9" fmla="*/ 14 h 67"/>
                    <a:gd name="T10" fmla="*/ 4 w 73"/>
                    <a:gd name="T11" fmla="*/ 14 h 67"/>
                    <a:gd name="T12" fmla="*/ 1 w 73"/>
                    <a:gd name="T13" fmla="*/ 4 h 67"/>
                    <a:gd name="T14" fmla="*/ 45 w 73"/>
                    <a:gd name="T15" fmla="*/ 1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7">
                      <a:moveTo>
                        <a:pt x="45" y="13"/>
                      </a:moveTo>
                      <a:cubicBezTo>
                        <a:pt x="62" y="26"/>
                        <a:pt x="72" y="42"/>
                        <a:pt x="73" y="63"/>
                      </a:cubicBezTo>
                      <a:cubicBezTo>
                        <a:pt x="72" y="67"/>
                        <a:pt x="72" y="67"/>
                        <a:pt x="72" y="67"/>
                      </a:cubicBezTo>
                      <a:cubicBezTo>
                        <a:pt x="68" y="58"/>
                        <a:pt x="67" y="48"/>
                        <a:pt x="61" y="40"/>
                      </a:cubicBezTo>
                      <a:cubicBezTo>
                        <a:pt x="54" y="25"/>
                        <a:pt x="38" y="19"/>
                        <a:pt x="24" y="14"/>
                      </a:cubicBezTo>
                      <a:cubicBezTo>
                        <a:pt x="18" y="13"/>
                        <a:pt x="10" y="13"/>
                        <a:pt x="4" y="14"/>
                      </a:cubicBezTo>
                      <a:cubicBezTo>
                        <a:pt x="2" y="11"/>
                        <a:pt x="0" y="8"/>
                        <a:pt x="1" y="4"/>
                      </a:cubicBezTo>
                      <a:cubicBezTo>
                        <a:pt x="17" y="0"/>
                        <a:pt x="32" y="6"/>
                        <a:pt x="4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7" name="Freeform 79">
                  <a:extLst>
                    <a:ext uri="{FF2B5EF4-FFF2-40B4-BE49-F238E27FC236}">
                      <a16:creationId xmlns:a16="http://schemas.microsoft.com/office/drawing/2014/main" id="{4CFD3033-4EB9-4CBD-8A17-E08D8A304542}"/>
                    </a:ext>
                  </a:extLst>
                </p:cNvPr>
                <p:cNvSpPr>
                  <a:spLocks/>
                </p:cNvSpPr>
                <p:nvPr/>
              </p:nvSpPr>
              <p:spPr bwMode="auto">
                <a:xfrm>
                  <a:off x="2941638" y="2366963"/>
                  <a:ext cx="23813" cy="44450"/>
                </a:xfrm>
                <a:custGeom>
                  <a:avLst/>
                  <a:gdLst>
                    <a:gd name="T0" fmla="*/ 14 w 16"/>
                    <a:gd name="T1" fmla="*/ 14 h 29"/>
                    <a:gd name="T2" fmla="*/ 10 w 16"/>
                    <a:gd name="T3" fmla="*/ 29 h 29"/>
                    <a:gd name="T4" fmla="*/ 3 w 16"/>
                    <a:gd name="T5" fmla="*/ 16 h 29"/>
                    <a:gd name="T6" fmla="*/ 4 w 16"/>
                    <a:gd name="T7" fmla="*/ 0 h 29"/>
                    <a:gd name="T8" fmla="*/ 14 w 16"/>
                    <a:gd name="T9" fmla="*/ 14 h 29"/>
                  </a:gdLst>
                  <a:ahLst/>
                  <a:cxnLst>
                    <a:cxn ang="0">
                      <a:pos x="T0" y="T1"/>
                    </a:cxn>
                    <a:cxn ang="0">
                      <a:pos x="T2" y="T3"/>
                    </a:cxn>
                    <a:cxn ang="0">
                      <a:pos x="T4" y="T5"/>
                    </a:cxn>
                    <a:cxn ang="0">
                      <a:pos x="T6" y="T7"/>
                    </a:cxn>
                    <a:cxn ang="0">
                      <a:pos x="T8" y="T9"/>
                    </a:cxn>
                  </a:cxnLst>
                  <a:rect l="0" t="0" r="r" b="b"/>
                  <a:pathLst>
                    <a:path w="16" h="29">
                      <a:moveTo>
                        <a:pt x="14" y="14"/>
                      </a:moveTo>
                      <a:cubicBezTo>
                        <a:pt x="16" y="19"/>
                        <a:pt x="12" y="24"/>
                        <a:pt x="10" y="29"/>
                      </a:cubicBezTo>
                      <a:cubicBezTo>
                        <a:pt x="5" y="26"/>
                        <a:pt x="4" y="21"/>
                        <a:pt x="3" y="16"/>
                      </a:cubicBezTo>
                      <a:cubicBezTo>
                        <a:pt x="2" y="11"/>
                        <a:pt x="0" y="4"/>
                        <a:pt x="4" y="0"/>
                      </a:cubicBezTo>
                      <a:cubicBezTo>
                        <a:pt x="8" y="3"/>
                        <a:pt x="12" y="9"/>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8" name="Freeform 80">
                  <a:extLst>
                    <a:ext uri="{FF2B5EF4-FFF2-40B4-BE49-F238E27FC236}">
                      <a16:creationId xmlns:a16="http://schemas.microsoft.com/office/drawing/2014/main" id="{F675F0CE-9928-4AC9-8221-E37053655E86}"/>
                    </a:ext>
                  </a:extLst>
                </p:cNvPr>
                <p:cNvSpPr>
                  <a:spLocks/>
                </p:cNvSpPr>
                <p:nvPr/>
              </p:nvSpPr>
              <p:spPr bwMode="auto">
                <a:xfrm>
                  <a:off x="2963863" y="2373313"/>
                  <a:ext cx="87313" cy="87313"/>
                </a:xfrm>
                <a:custGeom>
                  <a:avLst/>
                  <a:gdLst>
                    <a:gd name="T0" fmla="*/ 57 w 57"/>
                    <a:gd name="T1" fmla="*/ 1 h 57"/>
                    <a:gd name="T2" fmla="*/ 46 w 57"/>
                    <a:gd name="T3" fmla="*/ 16 h 57"/>
                    <a:gd name="T4" fmla="*/ 8 w 57"/>
                    <a:gd name="T5" fmla="*/ 40 h 57"/>
                    <a:gd name="T6" fmla="*/ 8 w 57"/>
                    <a:gd name="T7" fmla="*/ 51 h 57"/>
                    <a:gd name="T8" fmla="*/ 4 w 57"/>
                    <a:gd name="T9" fmla="*/ 57 h 57"/>
                    <a:gd name="T10" fmla="*/ 5 w 57"/>
                    <a:gd name="T11" fmla="*/ 42 h 57"/>
                    <a:gd name="T12" fmla="*/ 46 w 57"/>
                    <a:gd name="T13" fmla="*/ 3 h 57"/>
                    <a:gd name="T14" fmla="*/ 57 w 57"/>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57" y="1"/>
                      </a:moveTo>
                      <a:cubicBezTo>
                        <a:pt x="56" y="7"/>
                        <a:pt x="50" y="11"/>
                        <a:pt x="46" y="16"/>
                      </a:cubicBezTo>
                      <a:cubicBezTo>
                        <a:pt x="35" y="27"/>
                        <a:pt x="21" y="35"/>
                        <a:pt x="8" y="40"/>
                      </a:cubicBezTo>
                      <a:cubicBezTo>
                        <a:pt x="7" y="43"/>
                        <a:pt x="9" y="46"/>
                        <a:pt x="8" y="51"/>
                      </a:cubicBezTo>
                      <a:cubicBezTo>
                        <a:pt x="5" y="52"/>
                        <a:pt x="6" y="55"/>
                        <a:pt x="4" y="57"/>
                      </a:cubicBezTo>
                      <a:cubicBezTo>
                        <a:pt x="0" y="53"/>
                        <a:pt x="4" y="46"/>
                        <a:pt x="5" y="42"/>
                      </a:cubicBezTo>
                      <a:cubicBezTo>
                        <a:pt x="8" y="22"/>
                        <a:pt x="27" y="7"/>
                        <a:pt x="46" y="3"/>
                      </a:cubicBezTo>
                      <a:cubicBezTo>
                        <a:pt x="50" y="3"/>
                        <a:pt x="54"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89" name="Freeform 81">
                  <a:extLst>
                    <a:ext uri="{FF2B5EF4-FFF2-40B4-BE49-F238E27FC236}">
                      <a16:creationId xmlns:a16="http://schemas.microsoft.com/office/drawing/2014/main" id="{0B2EF719-CEB7-44D9-AE38-FBFFFDD28C7C}"/>
                    </a:ext>
                  </a:extLst>
                </p:cNvPr>
                <p:cNvSpPr>
                  <a:spLocks/>
                </p:cNvSpPr>
                <p:nvPr/>
              </p:nvSpPr>
              <p:spPr bwMode="auto">
                <a:xfrm>
                  <a:off x="2328863" y="2371725"/>
                  <a:ext cx="34925" cy="66675"/>
                </a:xfrm>
                <a:custGeom>
                  <a:avLst/>
                  <a:gdLst>
                    <a:gd name="T0" fmla="*/ 23 w 23"/>
                    <a:gd name="T1" fmla="*/ 13 h 43"/>
                    <a:gd name="T2" fmla="*/ 22 w 23"/>
                    <a:gd name="T3" fmla="*/ 31 h 43"/>
                    <a:gd name="T4" fmla="*/ 12 w 23"/>
                    <a:gd name="T5" fmla="*/ 43 h 43"/>
                    <a:gd name="T6" fmla="*/ 9 w 23"/>
                    <a:gd name="T7" fmla="*/ 11 h 43"/>
                    <a:gd name="T8" fmla="*/ 18 w 23"/>
                    <a:gd name="T9" fmla="*/ 0 h 43"/>
                    <a:gd name="T10" fmla="*/ 23 w 23"/>
                    <a:gd name="T11" fmla="*/ 13 h 43"/>
                  </a:gdLst>
                  <a:ahLst/>
                  <a:cxnLst>
                    <a:cxn ang="0">
                      <a:pos x="T0" y="T1"/>
                    </a:cxn>
                    <a:cxn ang="0">
                      <a:pos x="T2" y="T3"/>
                    </a:cxn>
                    <a:cxn ang="0">
                      <a:pos x="T4" y="T5"/>
                    </a:cxn>
                    <a:cxn ang="0">
                      <a:pos x="T6" y="T7"/>
                    </a:cxn>
                    <a:cxn ang="0">
                      <a:pos x="T8" y="T9"/>
                    </a:cxn>
                    <a:cxn ang="0">
                      <a:pos x="T10" y="T11"/>
                    </a:cxn>
                  </a:cxnLst>
                  <a:rect l="0" t="0" r="r" b="b"/>
                  <a:pathLst>
                    <a:path w="23" h="43">
                      <a:moveTo>
                        <a:pt x="23" y="13"/>
                      </a:moveTo>
                      <a:cubicBezTo>
                        <a:pt x="22" y="31"/>
                        <a:pt x="22" y="31"/>
                        <a:pt x="22" y="31"/>
                      </a:cubicBezTo>
                      <a:cubicBezTo>
                        <a:pt x="19" y="35"/>
                        <a:pt x="16" y="41"/>
                        <a:pt x="12" y="43"/>
                      </a:cubicBezTo>
                      <a:cubicBezTo>
                        <a:pt x="10" y="32"/>
                        <a:pt x="0" y="22"/>
                        <a:pt x="9" y="11"/>
                      </a:cubicBezTo>
                      <a:cubicBezTo>
                        <a:pt x="12" y="7"/>
                        <a:pt x="14" y="3"/>
                        <a:pt x="18" y="0"/>
                      </a:cubicBezTo>
                      <a:cubicBezTo>
                        <a:pt x="22" y="2"/>
                        <a:pt x="22" y="9"/>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0" name="Freeform 82">
                  <a:extLst>
                    <a:ext uri="{FF2B5EF4-FFF2-40B4-BE49-F238E27FC236}">
                      <a16:creationId xmlns:a16="http://schemas.microsoft.com/office/drawing/2014/main" id="{FA93DBB8-E618-4251-9D4A-5EA518D0EE46}"/>
                    </a:ext>
                  </a:extLst>
                </p:cNvPr>
                <p:cNvSpPr>
                  <a:spLocks/>
                </p:cNvSpPr>
                <p:nvPr/>
              </p:nvSpPr>
              <p:spPr bwMode="auto">
                <a:xfrm>
                  <a:off x="2865438" y="2379663"/>
                  <a:ext cx="82550" cy="95250"/>
                </a:xfrm>
                <a:custGeom>
                  <a:avLst/>
                  <a:gdLst>
                    <a:gd name="T0" fmla="*/ 52 w 54"/>
                    <a:gd name="T1" fmla="*/ 36 h 62"/>
                    <a:gd name="T2" fmla="*/ 54 w 54"/>
                    <a:gd name="T3" fmla="*/ 43 h 62"/>
                    <a:gd name="T4" fmla="*/ 11 w 54"/>
                    <a:gd name="T5" fmla="*/ 10 h 62"/>
                    <a:gd name="T6" fmla="*/ 9 w 54"/>
                    <a:gd name="T7" fmla="*/ 17 h 62"/>
                    <a:gd name="T8" fmla="*/ 23 w 54"/>
                    <a:gd name="T9" fmla="*/ 47 h 62"/>
                    <a:gd name="T10" fmla="*/ 46 w 54"/>
                    <a:gd name="T11" fmla="*/ 59 h 62"/>
                    <a:gd name="T12" fmla="*/ 45 w 54"/>
                    <a:gd name="T13" fmla="*/ 60 h 62"/>
                    <a:gd name="T14" fmla="*/ 12 w 54"/>
                    <a:gd name="T15" fmla="*/ 42 h 62"/>
                    <a:gd name="T16" fmla="*/ 1 w 54"/>
                    <a:gd name="T17" fmla="*/ 6 h 62"/>
                    <a:gd name="T18" fmla="*/ 39 w 54"/>
                    <a:gd name="T19" fmla="*/ 16 h 62"/>
                    <a:gd name="T20" fmla="*/ 52 w 54"/>
                    <a:gd name="T2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2">
                      <a:moveTo>
                        <a:pt x="52" y="36"/>
                      </a:moveTo>
                      <a:cubicBezTo>
                        <a:pt x="54" y="43"/>
                        <a:pt x="54" y="43"/>
                        <a:pt x="54" y="43"/>
                      </a:cubicBezTo>
                      <a:cubicBezTo>
                        <a:pt x="45" y="28"/>
                        <a:pt x="29" y="12"/>
                        <a:pt x="11" y="10"/>
                      </a:cubicBezTo>
                      <a:cubicBezTo>
                        <a:pt x="8" y="10"/>
                        <a:pt x="8" y="14"/>
                        <a:pt x="9" y="17"/>
                      </a:cubicBezTo>
                      <a:cubicBezTo>
                        <a:pt x="9" y="28"/>
                        <a:pt x="14" y="39"/>
                        <a:pt x="23" y="47"/>
                      </a:cubicBezTo>
                      <a:cubicBezTo>
                        <a:pt x="30" y="53"/>
                        <a:pt x="38" y="54"/>
                        <a:pt x="46" y="59"/>
                      </a:cubicBezTo>
                      <a:cubicBezTo>
                        <a:pt x="45" y="60"/>
                        <a:pt x="45" y="60"/>
                        <a:pt x="45" y="60"/>
                      </a:cubicBezTo>
                      <a:cubicBezTo>
                        <a:pt x="31" y="62"/>
                        <a:pt x="21" y="52"/>
                        <a:pt x="12" y="42"/>
                      </a:cubicBezTo>
                      <a:cubicBezTo>
                        <a:pt x="4" y="31"/>
                        <a:pt x="0" y="18"/>
                        <a:pt x="1" y="6"/>
                      </a:cubicBezTo>
                      <a:cubicBezTo>
                        <a:pt x="15" y="0"/>
                        <a:pt x="29" y="7"/>
                        <a:pt x="39" y="16"/>
                      </a:cubicBezTo>
                      <a:cubicBezTo>
                        <a:pt x="44" y="22"/>
                        <a:pt x="50" y="28"/>
                        <a:pt x="5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1" name="Freeform 83">
                  <a:extLst>
                    <a:ext uri="{FF2B5EF4-FFF2-40B4-BE49-F238E27FC236}">
                      <a16:creationId xmlns:a16="http://schemas.microsoft.com/office/drawing/2014/main" id="{6132A1FF-28FC-4E38-BF39-8B8782E97497}"/>
                    </a:ext>
                  </a:extLst>
                </p:cNvPr>
                <p:cNvSpPr>
                  <a:spLocks/>
                </p:cNvSpPr>
                <p:nvPr/>
              </p:nvSpPr>
              <p:spPr bwMode="auto">
                <a:xfrm>
                  <a:off x="2479676" y="2386013"/>
                  <a:ext cx="344488" cy="144463"/>
                </a:xfrm>
                <a:custGeom>
                  <a:avLst/>
                  <a:gdLst>
                    <a:gd name="T0" fmla="*/ 225 w 225"/>
                    <a:gd name="T1" fmla="*/ 1 h 94"/>
                    <a:gd name="T2" fmla="*/ 218 w 225"/>
                    <a:gd name="T3" fmla="*/ 13 h 94"/>
                    <a:gd name="T4" fmla="*/ 171 w 225"/>
                    <a:gd name="T5" fmla="*/ 40 h 94"/>
                    <a:gd name="T6" fmla="*/ 155 w 225"/>
                    <a:gd name="T7" fmla="*/ 63 h 94"/>
                    <a:gd name="T8" fmla="*/ 124 w 225"/>
                    <a:gd name="T9" fmla="*/ 83 h 94"/>
                    <a:gd name="T10" fmla="*/ 112 w 225"/>
                    <a:gd name="T11" fmla="*/ 94 h 94"/>
                    <a:gd name="T12" fmla="*/ 52 w 225"/>
                    <a:gd name="T13" fmla="*/ 52 h 94"/>
                    <a:gd name="T14" fmla="*/ 37 w 225"/>
                    <a:gd name="T15" fmla="*/ 29 h 94"/>
                    <a:gd name="T16" fmla="*/ 30 w 225"/>
                    <a:gd name="T17" fmla="*/ 29 h 94"/>
                    <a:gd name="T18" fmla="*/ 0 w 225"/>
                    <a:gd name="T19" fmla="*/ 5 h 94"/>
                    <a:gd name="T20" fmla="*/ 1 w 225"/>
                    <a:gd name="T21" fmla="*/ 3 h 94"/>
                    <a:gd name="T22" fmla="*/ 23 w 225"/>
                    <a:gd name="T23" fmla="*/ 9 h 94"/>
                    <a:gd name="T24" fmla="*/ 47 w 225"/>
                    <a:gd name="T25" fmla="*/ 20 h 94"/>
                    <a:gd name="T26" fmla="*/ 88 w 225"/>
                    <a:gd name="T27" fmla="*/ 63 h 94"/>
                    <a:gd name="T28" fmla="*/ 111 w 225"/>
                    <a:gd name="T29" fmla="*/ 74 h 94"/>
                    <a:gd name="T30" fmla="*/ 132 w 225"/>
                    <a:gd name="T31" fmla="*/ 59 h 94"/>
                    <a:gd name="T32" fmla="*/ 164 w 225"/>
                    <a:gd name="T33" fmla="*/ 29 h 94"/>
                    <a:gd name="T34" fmla="*/ 208 w 225"/>
                    <a:gd name="T35" fmla="*/ 2 h 94"/>
                    <a:gd name="T36" fmla="*/ 225 w 225"/>
                    <a:gd name="T37"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94">
                      <a:moveTo>
                        <a:pt x="225" y="1"/>
                      </a:moveTo>
                      <a:cubicBezTo>
                        <a:pt x="225" y="5"/>
                        <a:pt x="221" y="9"/>
                        <a:pt x="218" y="13"/>
                      </a:cubicBezTo>
                      <a:cubicBezTo>
                        <a:pt x="205" y="28"/>
                        <a:pt x="189" y="37"/>
                        <a:pt x="171" y="40"/>
                      </a:cubicBezTo>
                      <a:cubicBezTo>
                        <a:pt x="167" y="48"/>
                        <a:pt x="163" y="57"/>
                        <a:pt x="155" y="63"/>
                      </a:cubicBezTo>
                      <a:cubicBezTo>
                        <a:pt x="146" y="72"/>
                        <a:pt x="133" y="75"/>
                        <a:pt x="124" y="83"/>
                      </a:cubicBezTo>
                      <a:cubicBezTo>
                        <a:pt x="118" y="85"/>
                        <a:pt x="118" y="93"/>
                        <a:pt x="112" y="94"/>
                      </a:cubicBezTo>
                      <a:cubicBezTo>
                        <a:pt x="95" y="75"/>
                        <a:pt x="68" y="72"/>
                        <a:pt x="52" y="52"/>
                      </a:cubicBezTo>
                      <a:cubicBezTo>
                        <a:pt x="47" y="44"/>
                        <a:pt x="39" y="38"/>
                        <a:pt x="37" y="29"/>
                      </a:cubicBezTo>
                      <a:cubicBezTo>
                        <a:pt x="35" y="24"/>
                        <a:pt x="33" y="30"/>
                        <a:pt x="30" y="29"/>
                      </a:cubicBezTo>
                      <a:cubicBezTo>
                        <a:pt x="18" y="26"/>
                        <a:pt x="8" y="16"/>
                        <a:pt x="0" y="5"/>
                      </a:cubicBezTo>
                      <a:cubicBezTo>
                        <a:pt x="1" y="3"/>
                        <a:pt x="1" y="3"/>
                        <a:pt x="1" y="3"/>
                      </a:cubicBezTo>
                      <a:cubicBezTo>
                        <a:pt x="9" y="4"/>
                        <a:pt x="19" y="0"/>
                        <a:pt x="23" y="9"/>
                      </a:cubicBezTo>
                      <a:cubicBezTo>
                        <a:pt x="28" y="16"/>
                        <a:pt x="37" y="19"/>
                        <a:pt x="47" y="20"/>
                      </a:cubicBezTo>
                      <a:cubicBezTo>
                        <a:pt x="53" y="39"/>
                        <a:pt x="70" y="55"/>
                        <a:pt x="88" y="63"/>
                      </a:cubicBezTo>
                      <a:cubicBezTo>
                        <a:pt x="96" y="66"/>
                        <a:pt x="104" y="68"/>
                        <a:pt x="111" y="74"/>
                      </a:cubicBezTo>
                      <a:cubicBezTo>
                        <a:pt x="121" y="74"/>
                        <a:pt x="120" y="59"/>
                        <a:pt x="132" y="59"/>
                      </a:cubicBezTo>
                      <a:cubicBezTo>
                        <a:pt x="146" y="55"/>
                        <a:pt x="157" y="42"/>
                        <a:pt x="164" y="29"/>
                      </a:cubicBezTo>
                      <a:cubicBezTo>
                        <a:pt x="181" y="27"/>
                        <a:pt x="199" y="17"/>
                        <a:pt x="208" y="2"/>
                      </a:cubicBezTo>
                      <a:cubicBezTo>
                        <a:pt x="214" y="1"/>
                        <a:pt x="220" y="0"/>
                        <a:pt x="2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2" name="Freeform 84">
                  <a:extLst>
                    <a:ext uri="{FF2B5EF4-FFF2-40B4-BE49-F238E27FC236}">
                      <a16:creationId xmlns:a16="http://schemas.microsoft.com/office/drawing/2014/main" id="{636C6ACF-8FAD-4E9B-B71B-7F93629BF2A9}"/>
                    </a:ext>
                  </a:extLst>
                </p:cNvPr>
                <p:cNvSpPr>
                  <a:spLocks/>
                </p:cNvSpPr>
                <p:nvPr/>
              </p:nvSpPr>
              <p:spPr bwMode="auto">
                <a:xfrm>
                  <a:off x="2239963" y="2379663"/>
                  <a:ext cx="90488" cy="92075"/>
                </a:xfrm>
                <a:custGeom>
                  <a:avLst/>
                  <a:gdLst>
                    <a:gd name="T0" fmla="*/ 51 w 59"/>
                    <a:gd name="T1" fmla="*/ 30 h 60"/>
                    <a:gd name="T2" fmla="*/ 59 w 59"/>
                    <a:gd name="T3" fmla="*/ 60 h 60"/>
                    <a:gd name="T4" fmla="*/ 53 w 59"/>
                    <a:gd name="T5" fmla="*/ 47 h 60"/>
                    <a:gd name="T6" fmla="*/ 50 w 59"/>
                    <a:gd name="T7" fmla="*/ 41 h 60"/>
                    <a:gd name="T8" fmla="*/ 0 w 59"/>
                    <a:gd name="T9" fmla="*/ 5 h 60"/>
                    <a:gd name="T10" fmla="*/ 17 w 59"/>
                    <a:gd name="T11" fmla="*/ 4 h 60"/>
                    <a:gd name="T12" fmla="*/ 51 w 59"/>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59" h="60">
                      <a:moveTo>
                        <a:pt x="51" y="30"/>
                      </a:moveTo>
                      <a:cubicBezTo>
                        <a:pt x="56" y="39"/>
                        <a:pt x="59" y="49"/>
                        <a:pt x="59" y="60"/>
                      </a:cubicBezTo>
                      <a:cubicBezTo>
                        <a:pt x="54" y="58"/>
                        <a:pt x="53" y="51"/>
                        <a:pt x="53" y="47"/>
                      </a:cubicBezTo>
                      <a:cubicBezTo>
                        <a:pt x="50" y="41"/>
                        <a:pt x="50" y="41"/>
                        <a:pt x="50" y="41"/>
                      </a:cubicBezTo>
                      <a:cubicBezTo>
                        <a:pt x="30" y="37"/>
                        <a:pt x="8" y="25"/>
                        <a:pt x="0" y="5"/>
                      </a:cubicBezTo>
                      <a:cubicBezTo>
                        <a:pt x="3" y="0"/>
                        <a:pt x="11" y="5"/>
                        <a:pt x="17" y="4"/>
                      </a:cubicBezTo>
                      <a:cubicBezTo>
                        <a:pt x="30" y="9"/>
                        <a:pt x="44" y="16"/>
                        <a:pt x="5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3" name="Freeform 85">
                  <a:extLst>
                    <a:ext uri="{FF2B5EF4-FFF2-40B4-BE49-F238E27FC236}">
                      <a16:creationId xmlns:a16="http://schemas.microsoft.com/office/drawing/2014/main" id="{82483BFD-4D69-49CF-9627-D0FB44EF0522}"/>
                    </a:ext>
                  </a:extLst>
                </p:cNvPr>
                <p:cNvSpPr>
                  <a:spLocks/>
                </p:cNvSpPr>
                <p:nvPr/>
              </p:nvSpPr>
              <p:spPr bwMode="auto">
                <a:xfrm>
                  <a:off x="2355851" y="2398713"/>
                  <a:ext cx="82550" cy="82550"/>
                </a:xfrm>
                <a:custGeom>
                  <a:avLst/>
                  <a:gdLst>
                    <a:gd name="T0" fmla="*/ 53 w 54"/>
                    <a:gd name="T1" fmla="*/ 7 h 54"/>
                    <a:gd name="T2" fmla="*/ 37 w 54"/>
                    <a:gd name="T3" fmla="*/ 36 h 54"/>
                    <a:gd name="T4" fmla="*/ 9 w 54"/>
                    <a:gd name="T5" fmla="*/ 54 h 54"/>
                    <a:gd name="T6" fmla="*/ 39 w 54"/>
                    <a:gd name="T7" fmla="*/ 26 h 54"/>
                    <a:gd name="T8" fmla="*/ 45 w 54"/>
                    <a:gd name="T9" fmla="*/ 11 h 54"/>
                    <a:gd name="T10" fmla="*/ 35 w 54"/>
                    <a:gd name="T11" fmla="*/ 8 h 54"/>
                    <a:gd name="T12" fmla="*/ 35 w 54"/>
                    <a:gd name="T13" fmla="*/ 9 h 54"/>
                    <a:gd name="T14" fmla="*/ 0 w 54"/>
                    <a:gd name="T15" fmla="*/ 34 h 54"/>
                    <a:gd name="T16" fmla="*/ 48 w 54"/>
                    <a:gd name="T17" fmla="*/ 1 h 54"/>
                    <a:gd name="T18" fmla="*/ 53 w 54"/>
                    <a:gd name="T1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3" y="7"/>
                      </a:moveTo>
                      <a:cubicBezTo>
                        <a:pt x="53" y="19"/>
                        <a:pt x="44" y="27"/>
                        <a:pt x="37" y="36"/>
                      </a:cubicBezTo>
                      <a:cubicBezTo>
                        <a:pt x="29" y="45"/>
                        <a:pt x="19" y="51"/>
                        <a:pt x="9" y="54"/>
                      </a:cubicBezTo>
                      <a:cubicBezTo>
                        <a:pt x="18" y="47"/>
                        <a:pt x="32" y="38"/>
                        <a:pt x="39" y="26"/>
                      </a:cubicBezTo>
                      <a:cubicBezTo>
                        <a:pt x="45" y="11"/>
                        <a:pt x="45" y="11"/>
                        <a:pt x="45" y="11"/>
                      </a:cubicBezTo>
                      <a:cubicBezTo>
                        <a:pt x="43" y="6"/>
                        <a:pt x="38" y="10"/>
                        <a:pt x="35" y="8"/>
                      </a:cubicBezTo>
                      <a:cubicBezTo>
                        <a:pt x="35" y="9"/>
                        <a:pt x="35" y="9"/>
                        <a:pt x="35" y="9"/>
                      </a:cubicBezTo>
                      <a:cubicBezTo>
                        <a:pt x="22" y="15"/>
                        <a:pt x="9" y="23"/>
                        <a:pt x="0" y="34"/>
                      </a:cubicBezTo>
                      <a:cubicBezTo>
                        <a:pt x="8" y="16"/>
                        <a:pt x="27" y="2"/>
                        <a:pt x="48" y="1"/>
                      </a:cubicBezTo>
                      <a:cubicBezTo>
                        <a:pt x="52" y="0"/>
                        <a:pt x="54" y="4"/>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4" name="Freeform 86">
                  <a:extLst>
                    <a:ext uri="{FF2B5EF4-FFF2-40B4-BE49-F238E27FC236}">
                      <a16:creationId xmlns:a16="http://schemas.microsoft.com/office/drawing/2014/main" id="{A43F2E49-CD76-4A25-935D-13735B2B5918}"/>
                    </a:ext>
                  </a:extLst>
                </p:cNvPr>
                <p:cNvSpPr>
                  <a:spLocks/>
                </p:cNvSpPr>
                <p:nvPr/>
              </p:nvSpPr>
              <p:spPr bwMode="auto">
                <a:xfrm>
                  <a:off x="2889251" y="2405063"/>
                  <a:ext cx="55563" cy="55563"/>
                </a:xfrm>
                <a:custGeom>
                  <a:avLst/>
                  <a:gdLst>
                    <a:gd name="T0" fmla="*/ 36 w 36"/>
                    <a:gd name="T1" fmla="*/ 34 h 36"/>
                    <a:gd name="T2" fmla="*/ 36 w 36"/>
                    <a:gd name="T3" fmla="*/ 36 h 36"/>
                    <a:gd name="T4" fmla="*/ 1 w 36"/>
                    <a:gd name="T5" fmla="*/ 5 h 36"/>
                    <a:gd name="T6" fmla="*/ 1 w 36"/>
                    <a:gd name="T7" fmla="*/ 0 h 36"/>
                    <a:gd name="T8" fmla="*/ 13 w 36"/>
                    <a:gd name="T9" fmla="*/ 5 h 36"/>
                    <a:gd name="T10" fmla="*/ 36 w 36"/>
                    <a:gd name="T11" fmla="*/ 34 h 36"/>
                  </a:gdLst>
                  <a:ahLst/>
                  <a:cxnLst>
                    <a:cxn ang="0">
                      <a:pos x="T0" y="T1"/>
                    </a:cxn>
                    <a:cxn ang="0">
                      <a:pos x="T2" y="T3"/>
                    </a:cxn>
                    <a:cxn ang="0">
                      <a:pos x="T4" y="T5"/>
                    </a:cxn>
                    <a:cxn ang="0">
                      <a:pos x="T6" y="T7"/>
                    </a:cxn>
                    <a:cxn ang="0">
                      <a:pos x="T8" y="T9"/>
                    </a:cxn>
                    <a:cxn ang="0">
                      <a:pos x="T10" y="T11"/>
                    </a:cxn>
                  </a:cxnLst>
                  <a:rect l="0" t="0" r="r" b="b"/>
                  <a:pathLst>
                    <a:path w="36" h="36">
                      <a:moveTo>
                        <a:pt x="36" y="34"/>
                      </a:moveTo>
                      <a:cubicBezTo>
                        <a:pt x="36" y="36"/>
                        <a:pt x="36" y="36"/>
                        <a:pt x="36" y="36"/>
                      </a:cubicBezTo>
                      <a:cubicBezTo>
                        <a:pt x="21" y="32"/>
                        <a:pt x="2" y="24"/>
                        <a:pt x="1" y="5"/>
                      </a:cubicBezTo>
                      <a:cubicBezTo>
                        <a:pt x="0" y="4"/>
                        <a:pt x="0" y="2"/>
                        <a:pt x="1" y="0"/>
                      </a:cubicBezTo>
                      <a:cubicBezTo>
                        <a:pt x="5" y="0"/>
                        <a:pt x="9" y="3"/>
                        <a:pt x="13" y="5"/>
                      </a:cubicBezTo>
                      <a:cubicBezTo>
                        <a:pt x="23" y="12"/>
                        <a:pt x="29" y="23"/>
                        <a:pt x="3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5" name="Freeform 87">
                  <a:extLst>
                    <a:ext uri="{FF2B5EF4-FFF2-40B4-BE49-F238E27FC236}">
                      <a16:creationId xmlns:a16="http://schemas.microsoft.com/office/drawing/2014/main" id="{DD0F6725-32DD-4531-A4F6-A14782FDF5F1}"/>
                    </a:ext>
                  </a:extLst>
                </p:cNvPr>
                <p:cNvSpPr>
                  <a:spLocks/>
                </p:cNvSpPr>
                <p:nvPr/>
              </p:nvSpPr>
              <p:spPr bwMode="auto">
                <a:xfrm>
                  <a:off x="2354263" y="2420938"/>
                  <a:ext cx="58738" cy="55563"/>
                </a:xfrm>
                <a:custGeom>
                  <a:avLst/>
                  <a:gdLst>
                    <a:gd name="T0" fmla="*/ 38 w 38"/>
                    <a:gd name="T1" fmla="*/ 0 h 36"/>
                    <a:gd name="T2" fmla="*/ 0 w 38"/>
                    <a:gd name="T3" fmla="*/ 36 h 36"/>
                    <a:gd name="T4" fmla="*/ 8 w 38"/>
                    <a:gd name="T5" fmla="*/ 20 h 36"/>
                    <a:gd name="T6" fmla="*/ 36 w 38"/>
                    <a:gd name="T7" fmla="*/ 0 h 36"/>
                    <a:gd name="T8" fmla="*/ 38 w 38"/>
                    <a:gd name="T9" fmla="*/ 0 h 36"/>
                  </a:gdLst>
                  <a:ahLst/>
                  <a:cxnLst>
                    <a:cxn ang="0">
                      <a:pos x="T0" y="T1"/>
                    </a:cxn>
                    <a:cxn ang="0">
                      <a:pos x="T2" y="T3"/>
                    </a:cxn>
                    <a:cxn ang="0">
                      <a:pos x="T4" y="T5"/>
                    </a:cxn>
                    <a:cxn ang="0">
                      <a:pos x="T6" y="T7"/>
                    </a:cxn>
                    <a:cxn ang="0">
                      <a:pos x="T8" y="T9"/>
                    </a:cxn>
                  </a:cxnLst>
                  <a:rect l="0" t="0" r="r" b="b"/>
                  <a:pathLst>
                    <a:path w="38" h="36">
                      <a:moveTo>
                        <a:pt x="38" y="0"/>
                      </a:moveTo>
                      <a:cubicBezTo>
                        <a:pt x="33" y="17"/>
                        <a:pt x="17" y="30"/>
                        <a:pt x="0" y="36"/>
                      </a:cubicBezTo>
                      <a:cubicBezTo>
                        <a:pt x="0" y="30"/>
                        <a:pt x="6" y="25"/>
                        <a:pt x="8" y="20"/>
                      </a:cubicBezTo>
                      <a:cubicBezTo>
                        <a:pt x="16" y="12"/>
                        <a:pt x="26" y="4"/>
                        <a:pt x="36" y="0"/>
                      </a:cubicBezTo>
                      <a:cubicBezTo>
                        <a:pt x="38" y="0"/>
                        <a:pt x="38"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6" name="Freeform 88">
                  <a:extLst>
                    <a:ext uri="{FF2B5EF4-FFF2-40B4-BE49-F238E27FC236}">
                      <a16:creationId xmlns:a16="http://schemas.microsoft.com/office/drawing/2014/main" id="{E5DCF5BE-CE50-4650-95B6-8E51EA714F86}"/>
                    </a:ext>
                  </a:extLst>
                </p:cNvPr>
                <p:cNvSpPr>
                  <a:spLocks/>
                </p:cNvSpPr>
                <p:nvPr/>
              </p:nvSpPr>
              <p:spPr bwMode="auto">
                <a:xfrm>
                  <a:off x="2814638" y="2447925"/>
                  <a:ext cx="73025" cy="66675"/>
                </a:xfrm>
                <a:custGeom>
                  <a:avLst/>
                  <a:gdLst>
                    <a:gd name="T0" fmla="*/ 48 w 48"/>
                    <a:gd name="T1" fmla="*/ 11 h 43"/>
                    <a:gd name="T2" fmla="*/ 9 w 48"/>
                    <a:gd name="T3" fmla="*/ 21 h 43"/>
                    <a:gd name="T4" fmla="*/ 9 w 48"/>
                    <a:gd name="T5" fmla="*/ 25 h 43"/>
                    <a:gd name="T6" fmla="*/ 27 w 48"/>
                    <a:gd name="T7" fmla="*/ 38 h 43"/>
                    <a:gd name="T8" fmla="*/ 15 w 48"/>
                    <a:gd name="T9" fmla="*/ 39 h 43"/>
                    <a:gd name="T10" fmla="*/ 0 w 48"/>
                    <a:gd name="T11" fmla="*/ 22 h 43"/>
                    <a:gd name="T12" fmla="*/ 12 w 48"/>
                    <a:gd name="T13" fmla="*/ 9 h 43"/>
                    <a:gd name="T14" fmla="*/ 48 w 48"/>
                    <a:gd name="T15" fmla="*/ 1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3">
                      <a:moveTo>
                        <a:pt x="48" y="11"/>
                      </a:moveTo>
                      <a:cubicBezTo>
                        <a:pt x="36" y="13"/>
                        <a:pt x="16" y="7"/>
                        <a:pt x="9" y="21"/>
                      </a:cubicBezTo>
                      <a:cubicBezTo>
                        <a:pt x="9" y="25"/>
                        <a:pt x="9" y="25"/>
                        <a:pt x="9" y="25"/>
                      </a:cubicBezTo>
                      <a:cubicBezTo>
                        <a:pt x="15" y="30"/>
                        <a:pt x="20" y="35"/>
                        <a:pt x="27" y="38"/>
                      </a:cubicBezTo>
                      <a:cubicBezTo>
                        <a:pt x="24" y="43"/>
                        <a:pt x="19" y="38"/>
                        <a:pt x="15" y="39"/>
                      </a:cubicBezTo>
                      <a:cubicBezTo>
                        <a:pt x="9" y="35"/>
                        <a:pt x="3" y="28"/>
                        <a:pt x="0" y="22"/>
                      </a:cubicBezTo>
                      <a:cubicBezTo>
                        <a:pt x="0" y="15"/>
                        <a:pt x="8" y="13"/>
                        <a:pt x="12" y="9"/>
                      </a:cubicBezTo>
                      <a:cubicBezTo>
                        <a:pt x="23" y="6"/>
                        <a:pt x="39" y="0"/>
                        <a:pt x="4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7" name="Freeform 89">
                  <a:extLst>
                    <a:ext uri="{FF2B5EF4-FFF2-40B4-BE49-F238E27FC236}">
                      <a16:creationId xmlns:a16="http://schemas.microsoft.com/office/drawing/2014/main" id="{872CC6D9-2EFE-4D09-A34A-A6EF0539A00B}"/>
                    </a:ext>
                  </a:extLst>
                </p:cNvPr>
                <p:cNvSpPr>
                  <a:spLocks/>
                </p:cNvSpPr>
                <p:nvPr/>
              </p:nvSpPr>
              <p:spPr bwMode="auto">
                <a:xfrm>
                  <a:off x="2409826" y="2460625"/>
                  <a:ext cx="80963" cy="55563"/>
                </a:xfrm>
                <a:custGeom>
                  <a:avLst/>
                  <a:gdLst>
                    <a:gd name="T0" fmla="*/ 50 w 53"/>
                    <a:gd name="T1" fmla="*/ 16 h 36"/>
                    <a:gd name="T2" fmla="*/ 51 w 53"/>
                    <a:gd name="T3" fmla="*/ 24 h 36"/>
                    <a:gd name="T4" fmla="*/ 22 w 53"/>
                    <a:gd name="T5" fmla="*/ 36 h 36"/>
                    <a:gd name="T6" fmla="*/ 22 w 53"/>
                    <a:gd name="T7" fmla="*/ 33 h 36"/>
                    <a:gd name="T8" fmla="*/ 42 w 53"/>
                    <a:gd name="T9" fmla="*/ 20 h 36"/>
                    <a:gd name="T10" fmla="*/ 1 w 53"/>
                    <a:gd name="T11" fmla="*/ 8 h 36"/>
                    <a:gd name="T12" fmla="*/ 4 w 53"/>
                    <a:gd name="T13" fmla="*/ 3 h 36"/>
                    <a:gd name="T14" fmla="*/ 47 w 53"/>
                    <a:gd name="T15" fmla="*/ 14 h 36"/>
                    <a:gd name="T16" fmla="*/ 50 w 53"/>
                    <a:gd name="T1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6">
                      <a:moveTo>
                        <a:pt x="50" y="16"/>
                      </a:moveTo>
                      <a:cubicBezTo>
                        <a:pt x="53" y="18"/>
                        <a:pt x="52" y="21"/>
                        <a:pt x="51" y="24"/>
                      </a:cubicBezTo>
                      <a:cubicBezTo>
                        <a:pt x="42" y="29"/>
                        <a:pt x="32" y="33"/>
                        <a:pt x="22" y="36"/>
                      </a:cubicBezTo>
                      <a:cubicBezTo>
                        <a:pt x="21" y="35"/>
                        <a:pt x="21" y="34"/>
                        <a:pt x="22" y="33"/>
                      </a:cubicBezTo>
                      <a:cubicBezTo>
                        <a:pt x="29" y="30"/>
                        <a:pt x="37" y="26"/>
                        <a:pt x="42" y="20"/>
                      </a:cubicBezTo>
                      <a:cubicBezTo>
                        <a:pt x="32" y="8"/>
                        <a:pt x="15" y="9"/>
                        <a:pt x="1" y="8"/>
                      </a:cubicBezTo>
                      <a:cubicBezTo>
                        <a:pt x="0" y="5"/>
                        <a:pt x="3" y="5"/>
                        <a:pt x="4" y="3"/>
                      </a:cubicBezTo>
                      <a:cubicBezTo>
                        <a:pt x="20" y="0"/>
                        <a:pt x="33" y="9"/>
                        <a:pt x="47" y="14"/>
                      </a:cubicBezTo>
                      <a:cubicBezTo>
                        <a:pt x="50" y="16"/>
                        <a:pt x="50" y="16"/>
                        <a:pt x="5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8" name="Freeform 90">
                  <a:extLst>
                    <a:ext uri="{FF2B5EF4-FFF2-40B4-BE49-F238E27FC236}">
                      <a16:creationId xmlns:a16="http://schemas.microsoft.com/office/drawing/2014/main" id="{BE3D89F3-0E23-4755-955F-2530BBA6C6AF}"/>
                    </a:ext>
                  </a:extLst>
                </p:cNvPr>
                <p:cNvSpPr>
                  <a:spLocks/>
                </p:cNvSpPr>
                <p:nvPr/>
              </p:nvSpPr>
              <p:spPr bwMode="auto">
                <a:xfrm>
                  <a:off x="2838451" y="2471738"/>
                  <a:ext cx="65088" cy="31750"/>
                </a:xfrm>
                <a:custGeom>
                  <a:avLst/>
                  <a:gdLst>
                    <a:gd name="T0" fmla="*/ 43 w 43"/>
                    <a:gd name="T1" fmla="*/ 4 h 21"/>
                    <a:gd name="T2" fmla="*/ 24 w 43"/>
                    <a:gd name="T3" fmla="*/ 17 h 21"/>
                    <a:gd name="T4" fmla="*/ 13 w 43"/>
                    <a:gd name="T5" fmla="*/ 18 h 21"/>
                    <a:gd name="T6" fmla="*/ 0 w 43"/>
                    <a:gd name="T7" fmla="*/ 8 h 21"/>
                    <a:gd name="T8" fmla="*/ 5 w 43"/>
                    <a:gd name="T9" fmla="*/ 3 h 21"/>
                    <a:gd name="T10" fmla="*/ 43 w 43"/>
                    <a:gd name="T11" fmla="*/ 4 h 21"/>
                  </a:gdLst>
                  <a:ahLst/>
                  <a:cxnLst>
                    <a:cxn ang="0">
                      <a:pos x="T0" y="T1"/>
                    </a:cxn>
                    <a:cxn ang="0">
                      <a:pos x="T2" y="T3"/>
                    </a:cxn>
                    <a:cxn ang="0">
                      <a:pos x="T4" y="T5"/>
                    </a:cxn>
                    <a:cxn ang="0">
                      <a:pos x="T6" y="T7"/>
                    </a:cxn>
                    <a:cxn ang="0">
                      <a:pos x="T8" y="T9"/>
                    </a:cxn>
                    <a:cxn ang="0">
                      <a:pos x="T10" y="T11"/>
                    </a:cxn>
                  </a:cxnLst>
                  <a:rect l="0" t="0" r="r" b="b"/>
                  <a:pathLst>
                    <a:path w="43" h="21">
                      <a:moveTo>
                        <a:pt x="43" y="4"/>
                      </a:moveTo>
                      <a:cubicBezTo>
                        <a:pt x="38" y="10"/>
                        <a:pt x="30" y="12"/>
                        <a:pt x="24" y="17"/>
                      </a:cubicBezTo>
                      <a:cubicBezTo>
                        <a:pt x="21" y="21"/>
                        <a:pt x="16" y="19"/>
                        <a:pt x="13" y="18"/>
                      </a:cubicBezTo>
                      <a:cubicBezTo>
                        <a:pt x="9" y="15"/>
                        <a:pt x="3" y="12"/>
                        <a:pt x="0" y="8"/>
                      </a:cubicBezTo>
                      <a:cubicBezTo>
                        <a:pt x="0" y="4"/>
                        <a:pt x="3" y="4"/>
                        <a:pt x="5" y="3"/>
                      </a:cubicBezTo>
                      <a:cubicBezTo>
                        <a:pt x="18" y="1"/>
                        <a:pt x="31" y="0"/>
                        <a:pt x="4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199" name="Freeform 91">
                  <a:extLst>
                    <a:ext uri="{FF2B5EF4-FFF2-40B4-BE49-F238E27FC236}">
                      <a16:creationId xmlns:a16="http://schemas.microsoft.com/office/drawing/2014/main" id="{2575B3D9-532A-40FE-81B0-90CE9FBB501F}"/>
                    </a:ext>
                  </a:extLst>
                </p:cNvPr>
                <p:cNvSpPr>
                  <a:spLocks/>
                </p:cNvSpPr>
                <p:nvPr/>
              </p:nvSpPr>
              <p:spPr bwMode="auto">
                <a:xfrm>
                  <a:off x="2379663" y="2479675"/>
                  <a:ext cx="79375" cy="34925"/>
                </a:xfrm>
                <a:custGeom>
                  <a:avLst/>
                  <a:gdLst>
                    <a:gd name="T0" fmla="*/ 52 w 52"/>
                    <a:gd name="T1" fmla="*/ 7 h 23"/>
                    <a:gd name="T2" fmla="*/ 41 w 52"/>
                    <a:gd name="T3" fmla="*/ 16 h 23"/>
                    <a:gd name="T4" fmla="*/ 18 w 52"/>
                    <a:gd name="T5" fmla="*/ 11 h 23"/>
                    <a:gd name="T6" fmla="*/ 1 w 52"/>
                    <a:gd name="T7" fmla="*/ 8 h 23"/>
                    <a:gd name="T8" fmla="*/ 5 w 52"/>
                    <a:gd name="T9" fmla="*/ 4 h 23"/>
                    <a:gd name="T10" fmla="*/ 19 w 52"/>
                    <a:gd name="T11" fmla="*/ 0 h 23"/>
                    <a:gd name="T12" fmla="*/ 52 w 52"/>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52" h="23">
                      <a:moveTo>
                        <a:pt x="52" y="7"/>
                      </a:moveTo>
                      <a:cubicBezTo>
                        <a:pt x="51" y="12"/>
                        <a:pt x="45" y="14"/>
                        <a:pt x="41" y="16"/>
                      </a:cubicBezTo>
                      <a:cubicBezTo>
                        <a:pt x="32" y="23"/>
                        <a:pt x="26" y="11"/>
                        <a:pt x="18" y="11"/>
                      </a:cubicBezTo>
                      <a:cubicBezTo>
                        <a:pt x="1" y="8"/>
                        <a:pt x="1" y="8"/>
                        <a:pt x="1" y="8"/>
                      </a:cubicBezTo>
                      <a:cubicBezTo>
                        <a:pt x="0" y="5"/>
                        <a:pt x="4" y="5"/>
                        <a:pt x="5" y="4"/>
                      </a:cubicBezTo>
                      <a:cubicBezTo>
                        <a:pt x="10" y="0"/>
                        <a:pt x="15" y="0"/>
                        <a:pt x="19" y="0"/>
                      </a:cubicBezTo>
                      <a:cubicBezTo>
                        <a:pt x="31" y="0"/>
                        <a:pt x="43" y="1"/>
                        <a:pt x="5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0" name="Freeform 92">
                  <a:extLst>
                    <a:ext uri="{FF2B5EF4-FFF2-40B4-BE49-F238E27FC236}">
                      <a16:creationId xmlns:a16="http://schemas.microsoft.com/office/drawing/2014/main" id="{30AE6C9A-3515-4A1F-9F00-AF29AD75D0C8}"/>
                    </a:ext>
                  </a:extLst>
                </p:cNvPr>
                <p:cNvSpPr>
                  <a:spLocks/>
                </p:cNvSpPr>
                <p:nvPr/>
              </p:nvSpPr>
              <p:spPr bwMode="auto">
                <a:xfrm>
                  <a:off x="2857501" y="2489200"/>
                  <a:ext cx="84138" cy="88900"/>
                </a:xfrm>
                <a:custGeom>
                  <a:avLst/>
                  <a:gdLst>
                    <a:gd name="T0" fmla="*/ 55 w 55"/>
                    <a:gd name="T1" fmla="*/ 0 h 58"/>
                    <a:gd name="T2" fmla="*/ 37 w 55"/>
                    <a:gd name="T3" fmla="*/ 8 h 58"/>
                    <a:gd name="T4" fmla="*/ 29 w 55"/>
                    <a:gd name="T5" fmla="*/ 29 h 58"/>
                    <a:gd name="T6" fmla="*/ 3 w 55"/>
                    <a:gd name="T7" fmla="*/ 58 h 58"/>
                    <a:gd name="T8" fmla="*/ 4 w 55"/>
                    <a:gd name="T9" fmla="*/ 42 h 58"/>
                    <a:gd name="T10" fmla="*/ 53 w 55"/>
                    <a:gd name="T11" fmla="*/ 0 h 58"/>
                    <a:gd name="T12" fmla="*/ 55 w 5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55" y="0"/>
                      </a:moveTo>
                      <a:cubicBezTo>
                        <a:pt x="51" y="5"/>
                        <a:pt x="43" y="6"/>
                        <a:pt x="37" y="8"/>
                      </a:cubicBezTo>
                      <a:cubicBezTo>
                        <a:pt x="30" y="13"/>
                        <a:pt x="33" y="22"/>
                        <a:pt x="29" y="29"/>
                      </a:cubicBezTo>
                      <a:cubicBezTo>
                        <a:pt x="25" y="41"/>
                        <a:pt x="13" y="51"/>
                        <a:pt x="3" y="58"/>
                      </a:cubicBezTo>
                      <a:cubicBezTo>
                        <a:pt x="0" y="53"/>
                        <a:pt x="3" y="47"/>
                        <a:pt x="4" y="42"/>
                      </a:cubicBezTo>
                      <a:cubicBezTo>
                        <a:pt x="12" y="23"/>
                        <a:pt x="32" y="4"/>
                        <a:pt x="53" y="0"/>
                      </a:cubicBezTo>
                      <a:cubicBezTo>
                        <a:pt x="55" y="0"/>
                        <a:pt x="55"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1" name="Freeform 93">
                  <a:extLst>
                    <a:ext uri="{FF2B5EF4-FFF2-40B4-BE49-F238E27FC236}">
                      <a16:creationId xmlns:a16="http://schemas.microsoft.com/office/drawing/2014/main" id="{E0F5C975-58AB-4EE1-876B-BD18DA507F77}"/>
                    </a:ext>
                  </a:extLst>
                </p:cNvPr>
                <p:cNvSpPr>
                  <a:spLocks/>
                </p:cNvSpPr>
                <p:nvPr/>
              </p:nvSpPr>
              <p:spPr bwMode="auto">
                <a:xfrm>
                  <a:off x="2827338" y="2492375"/>
                  <a:ext cx="76200" cy="103188"/>
                </a:xfrm>
                <a:custGeom>
                  <a:avLst/>
                  <a:gdLst>
                    <a:gd name="T0" fmla="*/ 49 w 49"/>
                    <a:gd name="T1" fmla="*/ 0 h 67"/>
                    <a:gd name="T2" fmla="*/ 14 w 49"/>
                    <a:gd name="T3" fmla="*/ 61 h 67"/>
                    <a:gd name="T4" fmla="*/ 1 w 49"/>
                    <a:gd name="T5" fmla="*/ 67 h 67"/>
                    <a:gd name="T6" fmla="*/ 18 w 49"/>
                    <a:gd name="T7" fmla="*/ 20 h 67"/>
                    <a:gd name="T8" fmla="*/ 45 w 49"/>
                    <a:gd name="T9" fmla="*/ 1 h 67"/>
                    <a:gd name="T10" fmla="*/ 49 w 49"/>
                    <a:gd name="T11" fmla="*/ 0 h 67"/>
                  </a:gdLst>
                  <a:ahLst/>
                  <a:cxnLst>
                    <a:cxn ang="0">
                      <a:pos x="T0" y="T1"/>
                    </a:cxn>
                    <a:cxn ang="0">
                      <a:pos x="T2" y="T3"/>
                    </a:cxn>
                    <a:cxn ang="0">
                      <a:pos x="T4" y="T5"/>
                    </a:cxn>
                    <a:cxn ang="0">
                      <a:pos x="T6" y="T7"/>
                    </a:cxn>
                    <a:cxn ang="0">
                      <a:pos x="T8" y="T9"/>
                    </a:cxn>
                    <a:cxn ang="0">
                      <a:pos x="T10" y="T11"/>
                    </a:cxn>
                  </a:cxnLst>
                  <a:rect l="0" t="0" r="r" b="b"/>
                  <a:pathLst>
                    <a:path w="49" h="67">
                      <a:moveTo>
                        <a:pt x="49" y="0"/>
                      </a:moveTo>
                      <a:cubicBezTo>
                        <a:pt x="30" y="15"/>
                        <a:pt x="11" y="34"/>
                        <a:pt x="14" y="61"/>
                      </a:cubicBezTo>
                      <a:cubicBezTo>
                        <a:pt x="1" y="67"/>
                        <a:pt x="1" y="67"/>
                        <a:pt x="1" y="67"/>
                      </a:cubicBezTo>
                      <a:cubicBezTo>
                        <a:pt x="0" y="49"/>
                        <a:pt x="7" y="34"/>
                        <a:pt x="18" y="20"/>
                      </a:cubicBezTo>
                      <a:cubicBezTo>
                        <a:pt x="26" y="13"/>
                        <a:pt x="35" y="6"/>
                        <a:pt x="45" y="1"/>
                      </a:cubicBezTo>
                      <a:cubicBezTo>
                        <a:pt x="46" y="0"/>
                        <a:pt x="48"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2" name="Freeform 94">
                  <a:extLst>
                    <a:ext uri="{FF2B5EF4-FFF2-40B4-BE49-F238E27FC236}">
                      <a16:creationId xmlns:a16="http://schemas.microsoft.com/office/drawing/2014/main" id="{2F2E0382-A914-47A5-A727-B87FA0E08B95}"/>
                    </a:ext>
                  </a:extLst>
                </p:cNvPr>
                <p:cNvSpPr>
                  <a:spLocks/>
                </p:cNvSpPr>
                <p:nvPr/>
              </p:nvSpPr>
              <p:spPr bwMode="auto">
                <a:xfrm>
                  <a:off x="2455863" y="2490788"/>
                  <a:ext cx="136525" cy="61913"/>
                </a:xfrm>
                <a:custGeom>
                  <a:avLst/>
                  <a:gdLst>
                    <a:gd name="T0" fmla="*/ 86 w 89"/>
                    <a:gd name="T1" fmla="*/ 10 h 41"/>
                    <a:gd name="T2" fmla="*/ 86 w 89"/>
                    <a:gd name="T3" fmla="*/ 24 h 41"/>
                    <a:gd name="T4" fmla="*/ 36 w 89"/>
                    <a:gd name="T5" fmla="*/ 39 h 41"/>
                    <a:gd name="T6" fmla="*/ 9 w 89"/>
                    <a:gd name="T7" fmla="*/ 30 h 41"/>
                    <a:gd name="T8" fmla="*/ 1 w 89"/>
                    <a:gd name="T9" fmla="*/ 26 h 41"/>
                    <a:gd name="T10" fmla="*/ 5 w 89"/>
                    <a:gd name="T11" fmla="*/ 20 h 41"/>
                    <a:gd name="T12" fmla="*/ 11 w 89"/>
                    <a:gd name="T13" fmla="*/ 22 h 41"/>
                    <a:gd name="T14" fmla="*/ 58 w 89"/>
                    <a:gd name="T15" fmla="*/ 26 h 41"/>
                    <a:gd name="T16" fmla="*/ 68 w 89"/>
                    <a:gd name="T17" fmla="*/ 16 h 41"/>
                    <a:gd name="T18" fmla="*/ 62 w 89"/>
                    <a:gd name="T19" fmla="*/ 3 h 41"/>
                    <a:gd name="T20" fmla="*/ 68 w 89"/>
                    <a:gd name="T21" fmla="*/ 0 h 41"/>
                    <a:gd name="T22" fmla="*/ 86 w 89"/>
                    <a:gd name="T23"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41">
                      <a:moveTo>
                        <a:pt x="86" y="10"/>
                      </a:moveTo>
                      <a:cubicBezTo>
                        <a:pt x="89" y="14"/>
                        <a:pt x="88" y="20"/>
                        <a:pt x="86" y="24"/>
                      </a:cubicBezTo>
                      <a:cubicBezTo>
                        <a:pt x="74" y="39"/>
                        <a:pt x="54" y="41"/>
                        <a:pt x="36" y="39"/>
                      </a:cubicBezTo>
                      <a:cubicBezTo>
                        <a:pt x="27" y="36"/>
                        <a:pt x="16" y="36"/>
                        <a:pt x="9" y="30"/>
                      </a:cubicBezTo>
                      <a:cubicBezTo>
                        <a:pt x="6" y="34"/>
                        <a:pt x="3" y="28"/>
                        <a:pt x="1" y="26"/>
                      </a:cubicBezTo>
                      <a:cubicBezTo>
                        <a:pt x="0" y="23"/>
                        <a:pt x="3" y="22"/>
                        <a:pt x="5" y="20"/>
                      </a:cubicBezTo>
                      <a:cubicBezTo>
                        <a:pt x="8" y="19"/>
                        <a:pt x="9" y="21"/>
                        <a:pt x="11" y="22"/>
                      </a:cubicBezTo>
                      <a:cubicBezTo>
                        <a:pt x="27" y="26"/>
                        <a:pt x="42" y="28"/>
                        <a:pt x="58" y="26"/>
                      </a:cubicBezTo>
                      <a:cubicBezTo>
                        <a:pt x="62" y="24"/>
                        <a:pt x="67" y="21"/>
                        <a:pt x="68" y="16"/>
                      </a:cubicBezTo>
                      <a:cubicBezTo>
                        <a:pt x="70" y="11"/>
                        <a:pt x="66" y="5"/>
                        <a:pt x="62" y="3"/>
                      </a:cubicBezTo>
                      <a:cubicBezTo>
                        <a:pt x="62" y="0"/>
                        <a:pt x="66" y="1"/>
                        <a:pt x="68" y="0"/>
                      </a:cubicBezTo>
                      <a:cubicBezTo>
                        <a:pt x="75" y="1"/>
                        <a:pt x="82" y="3"/>
                        <a:pt x="8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3" name="Freeform 95">
                  <a:extLst>
                    <a:ext uri="{FF2B5EF4-FFF2-40B4-BE49-F238E27FC236}">
                      <a16:creationId xmlns:a16="http://schemas.microsoft.com/office/drawing/2014/main" id="{D080611D-2901-439C-B605-0BFEA4593BBB}"/>
                    </a:ext>
                  </a:extLst>
                </p:cNvPr>
                <p:cNvSpPr>
                  <a:spLocks/>
                </p:cNvSpPr>
                <p:nvPr/>
              </p:nvSpPr>
              <p:spPr bwMode="auto">
                <a:xfrm>
                  <a:off x="2695576" y="2497138"/>
                  <a:ext cx="147638" cy="65088"/>
                </a:xfrm>
                <a:custGeom>
                  <a:avLst/>
                  <a:gdLst>
                    <a:gd name="T0" fmla="*/ 24 w 96"/>
                    <a:gd name="T1" fmla="*/ 6 h 42"/>
                    <a:gd name="T2" fmla="*/ 25 w 96"/>
                    <a:gd name="T3" fmla="*/ 16 h 42"/>
                    <a:gd name="T4" fmla="*/ 73 w 96"/>
                    <a:gd name="T5" fmla="*/ 24 h 42"/>
                    <a:gd name="T6" fmla="*/ 96 w 96"/>
                    <a:gd name="T7" fmla="*/ 18 h 42"/>
                    <a:gd name="T8" fmla="*/ 91 w 96"/>
                    <a:gd name="T9" fmla="*/ 28 h 42"/>
                    <a:gd name="T10" fmla="*/ 70 w 96"/>
                    <a:gd name="T11" fmla="*/ 34 h 42"/>
                    <a:gd name="T12" fmla="*/ 7 w 96"/>
                    <a:gd name="T13" fmla="*/ 29 h 42"/>
                    <a:gd name="T14" fmla="*/ 0 w 96"/>
                    <a:gd name="T15" fmla="*/ 14 h 42"/>
                    <a:gd name="T16" fmla="*/ 14 w 96"/>
                    <a:gd name="T17" fmla="*/ 3 h 42"/>
                    <a:gd name="T18" fmla="*/ 24 w 96"/>
                    <a:gd name="T1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2">
                      <a:moveTo>
                        <a:pt x="24" y="6"/>
                      </a:moveTo>
                      <a:cubicBezTo>
                        <a:pt x="22" y="9"/>
                        <a:pt x="24" y="12"/>
                        <a:pt x="25" y="16"/>
                      </a:cubicBezTo>
                      <a:cubicBezTo>
                        <a:pt x="36" y="29"/>
                        <a:pt x="57" y="28"/>
                        <a:pt x="73" y="24"/>
                      </a:cubicBezTo>
                      <a:cubicBezTo>
                        <a:pt x="81" y="23"/>
                        <a:pt x="87" y="17"/>
                        <a:pt x="96" y="18"/>
                      </a:cubicBezTo>
                      <a:cubicBezTo>
                        <a:pt x="95" y="22"/>
                        <a:pt x="93" y="25"/>
                        <a:pt x="91" y="28"/>
                      </a:cubicBezTo>
                      <a:cubicBezTo>
                        <a:pt x="84" y="29"/>
                        <a:pt x="78" y="34"/>
                        <a:pt x="70" y="34"/>
                      </a:cubicBezTo>
                      <a:cubicBezTo>
                        <a:pt x="50" y="40"/>
                        <a:pt x="25" y="42"/>
                        <a:pt x="7" y="29"/>
                      </a:cubicBezTo>
                      <a:cubicBezTo>
                        <a:pt x="3" y="25"/>
                        <a:pt x="0" y="20"/>
                        <a:pt x="0" y="14"/>
                      </a:cubicBezTo>
                      <a:cubicBezTo>
                        <a:pt x="1" y="8"/>
                        <a:pt x="9" y="6"/>
                        <a:pt x="14" y="3"/>
                      </a:cubicBezTo>
                      <a:cubicBezTo>
                        <a:pt x="17" y="4"/>
                        <a:pt x="24" y="0"/>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4" name="Freeform 96">
                  <a:extLst>
                    <a:ext uri="{FF2B5EF4-FFF2-40B4-BE49-F238E27FC236}">
                      <a16:creationId xmlns:a16="http://schemas.microsoft.com/office/drawing/2014/main" id="{EDB509F8-F799-4D7A-843F-C20339F2DECE}"/>
                    </a:ext>
                  </a:extLst>
                </p:cNvPr>
                <p:cNvSpPr>
                  <a:spLocks/>
                </p:cNvSpPr>
                <p:nvPr/>
              </p:nvSpPr>
              <p:spPr bwMode="auto">
                <a:xfrm>
                  <a:off x="2479676" y="2492375"/>
                  <a:ext cx="71438" cy="33338"/>
                </a:xfrm>
                <a:custGeom>
                  <a:avLst/>
                  <a:gdLst>
                    <a:gd name="T0" fmla="*/ 46 w 46"/>
                    <a:gd name="T1" fmla="*/ 12 h 21"/>
                    <a:gd name="T2" fmla="*/ 38 w 46"/>
                    <a:gd name="T3" fmla="*/ 19 h 21"/>
                    <a:gd name="T4" fmla="*/ 0 w 46"/>
                    <a:gd name="T5" fmla="*/ 14 h 21"/>
                    <a:gd name="T6" fmla="*/ 6 w 46"/>
                    <a:gd name="T7" fmla="*/ 13 h 21"/>
                    <a:gd name="T8" fmla="*/ 35 w 46"/>
                    <a:gd name="T9" fmla="*/ 14 h 21"/>
                    <a:gd name="T10" fmla="*/ 46 w 46"/>
                    <a:gd name="T11" fmla="*/ 12 h 21"/>
                  </a:gdLst>
                  <a:ahLst/>
                  <a:cxnLst>
                    <a:cxn ang="0">
                      <a:pos x="T0" y="T1"/>
                    </a:cxn>
                    <a:cxn ang="0">
                      <a:pos x="T2" y="T3"/>
                    </a:cxn>
                    <a:cxn ang="0">
                      <a:pos x="T4" y="T5"/>
                    </a:cxn>
                    <a:cxn ang="0">
                      <a:pos x="T6" y="T7"/>
                    </a:cxn>
                    <a:cxn ang="0">
                      <a:pos x="T8" y="T9"/>
                    </a:cxn>
                    <a:cxn ang="0">
                      <a:pos x="T10" y="T11"/>
                    </a:cxn>
                  </a:cxnLst>
                  <a:rect l="0" t="0" r="r" b="b"/>
                  <a:pathLst>
                    <a:path w="46" h="21">
                      <a:moveTo>
                        <a:pt x="46" y="12"/>
                      </a:moveTo>
                      <a:cubicBezTo>
                        <a:pt x="45" y="16"/>
                        <a:pt x="41" y="18"/>
                        <a:pt x="38" y="19"/>
                      </a:cubicBezTo>
                      <a:cubicBezTo>
                        <a:pt x="24" y="18"/>
                        <a:pt x="12" y="21"/>
                        <a:pt x="0" y="14"/>
                      </a:cubicBezTo>
                      <a:cubicBezTo>
                        <a:pt x="1" y="12"/>
                        <a:pt x="4" y="11"/>
                        <a:pt x="6" y="13"/>
                      </a:cubicBezTo>
                      <a:cubicBezTo>
                        <a:pt x="15" y="16"/>
                        <a:pt x="25" y="19"/>
                        <a:pt x="35" y="14"/>
                      </a:cubicBezTo>
                      <a:cubicBezTo>
                        <a:pt x="39" y="15"/>
                        <a:pt x="44" y="0"/>
                        <a:pt x="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5" name="Freeform 97">
                  <a:extLst>
                    <a:ext uri="{FF2B5EF4-FFF2-40B4-BE49-F238E27FC236}">
                      <a16:creationId xmlns:a16="http://schemas.microsoft.com/office/drawing/2014/main" id="{1C3FB134-17FB-4E35-9845-7F7A191DB5FA}"/>
                    </a:ext>
                  </a:extLst>
                </p:cNvPr>
                <p:cNvSpPr>
                  <a:spLocks/>
                </p:cNvSpPr>
                <p:nvPr/>
              </p:nvSpPr>
              <p:spPr bwMode="auto">
                <a:xfrm>
                  <a:off x="2400301" y="2506663"/>
                  <a:ext cx="80963" cy="90488"/>
                </a:xfrm>
                <a:custGeom>
                  <a:avLst/>
                  <a:gdLst>
                    <a:gd name="T0" fmla="*/ 53 w 53"/>
                    <a:gd name="T1" fmla="*/ 55 h 59"/>
                    <a:gd name="T2" fmla="*/ 50 w 53"/>
                    <a:gd name="T3" fmla="*/ 58 h 59"/>
                    <a:gd name="T4" fmla="*/ 43 w 53"/>
                    <a:gd name="T5" fmla="*/ 47 h 59"/>
                    <a:gd name="T6" fmla="*/ 0 w 53"/>
                    <a:gd name="T7" fmla="*/ 0 h 59"/>
                    <a:gd name="T8" fmla="*/ 53 w 53"/>
                    <a:gd name="T9" fmla="*/ 55 h 59"/>
                  </a:gdLst>
                  <a:ahLst/>
                  <a:cxnLst>
                    <a:cxn ang="0">
                      <a:pos x="T0" y="T1"/>
                    </a:cxn>
                    <a:cxn ang="0">
                      <a:pos x="T2" y="T3"/>
                    </a:cxn>
                    <a:cxn ang="0">
                      <a:pos x="T4" y="T5"/>
                    </a:cxn>
                    <a:cxn ang="0">
                      <a:pos x="T6" y="T7"/>
                    </a:cxn>
                    <a:cxn ang="0">
                      <a:pos x="T8" y="T9"/>
                    </a:cxn>
                  </a:cxnLst>
                  <a:rect l="0" t="0" r="r" b="b"/>
                  <a:pathLst>
                    <a:path w="53" h="59">
                      <a:moveTo>
                        <a:pt x="53" y="55"/>
                      </a:moveTo>
                      <a:cubicBezTo>
                        <a:pt x="52" y="56"/>
                        <a:pt x="52" y="59"/>
                        <a:pt x="50" y="58"/>
                      </a:cubicBezTo>
                      <a:cubicBezTo>
                        <a:pt x="43" y="59"/>
                        <a:pt x="44" y="51"/>
                        <a:pt x="43" y="47"/>
                      </a:cubicBezTo>
                      <a:cubicBezTo>
                        <a:pt x="39" y="24"/>
                        <a:pt x="17" y="12"/>
                        <a:pt x="0" y="0"/>
                      </a:cubicBezTo>
                      <a:cubicBezTo>
                        <a:pt x="27" y="5"/>
                        <a:pt x="45" y="30"/>
                        <a:pt x="53"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6" name="Freeform 98">
                  <a:extLst>
                    <a:ext uri="{FF2B5EF4-FFF2-40B4-BE49-F238E27FC236}">
                      <a16:creationId xmlns:a16="http://schemas.microsoft.com/office/drawing/2014/main" id="{DD7FB339-ED9C-4581-8006-62B831EC0850}"/>
                    </a:ext>
                  </a:extLst>
                </p:cNvPr>
                <p:cNvSpPr>
                  <a:spLocks/>
                </p:cNvSpPr>
                <p:nvPr/>
              </p:nvSpPr>
              <p:spPr bwMode="auto">
                <a:xfrm>
                  <a:off x="2738438" y="2509838"/>
                  <a:ext cx="90488" cy="31750"/>
                </a:xfrm>
                <a:custGeom>
                  <a:avLst/>
                  <a:gdLst>
                    <a:gd name="T0" fmla="*/ 41 w 59"/>
                    <a:gd name="T1" fmla="*/ 5 h 21"/>
                    <a:gd name="T2" fmla="*/ 59 w 59"/>
                    <a:gd name="T3" fmla="*/ 4 h 21"/>
                    <a:gd name="T4" fmla="*/ 57 w 59"/>
                    <a:gd name="T5" fmla="*/ 5 h 21"/>
                    <a:gd name="T6" fmla="*/ 3 w 59"/>
                    <a:gd name="T7" fmla="*/ 6 h 21"/>
                    <a:gd name="T8" fmla="*/ 2 w 59"/>
                    <a:gd name="T9" fmla="*/ 0 h 21"/>
                    <a:gd name="T10" fmla="*/ 41 w 59"/>
                    <a:gd name="T11" fmla="*/ 5 h 21"/>
                  </a:gdLst>
                  <a:ahLst/>
                  <a:cxnLst>
                    <a:cxn ang="0">
                      <a:pos x="T0" y="T1"/>
                    </a:cxn>
                    <a:cxn ang="0">
                      <a:pos x="T2" y="T3"/>
                    </a:cxn>
                    <a:cxn ang="0">
                      <a:pos x="T4" y="T5"/>
                    </a:cxn>
                    <a:cxn ang="0">
                      <a:pos x="T6" y="T7"/>
                    </a:cxn>
                    <a:cxn ang="0">
                      <a:pos x="T8" y="T9"/>
                    </a:cxn>
                    <a:cxn ang="0">
                      <a:pos x="T10" y="T11"/>
                    </a:cxn>
                  </a:cxnLst>
                  <a:rect l="0" t="0" r="r" b="b"/>
                  <a:pathLst>
                    <a:path w="59" h="21">
                      <a:moveTo>
                        <a:pt x="41" y="5"/>
                      </a:moveTo>
                      <a:cubicBezTo>
                        <a:pt x="46" y="4"/>
                        <a:pt x="53" y="1"/>
                        <a:pt x="59" y="4"/>
                      </a:cubicBezTo>
                      <a:cubicBezTo>
                        <a:pt x="57" y="5"/>
                        <a:pt x="57" y="5"/>
                        <a:pt x="57" y="5"/>
                      </a:cubicBezTo>
                      <a:cubicBezTo>
                        <a:pt x="41" y="11"/>
                        <a:pt x="19" y="21"/>
                        <a:pt x="3" y="6"/>
                      </a:cubicBezTo>
                      <a:cubicBezTo>
                        <a:pt x="1" y="5"/>
                        <a:pt x="0" y="2"/>
                        <a:pt x="2" y="0"/>
                      </a:cubicBezTo>
                      <a:cubicBezTo>
                        <a:pt x="13" y="9"/>
                        <a:pt x="28" y="7"/>
                        <a:pt x="4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7" name="Freeform 99">
                  <a:extLst>
                    <a:ext uri="{FF2B5EF4-FFF2-40B4-BE49-F238E27FC236}">
                      <a16:creationId xmlns:a16="http://schemas.microsoft.com/office/drawing/2014/main" id="{C3003988-8163-48E4-884A-D2330C79E185}"/>
                    </a:ext>
                  </a:extLst>
                </p:cNvPr>
                <p:cNvSpPr>
                  <a:spLocks/>
                </p:cNvSpPr>
                <p:nvPr/>
              </p:nvSpPr>
              <p:spPr bwMode="auto">
                <a:xfrm>
                  <a:off x="2384426" y="2513013"/>
                  <a:ext cx="76200" cy="76200"/>
                </a:xfrm>
                <a:custGeom>
                  <a:avLst/>
                  <a:gdLst>
                    <a:gd name="T0" fmla="*/ 50 w 50"/>
                    <a:gd name="T1" fmla="*/ 50 h 50"/>
                    <a:gd name="T2" fmla="*/ 2 w 50"/>
                    <a:gd name="T3" fmla="*/ 6 h 50"/>
                    <a:gd name="T4" fmla="*/ 3 w 50"/>
                    <a:gd name="T5" fmla="*/ 0 h 50"/>
                    <a:gd name="T6" fmla="*/ 50 w 50"/>
                    <a:gd name="T7" fmla="*/ 50 h 50"/>
                  </a:gdLst>
                  <a:ahLst/>
                  <a:cxnLst>
                    <a:cxn ang="0">
                      <a:pos x="T0" y="T1"/>
                    </a:cxn>
                    <a:cxn ang="0">
                      <a:pos x="T2" y="T3"/>
                    </a:cxn>
                    <a:cxn ang="0">
                      <a:pos x="T4" y="T5"/>
                    </a:cxn>
                    <a:cxn ang="0">
                      <a:pos x="T6" y="T7"/>
                    </a:cxn>
                  </a:cxnLst>
                  <a:rect l="0" t="0" r="r" b="b"/>
                  <a:pathLst>
                    <a:path w="50" h="50">
                      <a:moveTo>
                        <a:pt x="50" y="50"/>
                      </a:moveTo>
                      <a:cubicBezTo>
                        <a:pt x="30" y="44"/>
                        <a:pt x="10" y="26"/>
                        <a:pt x="2" y="6"/>
                      </a:cubicBezTo>
                      <a:cubicBezTo>
                        <a:pt x="2" y="4"/>
                        <a:pt x="0" y="0"/>
                        <a:pt x="3" y="0"/>
                      </a:cubicBezTo>
                      <a:cubicBezTo>
                        <a:pt x="24" y="7"/>
                        <a:pt x="48" y="26"/>
                        <a:pt x="5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8" name="Freeform 100">
                  <a:extLst>
                    <a:ext uri="{FF2B5EF4-FFF2-40B4-BE49-F238E27FC236}">
                      <a16:creationId xmlns:a16="http://schemas.microsoft.com/office/drawing/2014/main" id="{9EF67423-19F7-46FA-8F3C-AA4448B9E096}"/>
                    </a:ext>
                  </a:extLst>
                </p:cNvPr>
                <p:cNvSpPr>
                  <a:spLocks/>
                </p:cNvSpPr>
                <p:nvPr/>
              </p:nvSpPr>
              <p:spPr bwMode="auto">
                <a:xfrm>
                  <a:off x="2476501" y="2535238"/>
                  <a:ext cx="169863" cy="57150"/>
                </a:xfrm>
                <a:custGeom>
                  <a:avLst/>
                  <a:gdLst>
                    <a:gd name="T0" fmla="*/ 111 w 111"/>
                    <a:gd name="T1" fmla="*/ 18 h 38"/>
                    <a:gd name="T2" fmla="*/ 105 w 111"/>
                    <a:gd name="T3" fmla="*/ 34 h 38"/>
                    <a:gd name="T4" fmla="*/ 96 w 111"/>
                    <a:gd name="T5" fmla="*/ 38 h 38"/>
                    <a:gd name="T6" fmla="*/ 95 w 111"/>
                    <a:gd name="T7" fmla="*/ 24 h 38"/>
                    <a:gd name="T8" fmla="*/ 79 w 111"/>
                    <a:gd name="T9" fmla="*/ 17 h 38"/>
                    <a:gd name="T10" fmla="*/ 2 w 111"/>
                    <a:gd name="T11" fmla="*/ 15 h 38"/>
                    <a:gd name="T12" fmla="*/ 0 w 111"/>
                    <a:gd name="T13" fmla="*/ 11 h 38"/>
                    <a:gd name="T14" fmla="*/ 31 w 111"/>
                    <a:gd name="T15" fmla="*/ 17 h 38"/>
                    <a:gd name="T16" fmla="*/ 72 w 111"/>
                    <a:gd name="T17" fmla="*/ 4 h 38"/>
                    <a:gd name="T18" fmla="*/ 111 w 111"/>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38">
                      <a:moveTo>
                        <a:pt x="111" y="18"/>
                      </a:moveTo>
                      <a:cubicBezTo>
                        <a:pt x="111" y="24"/>
                        <a:pt x="109" y="30"/>
                        <a:pt x="105" y="34"/>
                      </a:cubicBezTo>
                      <a:cubicBezTo>
                        <a:pt x="102" y="36"/>
                        <a:pt x="99" y="38"/>
                        <a:pt x="96" y="38"/>
                      </a:cubicBezTo>
                      <a:cubicBezTo>
                        <a:pt x="95" y="34"/>
                        <a:pt x="99" y="27"/>
                        <a:pt x="95" y="24"/>
                      </a:cubicBezTo>
                      <a:cubicBezTo>
                        <a:pt x="91" y="18"/>
                        <a:pt x="85" y="19"/>
                        <a:pt x="79" y="17"/>
                      </a:cubicBezTo>
                      <a:cubicBezTo>
                        <a:pt x="55" y="21"/>
                        <a:pt x="25" y="31"/>
                        <a:pt x="2" y="15"/>
                      </a:cubicBezTo>
                      <a:cubicBezTo>
                        <a:pt x="1" y="14"/>
                        <a:pt x="0" y="13"/>
                        <a:pt x="0" y="11"/>
                      </a:cubicBezTo>
                      <a:cubicBezTo>
                        <a:pt x="10" y="14"/>
                        <a:pt x="21" y="14"/>
                        <a:pt x="31" y="17"/>
                      </a:cubicBezTo>
                      <a:cubicBezTo>
                        <a:pt x="45" y="15"/>
                        <a:pt x="62" y="16"/>
                        <a:pt x="72" y="4"/>
                      </a:cubicBezTo>
                      <a:cubicBezTo>
                        <a:pt x="85" y="0"/>
                        <a:pt x="105" y="3"/>
                        <a:pt x="1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09" name="Freeform 101">
                  <a:extLst>
                    <a:ext uri="{FF2B5EF4-FFF2-40B4-BE49-F238E27FC236}">
                      <a16:creationId xmlns:a16="http://schemas.microsoft.com/office/drawing/2014/main" id="{0DAE79A3-8291-4B16-AB40-423C6137A678}"/>
                    </a:ext>
                  </a:extLst>
                </p:cNvPr>
                <p:cNvSpPr>
                  <a:spLocks/>
                </p:cNvSpPr>
                <p:nvPr/>
              </p:nvSpPr>
              <p:spPr bwMode="auto">
                <a:xfrm>
                  <a:off x="2660651" y="2554288"/>
                  <a:ext cx="169863" cy="39688"/>
                </a:xfrm>
                <a:custGeom>
                  <a:avLst/>
                  <a:gdLst>
                    <a:gd name="T0" fmla="*/ 109 w 111"/>
                    <a:gd name="T1" fmla="*/ 0 h 26"/>
                    <a:gd name="T2" fmla="*/ 99 w 111"/>
                    <a:gd name="T3" fmla="*/ 12 h 26"/>
                    <a:gd name="T4" fmla="*/ 29 w 111"/>
                    <a:gd name="T5" fmla="*/ 11 h 26"/>
                    <a:gd name="T6" fmla="*/ 4 w 111"/>
                    <a:gd name="T7" fmla="*/ 26 h 26"/>
                    <a:gd name="T8" fmla="*/ 0 w 111"/>
                    <a:gd name="T9" fmla="*/ 19 h 26"/>
                    <a:gd name="T10" fmla="*/ 21 w 111"/>
                    <a:gd name="T11" fmla="*/ 1 h 26"/>
                    <a:gd name="T12" fmla="*/ 65 w 111"/>
                    <a:gd name="T13" fmla="*/ 7 h 26"/>
                    <a:gd name="T14" fmla="*/ 109 w 111"/>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6">
                      <a:moveTo>
                        <a:pt x="109" y="0"/>
                      </a:moveTo>
                      <a:cubicBezTo>
                        <a:pt x="111" y="7"/>
                        <a:pt x="102" y="8"/>
                        <a:pt x="99" y="12"/>
                      </a:cubicBezTo>
                      <a:cubicBezTo>
                        <a:pt x="76" y="22"/>
                        <a:pt x="53" y="13"/>
                        <a:pt x="29" y="11"/>
                      </a:cubicBezTo>
                      <a:cubicBezTo>
                        <a:pt x="18" y="10"/>
                        <a:pt x="8" y="18"/>
                        <a:pt x="4" y="26"/>
                      </a:cubicBezTo>
                      <a:cubicBezTo>
                        <a:pt x="1" y="24"/>
                        <a:pt x="0" y="22"/>
                        <a:pt x="0" y="19"/>
                      </a:cubicBezTo>
                      <a:cubicBezTo>
                        <a:pt x="3" y="10"/>
                        <a:pt x="11" y="2"/>
                        <a:pt x="21" y="1"/>
                      </a:cubicBezTo>
                      <a:cubicBezTo>
                        <a:pt x="37" y="0"/>
                        <a:pt x="50" y="9"/>
                        <a:pt x="65" y="7"/>
                      </a:cubicBezTo>
                      <a:cubicBezTo>
                        <a:pt x="80" y="7"/>
                        <a:pt x="94" y="1"/>
                        <a:pt x="10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10" name="Freeform 102">
                  <a:extLst>
                    <a:ext uri="{FF2B5EF4-FFF2-40B4-BE49-F238E27FC236}">
                      <a16:creationId xmlns:a16="http://schemas.microsoft.com/office/drawing/2014/main" id="{D3B8F75F-7D29-4B61-93AE-81EE065E1F3C}"/>
                    </a:ext>
                  </a:extLst>
                </p:cNvPr>
                <p:cNvSpPr>
                  <a:spLocks/>
                </p:cNvSpPr>
                <p:nvPr/>
              </p:nvSpPr>
              <p:spPr bwMode="auto">
                <a:xfrm>
                  <a:off x="2487613" y="2573338"/>
                  <a:ext cx="125413" cy="14288"/>
                </a:xfrm>
                <a:custGeom>
                  <a:avLst/>
                  <a:gdLst>
                    <a:gd name="T0" fmla="*/ 82 w 82"/>
                    <a:gd name="T1" fmla="*/ 4 h 10"/>
                    <a:gd name="T2" fmla="*/ 79 w 82"/>
                    <a:gd name="T3" fmla="*/ 10 h 10"/>
                    <a:gd name="T4" fmla="*/ 72 w 82"/>
                    <a:gd name="T5" fmla="*/ 5 h 10"/>
                    <a:gd name="T6" fmla="*/ 54 w 82"/>
                    <a:gd name="T7" fmla="*/ 5 h 10"/>
                    <a:gd name="T8" fmla="*/ 1 w 82"/>
                    <a:gd name="T9" fmla="*/ 5 h 10"/>
                    <a:gd name="T10" fmla="*/ 0 w 82"/>
                    <a:gd name="T11" fmla="*/ 0 h 10"/>
                    <a:gd name="T12" fmla="*/ 32 w 82"/>
                    <a:gd name="T13" fmla="*/ 4 h 10"/>
                    <a:gd name="T14" fmla="*/ 72 w 82"/>
                    <a:gd name="T15" fmla="*/ 0 h 10"/>
                    <a:gd name="T16" fmla="*/ 82 w 82"/>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0">
                      <a:moveTo>
                        <a:pt x="82" y="4"/>
                      </a:moveTo>
                      <a:cubicBezTo>
                        <a:pt x="82" y="7"/>
                        <a:pt x="81" y="9"/>
                        <a:pt x="79" y="10"/>
                      </a:cubicBezTo>
                      <a:cubicBezTo>
                        <a:pt x="77" y="9"/>
                        <a:pt x="76" y="5"/>
                        <a:pt x="72" y="5"/>
                      </a:cubicBezTo>
                      <a:cubicBezTo>
                        <a:pt x="66" y="3"/>
                        <a:pt x="60" y="4"/>
                        <a:pt x="54" y="5"/>
                      </a:cubicBezTo>
                      <a:cubicBezTo>
                        <a:pt x="37" y="7"/>
                        <a:pt x="18" y="10"/>
                        <a:pt x="1" y="5"/>
                      </a:cubicBezTo>
                      <a:cubicBezTo>
                        <a:pt x="0" y="4"/>
                        <a:pt x="0" y="2"/>
                        <a:pt x="0" y="0"/>
                      </a:cubicBezTo>
                      <a:cubicBezTo>
                        <a:pt x="10" y="1"/>
                        <a:pt x="21" y="6"/>
                        <a:pt x="32" y="4"/>
                      </a:cubicBezTo>
                      <a:cubicBezTo>
                        <a:pt x="45" y="5"/>
                        <a:pt x="59" y="1"/>
                        <a:pt x="72" y="0"/>
                      </a:cubicBezTo>
                      <a:cubicBezTo>
                        <a:pt x="75" y="1"/>
                        <a:pt x="81" y="0"/>
                        <a:pt x="8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sp>
              <p:nvSpPr>
                <p:cNvPr id="211" name="Freeform 103">
                  <a:extLst>
                    <a:ext uri="{FF2B5EF4-FFF2-40B4-BE49-F238E27FC236}">
                      <a16:creationId xmlns:a16="http://schemas.microsoft.com/office/drawing/2014/main" id="{BB74DD95-0E95-4B72-B0A3-DCEAF53E419F}"/>
                    </a:ext>
                  </a:extLst>
                </p:cNvPr>
                <p:cNvSpPr>
                  <a:spLocks/>
                </p:cNvSpPr>
                <p:nvPr/>
              </p:nvSpPr>
              <p:spPr bwMode="auto">
                <a:xfrm>
                  <a:off x="2373313" y="2627313"/>
                  <a:ext cx="1588" cy="1588"/>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4000">
                    <a:cs typeface="+mn-ea"/>
                    <a:sym typeface="+mn-lt"/>
                  </a:endParaRPr>
                </a:p>
              </p:txBody>
            </p:sp>
          </p:grpSp>
        </p:grpSp>
        <p:sp>
          <p:nvSpPr>
            <p:cNvPr id="111" name="文本框 110">
              <a:extLst>
                <a:ext uri="{FF2B5EF4-FFF2-40B4-BE49-F238E27FC236}">
                  <a16:creationId xmlns:a16="http://schemas.microsoft.com/office/drawing/2014/main" id="{5A2826D8-00AD-4046-B0F9-A54822CC7312}"/>
                </a:ext>
              </a:extLst>
            </p:cNvPr>
            <p:cNvSpPr txBox="1"/>
            <p:nvPr/>
          </p:nvSpPr>
          <p:spPr>
            <a:xfrm>
              <a:off x="4108439" y="1535943"/>
              <a:ext cx="311665" cy="427161"/>
            </a:xfrm>
            <a:prstGeom prst="rect">
              <a:avLst/>
            </a:prstGeom>
            <a:grpFill/>
          </p:spPr>
          <p:txBody>
            <a:bodyPr wrap="none" rtlCol="0">
              <a:spAutoFit/>
            </a:bodyPr>
            <a:lstStyle/>
            <a:p>
              <a:r>
                <a:rPr lang="en-US" altLang="zh-CN" sz="4000" b="1" dirty="0">
                  <a:solidFill>
                    <a:schemeClr val="bg1"/>
                  </a:solidFill>
                  <a:cs typeface="+mn-ea"/>
                  <a:sym typeface="+mn-lt"/>
                </a:rPr>
                <a:t>2</a:t>
              </a:r>
              <a:endParaRPr lang="zh-CN" altLang="en-US" sz="4000" b="1" dirty="0">
                <a:solidFill>
                  <a:schemeClr val="bg1"/>
                </a:solidFill>
                <a:cs typeface="+mn-ea"/>
                <a:sym typeface="+mn-lt"/>
              </a:endParaRPr>
            </a:p>
          </p:txBody>
        </p:sp>
      </p:grpSp>
      <p:sp>
        <p:nvSpPr>
          <p:cNvPr id="212" name="矩形 211">
            <a:extLst>
              <a:ext uri="{FF2B5EF4-FFF2-40B4-BE49-F238E27FC236}">
                <a16:creationId xmlns:a16="http://schemas.microsoft.com/office/drawing/2014/main" id="{D981637B-AB1E-469D-95DC-F3D2CFF24557}"/>
              </a:ext>
            </a:extLst>
          </p:cNvPr>
          <p:cNvSpPr/>
          <p:nvPr/>
        </p:nvSpPr>
        <p:spPr>
          <a:xfrm>
            <a:off x="6714374" y="4151872"/>
            <a:ext cx="1947477" cy="1569660"/>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请在此处添加详细描述文本，尽量与标题文本语言风格相符合，语言描述尽量简洁生动。</a:t>
            </a:r>
          </a:p>
        </p:txBody>
      </p:sp>
      <p:sp>
        <p:nvSpPr>
          <p:cNvPr id="213" name="矩形 212">
            <a:extLst>
              <a:ext uri="{FF2B5EF4-FFF2-40B4-BE49-F238E27FC236}">
                <a16:creationId xmlns:a16="http://schemas.microsoft.com/office/drawing/2014/main" id="{BDBD636F-2D6A-404F-ABB5-C9AE2780DCE3}"/>
              </a:ext>
            </a:extLst>
          </p:cNvPr>
          <p:cNvSpPr/>
          <p:nvPr/>
        </p:nvSpPr>
        <p:spPr>
          <a:xfrm>
            <a:off x="9291089" y="4186682"/>
            <a:ext cx="1934481" cy="1569660"/>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请在此处添加详细描述文本，尽量与标题文本语言风格相符合，语言描述尽量简洁生动。</a:t>
            </a:r>
          </a:p>
        </p:txBody>
      </p:sp>
      <p:pic>
        <p:nvPicPr>
          <p:cNvPr id="2" name="图片 1">
            <a:extLst>
              <a:ext uri="{FF2B5EF4-FFF2-40B4-BE49-F238E27FC236}">
                <a16:creationId xmlns:a16="http://schemas.microsoft.com/office/drawing/2014/main" id="{95DE2E10-3F2F-4A4A-B606-6DFD661AA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4" y="322729"/>
            <a:ext cx="902748" cy="1147598"/>
          </a:xfrm>
          <a:prstGeom prst="rect">
            <a:avLst/>
          </a:prstGeom>
        </p:spPr>
      </p:pic>
      <p:sp>
        <p:nvSpPr>
          <p:cNvPr id="3" name="TextBox 7">
            <a:extLst>
              <a:ext uri="{FF2B5EF4-FFF2-40B4-BE49-F238E27FC236}">
                <a16:creationId xmlns:a16="http://schemas.microsoft.com/office/drawing/2014/main" id="{A5C2A702-D641-42C6-B284-3191D76DF5F6}"/>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传统建筑</a:t>
            </a:r>
          </a:p>
        </p:txBody>
      </p:sp>
      <p:pic>
        <p:nvPicPr>
          <p:cNvPr id="5" name="图片 4">
            <a:extLst>
              <a:ext uri="{FF2B5EF4-FFF2-40B4-BE49-F238E27FC236}">
                <a16:creationId xmlns:a16="http://schemas.microsoft.com/office/drawing/2014/main" id="{5C687147-8A45-4DEF-AD30-B2553A0602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46411"/>
            <a:ext cx="7183302" cy="5311589"/>
          </a:xfrm>
          <a:prstGeom prst="rect">
            <a:avLst/>
          </a:prstGeom>
        </p:spPr>
      </p:pic>
      <p:pic>
        <p:nvPicPr>
          <p:cNvPr id="214" name="图片 213"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8EBE5C42-8D85-4C2B-A2AE-DC3E0C83C0A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60438" y="5807982"/>
            <a:ext cx="493819" cy="499915"/>
          </a:xfrm>
          <a:prstGeom prst="rect">
            <a:avLst/>
          </a:prstGeom>
        </p:spPr>
      </p:pic>
    </p:spTree>
    <p:extLst>
      <p:ext uri="{BB962C8B-B14F-4D97-AF65-F5344CB8AC3E}">
        <p14:creationId xmlns:p14="http://schemas.microsoft.com/office/powerpoint/2010/main" val="27428453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6" presetClass="entr" presetSubtype="3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out)">
                                      <p:cBhvr>
                                        <p:cTn id="23" dur="1000"/>
                                        <p:tgtEl>
                                          <p:spTgt spid="6"/>
                                        </p:tgtEl>
                                      </p:cBhvr>
                                    </p:animEffect>
                                  </p:childTnLst>
                                </p:cTn>
                              </p:par>
                            </p:childTnLst>
                          </p:cTn>
                        </p:par>
                        <p:par>
                          <p:cTn id="24" fill="hold">
                            <p:stCondLst>
                              <p:cond delay="3150"/>
                            </p:stCondLst>
                            <p:childTnLst>
                              <p:par>
                                <p:cTn id="25" presetID="2" presetClass="entr" presetSubtype="4" fill="hold" grpId="0" nodeType="afterEffect">
                                  <p:stCondLst>
                                    <p:cond delay="0"/>
                                  </p:stCondLst>
                                  <p:childTnLst>
                                    <p:set>
                                      <p:cBhvr>
                                        <p:cTn id="26" dur="1" fill="hold">
                                          <p:stCondLst>
                                            <p:cond delay="0"/>
                                          </p:stCondLst>
                                        </p:cTn>
                                        <p:tgtEl>
                                          <p:spTgt spid="212"/>
                                        </p:tgtEl>
                                        <p:attrNameLst>
                                          <p:attrName>style.visibility</p:attrName>
                                        </p:attrNameLst>
                                      </p:cBhvr>
                                      <p:to>
                                        <p:strVal val="visible"/>
                                      </p:to>
                                    </p:set>
                                    <p:anim calcmode="lin" valueType="num">
                                      <p:cBhvr additive="base">
                                        <p:cTn id="27" dur="500" fill="hold"/>
                                        <p:tgtEl>
                                          <p:spTgt spid="212"/>
                                        </p:tgtEl>
                                        <p:attrNameLst>
                                          <p:attrName>ppt_x</p:attrName>
                                        </p:attrNameLst>
                                      </p:cBhvr>
                                      <p:tavLst>
                                        <p:tav tm="0">
                                          <p:val>
                                            <p:strVal val="#ppt_x"/>
                                          </p:val>
                                        </p:tav>
                                        <p:tav tm="100000">
                                          <p:val>
                                            <p:strVal val="#ppt_x"/>
                                          </p:val>
                                        </p:tav>
                                      </p:tavLst>
                                    </p:anim>
                                    <p:anim calcmode="lin" valueType="num">
                                      <p:cBhvr additive="base">
                                        <p:cTn id="28" dur="500" fill="hold"/>
                                        <p:tgtEl>
                                          <p:spTgt spid="212"/>
                                        </p:tgtEl>
                                        <p:attrNameLst>
                                          <p:attrName>ppt_y</p:attrName>
                                        </p:attrNameLst>
                                      </p:cBhvr>
                                      <p:tavLst>
                                        <p:tav tm="0">
                                          <p:val>
                                            <p:strVal val="1+#ppt_h/2"/>
                                          </p:val>
                                        </p:tav>
                                        <p:tav tm="100000">
                                          <p:val>
                                            <p:strVal val="#ppt_y"/>
                                          </p:val>
                                        </p:tav>
                                      </p:tavLst>
                                    </p:anim>
                                  </p:childTnLst>
                                </p:cTn>
                              </p:par>
                            </p:childTnLst>
                          </p:cTn>
                        </p:par>
                        <p:par>
                          <p:cTn id="29" fill="hold">
                            <p:stCondLst>
                              <p:cond delay="3650"/>
                            </p:stCondLst>
                            <p:childTnLst>
                              <p:par>
                                <p:cTn id="30" presetID="6" presetClass="entr" presetSubtype="32" fill="hold"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circle(out)">
                                      <p:cBhvr>
                                        <p:cTn id="32" dur="1000"/>
                                        <p:tgtEl>
                                          <p:spTgt spid="109"/>
                                        </p:tgtEl>
                                      </p:cBhvr>
                                    </p:animEffect>
                                  </p:childTnLst>
                                </p:cTn>
                              </p:par>
                            </p:childTnLst>
                          </p:cTn>
                        </p:par>
                        <p:par>
                          <p:cTn id="33" fill="hold">
                            <p:stCondLst>
                              <p:cond delay="4650"/>
                            </p:stCondLst>
                            <p:childTnLst>
                              <p:par>
                                <p:cTn id="34" presetID="2" presetClass="entr" presetSubtype="4" fill="hold" grpId="0" nodeType="afterEffect">
                                  <p:stCondLst>
                                    <p:cond delay="0"/>
                                  </p:stCondLst>
                                  <p:childTnLst>
                                    <p:set>
                                      <p:cBhvr>
                                        <p:cTn id="35" dur="1" fill="hold">
                                          <p:stCondLst>
                                            <p:cond delay="0"/>
                                          </p:stCondLst>
                                        </p:cTn>
                                        <p:tgtEl>
                                          <p:spTgt spid="213"/>
                                        </p:tgtEl>
                                        <p:attrNameLst>
                                          <p:attrName>style.visibility</p:attrName>
                                        </p:attrNameLst>
                                      </p:cBhvr>
                                      <p:to>
                                        <p:strVal val="visible"/>
                                      </p:to>
                                    </p:set>
                                    <p:anim calcmode="lin" valueType="num">
                                      <p:cBhvr additive="base">
                                        <p:cTn id="36" dur="500" fill="hold"/>
                                        <p:tgtEl>
                                          <p:spTgt spid="213"/>
                                        </p:tgtEl>
                                        <p:attrNameLst>
                                          <p:attrName>ppt_x</p:attrName>
                                        </p:attrNameLst>
                                      </p:cBhvr>
                                      <p:tavLst>
                                        <p:tav tm="0">
                                          <p:val>
                                            <p:strVal val="#ppt_x"/>
                                          </p:val>
                                        </p:tav>
                                        <p:tav tm="100000">
                                          <p:val>
                                            <p:strVal val="#ppt_x"/>
                                          </p:val>
                                        </p:tav>
                                      </p:tavLst>
                                    </p:anim>
                                    <p:anim calcmode="lin" valueType="num">
                                      <p:cBhvr additive="base">
                                        <p:cTn id="37" dur="500" fill="hold"/>
                                        <p:tgtEl>
                                          <p:spTgt spid="213"/>
                                        </p:tgtEl>
                                        <p:attrNameLst>
                                          <p:attrName>ppt_y</p:attrName>
                                        </p:attrNameLst>
                                      </p:cBhvr>
                                      <p:tavLst>
                                        <p:tav tm="0">
                                          <p:val>
                                            <p:strVal val="1+#ppt_h/2"/>
                                          </p:val>
                                        </p:tav>
                                        <p:tav tm="100000">
                                          <p:val>
                                            <p:strVal val="#ppt_y"/>
                                          </p:val>
                                        </p:tav>
                                      </p:tavLst>
                                    </p:anim>
                                  </p:childTnLst>
                                </p:cTn>
                              </p:par>
                            </p:childTnLst>
                          </p:cTn>
                        </p:par>
                        <p:par>
                          <p:cTn id="38" fill="hold">
                            <p:stCondLst>
                              <p:cond delay="5150"/>
                            </p:stCondLst>
                            <p:childTnLst>
                              <p:par>
                                <p:cTn id="39" presetID="53" presetClass="entr" presetSubtype="16" fill="hold" nodeType="afterEffect">
                                  <p:stCondLst>
                                    <p:cond delay="0"/>
                                  </p:stCondLst>
                                  <p:childTnLst>
                                    <p:set>
                                      <p:cBhvr>
                                        <p:cTn id="40" dur="1" fill="hold">
                                          <p:stCondLst>
                                            <p:cond delay="0"/>
                                          </p:stCondLst>
                                        </p:cTn>
                                        <p:tgtEl>
                                          <p:spTgt spid="214"/>
                                        </p:tgtEl>
                                        <p:attrNameLst>
                                          <p:attrName>style.visibility</p:attrName>
                                        </p:attrNameLst>
                                      </p:cBhvr>
                                      <p:to>
                                        <p:strVal val="visible"/>
                                      </p:to>
                                    </p:set>
                                    <p:anim calcmode="lin" valueType="num">
                                      <p:cBhvr>
                                        <p:cTn id="41" dur="500" fill="hold"/>
                                        <p:tgtEl>
                                          <p:spTgt spid="214"/>
                                        </p:tgtEl>
                                        <p:attrNameLst>
                                          <p:attrName>ppt_w</p:attrName>
                                        </p:attrNameLst>
                                      </p:cBhvr>
                                      <p:tavLst>
                                        <p:tav tm="0">
                                          <p:val>
                                            <p:fltVal val="0"/>
                                          </p:val>
                                        </p:tav>
                                        <p:tav tm="100000">
                                          <p:val>
                                            <p:strVal val="#ppt_w"/>
                                          </p:val>
                                        </p:tav>
                                      </p:tavLst>
                                    </p:anim>
                                    <p:anim calcmode="lin" valueType="num">
                                      <p:cBhvr>
                                        <p:cTn id="42" dur="500" fill="hold"/>
                                        <p:tgtEl>
                                          <p:spTgt spid="214"/>
                                        </p:tgtEl>
                                        <p:attrNameLst>
                                          <p:attrName>ppt_h</p:attrName>
                                        </p:attrNameLst>
                                      </p:cBhvr>
                                      <p:tavLst>
                                        <p:tav tm="0">
                                          <p:val>
                                            <p:fltVal val="0"/>
                                          </p:val>
                                        </p:tav>
                                        <p:tav tm="100000">
                                          <p:val>
                                            <p:strVal val="#ppt_h"/>
                                          </p:val>
                                        </p:tav>
                                      </p:tavLst>
                                    </p:anim>
                                    <p:animEffect transition="in" filter="fade">
                                      <p:cBhvr>
                                        <p:cTn id="43"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DE2E10-3F2F-4A4A-B606-6DFD661AA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4" y="322729"/>
            <a:ext cx="902748" cy="1147598"/>
          </a:xfrm>
          <a:prstGeom prst="rect">
            <a:avLst/>
          </a:prstGeom>
        </p:spPr>
      </p:pic>
      <p:sp>
        <p:nvSpPr>
          <p:cNvPr id="3" name="TextBox 7">
            <a:extLst>
              <a:ext uri="{FF2B5EF4-FFF2-40B4-BE49-F238E27FC236}">
                <a16:creationId xmlns:a16="http://schemas.microsoft.com/office/drawing/2014/main" id="{A5C2A702-D641-42C6-B284-3191D76DF5F6}"/>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传统建筑</a:t>
            </a:r>
          </a:p>
        </p:txBody>
      </p:sp>
      <p:pic>
        <p:nvPicPr>
          <p:cNvPr id="5" name="图片 4">
            <a:extLst>
              <a:ext uri="{FF2B5EF4-FFF2-40B4-BE49-F238E27FC236}">
                <a16:creationId xmlns:a16="http://schemas.microsoft.com/office/drawing/2014/main" id="{8B98BF49-089C-4EC8-B12B-09DAD1718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6204"/>
            <a:ext cx="12192000" cy="2621416"/>
          </a:xfrm>
          <a:prstGeom prst="rect">
            <a:avLst/>
          </a:prstGeom>
        </p:spPr>
      </p:pic>
      <p:grpSp>
        <p:nvGrpSpPr>
          <p:cNvPr id="64" name="Group 9">
            <a:extLst>
              <a:ext uri="{FF2B5EF4-FFF2-40B4-BE49-F238E27FC236}">
                <a16:creationId xmlns:a16="http://schemas.microsoft.com/office/drawing/2014/main" id="{FEA49D3E-26D5-48F8-9BAF-0701A1B5A092}"/>
              </a:ext>
            </a:extLst>
          </p:cNvPr>
          <p:cNvGrpSpPr>
            <a:grpSpLocks/>
          </p:cNvGrpSpPr>
          <p:nvPr/>
        </p:nvGrpSpPr>
        <p:grpSpPr bwMode="auto">
          <a:xfrm>
            <a:off x="1313082" y="1505701"/>
            <a:ext cx="1490662" cy="1606550"/>
            <a:chOff x="0" y="0"/>
            <a:chExt cx="1987606" cy="2143181"/>
          </a:xfrm>
        </p:grpSpPr>
        <p:pic>
          <p:nvPicPr>
            <p:cNvPr id="65" name="图片 11">
              <a:extLst>
                <a:ext uri="{FF2B5EF4-FFF2-40B4-BE49-F238E27FC236}">
                  <a16:creationId xmlns:a16="http://schemas.microsoft.com/office/drawing/2014/main" id="{A65FB1C8-FA46-4A6B-9148-DD34DE627B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7789"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本框 12">
              <a:extLst>
                <a:ext uri="{FF2B5EF4-FFF2-40B4-BE49-F238E27FC236}">
                  <a16:creationId xmlns:a16="http://schemas.microsoft.com/office/drawing/2014/main" id="{9529711C-6F21-4373-AC3B-ABB07309D1A2}"/>
                </a:ext>
              </a:extLst>
            </p:cNvPr>
            <p:cNvSpPr>
              <a:spLocks noChangeArrowheads="1"/>
            </p:cNvSpPr>
            <p:nvPr/>
          </p:nvSpPr>
          <p:spPr bwMode="auto">
            <a:xfrm>
              <a:off x="571448" y="656092"/>
              <a:ext cx="129614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cs typeface="+mn-ea"/>
                  <a:sym typeface="+mn-lt"/>
                </a:rPr>
                <a:t>添加</a:t>
              </a:r>
              <a:endParaRPr lang="en-US" b="1" dirty="0">
                <a:cs typeface="+mn-ea"/>
                <a:sym typeface="+mn-lt"/>
              </a:endParaRPr>
            </a:p>
            <a:p>
              <a:r>
                <a:rPr lang="zh-CN" altLang="en-US" b="1" dirty="0">
                  <a:cs typeface="+mn-ea"/>
                  <a:sym typeface="+mn-lt"/>
                </a:rPr>
                <a:t>标题</a:t>
              </a:r>
              <a:endParaRPr lang="zh-CN" altLang="en-US" dirty="0">
                <a:cs typeface="+mn-ea"/>
                <a:sym typeface="+mn-lt"/>
              </a:endParaRPr>
            </a:p>
          </p:txBody>
        </p:sp>
      </p:grpSp>
      <p:sp>
        <p:nvSpPr>
          <p:cNvPr id="67" name="文本框 13">
            <a:extLst>
              <a:ext uri="{FF2B5EF4-FFF2-40B4-BE49-F238E27FC236}">
                <a16:creationId xmlns:a16="http://schemas.microsoft.com/office/drawing/2014/main" id="{7249F1D3-37E1-42EC-9A71-6B7D44AE4EA3}"/>
              </a:ext>
            </a:extLst>
          </p:cNvPr>
          <p:cNvSpPr>
            <a:spLocks noChangeArrowheads="1"/>
          </p:cNvSpPr>
          <p:nvPr/>
        </p:nvSpPr>
        <p:spPr bwMode="auto">
          <a:xfrm>
            <a:off x="1008238" y="3405943"/>
            <a:ext cx="2043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400" dirty="0">
                <a:solidFill>
                  <a:schemeClr val="tx1">
                    <a:lumMod val="75000"/>
                    <a:lumOff val="25000"/>
                  </a:schemeClr>
                </a:solidFill>
                <a:cs typeface="+mn-ea"/>
                <a:sym typeface="+mn-lt"/>
              </a:rPr>
              <a:t>请在此输入详细的文字介绍信息，请在此输入详细的文字</a:t>
            </a:r>
          </a:p>
        </p:txBody>
      </p:sp>
      <p:grpSp>
        <p:nvGrpSpPr>
          <p:cNvPr id="68" name="Group 13">
            <a:extLst>
              <a:ext uri="{FF2B5EF4-FFF2-40B4-BE49-F238E27FC236}">
                <a16:creationId xmlns:a16="http://schemas.microsoft.com/office/drawing/2014/main" id="{B1DEBCD5-FEB3-4D23-8066-3D17B8339DFD}"/>
              </a:ext>
            </a:extLst>
          </p:cNvPr>
          <p:cNvGrpSpPr>
            <a:grpSpLocks/>
          </p:cNvGrpSpPr>
          <p:nvPr/>
        </p:nvGrpSpPr>
        <p:grpSpPr bwMode="auto">
          <a:xfrm>
            <a:off x="4012865" y="1505701"/>
            <a:ext cx="1490663" cy="1606550"/>
            <a:chOff x="0" y="0"/>
            <a:chExt cx="1987606" cy="2143181"/>
          </a:xfrm>
        </p:grpSpPr>
        <p:pic>
          <p:nvPicPr>
            <p:cNvPr id="69" name="图片 15">
              <a:extLst>
                <a:ext uri="{FF2B5EF4-FFF2-40B4-BE49-F238E27FC236}">
                  <a16:creationId xmlns:a16="http://schemas.microsoft.com/office/drawing/2014/main" id="{3DF427F3-C76B-4465-B645-F3A7EE3FA7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7789"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本框 16">
              <a:extLst>
                <a:ext uri="{FF2B5EF4-FFF2-40B4-BE49-F238E27FC236}">
                  <a16:creationId xmlns:a16="http://schemas.microsoft.com/office/drawing/2014/main" id="{F7139C19-D822-4723-B31E-5E4A432498EF}"/>
                </a:ext>
              </a:extLst>
            </p:cNvPr>
            <p:cNvSpPr>
              <a:spLocks noChangeArrowheads="1"/>
            </p:cNvSpPr>
            <p:nvPr/>
          </p:nvSpPr>
          <p:spPr bwMode="auto">
            <a:xfrm>
              <a:off x="574264" y="656092"/>
              <a:ext cx="129614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cs typeface="+mn-ea"/>
                  <a:sym typeface="+mn-lt"/>
                </a:rPr>
                <a:t>添加</a:t>
              </a:r>
              <a:endParaRPr lang="en-US" b="1" dirty="0">
                <a:cs typeface="+mn-ea"/>
                <a:sym typeface="+mn-lt"/>
              </a:endParaRPr>
            </a:p>
            <a:p>
              <a:r>
                <a:rPr lang="zh-CN" altLang="en-US" b="1" dirty="0">
                  <a:cs typeface="+mn-ea"/>
                  <a:sym typeface="+mn-lt"/>
                </a:rPr>
                <a:t>标题</a:t>
              </a:r>
              <a:endParaRPr lang="zh-CN" altLang="en-US" dirty="0">
                <a:cs typeface="+mn-ea"/>
                <a:sym typeface="+mn-lt"/>
              </a:endParaRPr>
            </a:p>
          </p:txBody>
        </p:sp>
      </p:grpSp>
      <p:sp>
        <p:nvSpPr>
          <p:cNvPr id="71" name="文本框 17">
            <a:extLst>
              <a:ext uri="{FF2B5EF4-FFF2-40B4-BE49-F238E27FC236}">
                <a16:creationId xmlns:a16="http://schemas.microsoft.com/office/drawing/2014/main" id="{E85763F3-DA83-46A8-9F3B-87458BA4E9D9}"/>
              </a:ext>
            </a:extLst>
          </p:cNvPr>
          <p:cNvSpPr>
            <a:spLocks noChangeArrowheads="1"/>
          </p:cNvSpPr>
          <p:nvPr/>
        </p:nvSpPr>
        <p:spPr bwMode="auto">
          <a:xfrm>
            <a:off x="3703788" y="3405943"/>
            <a:ext cx="2043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400" dirty="0">
                <a:solidFill>
                  <a:schemeClr val="tx1">
                    <a:lumMod val="75000"/>
                    <a:lumOff val="25000"/>
                  </a:schemeClr>
                </a:solidFill>
                <a:cs typeface="+mn-ea"/>
                <a:sym typeface="+mn-lt"/>
              </a:rPr>
              <a:t>请在此输入详细的文字介绍信息，请在此输入详细的文字</a:t>
            </a:r>
          </a:p>
        </p:txBody>
      </p:sp>
      <p:grpSp>
        <p:nvGrpSpPr>
          <p:cNvPr id="72" name="Group 17">
            <a:extLst>
              <a:ext uri="{FF2B5EF4-FFF2-40B4-BE49-F238E27FC236}">
                <a16:creationId xmlns:a16="http://schemas.microsoft.com/office/drawing/2014/main" id="{0F341EA1-711F-4BAE-BBA8-D8DAFF9E3351}"/>
              </a:ext>
            </a:extLst>
          </p:cNvPr>
          <p:cNvGrpSpPr>
            <a:grpSpLocks/>
          </p:cNvGrpSpPr>
          <p:nvPr/>
        </p:nvGrpSpPr>
        <p:grpSpPr bwMode="auto">
          <a:xfrm>
            <a:off x="6712648" y="1505701"/>
            <a:ext cx="1490662" cy="1606550"/>
            <a:chOff x="-1" y="0"/>
            <a:chExt cx="1987606" cy="2143181"/>
          </a:xfrm>
        </p:grpSpPr>
        <p:pic>
          <p:nvPicPr>
            <p:cNvPr id="73" name="图片 19">
              <a:extLst>
                <a:ext uri="{FF2B5EF4-FFF2-40B4-BE49-F238E27FC236}">
                  <a16:creationId xmlns:a16="http://schemas.microsoft.com/office/drawing/2014/main" id="{15ADD7B9-2437-46BC-9062-D5DE8B0C2E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7789"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文本框 20">
              <a:extLst>
                <a:ext uri="{FF2B5EF4-FFF2-40B4-BE49-F238E27FC236}">
                  <a16:creationId xmlns:a16="http://schemas.microsoft.com/office/drawing/2014/main" id="{424D4383-79C9-4BB6-8212-F44A5FDF57BD}"/>
                </a:ext>
              </a:extLst>
            </p:cNvPr>
            <p:cNvSpPr>
              <a:spLocks noChangeArrowheads="1"/>
            </p:cNvSpPr>
            <p:nvPr/>
          </p:nvSpPr>
          <p:spPr bwMode="auto">
            <a:xfrm>
              <a:off x="571515" y="640702"/>
              <a:ext cx="129614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cs typeface="+mn-ea"/>
                  <a:sym typeface="+mn-lt"/>
                </a:rPr>
                <a:t>添加</a:t>
              </a:r>
              <a:endParaRPr lang="en-US" b="1" dirty="0">
                <a:cs typeface="+mn-ea"/>
                <a:sym typeface="+mn-lt"/>
              </a:endParaRPr>
            </a:p>
            <a:p>
              <a:r>
                <a:rPr lang="zh-CN" altLang="en-US" b="1" dirty="0">
                  <a:cs typeface="+mn-ea"/>
                  <a:sym typeface="+mn-lt"/>
                </a:rPr>
                <a:t>标题</a:t>
              </a:r>
              <a:endParaRPr lang="zh-CN" altLang="en-US" dirty="0">
                <a:cs typeface="+mn-ea"/>
                <a:sym typeface="+mn-lt"/>
              </a:endParaRPr>
            </a:p>
          </p:txBody>
        </p:sp>
      </p:grpSp>
      <p:sp>
        <p:nvSpPr>
          <p:cNvPr id="75" name="文本框 21">
            <a:extLst>
              <a:ext uri="{FF2B5EF4-FFF2-40B4-BE49-F238E27FC236}">
                <a16:creationId xmlns:a16="http://schemas.microsoft.com/office/drawing/2014/main" id="{50354A6E-9392-42C7-98D7-BD0AC1E71DF1}"/>
              </a:ext>
            </a:extLst>
          </p:cNvPr>
          <p:cNvSpPr>
            <a:spLocks noChangeArrowheads="1"/>
          </p:cNvSpPr>
          <p:nvPr/>
        </p:nvSpPr>
        <p:spPr bwMode="auto">
          <a:xfrm>
            <a:off x="6399338" y="3405943"/>
            <a:ext cx="20432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400" dirty="0">
                <a:solidFill>
                  <a:schemeClr val="tx1">
                    <a:lumMod val="75000"/>
                    <a:lumOff val="25000"/>
                  </a:schemeClr>
                </a:solidFill>
                <a:cs typeface="+mn-ea"/>
                <a:sym typeface="+mn-lt"/>
              </a:rPr>
              <a:t>请在此输入详细的文字介绍信息，请在此输入详细的文字</a:t>
            </a:r>
          </a:p>
        </p:txBody>
      </p:sp>
      <p:grpSp>
        <p:nvGrpSpPr>
          <p:cNvPr id="76" name="Group 21">
            <a:extLst>
              <a:ext uri="{FF2B5EF4-FFF2-40B4-BE49-F238E27FC236}">
                <a16:creationId xmlns:a16="http://schemas.microsoft.com/office/drawing/2014/main" id="{F5835382-9B61-4C5A-9B87-F80429464BFD}"/>
              </a:ext>
            </a:extLst>
          </p:cNvPr>
          <p:cNvGrpSpPr>
            <a:grpSpLocks/>
          </p:cNvGrpSpPr>
          <p:nvPr/>
        </p:nvGrpSpPr>
        <p:grpSpPr bwMode="auto">
          <a:xfrm>
            <a:off x="9412432" y="1505701"/>
            <a:ext cx="1490663" cy="1606550"/>
            <a:chOff x="-1" y="0"/>
            <a:chExt cx="1987606" cy="2143181"/>
          </a:xfrm>
        </p:grpSpPr>
        <p:pic>
          <p:nvPicPr>
            <p:cNvPr id="77" name="图片 23">
              <a:extLst>
                <a:ext uri="{FF2B5EF4-FFF2-40B4-BE49-F238E27FC236}">
                  <a16:creationId xmlns:a16="http://schemas.microsoft.com/office/drawing/2014/main" id="{8A3C9AC9-C982-480E-BB74-1A159316B9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7789" y="7778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文本框 24">
              <a:extLst>
                <a:ext uri="{FF2B5EF4-FFF2-40B4-BE49-F238E27FC236}">
                  <a16:creationId xmlns:a16="http://schemas.microsoft.com/office/drawing/2014/main" id="{C70F5E2F-B0D6-4D59-B821-5C49572ADCB6}"/>
                </a:ext>
              </a:extLst>
            </p:cNvPr>
            <p:cNvSpPr>
              <a:spLocks noChangeArrowheads="1"/>
            </p:cNvSpPr>
            <p:nvPr/>
          </p:nvSpPr>
          <p:spPr bwMode="auto">
            <a:xfrm>
              <a:off x="556673" y="626586"/>
              <a:ext cx="129614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cs typeface="+mn-ea"/>
                  <a:sym typeface="+mn-lt"/>
                </a:rPr>
                <a:t>添加</a:t>
              </a:r>
              <a:endParaRPr lang="en-US" b="1" dirty="0">
                <a:cs typeface="+mn-ea"/>
                <a:sym typeface="+mn-lt"/>
              </a:endParaRPr>
            </a:p>
            <a:p>
              <a:r>
                <a:rPr lang="zh-CN" altLang="en-US" b="1" dirty="0">
                  <a:cs typeface="+mn-ea"/>
                  <a:sym typeface="+mn-lt"/>
                </a:rPr>
                <a:t>标题</a:t>
              </a:r>
              <a:endParaRPr lang="zh-CN" altLang="en-US" dirty="0">
                <a:cs typeface="+mn-ea"/>
                <a:sym typeface="+mn-lt"/>
              </a:endParaRPr>
            </a:p>
          </p:txBody>
        </p:sp>
      </p:grpSp>
      <p:sp>
        <p:nvSpPr>
          <p:cNvPr id="79" name="文本框 25">
            <a:extLst>
              <a:ext uri="{FF2B5EF4-FFF2-40B4-BE49-F238E27FC236}">
                <a16:creationId xmlns:a16="http://schemas.microsoft.com/office/drawing/2014/main" id="{7BA38D52-C200-432A-A640-9A76B960387F}"/>
              </a:ext>
            </a:extLst>
          </p:cNvPr>
          <p:cNvSpPr>
            <a:spLocks noChangeArrowheads="1"/>
          </p:cNvSpPr>
          <p:nvPr/>
        </p:nvSpPr>
        <p:spPr bwMode="auto">
          <a:xfrm>
            <a:off x="9094889" y="3405943"/>
            <a:ext cx="20432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400" dirty="0">
                <a:solidFill>
                  <a:schemeClr val="tx1">
                    <a:lumMod val="75000"/>
                    <a:lumOff val="25000"/>
                  </a:schemeClr>
                </a:solidFill>
                <a:cs typeface="+mn-ea"/>
                <a:sym typeface="+mn-lt"/>
              </a:rPr>
              <a:t>请在此输入详细的文字介绍信息，请在此输入详细的文字</a:t>
            </a:r>
          </a:p>
        </p:txBody>
      </p:sp>
      <p:pic>
        <p:nvPicPr>
          <p:cNvPr id="80" name="图片 79"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8D0140FA-E4DE-4943-8D8D-FBB1BB31299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2078" y="5014605"/>
            <a:ext cx="493819" cy="499915"/>
          </a:xfrm>
          <a:prstGeom prst="rect">
            <a:avLst/>
          </a:prstGeom>
        </p:spPr>
      </p:pic>
    </p:spTree>
    <p:extLst>
      <p:ext uri="{BB962C8B-B14F-4D97-AF65-F5344CB8AC3E}">
        <p14:creationId xmlns:p14="http://schemas.microsoft.com/office/powerpoint/2010/main" val="15721507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42"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p:cBhvr>
                                        <p:cTn id="23" dur="300"/>
                                        <p:tgtEl>
                                          <p:spTgt spid="64"/>
                                        </p:tgtEl>
                                      </p:cBhvr>
                                    </p:animEffect>
                                    <p:anim calcmode="lin" valueType="num">
                                      <p:cBhvr>
                                        <p:cTn id="24" dur="300" fill="hold"/>
                                        <p:tgtEl>
                                          <p:spTgt spid="64"/>
                                        </p:tgtEl>
                                        <p:attrNameLst>
                                          <p:attrName>ppt_x</p:attrName>
                                        </p:attrNameLst>
                                      </p:cBhvr>
                                      <p:tavLst>
                                        <p:tav tm="0">
                                          <p:val>
                                            <p:strVal val="#ppt_x"/>
                                          </p:val>
                                        </p:tav>
                                        <p:tav tm="100000">
                                          <p:val>
                                            <p:strVal val="#ppt_x"/>
                                          </p:val>
                                        </p:tav>
                                      </p:tavLst>
                                    </p:anim>
                                    <p:anim calcmode="lin" valueType="num">
                                      <p:cBhvr>
                                        <p:cTn id="25" dur="300" fill="hold"/>
                                        <p:tgtEl>
                                          <p:spTgt spid="64"/>
                                        </p:tgtEl>
                                        <p:attrNameLst>
                                          <p:attrName>ppt_y</p:attrName>
                                        </p:attrNameLst>
                                      </p:cBhvr>
                                      <p:tavLst>
                                        <p:tav tm="0">
                                          <p:val>
                                            <p:strVal val="#ppt_y+.1"/>
                                          </p:val>
                                        </p:tav>
                                        <p:tav tm="100000">
                                          <p:val>
                                            <p:strVal val="#ppt_y"/>
                                          </p:val>
                                        </p:tav>
                                      </p:tavLst>
                                    </p:anim>
                                  </p:childTnLst>
                                </p:cTn>
                              </p:par>
                            </p:childTnLst>
                          </p:cTn>
                        </p:par>
                        <p:par>
                          <p:cTn id="26" fill="hold">
                            <p:stCondLst>
                              <p:cond delay="2450"/>
                            </p:stCondLst>
                            <p:childTnLst>
                              <p:par>
                                <p:cTn id="27" presetID="42" presetClass="entr" presetSubtype="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p:cBhvr>
                                        <p:cTn id="29" dur="300"/>
                                        <p:tgtEl>
                                          <p:spTgt spid="68"/>
                                        </p:tgtEl>
                                      </p:cBhvr>
                                    </p:animEffect>
                                    <p:anim calcmode="lin" valueType="num">
                                      <p:cBhvr>
                                        <p:cTn id="30" dur="300" fill="hold"/>
                                        <p:tgtEl>
                                          <p:spTgt spid="68"/>
                                        </p:tgtEl>
                                        <p:attrNameLst>
                                          <p:attrName>ppt_x</p:attrName>
                                        </p:attrNameLst>
                                      </p:cBhvr>
                                      <p:tavLst>
                                        <p:tav tm="0">
                                          <p:val>
                                            <p:strVal val="#ppt_x"/>
                                          </p:val>
                                        </p:tav>
                                        <p:tav tm="100000">
                                          <p:val>
                                            <p:strVal val="#ppt_x"/>
                                          </p:val>
                                        </p:tav>
                                      </p:tavLst>
                                    </p:anim>
                                    <p:anim calcmode="lin" valueType="num">
                                      <p:cBhvr>
                                        <p:cTn id="31" dur="300" fill="hold"/>
                                        <p:tgtEl>
                                          <p:spTgt spid="68"/>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p:cBhvr>
                                        <p:cTn id="35" dur="300"/>
                                        <p:tgtEl>
                                          <p:spTgt spid="72"/>
                                        </p:tgtEl>
                                      </p:cBhvr>
                                    </p:animEffect>
                                    <p:anim calcmode="lin" valueType="num">
                                      <p:cBhvr>
                                        <p:cTn id="36" dur="300" fill="hold"/>
                                        <p:tgtEl>
                                          <p:spTgt spid="72"/>
                                        </p:tgtEl>
                                        <p:attrNameLst>
                                          <p:attrName>ppt_x</p:attrName>
                                        </p:attrNameLst>
                                      </p:cBhvr>
                                      <p:tavLst>
                                        <p:tav tm="0">
                                          <p:val>
                                            <p:strVal val="#ppt_x"/>
                                          </p:val>
                                        </p:tav>
                                        <p:tav tm="100000">
                                          <p:val>
                                            <p:strVal val="#ppt_x"/>
                                          </p:val>
                                        </p:tav>
                                      </p:tavLst>
                                    </p:anim>
                                    <p:anim calcmode="lin" valueType="num">
                                      <p:cBhvr>
                                        <p:cTn id="37" dur="300" fill="hold"/>
                                        <p:tgtEl>
                                          <p:spTgt spid="72"/>
                                        </p:tgtEl>
                                        <p:attrNameLst>
                                          <p:attrName>ppt_y</p:attrName>
                                        </p:attrNameLst>
                                      </p:cBhvr>
                                      <p:tavLst>
                                        <p:tav tm="0">
                                          <p:val>
                                            <p:strVal val="#ppt_y+.1"/>
                                          </p:val>
                                        </p:tav>
                                        <p:tav tm="100000">
                                          <p:val>
                                            <p:strVal val="#ppt_y"/>
                                          </p:val>
                                        </p:tav>
                                      </p:tavLst>
                                    </p:anim>
                                  </p:childTnLst>
                                </p:cTn>
                              </p:par>
                            </p:childTnLst>
                          </p:cTn>
                        </p:par>
                        <p:par>
                          <p:cTn id="38" fill="hold">
                            <p:stCondLst>
                              <p:cond delay="3050"/>
                            </p:stCondLst>
                            <p:childTnLst>
                              <p:par>
                                <p:cTn id="39" presetID="42" presetClass="entr" presetSubtype="0"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p:cBhvr>
                                        <p:cTn id="41" dur="300"/>
                                        <p:tgtEl>
                                          <p:spTgt spid="76"/>
                                        </p:tgtEl>
                                      </p:cBhvr>
                                    </p:animEffect>
                                    <p:anim calcmode="lin" valueType="num">
                                      <p:cBhvr>
                                        <p:cTn id="42" dur="300" fill="hold"/>
                                        <p:tgtEl>
                                          <p:spTgt spid="76"/>
                                        </p:tgtEl>
                                        <p:attrNameLst>
                                          <p:attrName>ppt_x</p:attrName>
                                        </p:attrNameLst>
                                      </p:cBhvr>
                                      <p:tavLst>
                                        <p:tav tm="0">
                                          <p:val>
                                            <p:strVal val="#ppt_x"/>
                                          </p:val>
                                        </p:tav>
                                        <p:tav tm="100000">
                                          <p:val>
                                            <p:strVal val="#ppt_x"/>
                                          </p:val>
                                        </p:tav>
                                      </p:tavLst>
                                    </p:anim>
                                    <p:anim calcmode="lin" valueType="num">
                                      <p:cBhvr>
                                        <p:cTn id="43" dur="300" fill="hold"/>
                                        <p:tgtEl>
                                          <p:spTgt spid="76"/>
                                        </p:tgtEl>
                                        <p:attrNameLst>
                                          <p:attrName>ppt_y</p:attrName>
                                        </p:attrNameLst>
                                      </p:cBhvr>
                                      <p:tavLst>
                                        <p:tav tm="0">
                                          <p:val>
                                            <p:strVal val="#ppt_y+.1"/>
                                          </p:val>
                                        </p:tav>
                                        <p:tav tm="100000">
                                          <p:val>
                                            <p:strVal val="#ppt_y"/>
                                          </p:val>
                                        </p:tav>
                                      </p:tavLst>
                                    </p:anim>
                                  </p:childTnLst>
                                </p:cTn>
                              </p:par>
                            </p:childTnLst>
                          </p:cTn>
                        </p:par>
                        <p:par>
                          <p:cTn id="44" fill="hold">
                            <p:stCondLst>
                              <p:cond delay="33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p:cBhvr>
                                        <p:cTn id="47" dur="300"/>
                                        <p:tgtEl>
                                          <p:spTgt spid="67"/>
                                        </p:tgtEl>
                                      </p:cBhvr>
                                    </p:animEffect>
                                    <p:anim calcmode="lin" valueType="num">
                                      <p:cBhvr>
                                        <p:cTn id="48" dur="300" fill="hold"/>
                                        <p:tgtEl>
                                          <p:spTgt spid="67"/>
                                        </p:tgtEl>
                                        <p:attrNameLst>
                                          <p:attrName>ppt_x</p:attrName>
                                        </p:attrNameLst>
                                      </p:cBhvr>
                                      <p:tavLst>
                                        <p:tav tm="0">
                                          <p:val>
                                            <p:strVal val="#ppt_x"/>
                                          </p:val>
                                        </p:tav>
                                        <p:tav tm="100000">
                                          <p:val>
                                            <p:strVal val="#ppt_x"/>
                                          </p:val>
                                        </p:tav>
                                      </p:tavLst>
                                    </p:anim>
                                    <p:anim calcmode="lin" valueType="num">
                                      <p:cBhvr>
                                        <p:cTn id="49" dur="3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3650"/>
                            </p:stCondLst>
                            <p:childTnLst>
                              <p:par>
                                <p:cTn id="51" presetID="42" presetClass="entr" presetSubtype="0"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p:cBhvr>
                                        <p:cTn id="53" dur="300"/>
                                        <p:tgtEl>
                                          <p:spTgt spid="71"/>
                                        </p:tgtEl>
                                      </p:cBhvr>
                                    </p:animEffect>
                                    <p:anim calcmode="lin" valueType="num">
                                      <p:cBhvr>
                                        <p:cTn id="54" dur="300" fill="hold"/>
                                        <p:tgtEl>
                                          <p:spTgt spid="71"/>
                                        </p:tgtEl>
                                        <p:attrNameLst>
                                          <p:attrName>ppt_x</p:attrName>
                                        </p:attrNameLst>
                                      </p:cBhvr>
                                      <p:tavLst>
                                        <p:tav tm="0">
                                          <p:val>
                                            <p:strVal val="#ppt_x"/>
                                          </p:val>
                                        </p:tav>
                                        <p:tav tm="100000">
                                          <p:val>
                                            <p:strVal val="#ppt_x"/>
                                          </p:val>
                                        </p:tav>
                                      </p:tavLst>
                                    </p:anim>
                                    <p:anim calcmode="lin" valueType="num">
                                      <p:cBhvr>
                                        <p:cTn id="55" dur="3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3950"/>
                            </p:stCondLst>
                            <p:childTnLst>
                              <p:par>
                                <p:cTn id="57" presetID="42"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p:cBhvr>
                                        <p:cTn id="59" dur="300"/>
                                        <p:tgtEl>
                                          <p:spTgt spid="75"/>
                                        </p:tgtEl>
                                      </p:cBhvr>
                                    </p:animEffect>
                                    <p:anim calcmode="lin" valueType="num">
                                      <p:cBhvr>
                                        <p:cTn id="60" dur="300" fill="hold"/>
                                        <p:tgtEl>
                                          <p:spTgt spid="75"/>
                                        </p:tgtEl>
                                        <p:attrNameLst>
                                          <p:attrName>ppt_x</p:attrName>
                                        </p:attrNameLst>
                                      </p:cBhvr>
                                      <p:tavLst>
                                        <p:tav tm="0">
                                          <p:val>
                                            <p:strVal val="#ppt_x"/>
                                          </p:val>
                                        </p:tav>
                                        <p:tav tm="100000">
                                          <p:val>
                                            <p:strVal val="#ppt_x"/>
                                          </p:val>
                                        </p:tav>
                                      </p:tavLst>
                                    </p:anim>
                                    <p:anim calcmode="lin" valueType="num">
                                      <p:cBhvr>
                                        <p:cTn id="61" dur="3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250"/>
                            </p:stCondLst>
                            <p:childTnLst>
                              <p:par>
                                <p:cTn id="63" presetID="42" presetClass="entr" presetSubtype="0"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p:cBhvr>
                                        <p:cTn id="65" dur="300"/>
                                        <p:tgtEl>
                                          <p:spTgt spid="79"/>
                                        </p:tgtEl>
                                      </p:cBhvr>
                                    </p:animEffect>
                                    <p:anim calcmode="lin" valueType="num">
                                      <p:cBhvr>
                                        <p:cTn id="66" dur="300" fill="hold"/>
                                        <p:tgtEl>
                                          <p:spTgt spid="79"/>
                                        </p:tgtEl>
                                        <p:attrNameLst>
                                          <p:attrName>ppt_x</p:attrName>
                                        </p:attrNameLst>
                                      </p:cBhvr>
                                      <p:tavLst>
                                        <p:tav tm="0">
                                          <p:val>
                                            <p:strVal val="#ppt_x"/>
                                          </p:val>
                                        </p:tav>
                                        <p:tav tm="100000">
                                          <p:val>
                                            <p:strVal val="#ppt_x"/>
                                          </p:val>
                                        </p:tav>
                                      </p:tavLst>
                                    </p:anim>
                                    <p:anim calcmode="lin" valueType="num">
                                      <p:cBhvr>
                                        <p:cTn id="67" dur="300" fill="hold"/>
                                        <p:tgtEl>
                                          <p:spTgt spid="79"/>
                                        </p:tgtEl>
                                        <p:attrNameLst>
                                          <p:attrName>ppt_y</p:attrName>
                                        </p:attrNameLst>
                                      </p:cBhvr>
                                      <p:tavLst>
                                        <p:tav tm="0">
                                          <p:val>
                                            <p:strVal val="#ppt_y+.1"/>
                                          </p:val>
                                        </p:tav>
                                        <p:tav tm="100000">
                                          <p:val>
                                            <p:strVal val="#ppt_y"/>
                                          </p:val>
                                        </p:tav>
                                      </p:tavLst>
                                    </p:anim>
                                  </p:childTnLst>
                                </p:cTn>
                              </p:par>
                            </p:childTnLst>
                          </p:cTn>
                        </p:par>
                        <p:par>
                          <p:cTn id="68" fill="hold">
                            <p:stCondLst>
                              <p:cond delay="4550"/>
                            </p:stCondLst>
                            <p:childTnLst>
                              <p:par>
                                <p:cTn id="69" presetID="53" presetClass="entr" presetSubtype="16"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Effect transition="in" filter="fade">
                                      <p:cBhvr>
                                        <p:cTn id="7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7" grpId="0" bldLvl="0" autoUpdateAnimBg="0"/>
      <p:bldP spid="71" grpId="0" bldLvl="0" autoUpdateAnimBg="0"/>
      <p:bldP spid="75" grpId="0" bldLvl="0" autoUpdateAnimBg="0"/>
      <p:bldP spid="79"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DE2E10-3F2F-4A4A-B606-6DFD661AA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4" y="322729"/>
            <a:ext cx="902748" cy="1147598"/>
          </a:xfrm>
          <a:prstGeom prst="rect">
            <a:avLst/>
          </a:prstGeom>
        </p:spPr>
      </p:pic>
      <p:sp>
        <p:nvSpPr>
          <p:cNvPr id="3" name="TextBox 7">
            <a:extLst>
              <a:ext uri="{FF2B5EF4-FFF2-40B4-BE49-F238E27FC236}">
                <a16:creationId xmlns:a16="http://schemas.microsoft.com/office/drawing/2014/main" id="{A5C2A702-D641-42C6-B284-3191D76DF5F6}"/>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传统建筑</a:t>
            </a:r>
          </a:p>
        </p:txBody>
      </p:sp>
      <p:pic>
        <p:nvPicPr>
          <p:cNvPr id="5" name="图片 4">
            <a:extLst>
              <a:ext uri="{FF2B5EF4-FFF2-40B4-BE49-F238E27FC236}">
                <a16:creationId xmlns:a16="http://schemas.microsoft.com/office/drawing/2014/main" id="{2CC4CF73-D0D8-4A1F-B384-659CA2DB98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8553" y="1795183"/>
            <a:ext cx="7633447" cy="5062817"/>
          </a:xfrm>
          <a:prstGeom prst="rect">
            <a:avLst/>
          </a:prstGeom>
        </p:spPr>
      </p:pic>
      <p:sp>
        <p:nvSpPr>
          <p:cNvPr id="6" name="文本框 5">
            <a:extLst>
              <a:ext uri="{FF2B5EF4-FFF2-40B4-BE49-F238E27FC236}">
                <a16:creationId xmlns:a16="http://schemas.microsoft.com/office/drawing/2014/main" id="{08495BD7-AF21-49CB-A430-1037F1D95852}"/>
              </a:ext>
            </a:extLst>
          </p:cNvPr>
          <p:cNvSpPr txBox="1"/>
          <p:nvPr/>
        </p:nvSpPr>
        <p:spPr>
          <a:xfrm>
            <a:off x="4101648" y="2067813"/>
            <a:ext cx="829994" cy="830997"/>
          </a:xfrm>
          <a:prstGeom prst="rect">
            <a:avLst/>
          </a:prstGeom>
          <a:noFill/>
        </p:spPr>
        <p:txBody>
          <a:bodyPr wrap="square" rtlCol="0">
            <a:spAutoFit/>
          </a:bodyPr>
          <a:lstStyle/>
          <a:p>
            <a:r>
              <a:rPr lang="zh-CN" altLang="en-US" sz="4800" b="1" dirty="0">
                <a:cs typeface="+mn-ea"/>
                <a:sym typeface="+mn-lt"/>
              </a:rPr>
              <a:t>壹</a:t>
            </a:r>
          </a:p>
        </p:txBody>
      </p:sp>
      <p:sp>
        <p:nvSpPr>
          <p:cNvPr id="7" name="文本框 6">
            <a:extLst>
              <a:ext uri="{FF2B5EF4-FFF2-40B4-BE49-F238E27FC236}">
                <a16:creationId xmlns:a16="http://schemas.microsoft.com/office/drawing/2014/main" id="{A3F6FA38-35EE-4229-97BF-028735CAE085}"/>
              </a:ext>
            </a:extLst>
          </p:cNvPr>
          <p:cNvSpPr txBox="1"/>
          <p:nvPr/>
        </p:nvSpPr>
        <p:spPr>
          <a:xfrm>
            <a:off x="1052084" y="2048897"/>
            <a:ext cx="2677656" cy="1014051"/>
          </a:xfrm>
          <a:prstGeom prst="rect">
            <a:avLst/>
          </a:prstGeom>
          <a:noFill/>
        </p:spPr>
        <p:txBody>
          <a:bodyPr vert="eaVert" wrap="square" rtlCol="0">
            <a:spAutoFit/>
          </a:bodyPr>
          <a:lstStyle/>
          <a:p>
            <a:pPr>
              <a:lnSpc>
                <a:spcPct val="150000"/>
              </a:lnSpc>
            </a:pPr>
            <a:r>
              <a:rPr lang="zh-CN" altLang="en-US" sz="1200" dirty="0">
                <a:solidFill>
                  <a:schemeClr val="tx1"/>
                </a:solidFill>
                <a:cs typeface="+mn-ea"/>
                <a:sym typeface="+mn-lt"/>
              </a:rPr>
              <a:t>单击此处输入文本内容，单击此处输入文本内容，单击此处输入文本内容，单击此处输入文本内容</a:t>
            </a:r>
            <a:r>
              <a:rPr lang="zh-CN" altLang="en-US" sz="1200" dirty="0">
                <a:cs typeface="+mn-ea"/>
                <a:sym typeface="+mn-lt"/>
              </a:rPr>
              <a:t>。单击此处输入文本内容</a:t>
            </a:r>
            <a:endParaRPr lang="zh-CN" altLang="en-US" sz="1200" dirty="0">
              <a:solidFill>
                <a:schemeClr val="tx1"/>
              </a:solidFill>
              <a:cs typeface="+mn-ea"/>
              <a:sym typeface="+mn-lt"/>
            </a:endParaRPr>
          </a:p>
        </p:txBody>
      </p:sp>
      <p:cxnSp>
        <p:nvCxnSpPr>
          <p:cNvPr id="8" name="直接连接符 7">
            <a:extLst>
              <a:ext uri="{FF2B5EF4-FFF2-40B4-BE49-F238E27FC236}">
                <a16:creationId xmlns:a16="http://schemas.microsoft.com/office/drawing/2014/main" id="{B9CBA96B-3FC0-4637-BD0B-31A972B0A149}"/>
              </a:ext>
            </a:extLst>
          </p:cNvPr>
          <p:cNvCxnSpPr/>
          <p:nvPr/>
        </p:nvCxnSpPr>
        <p:spPr>
          <a:xfrm>
            <a:off x="3904387" y="2140424"/>
            <a:ext cx="0" cy="830997"/>
          </a:xfrm>
          <a:prstGeom prst="line">
            <a:avLst/>
          </a:prstGeom>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a16="http://schemas.microsoft.com/office/drawing/2014/main" id="{262473FE-2C9E-4501-89F5-461B26C57961}"/>
              </a:ext>
            </a:extLst>
          </p:cNvPr>
          <p:cNvSpPr txBox="1"/>
          <p:nvPr/>
        </p:nvSpPr>
        <p:spPr>
          <a:xfrm>
            <a:off x="4083999" y="4478238"/>
            <a:ext cx="829994" cy="830997"/>
          </a:xfrm>
          <a:prstGeom prst="rect">
            <a:avLst/>
          </a:prstGeom>
          <a:noFill/>
        </p:spPr>
        <p:txBody>
          <a:bodyPr wrap="square" rtlCol="0">
            <a:spAutoFit/>
          </a:bodyPr>
          <a:lstStyle/>
          <a:p>
            <a:r>
              <a:rPr lang="zh-CN" altLang="en-US" sz="4800" b="1" dirty="0">
                <a:cs typeface="+mn-ea"/>
                <a:sym typeface="+mn-lt"/>
              </a:rPr>
              <a:t>贰</a:t>
            </a:r>
          </a:p>
        </p:txBody>
      </p:sp>
      <p:sp>
        <p:nvSpPr>
          <p:cNvPr id="13" name="文本框 12">
            <a:extLst>
              <a:ext uri="{FF2B5EF4-FFF2-40B4-BE49-F238E27FC236}">
                <a16:creationId xmlns:a16="http://schemas.microsoft.com/office/drawing/2014/main" id="{24EC97C8-6BD4-49B3-83F1-E1799CEC4B2E}"/>
              </a:ext>
            </a:extLst>
          </p:cNvPr>
          <p:cNvSpPr txBox="1"/>
          <p:nvPr/>
        </p:nvSpPr>
        <p:spPr>
          <a:xfrm>
            <a:off x="1034435" y="4459322"/>
            <a:ext cx="2677656" cy="1014051"/>
          </a:xfrm>
          <a:prstGeom prst="rect">
            <a:avLst/>
          </a:prstGeom>
          <a:noFill/>
        </p:spPr>
        <p:txBody>
          <a:bodyPr vert="eaVert" wrap="square" rtlCol="0">
            <a:spAutoFit/>
          </a:bodyPr>
          <a:lstStyle/>
          <a:p>
            <a:pPr>
              <a:lnSpc>
                <a:spcPct val="150000"/>
              </a:lnSpc>
            </a:pPr>
            <a:r>
              <a:rPr lang="zh-CN" altLang="en-US" sz="1200" dirty="0">
                <a:solidFill>
                  <a:schemeClr val="tx1"/>
                </a:solidFill>
                <a:cs typeface="+mn-ea"/>
                <a:sym typeface="+mn-lt"/>
              </a:rPr>
              <a:t>单击此处输入文本内容，单击此处输入文本内容，单击此处输入文本内容，单击此处输入文本内容</a:t>
            </a:r>
            <a:r>
              <a:rPr lang="zh-CN" altLang="en-US" sz="1200" dirty="0">
                <a:cs typeface="+mn-ea"/>
                <a:sym typeface="+mn-lt"/>
              </a:rPr>
              <a:t>。单击此处输入文本内容</a:t>
            </a:r>
            <a:endParaRPr lang="zh-CN" altLang="en-US" sz="1200" dirty="0">
              <a:solidFill>
                <a:schemeClr val="tx1"/>
              </a:solidFill>
              <a:cs typeface="+mn-ea"/>
              <a:sym typeface="+mn-lt"/>
            </a:endParaRPr>
          </a:p>
        </p:txBody>
      </p:sp>
      <p:cxnSp>
        <p:nvCxnSpPr>
          <p:cNvPr id="14" name="直接连接符 13">
            <a:extLst>
              <a:ext uri="{FF2B5EF4-FFF2-40B4-BE49-F238E27FC236}">
                <a16:creationId xmlns:a16="http://schemas.microsoft.com/office/drawing/2014/main" id="{037888DC-E4EB-48DE-AAEB-1011A1B8D778}"/>
              </a:ext>
            </a:extLst>
          </p:cNvPr>
          <p:cNvCxnSpPr/>
          <p:nvPr/>
        </p:nvCxnSpPr>
        <p:spPr>
          <a:xfrm>
            <a:off x="3886738" y="4550849"/>
            <a:ext cx="0" cy="830997"/>
          </a:xfrm>
          <a:prstGeom prst="line">
            <a:avLst/>
          </a:prstGeom>
        </p:spPr>
        <p:style>
          <a:lnRef idx="1">
            <a:schemeClr val="dk1"/>
          </a:lnRef>
          <a:fillRef idx="0">
            <a:schemeClr val="dk1"/>
          </a:fillRef>
          <a:effectRef idx="0">
            <a:schemeClr val="dk1"/>
          </a:effectRef>
          <a:fontRef idx="minor">
            <a:schemeClr val="tx1"/>
          </a:fontRef>
        </p:style>
      </p:cxnSp>
      <p:pic>
        <p:nvPicPr>
          <p:cNvPr id="15" name="图片 14"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9550DD65-0D11-4737-B6E7-A2A71A1AA25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94408" y="5888664"/>
            <a:ext cx="493819" cy="499915"/>
          </a:xfrm>
          <a:prstGeom prst="rect">
            <a:avLst/>
          </a:prstGeom>
        </p:spPr>
      </p:pic>
      <p:sp>
        <p:nvSpPr>
          <p:cNvPr id="16" name="文本框 15">
            <a:extLst>
              <a:ext uri="{FF2B5EF4-FFF2-40B4-BE49-F238E27FC236}">
                <a16:creationId xmlns:a16="http://schemas.microsoft.com/office/drawing/2014/main" id="{A3A85F70-1624-41F4-8BF0-B9F74065CE2D}"/>
              </a:ext>
            </a:extLst>
          </p:cNvPr>
          <p:cNvSpPr txBox="1"/>
          <p:nvPr/>
        </p:nvSpPr>
        <p:spPr>
          <a:xfrm>
            <a:off x="9364179" y="1247541"/>
            <a:ext cx="829994" cy="830997"/>
          </a:xfrm>
          <a:prstGeom prst="rect">
            <a:avLst/>
          </a:prstGeom>
          <a:noFill/>
        </p:spPr>
        <p:txBody>
          <a:bodyPr wrap="square" rtlCol="0">
            <a:spAutoFit/>
          </a:bodyPr>
          <a:lstStyle/>
          <a:p>
            <a:r>
              <a:rPr lang="zh-CN" altLang="en-US" sz="4800" b="1" dirty="0">
                <a:cs typeface="+mn-ea"/>
                <a:sym typeface="+mn-lt"/>
              </a:rPr>
              <a:t>叁</a:t>
            </a:r>
          </a:p>
        </p:txBody>
      </p:sp>
      <p:sp>
        <p:nvSpPr>
          <p:cNvPr id="17" name="文本框 16">
            <a:extLst>
              <a:ext uri="{FF2B5EF4-FFF2-40B4-BE49-F238E27FC236}">
                <a16:creationId xmlns:a16="http://schemas.microsoft.com/office/drawing/2014/main" id="{A2310902-B5AB-47DD-8C6A-B1DC3259FEC5}"/>
              </a:ext>
            </a:extLst>
          </p:cNvPr>
          <p:cNvSpPr txBox="1"/>
          <p:nvPr/>
        </p:nvSpPr>
        <p:spPr>
          <a:xfrm>
            <a:off x="6314615" y="1228625"/>
            <a:ext cx="2677656" cy="1014051"/>
          </a:xfrm>
          <a:prstGeom prst="rect">
            <a:avLst/>
          </a:prstGeom>
          <a:noFill/>
        </p:spPr>
        <p:txBody>
          <a:bodyPr vert="eaVert" wrap="square" rtlCol="0">
            <a:spAutoFit/>
          </a:bodyPr>
          <a:lstStyle/>
          <a:p>
            <a:pPr>
              <a:lnSpc>
                <a:spcPct val="150000"/>
              </a:lnSpc>
            </a:pPr>
            <a:r>
              <a:rPr lang="zh-CN" altLang="en-US" sz="1200" dirty="0">
                <a:solidFill>
                  <a:schemeClr val="tx1"/>
                </a:solidFill>
                <a:cs typeface="+mn-ea"/>
                <a:sym typeface="+mn-lt"/>
              </a:rPr>
              <a:t>单击此处输入文本内容，单击此处输入文本内容，单击此处输入文本内容，单击此处输入文本内容</a:t>
            </a:r>
            <a:r>
              <a:rPr lang="zh-CN" altLang="en-US" sz="1200" dirty="0">
                <a:cs typeface="+mn-ea"/>
                <a:sym typeface="+mn-lt"/>
              </a:rPr>
              <a:t>。单击此处输入文本内容</a:t>
            </a:r>
            <a:endParaRPr lang="zh-CN" altLang="en-US" sz="1200" dirty="0">
              <a:solidFill>
                <a:schemeClr val="tx1"/>
              </a:solidFill>
              <a:cs typeface="+mn-ea"/>
              <a:sym typeface="+mn-lt"/>
            </a:endParaRPr>
          </a:p>
        </p:txBody>
      </p:sp>
      <p:cxnSp>
        <p:nvCxnSpPr>
          <p:cNvPr id="18" name="直接连接符 17">
            <a:extLst>
              <a:ext uri="{FF2B5EF4-FFF2-40B4-BE49-F238E27FC236}">
                <a16:creationId xmlns:a16="http://schemas.microsoft.com/office/drawing/2014/main" id="{CB28E020-7B63-43A6-9F66-3CC4E0C68CB1}"/>
              </a:ext>
            </a:extLst>
          </p:cNvPr>
          <p:cNvCxnSpPr/>
          <p:nvPr/>
        </p:nvCxnSpPr>
        <p:spPr>
          <a:xfrm>
            <a:off x="9166918" y="1320152"/>
            <a:ext cx="0" cy="83099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0008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315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365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4650"/>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5150"/>
                            </p:stCondLst>
                            <p:childTnLst>
                              <p:par>
                                <p:cTn id="55" presetID="53" presetClass="entr" presetSubtype="16"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5650"/>
                            </p:stCondLst>
                            <p:childTnLst>
                              <p:par>
                                <p:cTn id="61" presetID="42"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par>
                          <p:cTn id="71" fill="hold">
                            <p:stCondLst>
                              <p:cond delay="6650"/>
                            </p:stCondLst>
                            <p:childTnLst>
                              <p:par>
                                <p:cTn id="72" presetID="42"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anim calcmode="lin" valueType="num">
                                      <p:cBhvr>
                                        <p:cTn id="75" dur="500" fill="hold"/>
                                        <p:tgtEl>
                                          <p:spTgt spid="17"/>
                                        </p:tgtEl>
                                        <p:attrNameLst>
                                          <p:attrName>ppt_x</p:attrName>
                                        </p:attrNameLst>
                                      </p:cBhvr>
                                      <p:tavLst>
                                        <p:tav tm="0">
                                          <p:val>
                                            <p:strVal val="#ppt_x"/>
                                          </p:val>
                                        </p:tav>
                                        <p:tav tm="100000">
                                          <p:val>
                                            <p:strVal val="#ppt_x"/>
                                          </p:val>
                                        </p:tav>
                                      </p:tavLst>
                                    </p:anim>
                                    <p:anim calcmode="lin" valueType="num">
                                      <p:cBhvr>
                                        <p:cTn id="7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2" grpId="0"/>
      <p:bldP spid="13"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96678E9-C84B-46AB-A1BF-8A57D703E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146" y="1331258"/>
            <a:ext cx="10403708" cy="4195483"/>
          </a:xfrm>
          <a:prstGeom prst="rect">
            <a:avLst/>
          </a:prstGeom>
        </p:spPr>
      </p:pic>
      <p:sp>
        <p:nvSpPr>
          <p:cNvPr id="3" name="Text Box 5">
            <a:extLst>
              <a:ext uri="{FF2B5EF4-FFF2-40B4-BE49-F238E27FC236}">
                <a16:creationId xmlns:a16="http://schemas.microsoft.com/office/drawing/2014/main" id="{C60D9F75-FBB1-459C-97D7-298A81834809}"/>
              </a:ext>
            </a:extLst>
          </p:cNvPr>
          <p:cNvSpPr txBox="1">
            <a:spLocks noChangeArrowheads="1"/>
          </p:cNvSpPr>
          <p:nvPr/>
        </p:nvSpPr>
        <p:spPr bwMode="auto">
          <a:xfrm>
            <a:off x="3514725" y="2297303"/>
            <a:ext cx="544406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600" dirty="0">
                <a:latin typeface="+mn-lt"/>
                <a:ea typeface="+mn-ea"/>
                <a:cs typeface="+mn-ea"/>
                <a:sym typeface="+mn-lt"/>
              </a:rPr>
              <a:t>汇报完毕，</a:t>
            </a:r>
          </a:p>
          <a:p>
            <a:pPr eaLnBrk="1" hangingPunct="1"/>
            <a:r>
              <a:rPr lang="zh-CN" altLang="en-US" sz="6600" dirty="0">
                <a:latin typeface="+mn-lt"/>
                <a:ea typeface="+mn-ea"/>
                <a:cs typeface="+mn-ea"/>
                <a:sym typeface="+mn-lt"/>
              </a:rPr>
              <a:t>     谢谢大家</a:t>
            </a:r>
          </a:p>
        </p:txBody>
      </p:sp>
      <p:pic>
        <p:nvPicPr>
          <p:cNvPr id="4" name="图片 3"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8EF71739-0DBD-4547-B118-B7F3A86742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6440" y="4087273"/>
            <a:ext cx="493819" cy="499915"/>
          </a:xfrm>
          <a:prstGeom prst="rect">
            <a:avLst/>
          </a:prstGeom>
        </p:spPr>
      </p:pic>
      <p:sp>
        <p:nvSpPr>
          <p:cNvPr id="5" name="文本框 4">
            <a:extLst>
              <a:ext uri="{FF2B5EF4-FFF2-40B4-BE49-F238E27FC236}">
                <a16:creationId xmlns:a16="http://schemas.microsoft.com/office/drawing/2014/main" id="{C28D6BBE-BB9C-473A-BC8A-BF8FA3EA58D4}"/>
              </a:ext>
            </a:extLst>
          </p:cNvPr>
          <p:cNvSpPr txBox="1"/>
          <p:nvPr/>
        </p:nvSpPr>
        <p:spPr>
          <a:xfrm>
            <a:off x="7515226" y="4351616"/>
            <a:ext cx="2492373" cy="369332"/>
          </a:xfrm>
          <a:prstGeom prst="rect">
            <a:avLst/>
          </a:prstGeom>
          <a:noFill/>
        </p:spPr>
        <p:txBody>
          <a:bodyPr wrap="square">
            <a:spAutoFit/>
          </a:bodyPr>
          <a:lstStyle/>
          <a:p>
            <a:r>
              <a:rPr lang="en-US" altLang="zh-CN" smtClean="0">
                <a:cs typeface="+mn-ea"/>
                <a:sym typeface="+mn-lt"/>
              </a:rPr>
              <a:t>——PPT818  20XX</a:t>
            </a:r>
            <a:endParaRPr lang="zh-CN" altLang="en-US" dirty="0">
              <a:cs typeface="+mn-ea"/>
              <a:sym typeface="+mn-lt"/>
            </a:endParaRPr>
          </a:p>
        </p:txBody>
      </p:sp>
      <p:pic>
        <p:nvPicPr>
          <p:cNvPr id="6" name="图片 5">
            <a:extLst>
              <a:ext uri="{FF2B5EF4-FFF2-40B4-BE49-F238E27FC236}">
                <a16:creationId xmlns:a16="http://schemas.microsoft.com/office/drawing/2014/main" id="{3ADC10FF-D8F5-461A-AD09-90CE7B6080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116588" y="3913734"/>
            <a:ext cx="3086569" cy="2727213"/>
          </a:xfrm>
          <a:prstGeom prst="rect">
            <a:avLst/>
          </a:prstGeom>
        </p:spPr>
      </p:pic>
    </p:spTree>
    <p:extLst>
      <p:ext uri="{BB962C8B-B14F-4D97-AF65-F5344CB8AC3E}">
        <p14:creationId xmlns:p14="http://schemas.microsoft.com/office/powerpoint/2010/main" val="1689757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grpId="0"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childTnLst>
                          </p:cTn>
                        </p:par>
                        <p:par>
                          <p:cTn id="20" fill="hold">
                            <p:stCondLst>
                              <p:cond delay="24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3450"/>
                            </p:stCondLst>
                            <p:childTnLst>
                              <p:par>
                                <p:cTn id="27" presetID="6" presetClass="entr" presetSubtype="3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out)">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2F85FD7-C9AB-49CB-B930-DF91CF5C75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146" y="1331258"/>
            <a:ext cx="10403708" cy="4195483"/>
          </a:xfrm>
          <a:prstGeom prst="rect">
            <a:avLst/>
          </a:prstGeom>
        </p:spPr>
      </p:pic>
      <p:sp>
        <p:nvSpPr>
          <p:cNvPr id="8" name="Text Box 5">
            <a:extLst>
              <a:ext uri="{FF2B5EF4-FFF2-40B4-BE49-F238E27FC236}">
                <a16:creationId xmlns:a16="http://schemas.microsoft.com/office/drawing/2014/main" id="{C1859356-60AC-4DB5-8986-F21721D5D57E}"/>
              </a:ext>
            </a:extLst>
          </p:cNvPr>
          <p:cNvSpPr txBox="1">
            <a:spLocks noChangeArrowheads="1"/>
          </p:cNvSpPr>
          <p:nvPr/>
        </p:nvSpPr>
        <p:spPr bwMode="auto">
          <a:xfrm>
            <a:off x="3514725" y="2297303"/>
            <a:ext cx="544406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600" dirty="0">
                <a:latin typeface="+mn-lt"/>
                <a:ea typeface="+mn-ea"/>
                <a:cs typeface="+mn-ea"/>
                <a:sym typeface="+mn-lt"/>
              </a:rPr>
              <a:t>嘤其鸣矣，</a:t>
            </a:r>
          </a:p>
          <a:p>
            <a:pPr eaLnBrk="1" hangingPunct="1"/>
            <a:r>
              <a:rPr lang="zh-CN" altLang="en-US" sz="6600" dirty="0">
                <a:latin typeface="+mn-lt"/>
                <a:ea typeface="+mn-ea"/>
                <a:cs typeface="+mn-ea"/>
                <a:sym typeface="+mn-lt"/>
              </a:rPr>
              <a:t>     求其友声</a:t>
            </a:r>
          </a:p>
        </p:txBody>
      </p:sp>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D936FB4D-99B4-441F-A5BC-6AB88B69F4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6440" y="4087273"/>
            <a:ext cx="493819" cy="499915"/>
          </a:xfrm>
          <a:prstGeom prst="rect">
            <a:avLst/>
          </a:prstGeom>
        </p:spPr>
      </p:pic>
      <p:sp>
        <p:nvSpPr>
          <p:cNvPr id="10" name="文本框 9">
            <a:extLst>
              <a:ext uri="{FF2B5EF4-FFF2-40B4-BE49-F238E27FC236}">
                <a16:creationId xmlns:a16="http://schemas.microsoft.com/office/drawing/2014/main" id="{3A3E8FCD-04F4-4F1F-BBE6-502040961D5D}"/>
              </a:ext>
            </a:extLst>
          </p:cNvPr>
          <p:cNvSpPr txBox="1"/>
          <p:nvPr/>
        </p:nvSpPr>
        <p:spPr>
          <a:xfrm>
            <a:off x="8127802" y="4265891"/>
            <a:ext cx="1580555" cy="369332"/>
          </a:xfrm>
          <a:prstGeom prst="rect">
            <a:avLst/>
          </a:prstGeom>
          <a:noFill/>
        </p:spPr>
        <p:txBody>
          <a:bodyPr wrap="square">
            <a:spAutoFit/>
          </a:bodyPr>
          <a:lstStyle/>
          <a:p>
            <a:r>
              <a:rPr lang="en-US" altLang="zh-CN" dirty="0">
                <a:cs typeface="+mn-ea"/>
                <a:sym typeface="+mn-lt"/>
              </a:rPr>
              <a:t>——《</a:t>
            </a:r>
            <a:r>
              <a:rPr lang="zh-CN" altLang="en-US" dirty="0">
                <a:cs typeface="+mn-ea"/>
                <a:sym typeface="+mn-lt"/>
              </a:rPr>
              <a:t>诗经</a:t>
            </a:r>
            <a:r>
              <a:rPr lang="en-US" altLang="zh-CN" dirty="0">
                <a:cs typeface="+mn-ea"/>
                <a:sym typeface="+mn-lt"/>
              </a:rPr>
              <a:t>》 </a:t>
            </a:r>
            <a:endParaRPr lang="zh-CN" altLang="en-US" dirty="0">
              <a:cs typeface="+mn-ea"/>
              <a:sym typeface="+mn-lt"/>
            </a:endParaRPr>
          </a:p>
        </p:txBody>
      </p:sp>
    </p:spTree>
    <p:extLst>
      <p:ext uri="{BB962C8B-B14F-4D97-AF65-F5344CB8AC3E}">
        <p14:creationId xmlns:p14="http://schemas.microsoft.com/office/powerpoint/2010/main" val="3292061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14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150"/>
                            </p:stCondLst>
                            <p:childTnLst>
                              <p:par>
                                <p:cTn id="21" presetID="6" presetClass="entr" presetSubtype="3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2F85FD7-C9AB-49CB-B930-DF91CF5C75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146" y="1331258"/>
            <a:ext cx="10403708" cy="4195483"/>
          </a:xfrm>
          <a:prstGeom prst="rect">
            <a:avLst/>
          </a:prstGeom>
        </p:spPr>
      </p:pic>
      <p:sp>
        <p:nvSpPr>
          <p:cNvPr id="7" name="Text Box 5">
            <a:extLst>
              <a:ext uri="{FF2B5EF4-FFF2-40B4-BE49-F238E27FC236}">
                <a16:creationId xmlns:a16="http://schemas.microsoft.com/office/drawing/2014/main" id="{0F841928-3175-4E22-8853-1FD3F2CBEC28}"/>
              </a:ext>
            </a:extLst>
          </p:cNvPr>
          <p:cNvSpPr txBox="1">
            <a:spLocks noChangeArrowheads="1"/>
          </p:cNvSpPr>
          <p:nvPr/>
        </p:nvSpPr>
        <p:spPr bwMode="auto">
          <a:xfrm>
            <a:off x="8943005" y="2235081"/>
            <a:ext cx="830997" cy="267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dirty="0">
                <a:latin typeface="+mn-lt"/>
                <a:ea typeface="+mn-ea"/>
                <a:cs typeface="+mn-ea"/>
                <a:sym typeface="+mn-lt"/>
              </a:rPr>
              <a:t>《</a:t>
            </a:r>
            <a:r>
              <a:rPr lang="zh-CN" altLang="en-US" sz="2800" dirty="0">
                <a:latin typeface="+mn-lt"/>
                <a:ea typeface="+mn-ea"/>
                <a:cs typeface="+mn-ea"/>
                <a:sym typeface="+mn-lt"/>
              </a:rPr>
              <a:t>论语 </a:t>
            </a:r>
            <a:r>
              <a:rPr lang="en-US" altLang="zh-CN" sz="2800" dirty="0">
                <a:latin typeface="+mn-lt"/>
                <a:ea typeface="+mn-ea"/>
                <a:cs typeface="+mn-ea"/>
                <a:sym typeface="+mn-lt"/>
              </a:rPr>
              <a:t>· </a:t>
            </a:r>
            <a:r>
              <a:rPr lang="zh-CN" altLang="en-US" sz="2800" dirty="0">
                <a:latin typeface="+mn-lt"/>
                <a:ea typeface="+mn-ea"/>
                <a:cs typeface="+mn-ea"/>
                <a:sym typeface="+mn-lt"/>
              </a:rPr>
              <a:t>雍也</a:t>
            </a:r>
            <a:r>
              <a:rPr lang="en-US" altLang="zh-CN" sz="2800" dirty="0">
                <a:latin typeface="+mn-lt"/>
                <a:ea typeface="+mn-ea"/>
                <a:cs typeface="+mn-ea"/>
                <a:sym typeface="+mn-lt"/>
              </a:rPr>
              <a:t>》</a:t>
            </a:r>
            <a:endParaRPr lang="en-US" altLang="zh-CN" sz="2400" dirty="0">
              <a:latin typeface="+mn-lt"/>
              <a:ea typeface="+mn-ea"/>
              <a:cs typeface="+mn-ea"/>
              <a:sym typeface="+mn-lt"/>
            </a:endParaRPr>
          </a:p>
        </p:txBody>
      </p:sp>
      <p:sp>
        <p:nvSpPr>
          <p:cNvPr id="8" name="Text Box 5">
            <a:extLst>
              <a:ext uri="{FF2B5EF4-FFF2-40B4-BE49-F238E27FC236}">
                <a16:creationId xmlns:a16="http://schemas.microsoft.com/office/drawing/2014/main" id="{C1859356-60AC-4DB5-8986-F21721D5D57E}"/>
              </a:ext>
            </a:extLst>
          </p:cNvPr>
          <p:cNvSpPr txBox="1">
            <a:spLocks noChangeArrowheads="1"/>
          </p:cNvSpPr>
          <p:nvPr/>
        </p:nvSpPr>
        <p:spPr bwMode="auto">
          <a:xfrm>
            <a:off x="3787676" y="2100827"/>
            <a:ext cx="4616648" cy="288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200" dirty="0">
                <a:latin typeface="+mn-lt"/>
                <a:ea typeface="+mn-ea"/>
                <a:cs typeface="+mn-ea"/>
                <a:sym typeface="+mn-lt"/>
              </a:rPr>
              <a:t>知之者不如好之者，</a:t>
            </a:r>
          </a:p>
          <a:p>
            <a:pPr eaLnBrk="1" hangingPunct="1">
              <a:lnSpc>
                <a:spcPct val="150000"/>
              </a:lnSpc>
            </a:pPr>
            <a:r>
              <a:rPr lang="zh-CN" altLang="en-US" sz="3200" dirty="0">
                <a:latin typeface="+mn-lt"/>
                <a:ea typeface="+mn-ea"/>
                <a:cs typeface="+mn-ea"/>
                <a:sym typeface="+mn-lt"/>
              </a:rPr>
              <a:t>好之者不如乐之者；</a:t>
            </a:r>
          </a:p>
          <a:p>
            <a:pPr eaLnBrk="1" hangingPunct="1">
              <a:lnSpc>
                <a:spcPct val="150000"/>
              </a:lnSpc>
            </a:pPr>
            <a:r>
              <a:rPr lang="zh-CN" altLang="en-US" sz="3200" dirty="0">
                <a:latin typeface="+mn-lt"/>
                <a:ea typeface="+mn-ea"/>
                <a:cs typeface="+mn-ea"/>
                <a:sym typeface="+mn-lt"/>
              </a:rPr>
              <a:t>吾生也有涯，</a:t>
            </a:r>
          </a:p>
          <a:p>
            <a:pPr eaLnBrk="1" hangingPunct="1">
              <a:lnSpc>
                <a:spcPct val="150000"/>
              </a:lnSpc>
            </a:pPr>
            <a:r>
              <a:rPr lang="zh-CN" altLang="en-US" sz="3200" dirty="0">
                <a:latin typeface="+mn-lt"/>
                <a:ea typeface="+mn-ea"/>
                <a:cs typeface="+mn-ea"/>
                <a:sym typeface="+mn-lt"/>
              </a:rPr>
              <a:t>而学无涯。</a:t>
            </a:r>
          </a:p>
        </p:txBody>
      </p:sp>
      <p:pic>
        <p:nvPicPr>
          <p:cNvPr id="9" name="图片 8"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D936FB4D-99B4-441F-A5BC-6AB88B69F4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2152" y="4022980"/>
            <a:ext cx="493819" cy="499915"/>
          </a:xfrm>
          <a:prstGeom prst="rect">
            <a:avLst/>
          </a:prstGeom>
        </p:spPr>
      </p:pic>
    </p:spTree>
    <p:extLst>
      <p:ext uri="{BB962C8B-B14F-4D97-AF65-F5344CB8AC3E}">
        <p14:creationId xmlns:p14="http://schemas.microsoft.com/office/powerpoint/2010/main" val="20956510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300"/>
                            </p:stCondLst>
                            <p:childTnLst>
                              <p:par>
                                <p:cTn id="16" presetID="17" presetClass="entr" presetSubtype="1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3200"/>
                            </p:stCondLst>
                            <p:childTnLst>
                              <p:par>
                                <p:cTn id="21" presetID="6" presetClass="entr" presetSubtype="3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3CDE2E7-CABE-4EF7-AE65-87C4168056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5653" y="1050092"/>
            <a:ext cx="2860693" cy="2683690"/>
          </a:xfrm>
          <a:prstGeom prst="rect">
            <a:avLst/>
          </a:prstGeom>
        </p:spPr>
      </p:pic>
      <p:pic>
        <p:nvPicPr>
          <p:cNvPr id="34" name="图片 33">
            <a:extLst>
              <a:ext uri="{FF2B5EF4-FFF2-40B4-BE49-F238E27FC236}">
                <a16:creationId xmlns:a16="http://schemas.microsoft.com/office/drawing/2014/main" id="{180B38B4-B217-4B74-AD81-57191F6A9E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5121" y="4405397"/>
            <a:ext cx="755420" cy="1536161"/>
          </a:xfrm>
          <a:prstGeom prst="rect">
            <a:avLst/>
          </a:prstGeom>
        </p:spPr>
      </p:pic>
      <p:pic>
        <p:nvPicPr>
          <p:cNvPr id="35" name="图片 34">
            <a:extLst>
              <a:ext uri="{FF2B5EF4-FFF2-40B4-BE49-F238E27FC236}">
                <a16:creationId xmlns:a16="http://schemas.microsoft.com/office/drawing/2014/main" id="{7A1E37F4-A53F-438E-B836-79F9931006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8826" y="4405397"/>
            <a:ext cx="755420" cy="1536161"/>
          </a:xfrm>
          <a:prstGeom prst="rect">
            <a:avLst/>
          </a:prstGeom>
        </p:spPr>
      </p:pic>
      <p:pic>
        <p:nvPicPr>
          <p:cNvPr id="36" name="图片 35">
            <a:extLst>
              <a:ext uri="{FF2B5EF4-FFF2-40B4-BE49-F238E27FC236}">
                <a16:creationId xmlns:a16="http://schemas.microsoft.com/office/drawing/2014/main" id="{C4A7E568-6330-4C02-8F94-698E2C3FD5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00460" y="4405397"/>
            <a:ext cx="755420" cy="1536161"/>
          </a:xfrm>
          <a:prstGeom prst="rect">
            <a:avLst/>
          </a:prstGeom>
        </p:spPr>
      </p:pic>
      <p:pic>
        <p:nvPicPr>
          <p:cNvPr id="37" name="图片 36">
            <a:extLst>
              <a:ext uri="{FF2B5EF4-FFF2-40B4-BE49-F238E27FC236}">
                <a16:creationId xmlns:a16="http://schemas.microsoft.com/office/drawing/2014/main" id="{EFEB9C42-F42A-4009-8A97-4DB24342CE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58305" y="4581573"/>
            <a:ext cx="1036033" cy="1330234"/>
          </a:xfrm>
          <a:prstGeom prst="rect">
            <a:avLst/>
          </a:prstGeom>
        </p:spPr>
      </p:pic>
      <p:sp>
        <p:nvSpPr>
          <p:cNvPr id="38" name="文本框 37">
            <a:extLst>
              <a:ext uri="{FF2B5EF4-FFF2-40B4-BE49-F238E27FC236}">
                <a16:creationId xmlns:a16="http://schemas.microsoft.com/office/drawing/2014/main" id="{20A5B2CD-6EE6-47D8-B581-F922685C6618}"/>
              </a:ext>
            </a:extLst>
          </p:cNvPr>
          <p:cNvSpPr txBox="1"/>
          <p:nvPr/>
        </p:nvSpPr>
        <p:spPr>
          <a:xfrm>
            <a:off x="3008787" y="4433473"/>
            <a:ext cx="553998" cy="1569660"/>
          </a:xfrm>
          <a:prstGeom prst="rect">
            <a:avLst/>
          </a:prstGeom>
          <a:noFill/>
        </p:spPr>
        <p:txBody>
          <a:bodyPr vert="eaVert" wrap="square" rtlCol="0">
            <a:spAutoFit/>
          </a:bodyPr>
          <a:lstStyle/>
          <a:p>
            <a:pPr algn="ctr"/>
            <a:r>
              <a:rPr lang="zh-CN" altLang="en-US" sz="2400" spc="-150" dirty="0">
                <a:cs typeface="+mn-ea"/>
                <a:sym typeface="+mn-lt"/>
              </a:rPr>
              <a:t>国学经典</a:t>
            </a:r>
          </a:p>
        </p:txBody>
      </p:sp>
      <p:sp>
        <p:nvSpPr>
          <p:cNvPr id="39" name="文本框 38">
            <a:extLst>
              <a:ext uri="{FF2B5EF4-FFF2-40B4-BE49-F238E27FC236}">
                <a16:creationId xmlns:a16="http://schemas.microsoft.com/office/drawing/2014/main" id="{B072EA38-C185-4F27-A852-C2ABE2DEC078}"/>
              </a:ext>
            </a:extLst>
          </p:cNvPr>
          <p:cNvSpPr txBox="1"/>
          <p:nvPr/>
        </p:nvSpPr>
        <p:spPr>
          <a:xfrm>
            <a:off x="5160171" y="4433473"/>
            <a:ext cx="553998" cy="1569660"/>
          </a:xfrm>
          <a:prstGeom prst="rect">
            <a:avLst/>
          </a:prstGeom>
          <a:noFill/>
        </p:spPr>
        <p:txBody>
          <a:bodyPr vert="eaVert" wrap="square" rtlCol="0">
            <a:spAutoFit/>
          </a:bodyPr>
          <a:lstStyle/>
          <a:p>
            <a:pPr algn="ctr"/>
            <a:r>
              <a:rPr lang="zh-CN" altLang="en-US" sz="2400" spc="-150" dirty="0">
                <a:cs typeface="+mn-ea"/>
                <a:sym typeface="+mn-lt"/>
              </a:rPr>
              <a:t>琴棋书画</a:t>
            </a:r>
          </a:p>
        </p:txBody>
      </p:sp>
      <p:sp>
        <p:nvSpPr>
          <p:cNvPr id="40" name="文本框 39">
            <a:extLst>
              <a:ext uri="{FF2B5EF4-FFF2-40B4-BE49-F238E27FC236}">
                <a16:creationId xmlns:a16="http://schemas.microsoft.com/office/drawing/2014/main" id="{CA1AE321-8507-41A8-A76B-021D6C2EE4D9}"/>
              </a:ext>
            </a:extLst>
          </p:cNvPr>
          <p:cNvSpPr txBox="1"/>
          <p:nvPr/>
        </p:nvSpPr>
        <p:spPr>
          <a:xfrm>
            <a:off x="7311555" y="4433473"/>
            <a:ext cx="553998" cy="1569660"/>
          </a:xfrm>
          <a:prstGeom prst="rect">
            <a:avLst/>
          </a:prstGeom>
          <a:noFill/>
        </p:spPr>
        <p:txBody>
          <a:bodyPr vert="eaVert" wrap="square" rtlCol="0">
            <a:spAutoFit/>
          </a:bodyPr>
          <a:lstStyle/>
          <a:p>
            <a:pPr algn="ctr"/>
            <a:r>
              <a:rPr lang="zh-CN" altLang="en-US" sz="2400" spc="-150" dirty="0">
                <a:cs typeface="+mn-ea"/>
                <a:sym typeface="+mn-lt"/>
              </a:rPr>
              <a:t>古玩器物</a:t>
            </a:r>
          </a:p>
        </p:txBody>
      </p:sp>
      <p:sp>
        <p:nvSpPr>
          <p:cNvPr id="41" name="文本框 40">
            <a:extLst>
              <a:ext uri="{FF2B5EF4-FFF2-40B4-BE49-F238E27FC236}">
                <a16:creationId xmlns:a16="http://schemas.microsoft.com/office/drawing/2014/main" id="{F48FF21B-AAB9-4A08-A56F-CD42027DE323}"/>
              </a:ext>
            </a:extLst>
          </p:cNvPr>
          <p:cNvSpPr txBox="1"/>
          <p:nvPr/>
        </p:nvSpPr>
        <p:spPr>
          <a:xfrm>
            <a:off x="9462938" y="4433473"/>
            <a:ext cx="553998" cy="1569660"/>
          </a:xfrm>
          <a:prstGeom prst="rect">
            <a:avLst/>
          </a:prstGeom>
          <a:noFill/>
        </p:spPr>
        <p:txBody>
          <a:bodyPr vert="eaVert" wrap="square" rtlCol="0">
            <a:spAutoFit/>
          </a:bodyPr>
          <a:lstStyle/>
          <a:p>
            <a:pPr algn="ctr"/>
            <a:r>
              <a:rPr lang="zh-CN" altLang="en-US" sz="2400" spc="-150" dirty="0">
                <a:cs typeface="+mn-ea"/>
                <a:sym typeface="+mn-lt"/>
              </a:rPr>
              <a:t>传统建筑</a:t>
            </a:r>
          </a:p>
        </p:txBody>
      </p:sp>
      <p:pic>
        <p:nvPicPr>
          <p:cNvPr id="42" name="图片 41"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651506E5-B817-48FF-B47E-4CE403A13C2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1375" y="2977098"/>
            <a:ext cx="493819" cy="499915"/>
          </a:xfrm>
          <a:prstGeom prst="rect">
            <a:avLst/>
          </a:prstGeom>
        </p:spPr>
      </p:pic>
    </p:spTree>
    <p:extLst>
      <p:ext uri="{BB962C8B-B14F-4D97-AF65-F5344CB8AC3E}">
        <p14:creationId xmlns:p14="http://schemas.microsoft.com/office/powerpoint/2010/main" val="174788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6" presetClass="entr" presetSubtype="32" fill="hold" nodeType="withEffect">
                                  <p:stCondLst>
                                    <p:cond delay="500"/>
                                  </p:stCondLst>
                                  <p:childTnLst>
                                    <p:set>
                                      <p:cBhvr>
                                        <p:cTn id="10" dur="1" fill="hold">
                                          <p:stCondLst>
                                            <p:cond delay="0"/>
                                          </p:stCondLst>
                                        </p:cTn>
                                        <p:tgtEl>
                                          <p:spTgt spid="42"/>
                                        </p:tgtEl>
                                        <p:attrNameLst>
                                          <p:attrName>style.visibility</p:attrName>
                                        </p:attrNameLst>
                                      </p:cBhvr>
                                      <p:to>
                                        <p:strVal val="visible"/>
                                      </p:to>
                                    </p:set>
                                    <p:animEffect transition="in" filter="circle(out)">
                                      <p:cBhvr>
                                        <p:cTn id="11" dur="2000"/>
                                        <p:tgtEl>
                                          <p:spTgt spid="42"/>
                                        </p:tgtEl>
                                      </p:cBhvr>
                                    </p:animEffect>
                                  </p:childTnLst>
                                </p:cTn>
                              </p:par>
                            </p:childTnLst>
                          </p:cTn>
                        </p:par>
                        <p:par>
                          <p:cTn id="12" fill="hold">
                            <p:stCondLst>
                              <p:cond delay="2500"/>
                            </p:stCondLst>
                            <p:childTnLst>
                              <p:par>
                                <p:cTn id="13" presetID="2" presetClass="entr" presetSubtype="4" decel="10000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500" fill="hold"/>
                                        <p:tgtEl>
                                          <p:spTgt spid="34"/>
                                        </p:tgtEl>
                                        <p:attrNameLst>
                                          <p:attrName>ppt_x</p:attrName>
                                        </p:attrNameLst>
                                      </p:cBhvr>
                                      <p:tavLst>
                                        <p:tav tm="0">
                                          <p:val>
                                            <p:strVal val="#ppt_x"/>
                                          </p:val>
                                        </p:tav>
                                        <p:tav tm="100000">
                                          <p:val>
                                            <p:strVal val="#ppt_x"/>
                                          </p:val>
                                        </p:tav>
                                      </p:tavLst>
                                    </p:anim>
                                    <p:anim calcmode="lin" valueType="num">
                                      <p:cBhvr additive="base">
                                        <p:cTn id="16" dur="1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ppt_x"/>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4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500" fill="hold"/>
                                        <p:tgtEl>
                                          <p:spTgt spid="36"/>
                                        </p:tgtEl>
                                        <p:attrNameLst>
                                          <p:attrName>ppt_x</p:attrName>
                                        </p:attrNameLst>
                                      </p:cBhvr>
                                      <p:tavLst>
                                        <p:tav tm="0">
                                          <p:val>
                                            <p:strVal val="#ppt_x"/>
                                          </p:val>
                                        </p:tav>
                                        <p:tav tm="100000">
                                          <p:val>
                                            <p:strVal val="#ppt_x"/>
                                          </p:val>
                                        </p:tav>
                                      </p:tavLst>
                                    </p:anim>
                                    <p:anim calcmode="lin" valueType="num">
                                      <p:cBhvr additive="base">
                                        <p:cTn id="24" dur="1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6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500" fill="hold"/>
                                        <p:tgtEl>
                                          <p:spTgt spid="37"/>
                                        </p:tgtEl>
                                        <p:attrNameLst>
                                          <p:attrName>ppt_x</p:attrName>
                                        </p:attrNameLst>
                                      </p:cBhvr>
                                      <p:tavLst>
                                        <p:tav tm="0">
                                          <p:val>
                                            <p:strVal val="#ppt_x"/>
                                          </p:val>
                                        </p:tav>
                                        <p:tav tm="100000">
                                          <p:val>
                                            <p:strVal val="#ppt_x"/>
                                          </p:val>
                                        </p:tav>
                                      </p:tavLst>
                                    </p:anim>
                                    <p:anim calcmode="lin" valueType="num">
                                      <p:cBhvr additive="base">
                                        <p:cTn id="28" dur="1500" fill="hold"/>
                                        <p:tgtEl>
                                          <p:spTgt spid="37"/>
                                        </p:tgtEl>
                                        <p:attrNameLst>
                                          <p:attrName>ppt_y</p:attrName>
                                        </p:attrNameLst>
                                      </p:cBhvr>
                                      <p:tavLst>
                                        <p:tav tm="0">
                                          <p:val>
                                            <p:strVal val="1+#ppt_h/2"/>
                                          </p:val>
                                        </p:tav>
                                        <p:tav tm="100000">
                                          <p:val>
                                            <p:strVal val="#ppt_y"/>
                                          </p:val>
                                        </p:tav>
                                      </p:tavLst>
                                    </p:anim>
                                  </p:childTnLst>
                                </p:cTn>
                              </p:par>
                            </p:childTnLst>
                          </p:cTn>
                        </p:par>
                        <p:par>
                          <p:cTn id="29" fill="hold">
                            <p:stCondLst>
                              <p:cond delay="4600"/>
                            </p:stCondLst>
                            <p:childTnLst>
                              <p:par>
                                <p:cTn id="30" presetID="14" presetClass="entr" presetSubtype="1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randombar(horizontal)">
                                      <p:cBhvr>
                                        <p:cTn id="32" dur="500"/>
                                        <p:tgtEl>
                                          <p:spTgt spid="38"/>
                                        </p:tgtEl>
                                      </p:cBhvr>
                                    </p:animEffect>
                                  </p:childTnLst>
                                </p:cTn>
                              </p:par>
                            </p:childTnLst>
                          </p:cTn>
                        </p:par>
                        <p:par>
                          <p:cTn id="33" fill="hold">
                            <p:stCondLst>
                              <p:cond delay="5100"/>
                            </p:stCondLst>
                            <p:childTnLst>
                              <p:par>
                                <p:cTn id="34" presetID="14" presetClass="entr" presetSubtype="1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randombar(horizontal)">
                                      <p:cBhvr>
                                        <p:cTn id="36" dur="500"/>
                                        <p:tgtEl>
                                          <p:spTgt spid="39"/>
                                        </p:tgtEl>
                                      </p:cBhvr>
                                    </p:animEffect>
                                  </p:childTnLst>
                                </p:cTn>
                              </p:par>
                            </p:childTnLst>
                          </p:cTn>
                        </p:par>
                        <p:par>
                          <p:cTn id="37" fill="hold">
                            <p:stCondLst>
                              <p:cond delay="5600"/>
                            </p:stCondLst>
                            <p:childTnLst>
                              <p:par>
                                <p:cTn id="38" presetID="14" presetClass="entr" presetSubtype="1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childTnLst>
                          </p:cTn>
                        </p:par>
                        <p:par>
                          <p:cTn id="41" fill="hold">
                            <p:stCondLst>
                              <p:cond delay="6100"/>
                            </p:stCondLst>
                            <p:childTnLst>
                              <p:par>
                                <p:cTn id="42" presetID="14" presetClass="entr" presetSubtype="1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517A691A-B629-4C3B-B519-264512F419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2515718"/>
            <a:ext cx="1136650" cy="2311400"/>
          </a:xfrm>
          <a:prstGeom prst="rect">
            <a:avLst/>
          </a:prstGeom>
        </p:spPr>
      </p:pic>
      <p:pic>
        <p:nvPicPr>
          <p:cNvPr id="31" name="图片 30">
            <a:extLst>
              <a:ext uri="{FF2B5EF4-FFF2-40B4-BE49-F238E27FC236}">
                <a16:creationId xmlns:a16="http://schemas.microsoft.com/office/drawing/2014/main" id="{33E25BED-0889-4D00-BD8F-DD08E11680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85269" y="1284941"/>
            <a:ext cx="6094090" cy="5384581"/>
          </a:xfrm>
          <a:prstGeom prst="rect">
            <a:avLst/>
          </a:prstGeom>
        </p:spPr>
      </p:pic>
      <p:sp>
        <p:nvSpPr>
          <p:cNvPr id="47" name="TextBox 7">
            <a:extLst>
              <a:ext uri="{FF2B5EF4-FFF2-40B4-BE49-F238E27FC236}">
                <a16:creationId xmlns:a16="http://schemas.microsoft.com/office/drawing/2014/main" id="{9C09A015-A47D-489D-9A58-3DA24F7BCC0C}"/>
              </a:ext>
            </a:extLst>
          </p:cNvPr>
          <p:cNvSpPr txBox="1">
            <a:spLocks noChangeArrowheads="1"/>
          </p:cNvSpPr>
          <p:nvPr/>
        </p:nvSpPr>
        <p:spPr bwMode="auto">
          <a:xfrm>
            <a:off x="7200476" y="3026735"/>
            <a:ext cx="3851347"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6000" spc="300" dirty="0">
                <a:latin typeface="+mn-lt"/>
                <a:ea typeface="+mn-ea"/>
                <a:cs typeface="+mn-ea"/>
                <a:sym typeface="+mn-lt"/>
              </a:rPr>
              <a:t>国学经典</a:t>
            </a:r>
          </a:p>
        </p:txBody>
      </p:sp>
      <p:sp>
        <p:nvSpPr>
          <p:cNvPr id="48" name="TextBox 19">
            <a:extLst>
              <a:ext uri="{FF2B5EF4-FFF2-40B4-BE49-F238E27FC236}">
                <a16:creationId xmlns:a16="http://schemas.microsoft.com/office/drawing/2014/main" id="{2AE477EF-38AA-4A4C-8D33-7C9BBA218483}"/>
              </a:ext>
            </a:extLst>
          </p:cNvPr>
          <p:cNvSpPr txBox="1"/>
          <p:nvPr/>
        </p:nvSpPr>
        <p:spPr>
          <a:xfrm>
            <a:off x="7487346" y="4126108"/>
            <a:ext cx="2463648" cy="289611"/>
          </a:xfrm>
          <a:prstGeom prst="rect">
            <a:avLst/>
          </a:prstGeom>
          <a:noFill/>
        </p:spPr>
        <p:txBody>
          <a:bodyPr wrap="none" lIns="42970" tIns="21485" rIns="42970" bIns="21485" rtlCol="0">
            <a:spAutoFit/>
          </a:bodyPr>
          <a:lstStyle/>
          <a:p>
            <a:r>
              <a:rPr lang="en-US" altLang="zh-CN" sz="1600" spc="600" dirty="0">
                <a:solidFill>
                  <a:srgbClr val="5379B8"/>
                </a:solidFill>
                <a:cs typeface="+mn-ea"/>
                <a:sym typeface="+mn-lt"/>
              </a:rPr>
              <a:t>THE PART ONE</a:t>
            </a:r>
          </a:p>
        </p:txBody>
      </p:sp>
      <p:pic>
        <p:nvPicPr>
          <p:cNvPr id="50" name="图片 49"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1D740BB2-9A05-4435-99D3-F0E78002D1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59963" y="4644533"/>
            <a:ext cx="493819" cy="499915"/>
          </a:xfrm>
          <a:prstGeom prst="rect">
            <a:avLst/>
          </a:prstGeom>
        </p:spPr>
      </p:pic>
    </p:spTree>
    <p:extLst>
      <p:ext uri="{BB962C8B-B14F-4D97-AF65-F5344CB8AC3E}">
        <p14:creationId xmlns:p14="http://schemas.microsoft.com/office/powerpoint/2010/main" val="1402061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500" fill="hold"/>
                                        <p:tgtEl>
                                          <p:spTgt spid="14"/>
                                        </p:tgtEl>
                                        <p:attrNameLst>
                                          <p:attrName>ppt_x</p:attrName>
                                        </p:attrNameLst>
                                      </p:cBhvr>
                                      <p:tavLst>
                                        <p:tav tm="0">
                                          <p:val>
                                            <p:strVal val="1+#ppt_w/2"/>
                                          </p:val>
                                        </p:tav>
                                        <p:tav tm="100000">
                                          <p:val>
                                            <p:strVal val="#ppt_x"/>
                                          </p:val>
                                        </p:tav>
                                      </p:tavLst>
                                    </p:anim>
                                    <p:anim calcmode="lin" valueType="num">
                                      <p:cBhvr additive="base">
                                        <p:cTn id="14" dur="1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315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48"/>
                                        </p:tgtEl>
                                        <p:attrNameLst>
                                          <p:attrName>style.visibility</p:attrName>
                                        </p:attrNameLst>
                                      </p:cBhvr>
                                      <p:to>
                                        <p:strVal val="visible"/>
                                      </p:to>
                                    </p:set>
                                    <p:anim to="" calcmode="lin" valueType="num">
                                      <p:cBhvr>
                                        <p:cTn id="2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4600"/>
                            </p:stCondLst>
                            <p:childTnLst>
                              <p:par>
                                <p:cTn id="29" presetID="5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8D1B25C-B6BC-4D2F-933A-C209894F3273}"/>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rcRect/>
          <a:stretch/>
        </p:blipFill>
        <p:spPr>
          <a:xfrm>
            <a:off x="0" y="714747"/>
            <a:ext cx="12192000" cy="6143253"/>
          </a:xfrm>
          <a:prstGeom prst="rect">
            <a:avLst/>
          </a:prstGeom>
        </p:spPr>
      </p:pic>
      <p:pic>
        <p:nvPicPr>
          <p:cNvPr id="2" name="图片 1">
            <a:extLst>
              <a:ext uri="{FF2B5EF4-FFF2-40B4-BE49-F238E27FC236}">
                <a16:creationId xmlns:a16="http://schemas.microsoft.com/office/drawing/2014/main" id="{1EAD6304-84E2-43E3-8455-EDEEB36AE1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1F006460-CA22-47D4-AFBB-1C36A42419F5}"/>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国学经典</a:t>
            </a:r>
          </a:p>
        </p:txBody>
      </p:sp>
      <p:pic>
        <p:nvPicPr>
          <p:cNvPr id="5" name="图片 4">
            <a:extLst>
              <a:ext uri="{FF2B5EF4-FFF2-40B4-BE49-F238E27FC236}">
                <a16:creationId xmlns:a16="http://schemas.microsoft.com/office/drawing/2014/main" id="{A5E14C51-4E53-4099-9383-CE6150E596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022431" y="1167776"/>
            <a:ext cx="3821907" cy="5361611"/>
          </a:xfrm>
          <a:prstGeom prst="rect">
            <a:avLst/>
          </a:prstGeom>
        </p:spPr>
      </p:pic>
      <p:grpSp>
        <p:nvGrpSpPr>
          <p:cNvPr id="8" name="组合 7">
            <a:extLst>
              <a:ext uri="{FF2B5EF4-FFF2-40B4-BE49-F238E27FC236}">
                <a16:creationId xmlns:a16="http://schemas.microsoft.com/office/drawing/2014/main" id="{FE74D1A1-608F-42D6-B2BC-E4951342360B}"/>
              </a:ext>
            </a:extLst>
          </p:cNvPr>
          <p:cNvGrpSpPr/>
          <p:nvPr/>
        </p:nvGrpSpPr>
        <p:grpSpPr>
          <a:xfrm>
            <a:off x="2368181" y="1640759"/>
            <a:ext cx="4339650" cy="2967292"/>
            <a:chOff x="3874543" y="2277808"/>
            <a:chExt cx="4339650" cy="2967292"/>
          </a:xfrm>
        </p:grpSpPr>
        <p:sp>
          <p:nvSpPr>
            <p:cNvPr id="9" name="矩形 8">
              <a:extLst>
                <a:ext uri="{FF2B5EF4-FFF2-40B4-BE49-F238E27FC236}">
                  <a16:creationId xmlns:a16="http://schemas.microsoft.com/office/drawing/2014/main" id="{2BB4E1BE-4F3A-4D33-B453-024D82F012FA}"/>
                </a:ext>
              </a:extLst>
            </p:cNvPr>
            <p:cNvSpPr/>
            <p:nvPr/>
          </p:nvSpPr>
          <p:spPr>
            <a:xfrm>
              <a:off x="3874543" y="2277808"/>
              <a:ext cx="4339650" cy="2967292"/>
            </a:xfrm>
            <a:prstGeom prst="rect">
              <a:avLst/>
            </a:prstGeom>
          </p:spPr>
          <p:txBody>
            <a:bodyPr vert="eaVert" wrap="square">
              <a:spAutoFit/>
            </a:bodyPr>
            <a:lstStyle/>
            <a:p>
              <a:pPr>
                <a:lnSpc>
                  <a:spcPct val="150000"/>
                </a:lnSpc>
              </a:pPr>
              <a:r>
                <a:rPr lang="zh-CN" altLang="en-US" sz="2000" dirty="0">
                  <a:solidFill>
                    <a:schemeClr val="tx1">
                      <a:lumMod val="85000"/>
                      <a:lumOff val="15000"/>
                    </a:schemeClr>
                  </a:solidFill>
                  <a:cs typeface="+mn-ea"/>
                  <a:sym typeface="+mn-lt"/>
                </a:rPr>
                <a:t>有聲音       </a:t>
              </a:r>
            </a:p>
            <a:p>
              <a:pPr>
                <a:lnSpc>
                  <a:spcPct val="150000"/>
                </a:lnSpc>
              </a:pPr>
              <a:r>
                <a:rPr lang="zh-CN" altLang="en-US" sz="2000" dirty="0">
                  <a:solidFill>
                    <a:schemeClr val="tx1">
                      <a:lumMod val="85000"/>
                      <a:lumOff val="15000"/>
                    </a:schemeClr>
                  </a:solidFill>
                  <a:cs typeface="+mn-ea"/>
                  <a:sym typeface="+mn-lt"/>
                </a:rPr>
                <a:t>血脈深處沸腾昂揚</a:t>
              </a:r>
              <a:endParaRPr lang="en-US" altLang="zh-CN" sz="2000" dirty="0">
                <a:solidFill>
                  <a:schemeClr val="tx1">
                    <a:lumMod val="85000"/>
                    <a:lumOff val="15000"/>
                  </a:schemeClr>
                </a:solidFill>
                <a:cs typeface="+mn-ea"/>
                <a:sym typeface="+mn-lt"/>
              </a:endParaRPr>
            </a:p>
            <a:p>
              <a:pPr>
                <a:lnSpc>
                  <a:spcPct val="150000"/>
                </a:lnSpc>
              </a:pPr>
              <a:r>
                <a:rPr lang="zh-CN" altLang="en-US" sz="2000" dirty="0">
                  <a:solidFill>
                    <a:schemeClr val="tx1">
                      <a:lumMod val="85000"/>
                      <a:lumOff val="15000"/>
                    </a:schemeClr>
                  </a:solidFill>
                  <a:cs typeface="+mn-ea"/>
                  <a:sym typeface="+mn-lt"/>
                </a:rPr>
                <a:t>千年風雨裡    </a:t>
              </a:r>
            </a:p>
            <a:p>
              <a:pPr>
                <a:lnSpc>
                  <a:spcPct val="150000"/>
                </a:lnSpc>
              </a:pPr>
              <a:r>
                <a:rPr lang="zh-CN" altLang="en-US" sz="2000" dirty="0">
                  <a:solidFill>
                    <a:schemeClr val="tx1">
                      <a:lumMod val="85000"/>
                      <a:lumOff val="15000"/>
                    </a:schemeClr>
                  </a:solidFill>
                  <a:cs typeface="+mn-ea"/>
                  <a:sym typeface="+mn-lt"/>
                </a:rPr>
                <a:t>緩緩擎一輪新日</a:t>
              </a:r>
            </a:p>
            <a:p>
              <a:pPr>
                <a:lnSpc>
                  <a:spcPct val="150000"/>
                </a:lnSpc>
              </a:pPr>
              <a:r>
                <a:rPr lang="zh-CN" altLang="en-US" sz="2000" dirty="0">
                  <a:solidFill>
                    <a:schemeClr val="tx1">
                      <a:lumMod val="85000"/>
                      <a:lumOff val="15000"/>
                    </a:schemeClr>
                  </a:solidFill>
                  <a:cs typeface="+mn-ea"/>
                  <a:sym typeface="+mn-lt"/>
                </a:rPr>
                <a:t>従東方曻起的是龍</a:t>
              </a:r>
              <a:endParaRPr lang="en-US" altLang="zh-CN" sz="2000" dirty="0">
                <a:solidFill>
                  <a:schemeClr val="tx1">
                    <a:lumMod val="85000"/>
                    <a:lumOff val="15000"/>
                  </a:schemeClr>
                </a:solidFill>
                <a:cs typeface="+mn-ea"/>
                <a:sym typeface="+mn-lt"/>
              </a:endParaRPr>
            </a:p>
            <a:p>
              <a:pPr>
                <a:lnSpc>
                  <a:spcPct val="150000"/>
                </a:lnSpc>
              </a:pPr>
              <a:r>
                <a:rPr lang="zh-CN" altLang="en-US" sz="2000" dirty="0">
                  <a:solidFill>
                    <a:schemeClr val="tx1">
                      <a:lumMod val="85000"/>
                      <a:lumOff val="15000"/>
                    </a:schemeClr>
                  </a:solidFill>
                  <a:cs typeface="+mn-ea"/>
                  <a:sym typeface="+mn-lt"/>
                </a:rPr>
                <a:t>有聲音 血脈深處沸腾昂揚</a:t>
              </a:r>
              <a:endParaRPr lang="en-US" altLang="zh-CN" sz="2000" dirty="0">
                <a:solidFill>
                  <a:schemeClr val="tx1">
                    <a:lumMod val="85000"/>
                    <a:lumOff val="15000"/>
                  </a:schemeClr>
                </a:solidFill>
                <a:cs typeface="+mn-ea"/>
                <a:sym typeface="+mn-lt"/>
              </a:endParaRPr>
            </a:p>
            <a:p>
              <a:pPr>
                <a:lnSpc>
                  <a:spcPct val="150000"/>
                </a:lnSpc>
              </a:pPr>
              <a:r>
                <a:rPr lang="zh-CN" altLang="en-US" sz="2000" dirty="0">
                  <a:solidFill>
                    <a:schemeClr val="tx1">
                      <a:lumMod val="85000"/>
                      <a:lumOff val="15000"/>
                    </a:schemeClr>
                  </a:solidFill>
                  <a:cs typeface="+mn-ea"/>
                  <a:sym typeface="+mn-lt"/>
                </a:rPr>
                <a:t>千年風雨裡    </a:t>
              </a:r>
            </a:p>
            <a:p>
              <a:pPr>
                <a:lnSpc>
                  <a:spcPct val="150000"/>
                </a:lnSpc>
              </a:pPr>
              <a:r>
                <a:rPr lang="zh-CN" altLang="en-US" sz="2000" dirty="0">
                  <a:solidFill>
                    <a:schemeClr val="tx1">
                      <a:lumMod val="85000"/>
                      <a:lumOff val="15000"/>
                    </a:schemeClr>
                  </a:solidFill>
                  <a:cs typeface="+mn-ea"/>
                  <a:sym typeface="+mn-lt"/>
                </a:rPr>
                <a:t>緩緩擎一輪新日</a:t>
              </a:r>
            </a:p>
            <a:p>
              <a:pPr>
                <a:lnSpc>
                  <a:spcPct val="150000"/>
                </a:lnSpc>
              </a:pPr>
              <a:r>
                <a:rPr lang="zh-CN" altLang="en-US" sz="2000" dirty="0">
                  <a:solidFill>
                    <a:schemeClr val="tx1">
                      <a:lumMod val="85000"/>
                      <a:lumOff val="15000"/>
                    </a:schemeClr>
                  </a:solidFill>
                  <a:cs typeface="+mn-ea"/>
                  <a:sym typeface="+mn-lt"/>
                </a:rPr>
                <a:t>従東方曻起的是龍</a:t>
              </a:r>
            </a:p>
          </p:txBody>
        </p:sp>
        <p:grpSp>
          <p:nvGrpSpPr>
            <p:cNvPr id="10" name="组合 9">
              <a:extLst>
                <a:ext uri="{FF2B5EF4-FFF2-40B4-BE49-F238E27FC236}">
                  <a16:creationId xmlns:a16="http://schemas.microsoft.com/office/drawing/2014/main" id="{38246ADC-DBDA-4011-9596-6D231C69057C}"/>
                </a:ext>
              </a:extLst>
            </p:cNvPr>
            <p:cNvGrpSpPr/>
            <p:nvPr/>
          </p:nvGrpSpPr>
          <p:grpSpPr>
            <a:xfrm>
              <a:off x="5740400" y="2277808"/>
              <a:ext cx="2318044" cy="2967292"/>
              <a:chOff x="2077129" y="1952823"/>
              <a:chExt cx="1407256" cy="1368000"/>
            </a:xfrm>
          </p:grpSpPr>
          <p:cxnSp>
            <p:nvCxnSpPr>
              <p:cNvPr id="16" name="直接连接符 15">
                <a:extLst>
                  <a:ext uri="{FF2B5EF4-FFF2-40B4-BE49-F238E27FC236}">
                    <a16:creationId xmlns:a16="http://schemas.microsoft.com/office/drawing/2014/main" id="{29B98A9D-9964-4468-AFA3-ADA701471D51}"/>
                  </a:ext>
                </a:extLst>
              </p:cNvPr>
              <p:cNvCxnSpPr/>
              <p:nvPr/>
            </p:nvCxnSpPr>
            <p:spPr>
              <a:xfrm>
                <a:off x="3484385"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86A2A58-C8F1-4640-A09F-6AFCA70A2127}"/>
                  </a:ext>
                </a:extLst>
              </p:cNvPr>
              <p:cNvCxnSpPr/>
              <p:nvPr/>
            </p:nvCxnSpPr>
            <p:spPr>
              <a:xfrm>
                <a:off x="3202933"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E6F4B20-6CC6-44EA-9265-BC91E6AD683E}"/>
                  </a:ext>
                </a:extLst>
              </p:cNvPr>
              <p:cNvCxnSpPr/>
              <p:nvPr/>
            </p:nvCxnSpPr>
            <p:spPr>
              <a:xfrm>
                <a:off x="2921482"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B9B9050-5B05-4734-A0E5-8E85F0CE7A94}"/>
                  </a:ext>
                </a:extLst>
              </p:cNvPr>
              <p:cNvCxnSpPr/>
              <p:nvPr/>
            </p:nvCxnSpPr>
            <p:spPr>
              <a:xfrm>
                <a:off x="2640031"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54AE76E-0F4A-4158-8611-59D26B26504E}"/>
                  </a:ext>
                </a:extLst>
              </p:cNvPr>
              <p:cNvCxnSpPr/>
              <p:nvPr/>
            </p:nvCxnSpPr>
            <p:spPr>
              <a:xfrm>
                <a:off x="2358580"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59A26DC-E9F9-4278-ABDF-9BC1C361AF67}"/>
                  </a:ext>
                </a:extLst>
              </p:cNvPr>
              <p:cNvCxnSpPr/>
              <p:nvPr/>
            </p:nvCxnSpPr>
            <p:spPr>
              <a:xfrm>
                <a:off x="2077129"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C0C19CEE-1988-4B39-B01A-8560082B1986}"/>
                </a:ext>
              </a:extLst>
            </p:cNvPr>
            <p:cNvGrpSpPr/>
            <p:nvPr/>
          </p:nvGrpSpPr>
          <p:grpSpPr>
            <a:xfrm>
              <a:off x="3940549" y="2277808"/>
              <a:ext cx="1390827" cy="2967292"/>
              <a:chOff x="2640031" y="1952823"/>
              <a:chExt cx="844354" cy="1368000"/>
            </a:xfrm>
          </p:grpSpPr>
          <p:cxnSp>
            <p:nvCxnSpPr>
              <p:cNvPr id="12" name="直接连接符 11">
                <a:extLst>
                  <a:ext uri="{FF2B5EF4-FFF2-40B4-BE49-F238E27FC236}">
                    <a16:creationId xmlns:a16="http://schemas.microsoft.com/office/drawing/2014/main" id="{525D270D-CCFA-404F-92F5-53C5395A12A9}"/>
                  </a:ext>
                </a:extLst>
              </p:cNvPr>
              <p:cNvCxnSpPr/>
              <p:nvPr/>
            </p:nvCxnSpPr>
            <p:spPr>
              <a:xfrm>
                <a:off x="3484385"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7E65DD1-BE9A-4B36-81B6-4D181D2A8B60}"/>
                  </a:ext>
                </a:extLst>
              </p:cNvPr>
              <p:cNvCxnSpPr/>
              <p:nvPr/>
            </p:nvCxnSpPr>
            <p:spPr>
              <a:xfrm>
                <a:off x="3202933"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C29986E-D88F-48C3-81A0-89415F6E9F4B}"/>
                  </a:ext>
                </a:extLst>
              </p:cNvPr>
              <p:cNvCxnSpPr/>
              <p:nvPr/>
            </p:nvCxnSpPr>
            <p:spPr>
              <a:xfrm>
                <a:off x="2921482"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7D08817-02E6-4890-83FE-AE1F1DAF885F}"/>
                  </a:ext>
                </a:extLst>
              </p:cNvPr>
              <p:cNvCxnSpPr/>
              <p:nvPr/>
            </p:nvCxnSpPr>
            <p:spPr>
              <a:xfrm>
                <a:off x="2640031"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22" name="图片 21"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C53BD6C5-BDBA-484C-8F0A-F8C629E3D21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8788" y="4165902"/>
            <a:ext cx="493819" cy="499915"/>
          </a:xfrm>
          <a:prstGeom prst="rect">
            <a:avLst/>
          </a:prstGeom>
        </p:spPr>
      </p:pic>
    </p:spTree>
    <p:extLst>
      <p:ext uri="{BB962C8B-B14F-4D97-AF65-F5344CB8AC3E}">
        <p14:creationId xmlns:p14="http://schemas.microsoft.com/office/powerpoint/2010/main" val="899389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2"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de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1+#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2000"/>
                                        <p:tgtEl>
                                          <p:spTgt spid="8"/>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EAD6304-84E2-43E3-8455-EDEEB36AE1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1F006460-CA22-47D4-AFBB-1C36A42419F5}"/>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国学经典</a:t>
            </a:r>
          </a:p>
        </p:txBody>
      </p:sp>
      <p:pic>
        <p:nvPicPr>
          <p:cNvPr id="5" name="图片 4">
            <a:extLst>
              <a:ext uri="{FF2B5EF4-FFF2-40B4-BE49-F238E27FC236}">
                <a16:creationId xmlns:a16="http://schemas.microsoft.com/office/drawing/2014/main" id="{D7D9064D-8C82-4B19-BC65-A856A2FBE301}"/>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rcRect/>
          <a:stretch/>
        </p:blipFill>
        <p:spPr>
          <a:xfrm>
            <a:off x="4130722" y="17927"/>
            <a:ext cx="8061278" cy="6840074"/>
          </a:xfrm>
          <a:prstGeom prst="rect">
            <a:avLst/>
          </a:prstGeom>
        </p:spPr>
      </p:pic>
      <p:pic>
        <p:nvPicPr>
          <p:cNvPr id="6" name="图片 5">
            <a:extLst>
              <a:ext uri="{FF2B5EF4-FFF2-40B4-BE49-F238E27FC236}">
                <a16:creationId xmlns:a16="http://schemas.microsoft.com/office/drawing/2014/main" id="{D894BDA1-7227-4F30-88BE-3065E61742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53411" y="4667811"/>
            <a:ext cx="2271060" cy="2190189"/>
          </a:xfrm>
          <a:prstGeom prst="rect">
            <a:avLst/>
          </a:prstGeom>
        </p:spPr>
      </p:pic>
      <p:sp>
        <p:nvSpPr>
          <p:cNvPr id="7" name="文本框 6">
            <a:extLst>
              <a:ext uri="{FF2B5EF4-FFF2-40B4-BE49-F238E27FC236}">
                <a16:creationId xmlns:a16="http://schemas.microsoft.com/office/drawing/2014/main" id="{19CE111F-57C0-47E8-A8C9-901C0064E547}"/>
              </a:ext>
            </a:extLst>
          </p:cNvPr>
          <p:cNvSpPr txBox="1"/>
          <p:nvPr/>
        </p:nvSpPr>
        <p:spPr>
          <a:xfrm rot="16200000">
            <a:off x="1358710" y="2278671"/>
            <a:ext cx="3139321" cy="3291361"/>
          </a:xfrm>
          <a:prstGeom prst="rect">
            <a:avLst/>
          </a:prstGeom>
          <a:noFill/>
        </p:spPr>
        <p:txBody>
          <a:bodyPr vert="eaVert" wrap="square" rtlCol="0">
            <a:spAutoFit/>
          </a:bodyPr>
          <a:lstStyle/>
          <a:p>
            <a:endParaRPr lang="zh-CN" altLang="en-US" sz="1600" spc="600" dirty="0">
              <a:cs typeface="+mn-ea"/>
              <a:sym typeface="+mn-lt"/>
            </a:endParaRPr>
          </a:p>
          <a:p>
            <a:r>
              <a:rPr lang="zh-CN" altLang="en-US" sz="1600" spc="600" dirty="0">
                <a:cs typeface="+mn-ea"/>
                <a:sym typeface="+mn-lt"/>
              </a:rPr>
              <a:t>琴音何处寄</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流星泯灭光阴</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琉璃月下冰冷的空气</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檐下花灯熟悉记忆</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风动烛火似已熄</a:t>
            </a:r>
            <a:endParaRPr lang="en-US" altLang="zh-CN" sz="1600" spc="600" dirty="0">
              <a:cs typeface="+mn-ea"/>
              <a:sym typeface="+mn-lt"/>
            </a:endParaRPr>
          </a:p>
          <a:p>
            <a:endParaRPr lang="zh-CN" altLang="en-US" sz="1600" spc="600" dirty="0">
              <a:cs typeface="+mn-ea"/>
              <a:sym typeface="+mn-lt"/>
            </a:endParaRPr>
          </a:p>
          <a:p>
            <a:r>
              <a:rPr lang="zh-CN" altLang="en-US" sz="1600" spc="600" dirty="0">
                <a:cs typeface="+mn-ea"/>
                <a:sym typeface="+mn-lt"/>
              </a:rPr>
              <a:t>怀念忘川夜空中流萤</a:t>
            </a:r>
          </a:p>
        </p:txBody>
      </p:sp>
      <p:pic>
        <p:nvPicPr>
          <p:cNvPr id="8" name="图片 7"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9B232901-EE59-4AFE-839F-116D50E0C68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98457" y="5271549"/>
            <a:ext cx="493819" cy="499915"/>
          </a:xfrm>
          <a:prstGeom prst="rect">
            <a:avLst/>
          </a:prstGeom>
        </p:spPr>
      </p:pic>
    </p:spTree>
    <p:extLst>
      <p:ext uri="{BB962C8B-B14F-4D97-AF65-F5344CB8AC3E}">
        <p14:creationId xmlns:p14="http://schemas.microsoft.com/office/powerpoint/2010/main" val="8981637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2" presetClass="entr" presetSubtype="2"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150"/>
                            </p:stCondLst>
                            <p:childTnLst>
                              <p:par>
                                <p:cTn id="24" presetID="2" presetClass="entr" presetSubtype="6" fill="hold" grpId="0" nodeType="afterEffect">
                                  <p:stCondLst>
                                    <p:cond delay="0"/>
                                  </p:stCondLst>
                                  <p:iterate type="lt">
                                    <p:tmPct val="4651"/>
                                  </p:iterate>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36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E7346FBE-F7D9-4536-ADE4-30A5BB79C6C0}"/>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rcRect/>
          <a:stretch/>
        </p:blipFill>
        <p:spPr>
          <a:xfrm flipH="1">
            <a:off x="0" y="1625600"/>
            <a:ext cx="5658133" cy="5232400"/>
          </a:xfrm>
          <a:prstGeom prst="rect">
            <a:avLst/>
          </a:prstGeom>
        </p:spPr>
      </p:pic>
      <p:pic>
        <p:nvPicPr>
          <p:cNvPr id="2" name="图片 1">
            <a:extLst>
              <a:ext uri="{FF2B5EF4-FFF2-40B4-BE49-F238E27FC236}">
                <a16:creationId xmlns:a16="http://schemas.microsoft.com/office/drawing/2014/main" id="{1EAD6304-84E2-43E3-8455-EDEEB36AE1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794" y="156108"/>
            <a:ext cx="646278" cy="1314219"/>
          </a:xfrm>
          <a:prstGeom prst="rect">
            <a:avLst/>
          </a:prstGeom>
        </p:spPr>
      </p:pic>
      <p:sp>
        <p:nvSpPr>
          <p:cNvPr id="3" name="TextBox 7">
            <a:extLst>
              <a:ext uri="{FF2B5EF4-FFF2-40B4-BE49-F238E27FC236}">
                <a16:creationId xmlns:a16="http://schemas.microsoft.com/office/drawing/2014/main" id="{1F006460-CA22-47D4-AFBB-1C36A42419F5}"/>
              </a:ext>
            </a:extLst>
          </p:cNvPr>
          <p:cNvSpPr txBox="1">
            <a:spLocks noChangeArrowheads="1"/>
          </p:cNvSpPr>
          <p:nvPr/>
        </p:nvSpPr>
        <p:spPr bwMode="auto">
          <a:xfrm>
            <a:off x="1279725" y="491948"/>
            <a:ext cx="3438940"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1218788" eaLnBrk="1" fontAlgn="base" hangingPunct="1">
              <a:spcBef>
                <a:spcPct val="0"/>
              </a:spcBef>
              <a:spcAft>
                <a:spcPct val="0"/>
              </a:spcAft>
            </a:pPr>
            <a:r>
              <a:rPr lang="zh-CN" altLang="en-US" sz="3600" dirty="0">
                <a:solidFill>
                  <a:srgbClr val="000000"/>
                </a:solidFill>
                <a:latin typeface="+mn-lt"/>
                <a:ea typeface="+mn-ea"/>
                <a:cs typeface="+mn-ea"/>
                <a:sym typeface="+mn-lt"/>
              </a:rPr>
              <a:t>国学经典</a:t>
            </a:r>
          </a:p>
        </p:txBody>
      </p:sp>
      <p:pic>
        <p:nvPicPr>
          <p:cNvPr id="22" name="图片 21">
            <a:extLst>
              <a:ext uri="{FF2B5EF4-FFF2-40B4-BE49-F238E27FC236}">
                <a16:creationId xmlns:a16="http://schemas.microsoft.com/office/drawing/2014/main" id="{00013132-EED5-4D89-BC3F-178F0A2031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069" y="2062475"/>
            <a:ext cx="662634" cy="342272"/>
          </a:xfrm>
          <a:prstGeom prst="rect">
            <a:avLst/>
          </a:prstGeom>
        </p:spPr>
      </p:pic>
      <p:sp>
        <p:nvSpPr>
          <p:cNvPr id="23" name="文本框 8">
            <a:extLst>
              <a:ext uri="{FF2B5EF4-FFF2-40B4-BE49-F238E27FC236}">
                <a16:creationId xmlns:a16="http://schemas.microsoft.com/office/drawing/2014/main" id="{7DD4A813-755A-49E5-8B46-967BDA437FF4}"/>
              </a:ext>
            </a:extLst>
          </p:cNvPr>
          <p:cNvSpPr txBox="1"/>
          <p:nvPr/>
        </p:nvSpPr>
        <p:spPr>
          <a:xfrm>
            <a:off x="6251066" y="1838636"/>
            <a:ext cx="2072978" cy="338633"/>
          </a:xfrm>
          <a:prstGeom prst="rect">
            <a:avLst/>
          </a:prstGeom>
          <a:noFill/>
        </p:spPr>
        <p:txBody>
          <a:bodyPr wrap="square" rtlCol="0">
            <a:spAutoFit/>
          </a:bodyPr>
          <a:lstStyle/>
          <a:p>
            <a:pPr fontAlgn="auto">
              <a:spcBef>
                <a:spcPts val="0"/>
              </a:spcBef>
              <a:spcAft>
                <a:spcPts val="0"/>
              </a:spcAft>
            </a:pPr>
            <a:r>
              <a:rPr lang="zh-CN" altLang="en-US" sz="1600" b="1" dirty="0">
                <a:solidFill>
                  <a:schemeClr val="tx1">
                    <a:lumMod val="75000"/>
                    <a:lumOff val="25000"/>
                  </a:schemeClr>
                </a:solidFill>
                <a:cs typeface="+mn-ea"/>
                <a:sym typeface="+mn-lt"/>
              </a:rPr>
              <a:t>填写段落标题</a:t>
            </a:r>
          </a:p>
        </p:txBody>
      </p:sp>
      <p:sp>
        <p:nvSpPr>
          <p:cNvPr id="24" name="矩形 23">
            <a:extLst>
              <a:ext uri="{FF2B5EF4-FFF2-40B4-BE49-F238E27FC236}">
                <a16:creationId xmlns:a16="http://schemas.microsoft.com/office/drawing/2014/main" id="{D5631033-5908-4353-84D2-7628D2C91142}"/>
              </a:ext>
            </a:extLst>
          </p:cNvPr>
          <p:cNvSpPr/>
          <p:nvPr/>
        </p:nvSpPr>
        <p:spPr>
          <a:xfrm>
            <a:off x="6251067" y="2143233"/>
            <a:ext cx="3986628"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a:t>
            </a:r>
          </a:p>
        </p:txBody>
      </p:sp>
      <p:pic>
        <p:nvPicPr>
          <p:cNvPr id="25" name="图片 24">
            <a:extLst>
              <a:ext uri="{FF2B5EF4-FFF2-40B4-BE49-F238E27FC236}">
                <a16:creationId xmlns:a16="http://schemas.microsoft.com/office/drawing/2014/main" id="{E2DD201E-6FA9-4B90-B058-F0A661B17F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069" y="3660954"/>
            <a:ext cx="662634" cy="342272"/>
          </a:xfrm>
          <a:prstGeom prst="rect">
            <a:avLst/>
          </a:prstGeom>
        </p:spPr>
      </p:pic>
      <p:sp>
        <p:nvSpPr>
          <p:cNvPr id="26" name="文本框 8">
            <a:extLst>
              <a:ext uri="{FF2B5EF4-FFF2-40B4-BE49-F238E27FC236}">
                <a16:creationId xmlns:a16="http://schemas.microsoft.com/office/drawing/2014/main" id="{F0C17889-0585-4024-8C4C-94E14256330D}"/>
              </a:ext>
            </a:extLst>
          </p:cNvPr>
          <p:cNvSpPr txBox="1"/>
          <p:nvPr/>
        </p:nvSpPr>
        <p:spPr>
          <a:xfrm>
            <a:off x="6251066" y="3437115"/>
            <a:ext cx="2072978" cy="338633"/>
          </a:xfrm>
          <a:prstGeom prst="rect">
            <a:avLst/>
          </a:prstGeom>
          <a:noFill/>
        </p:spPr>
        <p:txBody>
          <a:bodyPr wrap="square" rtlCol="0">
            <a:spAutoFit/>
          </a:bodyPr>
          <a:lstStyle/>
          <a:p>
            <a:pPr fontAlgn="auto">
              <a:spcBef>
                <a:spcPts val="0"/>
              </a:spcBef>
              <a:spcAft>
                <a:spcPts val="0"/>
              </a:spcAft>
            </a:pPr>
            <a:r>
              <a:rPr lang="zh-CN" altLang="en-US" sz="1600" b="1" dirty="0">
                <a:solidFill>
                  <a:schemeClr val="tx1">
                    <a:lumMod val="75000"/>
                    <a:lumOff val="25000"/>
                  </a:schemeClr>
                </a:solidFill>
                <a:cs typeface="+mn-ea"/>
                <a:sym typeface="+mn-lt"/>
              </a:rPr>
              <a:t>填写段落标题</a:t>
            </a:r>
          </a:p>
        </p:txBody>
      </p:sp>
      <p:sp>
        <p:nvSpPr>
          <p:cNvPr id="27" name="矩形 26">
            <a:extLst>
              <a:ext uri="{FF2B5EF4-FFF2-40B4-BE49-F238E27FC236}">
                <a16:creationId xmlns:a16="http://schemas.microsoft.com/office/drawing/2014/main" id="{8D8F2CA6-03A2-4B2F-A873-0E900B6A10B2}"/>
              </a:ext>
            </a:extLst>
          </p:cNvPr>
          <p:cNvSpPr/>
          <p:nvPr/>
        </p:nvSpPr>
        <p:spPr>
          <a:xfrm>
            <a:off x="6251067" y="3741712"/>
            <a:ext cx="3986628"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a:t>
            </a:r>
          </a:p>
        </p:txBody>
      </p:sp>
      <p:pic>
        <p:nvPicPr>
          <p:cNvPr id="28" name="图片 27">
            <a:extLst>
              <a:ext uri="{FF2B5EF4-FFF2-40B4-BE49-F238E27FC236}">
                <a16:creationId xmlns:a16="http://schemas.microsoft.com/office/drawing/2014/main" id="{9E59D579-7FC6-469B-AFB1-57478ABB62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069" y="5228376"/>
            <a:ext cx="662634" cy="342272"/>
          </a:xfrm>
          <a:prstGeom prst="rect">
            <a:avLst/>
          </a:prstGeom>
        </p:spPr>
      </p:pic>
      <p:sp>
        <p:nvSpPr>
          <p:cNvPr id="29" name="文本框 8">
            <a:extLst>
              <a:ext uri="{FF2B5EF4-FFF2-40B4-BE49-F238E27FC236}">
                <a16:creationId xmlns:a16="http://schemas.microsoft.com/office/drawing/2014/main" id="{E0BA5E90-5951-43FC-9012-FB20E6E6ADB3}"/>
              </a:ext>
            </a:extLst>
          </p:cNvPr>
          <p:cNvSpPr txBox="1"/>
          <p:nvPr/>
        </p:nvSpPr>
        <p:spPr>
          <a:xfrm>
            <a:off x="6251066" y="5004537"/>
            <a:ext cx="2072978" cy="338633"/>
          </a:xfrm>
          <a:prstGeom prst="rect">
            <a:avLst/>
          </a:prstGeom>
          <a:noFill/>
        </p:spPr>
        <p:txBody>
          <a:bodyPr wrap="square" rtlCol="0">
            <a:spAutoFit/>
          </a:bodyPr>
          <a:lstStyle/>
          <a:p>
            <a:pPr fontAlgn="auto">
              <a:spcBef>
                <a:spcPts val="0"/>
              </a:spcBef>
              <a:spcAft>
                <a:spcPts val="0"/>
              </a:spcAft>
            </a:pPr>
            <a:r>
              <a:rPr lang="zh-CN" altLang="en-US" sz="1600" b="1" dirty="0">
                <a:solidFill>
                  <a:schemeClr val="tx1">
                    <a:lumMod val="75000"/>
                    <a:lumOff val="25000"/>
                  </a:schemeClr>
                </a:solidFill>
                <a:cs typeface="+mn-ea"/>
                <a:sym typeface="+mn-lt"/>
              </a:rPr>
              <a:t>填写段落标题</a:t>
            </a:r>
          </a:p>
        </p:txBody>
      </p:sp>
      <p:sp>
        <p:nvSpPr>
          <p:cNvPr id="30" name="矩形 29">
            <a:extLst>
              <a:ext uri="{FF2B5EF4-FFF2-40B4-BE49-F238E27FC236}">
                <a16:creationId xmlns:a16="http://schemas.microsoft.com/office/drawing/2014/main" id="{8EA6FABA-3DBC-49C9-B3BC-22D10D2B9338}"/>
              </a:ext>
            </a:extLst>
          </p:cNvPr>
          <p:cNvSpPr/>
          <p:nvPr/>
        </p:nvSpPr>
        <p:spPr>
          <a:xfrm>
            <a:off x="6251067" y="5309134"/>
            <a:ext cx="3986628" cy="609398"/>
          </a:xfrm>
          <a:prstGeom prst="rect">
            <a:avLst/>
          </a:prstGeom>
        </p:spPr>
        <p:txBody>
          <a:bodyPr wrap="square">
            <a:spAutoFit/>
          </a:bodyPr>
          <a:lstStyle/>
          <a:p>
            <a:pPr fontAlgn="auto">
              <a:lnSpc>
                <a:spcPct val="120000"/>
              </a:lnSpc>
              <a:spcBef>
                <a:spcPts val="0"/>
              </a:spcBef>
              <a:spcAft>
                <a:spcPts val="0"/>
              </a:spcAft>
            </a:pPr>
            <a:r>
              <a:rPr lang="zh-CN" altLang="en-US" sz="1400" dirty="0">
                <a:solidFill>
                  <a:schemeClr val="tx1">
                    <a:lumMod val="75000"/>
                    <a:lumOff val="25000"/>
                  </a:schemeClr>
                </a:solidFill>
                <a:cs typeface="+mn-ea"/>
                <a:sym typeface="+mn-lt"/>
              </a:rPr>
              <a:t>这里输入简单的文字概述里输入简单文字概述输入简单的文字概述里输入输入里这里</a:t>
            </a:r>
          </a:p>
        </p:txBody>
      </p:sp>
      <p:pic>
        <p:nvPicPr>
          <p:cNvPr id="31" name="图片 30"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a:extLst>
              <a:ext uri="{FF2B5EF4-FFF2-40B4-BE49-F238E27FC236}">
                <a16:creationId xmlns:a16="http://schemas.microsoft.com/office/drawing/2014/main" id="{340753C8-C2ED-472F-9029-179B5AC977D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88480" y="5570372"/>
            <a:ext cx="493819" cy="499915"/>
          </a:xfrm>
          <a:prstGeom prst="rect">
            <a:avLst/>
          </a:prstGeom>
        </p:spPr>
      </p:pic>
    </p:spTree>
    <p:extLst>
      <p:ext uri="{BB962C8B-B14F-4D97-AF65-F5344CB8AC3E}">
        <p14:creationId xmlns:p14="http://schemas.microsoft.com/office/powerpoint/2010/main" val="16484408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150"/>
                            </p:stCondLst>
                            <p:childTnLst>
                              <p:par>
                                <p:cTn id="15" presetID="2" presetClass="entr" presetSubtype="4" decel="10000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500" fill="hold"/>
                                        <p:tgtEl>
                                          <p:spTgt spid="22"/>
                                        </p:tgtEl>
                                        <p:attrNameLst>
                                          <p:attrName>ppt_x</p:attrName>
                                        </p:attrNameLst>
                                      </p:cBhvr>
                                      <p:tavLst>
                                        <p:tav tm="0">
                                          <p:val>
                                            <p:strVal val="#ppt_x"/>
                                          </p:val>
                                        </p:tav>
                                        <p:tav tm="100000">
                                          <p:val>
                                            <p:strVal val="#ppt_x"/>
                                          </p:val>
                                        </p:tav>
                                      </p:tavLst>
                                    </p:anim>
                                    <p:anim calcmode="lin" valueType="num">
                                      <p:cBhvr additive="base">
                                        <p:cTn id="18" dur="1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500" fill="hold"/>
                                        <p:tgtEl>
                                          <p:spTgt spid="25"/>
                                        </p:tgtEl>
                                        <p:attrNameLst>
                                          <p:attrName>ppt_x</p:attrName>
                                        </p:attrNameLst>
                                      </p:cBhvr>
                                      <p:tavLst>
                                        <p:tav tm="0">
                                          <p:val>
                                            <p:strVal val="#ppt_x"/>
                                          </p:val>
                                        </p:tav>
                                        <p:tav tm="100000">
                                          <p:val>
                                            <p:strVal val="#ppt_x"/>
                                          </p:val>
                                        </p:tav>
                                      </p:tavLst>
                                    </p:anim>
                                    <p:anim calcmode="lin" valueType="num">
                                      <p:cBhvr additive="base">
                                        <p:cTn id="22" dur="1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500" fill="hold"/>
                                        <p:tgtEl>
                                          <p:spTgt spid="28"/>
                                        </p:tgtEl>
                                        <p:attrNameLst>
                                          <p:attrName>ppt_x</p:attrName>
                                        </p:attrNameLst>
                                      </p:cBhvr>
                                      <p:tavLst>
                                        <p:tav tm="0">
                                          <p:val>
                                            <p:strVal val="#ppt_x"/>
                                          </p:val>
                                        </p:tav>
                                        <p:tav tm="100000">
                                          <p:val>
                                            <p:strVal val="#ppt_x"/>
                                          </p:val>
                                        </p:tav>
                                      </p:tavLst>
                                    </p:anim>
                                    <p:anim calcmode="lin" valueType="num">
                                      <p:cBhvr additive="base">
                                        <p:cTn id="26" dur="1500" fill="hold"/>
                                        <p:tgtEl>
                                          <p:spTgt spid="28"/>
                                        </p:tgtEl>
                                        <p:attrNameLst>
                                          <p:attrName>ppt_y</p:attrName>
                                        </p:attrNameLst>
                                      </p:cBhvr>
                                      <p:tavLst>
                                        <p:tav tm="0">
                                          <p:val>
                                            <p:strVal val="1+#ppt_h/2"/>
                                          </p:val>
                                        </p:tav>
                                        <p:tav tm="100000">
                                          <p:val>
                                            <p:strVal val="#ppt_y"/>
                                          </p:val>
                                        </p:tav>
                                      </p:tavLst>
                                    </p:anim>
                                  </p:childTnLst>
                                </p:cTn>
                              </p:par>
                            </p:childTnLst>
                          </p:cTn>
                        </p:par>
                        <p:par>
                          <p:cTn id="27" fill="hold">
                            <p:stCondLst>
                              <p:cond delay="265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3150"/>
                            </p:stCondLst>
                            <p:childTnLst>
                              <p:par>
                                <p:cTn id="32" presetID="2" presetClass="entr" presetSubtype="2"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1000" fill="hold"/>
                                        <p:tgtEl>
                                          <p:spTgt spid="24"/>
                                        </p:tgtEl>
                                        <p:attrNameLst>
                                          <p:attrName>ppt_x</p:attrName>
                                        </p:attrNameLst>
                                      </p:cBhvr>
                                      <p:tavLst>
                                        <p:tav tm="0">
                                          <p:val>
                                            <p:strVal val="1+#ppt_w/2"/>
                                          </p:val>
                                        </p:tav>
                                        <p:tav tm="100000">
                                          <p:val>
                                            <p:strVal val="#ppt_x"/>
                                          </p:val>
                                        </p:tav>
                                      </p:tavLst>
                                    </p:anim>
                                    <p:anim calcmode="lin" valueType="num">
                                      <p:cBhvr additive="base">
                                        <p:cTn id="35" dur="10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415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650"/>
                            </p:stCondLst>
                            <p:childTnLst>
                              <p:par>
                                <p:cTn id="41" presetID="2" presetClass="entr" presetSubtype="2"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1+#ppt_w/2"/>
                                          </p:val>
                                        </p:tav>
                                        <p:tav tm="100000">
                                          <p:val>
                                            <p:strVal val="#ppt_x"/>
                                          </p:val>
                                        </p:tav>
                                      </p:tavLst>
                                    </p:anim>
                                    <p:anim calcmode="lin" valueType="num">
                                      <p:cBhvr additive="base">
                                        <p:cTn id="44" dur="10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5650"/>
                            </p:stCondLst>
                            <p:childTnLst>
                              <p:par>
                                <p:cTn id="46" presetID="22" presetClass="entr" presetSubtype="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6150"/>
                            </p:stCondLst>
                            <p:childTnLst>
                              <p:par>
                                <p:cTn id="50" presetID="2" presetClass="entr" presetSubtype="2"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1000" fill="hold"/>
                                        <p:tgtEl>
                                          <p:spTgt spid="30"/>
                                        </p:tgtEl>
                                        <p:attrNameLst>
                                          <p:attrName>ppt_x</p:attrName>
                                        </p:attrNameLst>
                                      </p:cBhvr>
                                      <p:tavLst>
                                        <p:tav tm="0">
                                          <p:val>
                                            <p:strVal val="1+#ppt_w/2"/>
                                          </p:val>
                                        </p:tav>
                                        <p:tav tm="100000">
                                          <p:val>
                                            <p:strVal val="#ppt_x"/>
                                          </p:val>
                                        </p:tav>
                                      </p:tavLst>
                                    </p:anim>
                                    <p:anim calcmode="lin" valueType="num">
                                      <p:cBhvr additive="base">
                                        <p:cTn id="53" dur="1000" fill="hold"/>
                                        <p:tgtEl>
                                          <p:spTgt spid="30"/>
                                        </p:tgtEl>
                                        <p:attrNameLst>
                                          <p:attrName>ppt_y</p:attrName>
                                        </p:attrNameLst>
                                      </p:cBhvr>
                                      <p:tavLst>
                                        <p:tav tm="0">
                                          <p:val>
                                            <p:strVal val="#ppt_y"/>
                                          </p:val>
                                        </p:tav>
                                        <p:tav tm="100000">
                                          <p:val>
                                            <p:strVal val="#ppt_y"/>
                                          </p:val>
                                        </p:tav>
                                      </p:tavLst>
                                    </p:anim>
                                  </p:childTnLst>
                                </p:cTn>
                              </p:par>
                            </p:childTnLst>
                          </p:cTn>
                        </p:par>
                        <p:par>
                          <p:cTn id="54" fill="hold">
                            <p:stCondLst>
                              <p:cond delay="7150"/>
                            </p:stCondLst>
                            <p:childTnLst>
                              <p:par>
                                <p:cTn id="55" presetID="53" presetClass="entr" presetSubtype="16"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6" grpId="0"/>
      <p:bldP spid="27" grpId="0"/>
      <p:bldP spid="29" grpId="0"/>
      <p:bldP spid="3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f1gvezz">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1663</Words>
  <Application>Microsoft Office PowerPoint</Application>
  <PresentationFormat>宽屏</PresentationFormat>
  <Paragraphs>210</Paragraphs>
  <Slides>29</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29</vt:i4>
      </vt:variant>
    </vt:vector>
  </HeadingPairs>
  <TitlesOfParts>
    <vt:vector size="36" baseType="lpstr">
      <vt:lpstr>宋体</vt:lpstr>
      <vt:lpstr>微软雅黑</vt:lpstr>
      <vt:lpstr>义启小魏楷</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58</cp:revision>
  <dcterms:created xsi:type="dcterms:W3CDTF">2022-05-07T08:26:05Z</dcterms:created>
  <dcterms:modified xsi:type="dcterms:W3CDTF">2023-04-17T05:45:10Z</dcterms:modified>
</cp:coreProperties>
</file>