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8.xml" ContentType="application/vnd.openxmlformats-officedocument.presentationml.notesSlide+xml"/>
  <Override PartName="/ppt/tags/tag12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96" r:id="rId3"/>
    <p:sldId id="259" r:id="rId4"/>
    <p:sldId id="262" r:id="rId5"/>
    <p:sldId id="260" r:id="rId6"/>
    <p:sldId id="264" r:id="rId7"/>
    <p:sldId id="267" r:id="rId8"/>
    <p:sldId id="270" r:id="rId9"/>
    <p:sldId id="298" r:id="rId10"/>
    <p:sldId id="263" r:id="rId11"/>
    <p:sldId id="266" r:id="rId12"/>
    <p:sldId id="268" r:id="rId13"/>
    <p:sldId id="293" r:id="rId14"/>
    <p:sldId id="269" r:id="rId15"/>
    <p:sldId id="289" r:id="rId16"/>
    <p:sldId id="299" r:id="rId17"/>
    <p:sldId id="272" r:id="rId18"/>
    <p:sldId id="280" r:id="rId19"/>
    <p:sldId id="274" r:id="rId20"/>
    <p:sldId id="295" r:id="rId21"/>
    <p:sldId id="285" r:id="rId22"/>
    <p:sldId id="300" r:id="rId23"/>
    <p:sldId id="281" r:id="rId24"/>
    <p:sldId id="284" r:id="rId25"/>
    <p:sldId id="277" r:id="rId26"/>
    <p:sldId id="294" r:id="rId27"/>
    <p:sldId id="282" r:id="rId28"/>
    <p:sldId id="278" r:id="rId29"/>
    <p:sldId id="297" r:id="rId30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3"/>
    <a:srgbClr val="F9BC5A"/>
    <a:srgbClr val="2190FD"/>
    <a:srgbClr val="3D72C1"/>
    <a:srgbClr val="D62627"/>
    <a:srgbClr val="21262A"/>
    <a:srgbClr val="73EBC8"/>
    <a:srgbClr val="34D6C2"/>
    <a:srgbClr val="F47D9B"/>
    <a:srgbClr val="43C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076" autoAdjust="0"/>
  </p:normalViewPr>
  <p:slideViewPr>
    <p:cSldViewPr snapToGrid="0" showGuides="1">
      <p:cViewPr varScale="1">
        <p:scale>
          <a:sx n="106" d="100"/>
          <a:sy n="106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4290" y="5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94001461842587"/>
          <c:y val="5.8051404061198519E-2"/>
          <c:w val="0.78251146217482304"/>
          <c:h val="0.84035863883170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费用</c:v>
                </c:pt>
              </c:strCache>
            </c:strRef>
          </c:tx>
          <c:spPr>
            <a:pattFill prst="pct90">
              <a:fgClr>
                <a:schemeClr val="accent5"/>
              </a:fgClr>
              <a:bgClr>
                <a:schemeClr val="bg1"/>
              </a:bgClr>
            </a:pattFill>
            <a:ln w="25400" cap="rnd">
              <a:noFill/>
            </a:ln>
            <a:effectLst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A8BC-493B-99E5-F0C1612DA9F5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A8BC-493B-99E5-F0C1612DA9F5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A8BC-493B-99E5-F0C1612DA9F5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A8BC-493B-99E5-F0C1612DA9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培训部</c:v>
                </c:pt>
                <c:pt idx="1">
                  <c:v>企划部</c:v>
                </c:pt>
                <c:pt idx="2">
                  <c:v>开拓部</c:v>
                </c:pt>
                <c:pt idx="3">
                  <c:v>资源部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7.3</c:v>
                </c:pt>
                <c:pt idx="2">
                  <c:v>8.9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BC-493B-99E5-F0C1612DA9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6"/>
        <c:axId val="-434699504"/>
        <c:axId val="-434707120"/>
      </c:barChart>
      <c:catAx>
        <c:axId val="-434699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5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434707120"/>
        <c:crosses val="autoZero"/>
        <c:auto val="1"/>
        <c:lblAlgn val="ctr"/>
        <c:lblOffset val="100"/>
        <c:noMultiLvlLbl val="0"/>
      </c:catAx>
      <c:valAx>
        <c:axId val="-4347071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434699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armonyOS Sans SC Black" panose="00000A00000000000000" pitchFamily="2" charset="-122"/>
        <a:ea typeface="HarmonyOS Sans SC Black" panose="00000A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8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1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69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001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952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5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61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29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9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6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7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7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98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6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48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33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452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87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509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16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5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3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5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5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4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66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81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.svg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:a16="http://schemas.microsoft.com/office/drawing/2014/main" id="{E543CF40-68DB-3F0A-DBD2-89D51FC03F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914ADF7-38FB-06AC-5108-4CFDD72BC548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3F6E312-71A2-EBAC-62F3-0DC0AC01354E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E91BBD02-40E6-AB22-AABF-D2B9EE271DB2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97F761AD-7055-44CF-DEB3-16B504BD80B9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4BDC43B7-7321-D585-8092-320A4CF6FA9C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72205DEE-932F-0D6C-3F2B-B36307EE3D14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DC517E1F-4337-3ED2-E794-ED4CE818425E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7B2F773B-440C-120A-B1F8-2D012796D956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D6E79427-DF19-B4A1-B2B0-E6C368242B6E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8CC287F8-BB02-5EFE-F2B7-90AD02FA299F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7DCCE1BB-C9CA-12E7-3FA2-2FC62F956727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118A1857-A380-B9EA-8FD8-6ABE73D419A7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FC025F25-62DB-D95A-1DB6-97B7BD2EB787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B5EFD03C-BDF6-C26B-D3C9-91E38C893979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D145A44F-EF96-CE4C-5A77-B02261F1E7CC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36DBA697-8568-8ECF-98BD-E50BB34E30F9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CE7711F1-4A7C-C658-62B7-03FAB546E7B9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196C3F3D-109E-4473-B5F9-3AB6524495C1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94852F71-3182-3B68-EA7B-9E5013E2EC42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0F50FDD0-F730-7654-1A21-018FFF8885C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D7E365E3-5BC0-AC83-DD67-74BF18C6EAF4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C0A28A70-64A0-23A9-D7CA-184CAF78CD1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E618A08B-47E3-A1BF-36DF-838D1449469D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0F4C6BFD-9DB2-BD0A-4781-EB9A29CEDFE1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4A432675-53DC-C15D-840F-4AED16CE38A9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7D16BC45-C6A5-30FA-F3C0-9A22A4E2DC64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F3834C2C-213F-070F-BA75-EEB6A9F979F8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3A608CBE-1DE8-F948-9041-E8E3FE468008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ED9FDA11-1BFB-C9C8-B97D-32B8D808FB5E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C4F721F7-B280-1938-3824-5C143D8559C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D68F486D-AF93-9587-5ECB-0F1BE19CF123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C699DB78-7CC2-1E2B-CFA0-CB76305EFF71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2A0931DF-EAE4-8453-75F7-2A0B1E88CCEC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576F3C09-D4D0-F484-5250-7AF91B2CE344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9CDFD4DD-1CDF-A865-07CC-1C88F0AB4CBB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6C2CD342-00EF-CC87-A9A1-6C1347ACF193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105+">
              <a:extLst>
                <a:ext uri="{FF2B5EF4-FFF2-40B4-BE49-F238E27FC236}">
                  <a16:creationId xmlns:a16="http://schemas.microsoft.com/office/drawing/2014/main" id="{00E176EA-DA3A-38AA-8FF9-58A2A53650AB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1F33EB9B-01AB-F84E-6AB0-B1C8A8FDEC7A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18EAA1C1-1760-8115-9AF3-03AD599C2C4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D46A7A00-C873-A5E4-9A67-76C839F201D7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E9B1F569-BC9A-BC8A-CF41-6A0A7089741F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EAE05C6C-BF6C-3121-104C-769DF943F94B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274069C4-D720-98F3-8291-6B73CD231505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1F3B5537-D87F-4404-123D-06D9E17CA32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498CC6A0-8E3E-E0C4-A605-7221A7B5393F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14192EA3-7E95-A744-C399-8D76EA9D3E3B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0B90F520-573D-0C7C-43E0-69066A569CD9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7FD5317F-F7F2-8948-FC9C-0A84627D769D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A61D07CA-85D6-9B54-A9A2-B32E705A5A88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D70AE4AE-10EF-1485-44F6-5A79BF88A264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4572D622-62E2-5104-F7BA-8DEC90FDAA16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D2BB57BB-06FF-9CC9-0438-2E344BE5127C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6C261614-9C6F-306C-139E-40A9A04F9518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2096AC42-5DC3-5778-B3BC-95BF808689B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53A0DD55-42AB-F722-EF00-13E21E21B88E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5FC6BD20-2A1F-5141-383E-EC0EABF49F4C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6378978F-11B8-8905-9108-F402A546B03F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2184D743-10AA-0B8E-51F5-C133D50D9807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4ADDF115-4CE8-A590-5534-A39420D507A0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05A05DB8-356D-0EA0-4A42-2CB32424660B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2FD851EC-88CE-87D4-DCD1-9D23F9796566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D77FACDB-CB63-A1EF-1D99-FD62E88B4617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8C607091-0FFB-A11B-0933-8D30249EECE2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505516A0-3492-2818-AFE6-C176A644D2C6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06CF1D5F-309C-3F2B-F221-F62B9013B090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8570F2BE-3105-5F31-2E90-DDE5B05C6EF4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D63574AF-9229-C1AD-775F-3760C289EC61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C0E8B2D3-727A-23FF-6488-0A43D76CB8CD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819BAFF7-EE24-05C7-84BE-79C4576DBE55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C77BBE96-9DD5-EF15-475A-93ACC33CD332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矩形 144">
            <a:extLst>
              <a:ext uri="{FF2B5EF4-FFF2-40B4-BE49-F238E27FC236}">
                <a16:creationId xmlns:a16="http://schemas.microsoft.com/office/drawing/2014/main" id="{AEBA55F1-5686-4E73-51C7-A11AAF8D4B4F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十字形 145">
            <a:extLst>
              <a:ext uri="{FF2B5EF4-FFF2-40B4-BE49-F238E27FC236}">
                <a16:creationId xmlns:a16="http://schemas.microsoft.com/office/drawing/2014/main" id="{E177CB15-BBE7-FB74-823C-B56E2E5BCF6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4CF6555B-284C-DC52-3A00-E924A0E2C140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53DE684-6557-10F8-B608-3BC905D2A810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D8D4B6B2-590B-39F3-77D0-7981943B0CCF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50" name="平行四边形 149">
            <a:extLst>
              <a:ext uri="{FF2B5EF4-FFF2-40B4-BE49-F238E27FC236}">
                <a16:creationId xmlns:a16="http://schemas.microsoft.com/office/drawing/2014/main" id="{916122C0-B612-F691-C6DA-EDE414B815E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1" name="平行四边形 150">
            <a:extLst>
              <a:ext uri="{FF2B5EF4-FFF2-40B4-BE49-F238E27FC236}">
                <a16:creationId xmlns:a16="http://schemas.microsoft.com/office/drawing/2014/main" id="{777698BA-03D8-C479-879C-AD5C519ED91C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2" name="平行四边形 151">
            <a:extLst>
              <a:ext uri="{FF2B5EF4-FFF2-40B4-BE49-F238E27FC236}">
                <a16:creationId xmlns:a16="http://schemas.microsoft.com/office/drawing/2014/main" id="{125E5CF8-45FC-6D45-5212-894985E524D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53" name="平行四边形 152">
            <a:extLst>
              <a:ext uri="{FF2B5EF4-FFF2-40B4-BE49-F238E27FC236}">
                <a16:creationId xmlns:a16="http://schemas.microsoft.com/office/drawing/2014/main" id="{6D23FA7D-1A39-60EB-DEA5-096CCFCD93FC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DA5FBF81-3915-F15D-6F1A-9A1335807B63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8B7843C6-D53B-3CCC-8F7A-D8D5E00EDDC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40751D3E-ED10-0EB3-290C-4A69336D580F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57" name="弧形 156">
                <a:extLst>
                  <a:ext uri="{FF2B5EF4-FFF2-40B4-BE49-F238E27FC236}">
                    <a16:creationId xmlns:a16="http://schemas.microsoft.com/office/drawing/2014/main" id="{4BAD1488-7B78-6C08-70A2-D2F7941D463A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弧形 157">
                <a:extLst>
                  <a:ext uri="{FF2B5EF4-FFF2-40B4-BE49-F238E27FC236}">
                    <a16:creationId xmlns:a16="http://schemas.microsoft.com/office/drawing/2014/main" id="{9765500A-8CF3-3261-824D-3FBC49AA49E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9" name="文本框 158">
            <a:extLst>
              <a:ext uri="{FF2B5EF4-FFF2-40B4-BE49-F238E27FC236}">
                <a16:creationId xmlns:a16="http://schemas.microsoft.com/office/drawing/2014/main" id="{53BEEB56-9F19-BC36-0270-A57A5438DDBD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E6E65455-2C2B-3AF9-7106-56B136820DE7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3766AE16-6FFD-C0B6-DEBE-EAEDCD57F01B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62" name="等腰三角形 161">
              <a:extLst>
                <a:ext uri="{FF2B5EF4-FFF2-40B4-BE49-F238E27FC236}">
                  <a16:creationId xmlns:a16="http://schemas.microsoft.com/office/drawing/2014/main" id="{B73951CE-7F69-4BD1-1E48-3D0BA680C5D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3" name="等腰三角形 162">
              <a:extLst>
                <a:ext uri="{FF2B5EF4-FFF2-40B4-BE49-F238E27FC236}">
                  <a16:creationId xmlns:a16="http://schemas.microsoft.com/office/drawing/2014/main" id="{A52ADA54-EF15-0C31-B91F-11DFA1A60636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4" name="等腰三角形 163">
              <a:extLst>
                <a:ext uri="{FF2B5EF4-FFF2-40B4-BE49-F238E27FC236}">
                  <a16:creationId xmlns:a16="http://schemas.microsoft.com/office/drawing/2014/main" id="{8BE2882C-818B-99FF-93D1-CDAFA88B3950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5" name="等腰三角形 164">
              <a:extLst>
                <a:ext uri="{FF2B5EF4-FFF2-40B4-BE49-F238E27FC236}">
                  <a16:creationId xmlns:a16="http://schemas.microsoft.com/office/drawing/2014/main" id="{DF17BA1E-CE36-A8B6-DF8D-E2AE0CE5A57F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83EC9566-DAA8-B341-4CA2-49118CF8ABA3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86F596D5-103D-FD6B-98E0-FEDBCCDD2025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3918715F-6851-C24F-CC66-D7BD9E2C8037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8676C5BF-6F38-65F1-1096-B5E46F14C2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170" name="平行四边形 169">
              <a:extLst>
                <a:ext uri="{FF2B5EF4-FFF2-40B4-BE49-F238E27FC236}">
                  <a16:creationId xmlns:a16="http://schemas.microsoft.com/office/drawing/2014/main" id="{67059455-600D-8D7A-B2E5-0852328FA54A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1" name="平行四边形 170">
              <a:extLst>
                <a:ext uri="{FF2B5EF4-FFF2-40B4-BE49-F238E27FC236}">
                  <a16:creationId xmlns:a16="http://schemas.microsoft.com/office/drawing/2014/main" id="{908A3E18-41EA-CD73-D841-F3DAB2DDD236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2" name="平行四边形 171">
              <a:extLst>
                <a:ext uri="{FF2B5EF4-FFF2-40B4-BE49-F238E27FC236}">
                  <a16:creationId xmlns:a16="http://schemas.microsoft.com/office/drawing/2014/main" id="{7F3546DA-A96E-7AA5-5D43-53F2D405D084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3" name="平行四边形 172">
              <a:extLst>
                <a:ext uri="{FF2B5EF4-FFF2-40B4-BE49-F238E27FC236}">
                  <a16:creationId xmlns:a16="http://schemas.microsoft.com/office/drawing/2014/main" id="{4362A1EA-63A7-DD45-C47B-47E6D737B242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E5C9616C-9860-90E7-A027-61EEE51C4F94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75" name="文本框 174">
            <a:extLst>
              <a:ext uri="{FF2B5EF4-FFF2-40B4-BE49-F238E27FC236}">
                <a16:creationId xmlns:a16="http://schemas.microsoft.com/office/drawing/2014/main" id="{780F434D-C95C-1AC4-5A18-080714496679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3C36FAA3-E3FE-1312-5380-D7B43468571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DB82768B-A956-885B-3F33-666703D7A096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B49C8A97-C940-FAC1-8984-4072859136C3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79" name="弧形 178">
                <a:extLst>
                  <a:ext uri="{FF2B5EF4-FFF2-40B4-BE49-F238E27FC236}">
                    <a16:creationId xmlns:a16="http://schemas.microsoft.com/office/drawing/2014/main" id="{D463891C-C44C-89AB-6F1B-597F3E61463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弧形 179">
                <a:extLst>
                  <a:ext uri="{FF2B5EF4-FFF2-40B4-BE49-F238E27FC236}">
                    <a16:creationId xmlns:a16="http://schemas.microsoft.com/office/drawing/2014/main" id="{8E578316-3F90-9993-ACE6-B5520248C003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61E10769-56BE-FB25-8300-63740289D144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82" name="等腰三角形 181">
              <a:extLst>
                <a:ext uri="{FF2B5EF4-FFF2-40B4-BE49-F238E27FC236}">
                  <a16:creationId xmlns:a16="http://schemas.microsoft.com/office/drawing/2014/main" id="{12B21AF6-7681-3D1A-DE61-FB2A94F923D8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3" name="等腰三角形 182">
              <a:extLst>
                <a:ext uri="{FF2B5EF4-FFF2-40B4-BE49-F238E27FC236}">
                  <a16:creationId xmlns:a16="http://schemas.microsoft.com/office/drawing/2014/main" id="{E9272AB0-EEBB-E109-7297-9D3E028C37F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4" name="等腰三角形 183">
              <a:extLst>
                <a:ext uri="{FF2B5EF4-FFF2-40B4-BE49-F238E27FC236}">
                  <a16:creationId xmlns:a16="http://schemas.microsoft.com/office/drawing/2014/main" id="{25E9D4B9-5C4C-08E1-B49B-88F1FF6FD2A5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85" name="等腰三角形 184">
              <a:extLst>
                <a:ext uri="{FF2B5EF4-FFF2-40B4-BE49-F238E27FC236}">
                  <a16:creationId xmlns:a16="http://schemas.microsoft.com/office/drawing/2014/main" id="{1DBFE963-F641-682F-2B7C-9A1FB87EBDD8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3E08AD8-6CBF-B82D-86E0-58BD47FE3348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187" name="星形: 四角 186">
            <a:extLst>
              <a:ext uri="{FF2B5EF4-FFF2-40B4-BE49-F238E27FC236}">
                <a16:creationId xmlns:a16="http://schemas.microsoft.com/office/drawing/2014/main" id="{E5AF1DDA-C29F-250E-C403-E33B7B876DFD}"/>
              </a:ext>
            </a:extLst>
          </p:cNvPr>
          <p:cNvSpPr/>
          <p:nvPr userDrawn="1"/>
        </p:nvSpPr>
        <p:spPr>
          <a:xfrm rot="20068232">
            <a:off x="10672567" y="40035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8" name="椭圆 187">
            <a:extLst>
              <a:ext uri="{FF2B5EF4-FFF2-40B4-BE49-F238E27FC236}">
                <a16:creationId xmlns:a16="http://schemas.microsoft.com/office/drawing/2014/main" id="{47EF81CB-C19F-AFE9-E717-6E40EA005210}"/>
              </a:ext>
            </a:extLst>
          </p:cNvPr>
          <p:cNvSpPr/>
          <p:nvPr userDrawn="1"/>
        </p:nvSpPr>
        <p:spPr>
          <a:xfrm rot="20700000">
            <a:off x="6695021" y="1601578"/>
            <a:ext cx="4234815" cy="2431716"/>
          </a:xfrm>
          <a:prstGeom prst="ellipse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89" name="椭圆 188">
            <a:extLst>
              <a:ext uri="{FF2B5EF4-FFF2-40B4-BE49-F238E27FC236}">
                <a16:creationId xmlns:a16="http://schemas.microsoft.com/office/drawing/2014/main" id="{4F7CE808-1E00-24C2-88F4-6ECD6E76FCA0}"/>
              </a:ext>
            </a:extLst>
          </p:cNvPr>
          <p:cNvSpPr/>
          <p:nvPr userDrawn="1"/>
        </p:nvSpPr>
        <p:spPr>
          <a:xfrm rot="20675814">
            <a:off x="6164344" y="2591140"/>
            <a:ext cx="5121579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D92D204C-1E8D-22EF-940B-8C8B42260FE0}"/>
              </a:ext>
            </a:extLst>
          </p:cNvPr>
          <p:cNvSpPr/>
          <p:nvPr userDrawn="1"/>
        </p:nvSpPr>
        <p:spPr>
          <a:xfrm flipV="1">
            <a:off x="694135" y="694511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1" name="任意多边形: 形状 190">
            <a:extLst>
              <a:ext uri="{FF2B5EF4-FFF2-40B4-BE49-F238E27FC236}">
                <a16:creationId xmlns:a16="http://schemas.microsoft.com/office/drawing/2014/main" id="{697EBACD-E658-51EA-02EA-406299612FD0}"/>
              </a:ext>
            </a:extLst>
          </p:cNvPr>
          <p:cNvSpPr/>
          <p:nvPr userDrawn="1"/>
        </p:nvSpPr>
        <p:spPr>
          <a:xfrm flipV="1">
            <a:off x="579022" y="582380"/>
            <a:ext cx="4078238" cy="516199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B52BA781-4CC3-AB5C-7A75-0FF97169E316}"/>
              </a:ext>
            </a:extLst>
          </p:cNvPr>
          <p:cNvSpPr/>
          <p:nvPr userDrawn="1"/>
        </p:nvSpPr>
        <p:spPr>
          <a:xfrm>
            <a:off x="583783" y="556269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51E1133F-F04A-49E7-C553-CD35CC2EA5E4}"/>
              </a:ext>
            </a:extLst>
          </p:cNvPr>
          <p:cNvSpPr/>
          <p:nvPr userDrawn="1"/>
        </p:nvSpPr>
        <p:spPr>
          <a:xfrm>
            <a:off x="4514147" y="556269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29D50BF2-9B44-46F4-7CA9-90CD8AFFFAFE}"/>
              </a:ext>
            </a:extLst>
          </p:cNvPr>
          <p:cNvSpPr/>
          <p:nvPr userDrawn="1"/>
        </p:nvSpPr>
        <p:spPr>
          <a:xfrm>
            <a:off x="8366208" y="527192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5" name="图形 152">
            <a:extLst>
              <a:ext uri="{FF2B5EF4-FFF2-40B4-BE49-F238E27FC236}">
                <a16:creationId xmlns:a16="http://schemas.microsoft.com/office/drawing/2014/main" id="{D4134C64-8EFD-49D7-3BF9-7BFF66F34EA1}"/>
              </a:ext>
            </a:extLst>
          </p:cNvPr>
          <p:cNvGrpSpPr/>
          <p:nvPr userDrawn="1"/>
        </p:nvGrpSpPr>
        <p:grpSpPr>
          <a:xfrm rot="16200000" flipV="1">
            <a:off x="7868534" y="4850450"/>
            <a:ext cx="851024" cy="945619"/>
            <a:chOff x="7884949" y="4966259"/>
            <a:chExt cx="851024" cy="945619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9D3BB249-3E6F-B945-FAB0-10D5262D8C7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D7DECA72-CBF3-C621-E626-57EB58E243C6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B52A695A-6DC6-DD75-7E5C-BEA594D2957D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9E7080F1-9AFD-BCFC-6D98-EDDF413CC46A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26213303-4FD8-83F0-414F-6219529EDD48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3DCC4275-3A4D-8251-FECB-61A9D81062AD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D89A0A7A-4E0A-E035-B330-83D5A681BCB1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EC116FF2-D3C1-1A71-EC6E-14BC5D7CA19B}"/>
              </a:ext>
            </a:extLst>
          </p:cNvPr>
          <p:cNvGrpSpPr/>
          <p:nvPr userDrawn="1"/>
        </p:nvGrpSpPr>
        <p:grpSpPr>
          <a:xfrm flipV="1">
            <a:off x="5173559" y="3447689"/>
            <a:ext cx="2653030" cy="580390"/>
            <a:chOff x="6879" y="2679"/>
            <a:chExt cx="4178" cy="914"/>
          </a:xfrm>
        </p:grpSpPr>
        <p:sp>
          <p:nvSpPr>
            <p:cNvPr id="204" name="任意多边形: 形状 55">
              <a:extLst>
                <a:ext uri="{FF2B5EF4-FFF2-40B4-BE49-F238E27FC236}">
                  <a16:creationId xmlns:a16="http://schemas.microsoft.com/office/drawing/2014/main" id="{9614DE0B-A958-E891-505D-5998C64B4538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5" name="任意多边形: 形状 55">
              <a:extLst>
                <a:ext uri="{FF2B5EF4-FFF2-40B4-BE49-F238E27FC236}">
                  <a16:creationId xmlns:a16="http://schemas.microsoft.com/office/drawing/2014/main" id="{1E60ECFA-0792-5956-6C34-C815A8E57A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6" name="任意多边形: 形状 55">
              <a:extLst>
                <a:ext uri="{FF2B5EF4-FFF2-40B4-BE49-F238E27FC236}">
                  <a16:creationId xmlns:a16="http://schemas.microsoft.com/office/drawing/2014/main" id="{05FEAE0C-20B1-94AB-D025-AB2D5028F1D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07" name="图形 206">
            <a:extLst>
              <a:ext uri="{FF2B5EF4-FFF2-40B4-BE49-F238E27FC236}">
                <a16:creationId xmlns:a16="http://schemas.microsoft.com/office/drawing/2014/main" id="{A635262D-4852-2E26-C7BE-83B62DA63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3814" y="2625812"/>
            <a:ext cx="2762486" cy="2071866"/>
          </a:xfrm>
          <a:prstGeom prst="rect">
            <a:avLst/>
          </a:prstGeom>
          <a:effectLst/>
        </p:spPr>
      </p:pic>
      <p:pic>
        <p:nvPicPr>
          <p:cNvPr id="208" name="图形 207">
            <a:extLst>
              <a:ext uri="{FF2B5EF4-FFF2-40B4-BE49-F238E27FC236}">
                <a16:creationId xmlns:a16="http://schemas.microsoft.com/office/drawing/2014/main" id="{FF390E19-F265-A8C7-7D11-26187C46A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976048" y="1187107"/>
            <a:ext cx="3041709" cy="2251545"/>
          </a:xfrm>
          <a:prstGeom prst="rect">
            <a:avLst/>
          </a:prstGeom>
          <a:effectLst/>
        </p:spPr>
      </p:pic>
      <p:pic>
        <p:nvPicPr>
          <p:cNvPr id="209" name="图形 208">
            <a:extLst>
              <a:ext uri="{FF2B5EF4-FFF2-40B4-BE49-F238E27FC236}">
                <a16:creationId xmlns:a16="http://schemas.microsoft.com/office/drawing/2014/main" id="{04FD4B3F-7E34-50DB-6CC6-BC5EC6C6E3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6117" y="3481388"/>
            <a:ext cx="974208" cy="1776858"/>
          </a:xfrm>
          <a:prstGeom prst="rect">
            <a:avLst/>
          </a:prstGeom>
          <a:effectLst/>
        </p:spPr>
      </p:pic>
      <p:sp>
        <p:nvSpPr>
          <p:cNvPr id="210" name="星形: 四角 209">
            <a:extLst>
              <a:ext uri="{FF2B5EF4-FFF2-40B4-BE49-F238E27FC236}">
                <a16:creationId xmlns:a16="http://schemas.microsoft.com/office/drawing/2014/main" id="{B0F885C0-D75F-40C5-6C05-3DAC8E342483}"/>
              </a:ext>
            </a:extLst>
          </p:cNvPr>
          <p:cNvSpPr/>
          <p:nvPr userDrawn="1"/>
        </p:nvSpPr>
        <p:spPr>
          <a:xfrm rot="17961493">
            <a:off x="6114431" y="4260495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1" name="星形: 四角 210">
            <a:extLst>
              <a:ext uri="{FF2B5EF4-FFF2-40B4-BE49-F238E27FC236}">
                <a16:creationId xmlns:a16="http://schemas.microsoft.com/office/drawing/2014/main" id="{6B9B4E2C-9B92-2F60-8137-E78CF2982825}"/>
              </a:ext>
            </a:extLst>
          </p:cNvPr>
          <p:cNvSpPr/>
          <p:nvPr userDrawn="1"/>
        </p:nvSpPr>
        <p:spPr>
          <a:xfrm rot="677810">
            <a:off x="7129448" y="1617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212" name="Rectangle 148+">
            <a:extLst>
              <a:ext uri="{FF2B5EF4-FFF2-40B4-BE49-F238E27FC236}">
                <a16:creationId xmlns:a16="http://schemas.microsoft.com/office/drawing/2014/main" id="{137B7119-475B-264A-24AF-89A401ED33F3}"/>
              </a:ext>
            </a:extLst>
          </p:cNvPr>
          <p:cNvSpPr/>
          <p:nvPr userDrawn="1"/>
        </p:nvSpPr>
        <p:spPr>
          <a:xfrm>
            <a:off x="8366208" y="6129230"/>
            <a:ext cx="3242010" cy="1515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矩形 222">
            <a:extLst>
              <a:ext uri="{FF2B5EF4-FFF2-40B4-BE49-F238E27FC236}">
                <a16:creationId xmlns:a16="http://schemas.microsoft.com/office/drawing/2014/main" id="{CF80F2DB-6CA2-533B-CFFD-E13C1B9CF0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083D51DE-8FC9-73B1-26B2-CDEEAB8C0F01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51B58005-D6C7-B445-C69F-C15F9C4CBEBF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1D7456AB-879A-434A-4A52-16181CC3805E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E8B1AC81-39ED-F285-C034-7A5D801BCCCF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F6FD824C-6608-0B3C-88C7-2F0A3BE82758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AE59C08A-B084-1D17-DDAC-D8E7966CE718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3F8AAE77-4FC4-B985-B219-F4165FE2580A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B8DF8F6C-2DC6-D7FB-7AAA-60FB6422D3DE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9D2BE261-644D-076B-FAC9-E0EB28C765A7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619C87DB-7494-9748-28BF-221EEF38ECD9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D84A52E5-9341-BD65-D1A9-FCA8BC34178B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83A66C4-C725-A5F9-61CC-6B2AC5A368B8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7BD6EE48-D17C-0EBE-7272-322967C1E93A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C7D10607-85B6-622E-D942-1FCE4E2F9B21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3480F25C-AD7A-4729-32BF-10FA8D8B2C95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4E66B50E-3106-288E-4B92-B215FBC1D262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7F4C2F76-1053-39C5-0F78-4D5D472C4B7A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CF50A132-6A04-FF7A-D3C4-F9BE16BC71AE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6FD90F17-6F6D-D618-778B-1D1D6C0AF998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4842C94E-03AD-4650-C52A-3BC9618137D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824FF4CE-91E3-320D-22B9-C978944665DE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4A8A70C5-954A-0970-F296-229F8EB5FB9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D20B99E8-E956-BFCC-D58A-3BB49243B818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8694410B-F76B-B621-562C-FD4556EF4CA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FDBB947A-F7E0-D07A-CBD3-0440E1E6371E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F04DDB35-2941-EAEF-ABFE-52EB540F63A8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FD0F5FE4-DD18-275B-6CE3-4416AC994294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5C2E0DAA-5428-FA30-3063-750C872ACC8E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0B9F7094-1A69-05EB-B033-8DE44662AAE6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C028148F-791B-3799-A3A8-7DD852F3C00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134B7E29-574C-35EF-A7E3-5DA81AE7504A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8E282E52-7B8C-7AF7-5308-52D8B9480C4E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E1CEF367-D63F-C3E0-12F0-5214BFC7012D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42289DE4-A2F7-8209-8DB4-137D8419F309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996FB8CE-807D-F3A9-9284-E973BEE4843F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1A1D285F-3F83-7585-E010-6B9C6C304AB4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05+">
              <a:extLst>
                <a:ext uri="{FF2B5EF4-FFF2-40B4-BE49-F238E27FC236}">
                  <a16:creationId xmlns:a16="http://schemas.microsoft.com/office/drawing/2014/main" id="{2AEAA7DC-FE2E-8E55-93BE-FAB95E2FB7E6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2FA430C0-EE55-008E-66AA-7DB3EC04AC1C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9CECDD8C-94BF-09E5-F540-4B5B1F66C18F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>
                <a:extLst>
                  <a:ext uri="{FF2B5EF4-FFF2-40B4-BE49-F238E27FC236}">
                    <a16:creationId xmlns:a16="http://schemas.microsoft.com/office/drawing/2014/main" id="{CCAC72F1-AF48-DE6E-A92D-0D40E987800E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5D60C9EE-E72C-447B-38F9-627CBE748E5B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9257FB02-749B-5D39-128C-E8B99800E0DD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1D42E22A-3B8F-B65A-C602-54235F14A6A6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1C6E2751-B84E-F8EE-E3D0-C60DB2C8EC0E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C0CBE3F7-C46F-87E8-9361-A7A8B9AA8B2D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6F9DDB05-6A9B-0683-CD6D-3903E89A00F1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BAABE103-4066-14E5-9807-F8CB5A6FB581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4CBE5886-A9CA-9B46-8428-D6A6A33A1126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C0B90B40-0778-FFF5-88F4-7FF04E704890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3D0968B9-EDF1-1E60-5DA8-D399A5986D1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70D66DE0-DB52-73E7-32AF-1B9E87A61B02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390B4C48-A2D9-3680-0804-28FEC3DF61FB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9DD32FDB-62B2-C25C-35A3-B2103358129D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47D94928-77D7-2630-A5CD-F24EA3C89F5F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ED0819CD-4F5A-3B14-3FC5-E5DEC6A68A7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030C70CC-D121-5B22-8C56-DA6FF6079ECB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0E204D1B-7AF1-8BEB-93F4-DC37C50BD97B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9D129505-8831-DBA0-48DB-5D6F91946F6A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A5A3E71C-03C2-89A8-23F3-658726F156B0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EBD0D7E3-3619-3BF6-48BF-61C4C79B1C9F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EBD8AC7C-C985-F8EC-A2C4-0C5FC74216B0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D7047F78-DDED-87A4-14BF-75A4408D3BFA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9F177B1B-5D76-6B22-F574-8D7299428506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3B9B19F1-FE86-D303-0AEE-9685E1BA5AEC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E48C0252-098B-A46A-6E03-8D5744A79D4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9A9464FE-5363-4B29-367B-50CBEA0088C8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1B36482C-5CFE-0429-6C29-6E15DDADF280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B7463083-9B26-28FD-BE62-C24B8EBF0D8F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64A8C475-A82D-DEC2-06BB-76FC4DBB90E2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51313CAA-644B-689E-C071-072DA544A156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4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2" name="矩形 181">
            <a:extLst>
              <a:ext uri="{FF2B5EF4-FFF2-40B4-BE49-F238E27FC236}">
                <a16:creationId xmlns:a16="http://schemas.microsoft.com/office/drawing/2014/main" id="{BC3D411B-9BE5-EB25-1DC2-713C7729D7C1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十字形 182">
            <a:extLst>
              <a:ext uri="{FF2B5EF4-FFF2-40B4-BE49-F238E27FC236}">
                <a16:creationId xmlns:a16="http://schemas.microsoft.com/office/drawing/2014/main" id="{7DCBD69C-1C1E-E392-ABB3-86E1D4190FD0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8AAF102D-32AB-35E9-EC8B-A11F6AED8D27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C685D536-D643-C891-1B39-6691CA1C5A87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DA4C9694-22CE-4518-FE38-C779FE474EE7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87" name="平行四边形 186">
            <a:extLst>
              <a:ext uri="{FF2B5EF4-FFF2-40B4-BE49-F238E27FC236}">
                <a16:creationId xmlns:a16="http://schemas.microsoft.com/office/drawing/2014/main" id="{41A8D4E6-0083-684E-C88D-6282EF4E6C87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8" name="平行四边形 187">
            <a:extLst>
              <a:ext uri="{FF2B5EF4-FFF2-40B4-BE49-F238E27FC236}">
                <a16:creationId xmlns:a16="http://schemas.microsoft.com/office/drawing/2014/main" id="{1DA9DA3A-6331-CCD5-BA14-9EBAD231D1EB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89" name="平行四边形 188">
            <a:extLst>
              <a:ext uri="{FF2B5EF4-FFF2-40B4-BE49-F238E27FC236}">
                <a16:creationId xmlns:a16="http://schemas.microsoft.com/office/drawing/2014/main" id="{5ADCB817-5E17-B819-A9AE-E14DD966007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90" name="平行四边形 189">
            <a:extLst>
              <a:ext uri="{FF2B5EF4-FFF2-40B4-BE49-F238E27FC236}">
                <a16:creationId xmlns:a16="http://schemas.microsoft.com/office/drawing/2014/main" id="{96532384-F0B3-BA3E-387F-CAF00FB98B56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838A44C-0898-85EF-DE12-FACB14865E47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CD5EA250-CC67-9D1F-34DD-AEFD2059FA72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ADE4070D-BF76-A27F-1EF2-678AF4C9CC2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94" name="弧形 193">
                <a:extLst>
                  <a:ext uri="{FF2B5EF4-FFF2-40B4-BE49-F238E27FC236}">
                    <a16:creationId xmlns:a16="http://schemas.microsoft.com/office/drawing/2014/main" id="{138C5BD7-9355-7E73-F14F-0FA7C5AF2EB0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弧形 194">
                <a:extLst>
                  <a:ext uri="{FF2B5EF4-FFF2-40B4-BE49-F238E27FC236}">
                    <a16:creationId xmlns:a16="http://schemas.microsoft.com/office/drawing/2014/main" id="{17C5339D-4DA4-C6A1-5070-463C8F18654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6" name="文本框 195">
            <a:extLst>
              <a:ext uri="{FF2B5EF4-FFF2-40B4-BE49-F238E27FC236}">
                <a16:creationId xmlns:a16="http://schemas.microsoft.com/office/drawing/2014/main" id="{C66992EF-EBB6-BF5F-E65B-4F695A76E77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7B3F2190-C8DC-7F15-6BA8-DACE5D34EFAD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3BF8A35-63ED-EB38-7D4C-11AD180E3A5A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199" name="等腰三角形 198">
              <a:extLst>
                <a:ext uri="{FF2B5EF4-FFF2-40B4-BE49-F238E27FC236}">
                  <a16:creationId xmlns:a16="http://schemas.microsoft.com/office/drawing/2014/main" id="{866C75BE-DE1A-4F3F-7642-258FFBB482CE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0" name="等腰三角形 199">
              <a:extLst>
                <a:ext uri="{FF2B5EF4-FFF2-40B4-BE49-F238E27FC236}">
                  <a16:creationId xmlns:a16="http://schemas.microsoft.com/office/drawing/2014/main" id="{529C6A9B-803D-4400-29AA-4A03709B8420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1" name="等腰三角形 200">
              <a:extLst>
                <a:ext uri="{FF2B5EF4-FFF2-40B4-BE49-F238E27FC236}">
                  <a16:creationId xmlns:a16="http://schemas.microsoft.com/office/drawing/2014/main" id="{ED17274D-692F-CFA1-5A3E-D8672344F4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2" name="等腰三角形 201">
              <a:extLst>
                <a:ext uri="{FF2B5EF4-FFF2-40B4-BE49-F238E27FC236}">
                  <a16:creationId xmlns:a16="http://schemas.microsoft.com/office/drawing/2014/main" id="{D73C6449-199F-18DF-4AF3-F3E19152A2D3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03" name="文本框 202">
            <a:extLst>
              <a:ext uri="{FF2B5EF4-FFF2-40B4-BE49-F238E27FC236}">
                <a16:creationId xmlns:a16="http://schemas.microsoft.com/office/drawing/2014/main" id="{CF46F62B-7872-53A7-C612-E8D831F75489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54D956EB-6176-56E8-9B90-CFDEDCDCCEB9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4A45A620-D6A1-D6FB-23B1-09315DC430E1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C31FE704-9743-4A05-F82B-F5040402C7F1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207" name="平行四边形 206">
              <a:extLst>
                <a:ext uri="{FF2B5EF4-FFF2-40B4-BE49-F238E27FC236}">
                  <a16:creationId xmlns:a16="http://schemas.microsoft.com/office/drawing/2014/main" id="{6320BE4D-EB69-FE28-E3B8-7C70B7D5690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8" name="平行四边形 207">
              <a:extLst>
                <a:ext uri="{FF2B5EF4-FFF2-40B4-BE49-F238E27FC236}">
                  <a16:creationId xmlns:a16="http://schemas.microsoft.com/office/drawing/2014/main" id="{F7FBB8EA-711C-7279-A235-AECBD7653EA9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09" name="平行四边形 208">
              <a:extLst>
                <a:ext uri="{FF2B5EF4-FFF2-40B4-BE49-F238E27FC236}">
                  <a16:creationId xmlns:a16="http://schemas.microsoft.com/office/drawing/2014/main" id="{12BEAC3F-9BD8-6817-687B-04AD99F8284B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0" name="平行四边形 209">
              <a:extLst>
                <a:ext uri="{FF2B5EF4-FFF2-40B4-BE49-F238E27FC236}">
                  <a16:creationId xmlns:a16="http://schemas.microsoft.com/office/drawing/2014/main" id="{D3511132-2B34-C85E-9C35-B6C2BF18AF51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A84AE61C-0333-8625-55BC-940BB88B1D23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212" name="文本框 211">
            <a:extLst>
              <a:ext uri="{FF2B5EF4-FFF2-40B4-BE49-F238E27FC236}">
                <a16:creationId xmlns:a16="http://schemas.microsoft.com/office/drawing/2014/main" id="{2F4B1AFD-346B-9363-6729-8872D307527B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FDCAECD6-3317-BBDF-9F2F-39EFD7989904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061F6118-8059-49A6-3A48-E886E705CD6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A902C4F5-8AD6-D249-17F6-75E95326380C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216" name="弧形 215">
                <a:extLst>
                  <a:ext uri="{FF2B5EF4-FFF2-40B4-BE49-F238E27FC236}">
                    <a16:creationId xmlns:a16="http://schemas.microsoft.com/office/drawing/2014/main" id="{798FC257-D712-10F5-E07C-7049994A658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弧形 216">
                <a:extLst>
                  <a:ext uri="{FF2B5EF4-FFF2-40B4-BE49-F238E27FC236}">
                    <a16:creationId xmlns:a16="http://schemas.microsoft.com/office/drawing/2014/main" id="{FC6B5234-325B-82A5-5394-04D7CB0C784C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8" name="组合 217">
            <a:extLst>
              <a:ext uri="{FF2B5EF4-FFF2-40B4-BE49-F238E27FC236}">
                <a16:creationId xmlns:a16="http://schemas.microsoft.com/office/drawing/2014/main" id="{449D0E06-D9A4-092E-6A2D-585A0913749D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19" name="等腰三角形 218">
              <a:extLst>
                <a:ext uri="{FF2B5EF4-FFF2-40B4-BE49-F238E27FC236}">
                  <a16:creationId xmlns:a16="http://schemas.microsoft.com/office/drawing/2014/main" id="{2AAB211D-E506-8A43-DC9B-A2B58C3A08DA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0" name="等腰三角形 219">
              <a:extLst>
                <a:ext uri="{FF2B5EF4-FFF2-40B4-BE49-F238E27FC236}">
                  <a16:creationId xmlns:a16="http://schemas.microsoft.com/office/drawing/2014/main" id="{02645655-3B5A-D41A-BF0F-B1BF8082829D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1" name="等腰三角形 220">
              <a:extLst>
                <a:ext uri="{FF2B5EF4-FFF2-40B4-BE49-F238E27FC236}">
                  <a16:creationId xmlns:a16="http://schemas.microsoft.com/office/drawing/2014/main" id="{E9692F0A-6521-E516-2558-20ECB7AA54B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2" name="等腰三角形 221">
              <a:extLst>
                <a:ext uri="{FF2B5EF4-FFF2-40B4-BE49-F238E27FC236}">
                  <a16:creationId xmlns:a16="http://schemas.microsoft.com/office/drawing/2014/main" id="{F49264F0-2A9F-FB80-FA33-0A46B953A71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24" name="文本框 223">
            <a:extLst>
              <a:ext uri="{FF2B5EF4-FFF2-40B4-BE49-F238E27FC236}">
                <a16:creationId xmlns:a16="http://schemas.microsoft.com/office/drawing/2014/main" id="{0BC2F990-CEC3-3EB1-B817-7CB7F0E69E7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8F5EF7B5-794C-2ED9-9EDB-54AA43F7BD2D}"/>
              </a:ext>
            </a:extLst>
          </p:cNvPr>
          <p:cNvGrpSpPr/>
          <p:nvPr userDrawn="1"/>
        </p:nvGrpSpPr>
        <p:grpSpPr>
          <a:xfrm flipV="1">
            <a:off x="2063636" y="1755391"/>
            <a:ext cx="1972862" cy="428435"/>
            <a:chOff x="6879" y="2679"/>
            <a:chExt cx="4178" cy="914"/>
          </a:xfrm>
        </p:grpSpPr>
        <p:sp>
          <p:nvSpPr>
            <p:cNvPr id="226" name="任意多边形: 形状 55">
              <a:extLst>
                <a:ext uri="{FF2B5EF4-FFF2-40B4-BE49-F238E27FC236}">
                  <a16:creationId xmlns:a16="http://schemas.microsoft.com/office/drawing/2014/main" id="{EF64210C-7C31-D43B-05BB-600C08065FBE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7" name="任意多边形: 形状 55">
              <a:extLst>
                <a:ext uri="{FF2B5EF4-FFF2-40B4-BE49-F238E27FC236}">
                  <a16:creationId xmlns:a16="http://schemas.microsoft.com/office/drawing/2014/main" id="{F8A51320-38A1-1452-3D79-E6A3BC913CE5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8" name="任意多边形: 形状 55">
              <a:extLst>
                <a:ext uri="{FF2B5EF4-FFF2-40B4-BE49-F238E27FC236}">
                  <a16:creationId xmlns:a16="http://schemas.microsoft.com/office/drawing/2014/main" id="{345F3E83-BC96-6AA8-F55C-10E9AE9E7773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29" name="矩形: 圆角 228">
            <a:extLst>
              <a:ext uri="{FF2B5EF4-FFF2-40B4-BE49-F238E27FC236}">
                <a16:creationId xmlns:a16="http://schemas.microsoft.com/office/drawing/2014/main" id="{6F4E3575-777B-2F1C-08A7-9893A9588458}"/>
              </a:ext>
            </a:extLst>
          </p:cNvPr>
          <p:cNvSpPr/>
          <p:nvPr userDrawn="1"/>
        </p:nvSpPr>
        <p:spPr>
          <a:xfrm>
            <a:off x="3427732" y="975864"/>
            <a:ext cx="5336523" cy="131721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0" name="矩形: 圆角 229">
            <a:extLst>
              <a:ext uri="{FF2B5EF4-FFF2-40B4-BE49-F238E27FC236}">
                <a16:creationId xmlns:a16="http://schemas.microsoft.com/office/drawing/2014/main" id="{BBC4CAC3-6509-AF18-BF82-C7CA8BC60299}"/>
              </a:ext>
            </a:extLst>
          </p:cNvPr>
          <p:cNvSpPr/>
          <p:nvPr userDrawn="1"/>
        </p:nvSpPr>
        <p:spPr>
          <a:xfrm>
            <a:off x="3296932" y="870777"/>
            <a:ext cx="5598122" cy="1317212"/>
          </a:xfrm>
          <a:prstGeom prst="roundRect">
            <a:avLst>
              <a:gd name="adj" fmla="val 0"/>
            </a:avLst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0C6A4365-BF0F-DEE7-167C-94481E78D581}"/>
              </a:ext>
            </a:extLst>
          </p:cNvPr>
          <p:cNvGrpSpPr/>
          <p:nvPr userDrawn="1"/>
        </p:nvGrpSpPr>
        <p:grpSpPr>
          <a:xfrm flipV="1">
            <a:off x="7760574" y="1355479"/>
            <a:ext cx="1697604" cy="526124"/>
            <a:chOff x="6879" y="2679"/>
            <a:chExt cx="4178" cy="914"/>
          </a:xfrm>
        </p:grpSpPr>
        <p:sp>
          <p:nvSpPr>
            <p:cNvPr id="232" name="任意多边形: 形状 55">
              <a:extLst>
                <a:ext uri="{FF2B5EF4-FFF2-40B4-BE49-F238E27FC236}">
                  <a16:creationId xmlns:a16="http://schemas.microsoft.com/office/drawing/2014/main" id="{E38C3D1F-E037-B1FF-19FF-442DD41B762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3" name="任意多边形: 形状 55">
              <a:extLst>
                <a:ext uri="{FF2B5EF4-FFF2-40B4-BE49-F238E27FC236}">
                  <a16:creationId xmlns:a16="http://schemas.microsoft.com/office/drawing/2014/main" id="{E4995DCC-B4C7-E589-E62F-C057A77BE2A2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34" name="任意多边形: 形状 55">
              <a:extLst>
                <a:ext uri="{FF2B5EF4-FFF2-40B4-BE49-F238E27FC236}">
                  <a16:creationId xmlns:a16="http://schemas.microsoft.com/office/drawing/2014/main" id="{29846ACC-8519-1380-DABB-587C2EF26751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35" name="文本框 234">
            <a:extLst>
              <a:ext uri="{FF2B5EF4-FFF2-40B4-BE49-F238E27FC236}">
                <a16:creationId xmlns:a16="http://schemas.microsoft.com/office/drawing/2014/main" id="{4092A976-DD46-F68C-6E52-E9272443BDC3}"/>
              </a:ext>
            </a:extLst>
          </p:cNvPr>
          <p:cNvSpPr txBox="1"/>
          <p:nvPr userDrawn="1"/>
        </p:nvSpPr>
        <p:spPr>
          <a:xfrm>
            <a:off x="3600845" y="1345205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sz="40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CONTENES</a:t>
            </a:r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0E7A390D-0BE0-E9CD-A112-E8B1299B2BBF}"/>
              </a:ext>
            </a:extLst>
          </p:cNvPr>
          <p:cNvGrpSpPr/>
          <p:nvPr userDrawn="1"/>
        </p:nvGrpSpPr>
        <p:grpSpPr>
          <a:xfrm>
            <a:off x="5048220" y="1044911"/>
            <a:ext cx="2095560" cy="1062075"/>
            <a:chOff x="5328778" y="1044911"/>
            <a:chExt cx="2095560" cy="1062075"/>
          </a:xfrm>
        </p:grpSpPr>
        <p:sp>
          <p:nvSpPr>
            <p:cNvPr id="237" name="TextBox 390+">
              <a:extLst>
                <a:ext uri="{FF2B5EF4-FFF2-40B4-BE49-F238E27FC236}">
                  <a16:creationId xmlns:a16="http://schemas.microsoft.com/office/drawing/2014/main" id="{80621C15-3673-4BA6-233F-AFF7B6683EB5}"/>
                </a:ext>
              </a:extLst>
            </p:cNvPr>
            <p:cNvSpPr txBox="1"/>
            <p:nvPr/>
          </p:nvSpPr>
          <p:spPr>
            <a:xfrm>
              <a:off x="5357043" y="1091323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目录</a:t>
              </a:r>
              <a:endParaRPr lang="en-US" sz="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8" name="文本框 237">
              <a:extLst>
                <a:ext uri="{FF2B5EF4-FFF2-40B4-BE49-F238E27FC236}">
                  <a16:creationId xmlns:a16="http://schemas.microsoft.com/office/drawing/2014/main" id="{F21EEFEE-5435-17AE-4238-FF96B75274BB}"/>
                </a:ext>
              </a:extLst>
            </p:cNvPr>
            <p:cNvSpPr txBox="1"/>
            <p:nvPr/>
          </p:nvSpPr>
          <p:spPr>
            <a:xfrm>
              <a:off x="5328778" y="1044911"/>
              <a:ext cx="2067295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zh-CN" altLang="en-US" sz="6600" dirty="0">
                  <a:latin typeface="+mj-ea"/>
                  <a:ea typeface="+mj-ea"/>
                </a:rPr>
                <a:t>目录</a:t>
              </a:r>
              <a:endParaRPr lang="en-US" sz="6600" dirty="0">
                <a:latin typeface="+mj-ea"/>
                <a:ea typeface="+mj-ea"/>
              </a:endParaRPr>
            </a:p>
          </p:txBody>
        </p:sp>
      </p:grpSp>
      <p:sp>
        <p:nvSpPr>
          <p:cNvPr id="239" name="星形: 四角 238">
            <a:extLst>
              <a:ext uri="{FF2B5EF4-FFF2-40B4-BE49-F238E27FC236}">
                <a16:creationId xmlns:a16="http://schemas.microsoft.com/office/drawing/2014/main" id="{7ECFC377-B929-AF56-382D-29B5CD445AC5}"/>
              </a:ext>
            </a:extLst>
          </p:cNvPr>
          <p:cNvSpPr/>
          <p:nvPr userDrawn="1"/>
        </p:nvSpPr>
        <p:spPr>
          <a:xfrm rot="677810">
            <a:off x="9422433" y="2189153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pic>
        <p:nvPicPr>
          <p:cNvPr id="240" name="图形 239">
            <a:extLst>
              <a:ext uri="{FF2B5EF4-FFF2-40B4-BE49-F238E27FC236}">
                <a16:creationId xmlns:a16="http://schemas.microsoft.com/office/drawing/2014/main" id="{D0886ECE-28E5-50AD-B920-9C8D93D57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6657">
            <a:off x="1570373" y="1372794"/>
            <a:ext cx="557934" cy="1017616"/>
          </a:xfrm>
          <a:prstGeom prst="rect">
            <a:avLst/>
          </a:prstGeom>
          <a:effectLst/>
        </p:spPr>
      </p:pic>
      <p:sp>
        <p:nvSpPr>
          <p:cNvPr id="241" name="椭圆 240">
            <a:extLst>
              <a:ext uri="{FF2B5EF4-FFF2-40B4-BE49-F238E27FC236}">
                <a16:creationId xmlns:a16="http://schemas.microsoft.com/office/drawing/2014/main" id="{9110E7B5-B505-ADBD-FD12-D50522AEC24F}"/>
              </a:ext>
            </a:extLst>
          </p:cNvPr>
          <p:cNvSpPr/>
          <p:nvPr userDrawn="1"/>
        </p:nvSpPr>
        <p:spPr>
          <a:xfrm>
            <a:off x="4198344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78E9B86A-55D6-26B3-671B-DABBA21C007B}"/>
              </a:ext>
            </a:extLst>
          </p:cNvPr>
          <p:cNvSpPr/>
          <p:nvPr userDrawn="1"/>
        </p:nvSpPr>
        <p:spPr>
          <a:xfrm>
            <a:off x="4504716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2BCB5387-9F15-5345-CC48-AA79C1D7A4EE}"/>
              </a:ext>
            </a:extLst>
          </p:cNvPr>
          <p:cNvGrpSpPr/>
          <p:nvPr userDrawn="1"/>
        </p:nvGrpSpPr>
        <p:grpSpPr>
          <a:xfrm>
            <a:off x="4053249" y="890674"/>
            <a:ext cx="799340" cy="305483"/>
            <a:chOff x="4019483" y="810332"/>
            <a:chExt cx="866873" cy="399843"/>
          </a:xfrm>
        </p:grpSpPr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64829F08-4A75-62AB-04CC-DCBA8D5C5B92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48" name="弧形 247">
                <a:extLst>
                  <a:ext uri="{FF2B5EF4-FFF2-40B4-BE49-F238E27FC236}">
                    <a16:creationId xmlns:a16="http://schemas.microsoft.com/office/drawing/2014/main" id="{0A0FADB3-CB3A-B21A-EB57-CE6AA29454E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9" name="弧形 248">
                <a:extLst>
                  <a:ext uri="{FF2B5EF4-FFF2-40B4-BE49-F238E27FC236}">
                    <a16:creationId xmlns:a16="http://schemas.microsoft.com/office/drawing/2014/main" id="{02E0E9EA-ED41-3B74-0301-51BDBB468C94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6918C2E1-5D9E-AA52-28E8-FC27D0F04E6A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46" name="弧形 245">
                <a:extLst>
                  <a:ext uri="{FF2B5EF4-FFF2-40B4-BE49-F238E27FC236}">
                    <a16:creationId xmlns:a16="http://schemas.microsoft.com/office/drawing/2014/main" id="{F1627B75-9A7F-8290-BFCF-13CE37F4FFC5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7" name="弧形 246">
                <a:extLst>
                  <a:ext uri="{FF2B5EF4-FFF2-40B4-BE49-F238E27FC236}">
                    <a16:creationId xmlns:a16="http://schemas.microsoft.com/office/drawing/2014/main" id="{2205D926-EB89-4232-2B82-69EA76C2D517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0" name="椭圆 249">
            <a:extLst>
              <a:ext uri="{FF2B5EF4-FFF2-40B4-BE49-F238E27FC236}">
                <a16:creationId xmlns:a16="http://schemas.microsoft.com/office/drawing/2014/main" id="{E42DA778-DACA-C483-D6EB-D71CC2D06BD4}"/>
              </a:ext>
            </a:extLst>
          </p:cNvPr>
          <p:cNvSpPr/>
          <p:nvPr userDrawn="1"/>
        </p:nvSpPr>
        <p:spPr>
          <a:xfrm>
            <a:off x="7422813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1" name="矩形: 圆角 250">
            <a:extLst>
              <a:ext uri="{FF2B5EF4-FFF2-40B4-BE49-F238E27FC236}">
                <a16:creationId xmlns:a16="http://schemas.microsoft.com/office/drawing/2014/main" id="{9885DF98-8675-545A-B0DB-67C3F84C6466}"/>
              </a:ext>
            </a:extLst>
          </p:cNvPr>
          <p:cNvSpPr/>
          <p:nvPr userDrawn="1"/>
        </p:nvSpPr>
        <p:spPr>
          <a:xfrm>
            <a:off x="7480156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2" name="椭圆 251">
            <a:extLst>
              <a:ext uri="{FF2B5EF4-FFF2-40B4-BE49-F238E27FC236}">
                <a16:creationId xmlns:a16="http://schemas.microsoft.com/office/drawing/2014/main" id="{2A312DB4-29E1-50B9-380D-20D9A7F30E84}"/>
              </a:ext>
            </a:extLst>
          </p:cNvPr>
          <p:cNvSpPr/>
          <p:nvPr userDrawn="1"/>
        </p:nvSpPr>
        <p:spPr>
          <a:xfrm>
            <a:off x="7729185" y="955735"/>
            <a:ext cx="192681" cy="130384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矩形: 圆角 252">
            <a:extLst>
              <a:ext uri="{FF2B5EF4-FFF2-40B4-BE49-F238E27FC236}">
                <a16:creationId xmlns:a16="http://schemas.microsoft.com/office/drawing/2014/main" id="{056BD27F-9844-AADC-D5D2-44FECCD48204}"/>
              </a:ext>
            </a:extLst>
          </p:cNvPr>
          <p:cNvSpPr/>
          <p:nvPr userDrawn="1"/>
        </p:nvSpPr>
        <p:spPr>
          <a:xfrm>
            <a:off x="7786911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A5729A84-1C3C-E368-B85E-E1FDAA88ECE6}"/>
              </a:ext>
            </a:extLst>
          </p:cNvPr>
          <p:cNvGrpSpPr/>
          <p:nvPr userDrawn="1"/>
        </p:nvGrpSpPr>
        <p:grpSpPr>
          <a:xfrm>
            <a:off x="7277718" y="890674"/>
            <a:ext cx="799340" cy="305483"/>
            <a:chOff x="4019483" y="810332"/>
            <a:chExt cx="866873" cy="399843"/>
          </a:xfrm>
        </p:grpSpPr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8CB191E0-80B1-6A79-E0AB-4E408AEDD283}"/>
                </a:ext>
              </a:extLst>
            </p:cNvPr>
            <p:cNvGrpSpPr/>
            <p:nvPr/>
          </p:nvGrpSpPr>
          <p:grpSpPr>
            <a:xfrm>
              <a:off x="4019483" y="810332"/>
              <a:ext cx="360532" cy="399843"/>
              <a:chOff x="4019483" y="810332"/>
              <a:chExt cx="360532" cy="399843"/>
            </a:xfrm>
          </p:grpSpPr>
          <p:sp>
            <p:nvSpPr>
              <p:cNvPr id="259" name="弧形 258">
                <a:extLst>
                  <a:ext uri="{FF2B5EF4-FFF2-40B4-BE49-F238E27FC236}">
                    <a16:creationId xmlns:a16="http://schemas.microsoft.com/office/drawing/2014/main" id="{4EF45D05-4C4E-ACAE-9D85-C3C51C6CFB97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0" name="弧形 259">
                <a:extLst>
                  <a:ext uri="{FF2B5EF4-FFF2-40B4-BE49-F238E27FC236}">
                    <a16:creationId xmlns:a16="http://schemas.microsoft.com/office/drawing/2014/main" id="{70699164-1906-9569-5278-36ABEB596E98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组合 255">
              <a:extLst>
                <a:ext uri="{FF2B5EF4-FFF2-40B4-BE49-F238E27FC236}">
                  <a16:creationId xmlns:a16="http://schemas.microsoft.com/office/drawing/2014/main" id="{D341CE8C-4CD9-E288-A4C3-60656B56900E}"/>
                </a:ext>
              </a:extLst>
            </p:cNvPr>
            <p:cNvGrpSpPr/>
            <p:nvPr/>
          </p:nvGrpSpPr>
          <p:grpSpPr>
            <a:xfrm flipH="1">
              <a:off x="4525824" y="810332"/>
              <a:ext cx="360532" cy="399843"/>
              <a:chOff x="4019483" y="810332"/>
              <a:chExt cx="360532" cy="399843"/>
            </a:xfrm>
          </p:grpSpPr>
          <p:sp>
            <p:nvSpPr>
              <p:cNvPr id="257" name="弧形 256">
                <a:extLst>
                  <a:ext uri="{FF2B5EF4-FFF2-40B4-BE49-F238E27FC236}">
                    <a16:creationId xmlns:a16="http://schemas.microsoft.com/office/drawing/2014/main" id="{60B94927-A265-5543-4FFF-D1E4F9531622}"/>
                  </a:ext>
                </a:extLst>
              </p:cNvPr>
              <p:cNvSpPr/>
              <p:nvPr/>
            </p:nvSpPr>
            <p:spPr>
              <a:xfrm rot="9439094">
                <a:off x="4019483" y="810332"/>
                <a:ext cx="328030" cy="399843"/>
              </a:xfrm>
              <a:prstGeom prst="arc">
                <a:avLst>
                  <a:gd name="adj1" fmla="val 17802171"/>
                  <a:gd name="adj2" fmla="val 13367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8" name="弧形 257">
                <a:extLst>
                  <a:ext uri="{FF2B5EF4-FFF2-40B4-BE49-F238E27FC236}">
                    <a16:creationId xmlns:a16="http://schemas.microsoft.com/office/drawing/2014/main" id="{05B47C7E-3FBB-5CF3-C1F2-592610A79AE5}"/>
                  </a:ext>
                </a:extLst>
              </p:cNvPr>
              <p:cNvSpPr/>
              <p:nvPr/>
            </p:nvSpPr>
            <p:spPr>
              <a:xfrm rot="10382419">
                <a:off x="4102036" y="844715"/>
                <a:ext cx="277979" cy="288266"/>
              </a:xfrm>
              <a:prstGeom prst="arc">
                <a:avLst>
                  <a:gd name="adj1" fmla="val 17669626"/>
                  <a:gd name="adj2" fmla="val 2104699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1" name="矩形: 圆角 260">
            <a:extLst>
              <a:ext uri="{FF2B5EF4-FFF2-40B4-BE49-F238E27FC236}">
                <a16:creationId xmlns:a16="http://schemas.microsoft.com/office/drawing/2014/main" id="{72E7A623-39BE-90EA-BA20-55FB4FE33512}"/>
              </a:ext>
            </a:extLst>
          </p:cNvPr>
          <p:cNvSpPr/>
          <p:nvPr userDrawn="1"/>
        </p:nvSpPr>
        <p:spPr>
          <a:xfrm>
            <a:off x="4261000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2" name="矩形: 圆角 261">
            <a:extLst>
              <a:ext uri="{FF2B5EF4-FFF2-40B4-BE49-F238E27FC236}">
                <a16:creationId xmlns:a16="http://schemas.microsoft.com/office/drawing/2014/main" id="{FFB9A903-780F-DB5A-EA1D-09FD7A858A9B}"/>
              </a:ext>
            </a:extLst>
          </p:cNvPr>
          <p:cNvSpPr/>
          <p:nvPr userDrawn="1"/>
        </p:nvSpPr>
        <p:spPr>
          <a:xfrm>
            <a:off x="4567755" y="506835"/>
            <a:ext cx="70677" cy="519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3" name="图形 262">
            <a:extLst>
              <a:ext uri="{FF2B5EF4-FFF2-40B4-BE49-F238E27FC236}">
                <a16:creationId xmlns:a16="http://schemas.microsoft.com/office/drawing/2014/main" id="{2245D28C-8300-32E8-D9A9-EA415EF215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22552" flipH="1">
            <a:off x="9546450" y="1094129"/>
            <a:ext cx="1427863" cy="1056938"/>
          </a:xfrm>
          <a:prstGeom prst="rect">
            <a:avLst/>
          </a:prstGeom>
          <a:effectLst/>
        </p:spPr>
      </p:pic>
      <p:sp>
        <p:nvSpPr>
          <p:cNvPr id="264" name="直角三角形 263">
            <a:extLst>
              <a:ext uri="{FF2B5EF4-FFF2-40B4-BE49-F238E27FC236}">
                <a16:creationId xmlns:a16="http://schemas.microsoft.com/office/drawing/2014/main" id="{CD055595-37C1-3127-476D-AB4865B0C760}"/>
              </a:ext>
            </a:extLst>
          </p:cNvPr>
          <p:cNvSpPr/>
          <p:nvPr userDrawn="1"/>
        </p:nvSpPr>
        <p:spPr>
          <a:xfrm rot="5400000">
            <a:off x="3389293" y="814317"/>
            <a:ext cx="324449" cy="472394"/>
          </a:xfrm>
          <a:prstGeom prst="rtTriangl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" name="星形: 四角 264">
            <a:extLst>
              <a:ext uri="{FF2B5EF4-FFF2-40B4-BE49-F238E27FC236}">
                <a16:creationId xmlns:a16="http://schemas.microsoft.com/office/drawing/2014/main" id="{62DF937E-FE7B-22BF-7945-C484E69EC335}"/>
              </a:ext>
            </a:extLst>
          </p:cNvPr>
          <p:cNvSpPr/>
          <p:nvPr userDrawn="1"/>
        </p:nvSpPr>
        <p:spPr>
          <a:xfrm>
            <a:off x="3365336" y="921974"/>
            <a:ext cx="132346" cy="132346"/>
          </a:xfrm>
          <a:prstGeom prst="star4">
            <a:avLst>
              <a:gd name="adj" fmla="val 21496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91B8C63-84E1-33DA-0F54-7BDF4A3054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C18091E-AE37-6867-921F-30EE50959264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052205-6EAE-9088-B9A0-F6414E3ACF36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6314DF9-467D-FC33-B8A6-2B642B717DCD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773D3227-9207-8096-BC56-E5D5841DF1F7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E4803E5-8D3B-0314-8902-04212F2E055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692560C6-884D-3D62-DBC6-9A93BBBC8D21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D821612-3E00-8B5B-4748-B21E085F37D6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9A91DFE6-9124-8E52-E335-56A8519B8A32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BD3609BA-0706-9DF8-4F77-5A2052E1863F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73F3ACDC-C5C7-997D-469F-FAAD75882902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C7E64CE4-6247-5FE9-E1AA-4326D9113796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A7B63A60-54A6-6D58-C942-D90C08D6E277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655BDB38-0A07-CB2A-4AF3-7EE0BCD34DB0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D5415401-D69A-EC6B-F585-8081F73BC8DF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4278B7F2-4B52-C707-2070-EE45ACD74FC9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1C551B40-E8D4-D7D3-28BA-FC329388FAA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58464F62-5DE1-F992-780B-B99981FB6390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A36291C9-92DD-2B67-BC41-56BAD0F54521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4BD9E1D3-728C-A2BE-1CAE-2699CAEF1877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36DFE706-8EDF-4CC9-F190-E5ACDBE4336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49D5C0D-EB34-89BE-5829-2083534353E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A553FD9A-292E-9730-AC37-B61300C7C9EA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CBC92F04-0570-6B8B-DDB6-6B37B9E6F622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A21BD73D-9BAC-4F99-0607-C5D4A6D7195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021913E6-9398-4D50-1992-5ADC66CC54D9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B6549B21-F181-6C66-F58C-72D35DA6AEA5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51A3ECE-4525-2934-5EDC-8C0D1BAE3D97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BB4BD285-5A6A-04ED-24C5-A2003E4FB993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F305CA34-C433-BB47-DC8E-4428C2F8A3E7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3DEF8B5D-C5A9-4A8A-F135-82132099021D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6405BF72-2DDF-24ED-0AC4-BED91D4BB250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9AA22373-7DDE-26BE-62BF-D9D9D3D284ED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5D3303AE-57C5-7640-78A5-4DB8A4206E2E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4652138D-3753-3E04-61C4-32D1B50BEA75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1C0F90FA-577E-81EA-545C-6F70E8495A29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CA393DCB-EE48-D3AB-C276-8680F5AE0FF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05+">
              <a:extLst>
                <a:ext uri="{FF2B5EF4-FFF2-40B4-BE49-F238E27FC236}">
                  <a16:creationId xmlns:a16="http://schemas.microsoft.com/office/drawing/2014/main" id="{9CF0CCA5-C78D-D667-350B-52F0AC9D6E2B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D90B46CD-54FC-2C81-81E9-7A3C0E03FF12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8A0C59B0-D425-F121-699E-7C71DF240C3E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8F691529-AECB-68E5-F49E-1498D75E0447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8CE6CA9A-5C7D-B249-6A85-0806E796B6A9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0293FB8F-B8DC-FD93-79D1-88E885D2ECA6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C99EE942-A4A7-D159-FC37-8E8791EBD7A6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694761A8-78D9-42E9-0830-C71030FC7D98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BCB08A6D-C40D-31E7-DF93-EEE2846809BF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F7E2B23-D3AD-2A8B-BD8C-9FC7322F7510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D007DAB2-A85A-95F3-F708-5C1D8CDB4579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C80A6548-51B2-378B-4A4A-36EF950EDCA5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028CF33C-9126-5406-EC78-4970C4391322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95A5A249-0375-54F4-6E39-569F6FD189D4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954DA3C8-8C48-7242-FA69-D770AA477194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A9C03040-F63C-93C1-7859-31A7970DD15E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38E3EB6D-A0A1-E8CF-DE7A-5022CFD3804B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ACC3A15-6741-4764-6587-AA8FB4766AD3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7DB8A361-5151-1A0B-183B-856341441CEC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ED802E8-6AF2-B09A-969C-C4F1D9899F89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DE3F33EE-ED44-0B3A-8903-3DC33BC60666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FDF9A723-CC08-4F85-6DA4-4EFB4A13E0C6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900E9DD-3E7A-B18A-1147-FD3B92B84D5F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92B7A159-E42F-F225-733C-6814B12FB011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C59EA96-6827-CE5A-A505-380870259FEF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B9F5BA88-F97B-01A1-06BE-9873B3B9A694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F01A4E11-9355-A74C-7B31-021D067C699E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E05E462-C15D-B011-F553-C67434DDB61F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44D9B12-A1DF-1B67-C7DD-CA88F6AF282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78BFA32-4D80-4D86-2F79-B55EAE3DE2A6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8E4CBF2-4ED9-B54F-D869-EA9537212ECA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7AE15413-8BCE-ED6E-A869-307F861F1192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4BD75B6-9549-8E25-351C-53F91478732B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E6BFB8F1-CD54-63D4-0AB2-FD3881DAF0E9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F85866FC-5774-CCCD-A34E-425580FFB5F8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十字形 73">
            <a:extLst>
              <a:ext uri="{FF2B5EF4-FFF2-40B4-BE49-F238E27FC236}">
                <a16:creationId xmlns:a16="http://schemas.microsoft.com/office/drawing/2014/main" id="{9B73F2E1-DC78-B7B8-E947-7DE27B8EFDB7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AF1AF34-E73F-EB05-E958-7AB231B5AA09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89E2CC4-8BDF-6338-8CD7-706D38DFF1D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867A85F-E401-C018-1559-5F0A5BBA5193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78" name="平行四边形 77">
            <a:extLst>
              <a:ext uri="{FF2B5EF4-FFF2-40B4-BE49-F238E27FC236}">
                <a16:creationId xmlns:a16="http://schemas.microsoft.com/office/drawing/2014/main" id="{37BB92C4-DABE-E889-0F3A-231C53748231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9" name="平行四边形 78">
            <a:extLst>
              <a:ext uri="{FF2B5EF4-FFF2-40B4-BE49-F238E27FC236}">
                <a16:creationId xmlns:a16="http://schemas.microsoft.com/office/drawing/2014/main" id="{7A7705E5-4AC8-B0E9-0F29-27994200E5F9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865F0DC2-BA3B-E846-917C-3E4004C1B48D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1" name="平行四边形 80">
            <a:extLst>
              <a:ext uri="{FF2B5EF4-FFF2-40B4-BE49-F238E27FC236}">
                <a16:creationId xmlns:a16="http://schemas.microsoft.com/office/drawing/2014/main" id="{A188E52A-9440-A93C-1FE1-DE0E9148C093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7AE1FC5-0880-9635-1E14-0B65AAFAAD9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DC3B9BAF-2EF9-21D0-456B-04D1D2D15D7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3283FEB3-4C11-B95A-0782-40EAE3757289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85" name="弧形 84">
                <a:extLst>
                  <a:ext uri="{FF2B5EF4-FFF2-40B4-BE49-F238E27FC236}">
                    <a16:creationId xmlns:a16="http://schemas.microsoft.com/office/drawing/2014/main" id="{075F1B09-5A41-B21D-7DC9-0C459DEEAFC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弧形 85">
                <a:extLst>
                  <a:ext uri="{FF2B5EF4-FFF2-40B4-BE49-F238E27FC236}">
                    <a16:creationId xmlns:a16="http://schemas.microsoft.com/office/drawing/2014/main" id="{479D5A61-958F-363E-EAC8-3F6C854E7EAF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52B4AD8F-6DFE-8BAB-AF09-779B2E52F366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00A6EF28-D1D7-0F65-DA48-EB0F7112449E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44EF180-206F-8823-DEFD-08F5C16E955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90" name="等腰三角形 89">
              <a:extLst>
                <a:ext uri="{FF2B5EF4-FFF2-40B4-BE49-F238E27FC236}">
                  <a16:creationId xmlns:a16="http://schemas.microsoft.com/office/drawing/2014/main" id="{FA8DCF0A-BAE4-4B54-69E8-0B8C75906DA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B97DF5CB-A642-1E17-05A0-F0E77591570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2" name="等腰三角形 91">
              <a:extLst>
                <a:ext uri="{FF2B5EF4-FFF2-40B4-BE49-F238E27FC236}">
                  <a16:creationId xmlns:a16="http://schemas.microsoft.com/office/drawing/2014/main" id="{7D3D5051-C4D2-833F-D24A-FC94BBB6A3F2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93" name="等腰三角形 92">
              <a:extLst>
                <a:ext uri="{FF2B5EF4-FFF2-40B4-BE49-F238E27FC236}">
                  <a16:creationId xmlns:a16="http://schemas.microsoft.com/office/drawing/2014/main" id="{F385756C-BBEC-4C8B-C3C7-FB0B13EE915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694E6426-487D-A577-B6FB-17FF5F58A9ED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6FC3434F-1CC6-D1A4-2C45-33C57444FC96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2277AB08-3865-0F9E-2102-F351840BD22B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6040F3E-70E5-8E0A-2DAB-8FAA95A5D0D8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87301AF1-2DA9-05C1-E355-ED4E2CA85254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21EB7FF0-95CC-0A3F-E6FF-509162C9FAF7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24F89798-A501-23D3-0C68-712439639A87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45014B43-2DF8-1331-7ED8-31631DF1232F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DCDA65B3-D8DE-7084-A498-98DE45736C16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127051D6-4FD7-C37C-6AE6-F16BDA022E76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0C64A73-FBFE-9454-3CB7-0B7E073CF9F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06DE18C0-4F39-A719-E511-59950F47A141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FD47488C-DAC5-8051-7432-D0F5AFE897F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107" name="弧形 106">
                <a:extLst>
                  <a:ext uri="{FF2B5EF4-FFF2-40B4-BE49-F238E27FC236}">
                    <a16:creationId xmlns:a16="http://schemas.microsoft.com/office/drawing/2014/main" id="{306CC5BA-A575-A50D-FA87-A8A6D3FCFFBF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弧形 107">
                <a:extLst>
                  <a:ext uri="{FF2B5EF4-FFF2-40B4-BE49-F238E27FC236}">
                    <a16:creationId xmlns:a16="http://schemas.microsoft.com/office/drawing/2014/main" id="{A5073AB9-D20B-9ED8-33AE-33C8ECC7A4B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6AFB120E-F200-75E6-EAFA-F4F559D1DA59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110" name="等腰三角形 109">
              <a:extLst>
                <a:ext uri="{FF2B5EF4-FFF2-40B4-BE49-F238E27FC236}">
                  <a16:creationId xmlns:a16="http://schemas.microsoft.com/office/drawing/2014/main" id="{0AF9E1B8-FF9C-5072-9DD6-1170D61E0AE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1" name="等腰三角形 110">
              <a:extLst>
                <a:ext uri="{FF2B5EF4-FFF2-40B4-BE49-F238E27FC236}">
                  <a16:creationId xmlns:a16="http://schemas.microsoft.com/office/drawing/2014/main" id="{C5940998-91E9-E27A-D21C-CF080473E3EA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2" name="等腰三角形 111">
              <a:extLst>
                <a:ext uri="{FF2B5EF4-FFF2-40B4-BE49-F238E27FC236}">
                  <a16:creationId xmlns:a16="http://schemas.microsoft.com/office/drawing/2014/main" id="{F41825EE-D6C8-4967-E6DE-0E7675447FC6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3" name="等腰三角形 112">
              <a:extLst>
                <a:ext uri="{FF2B5EF4-FFF2-40B4-BE49-F238E27FC236}">
                  <a16:creationId xmlns:a16="http://schemas.microsoft.com/office/drawing/2014/main" id="{5E5A8AD9-2BA2-75EF-EABB-389C9D49A70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8861B9E-0C2B-8E36-C3A1-1E64416810DE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73C659E9-B18D-61E9-8946-93735DF35AA1}"/>
              </a:ext>
            </a:extLst>
          </p:cNvPr>
          <p:cNvGrpSpPr/>
          <p:nvPr userDrawn="1"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0F27DBEC-93D0-B973-70DA-0E79057F59E5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ACBCAE62-ACA4-060D-2C2F-1573E24581C7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9" name="椭圆 168">
                  <a:extLst>
                    <a:ext uri="{FF2B5EF4-FFF2-40B4-BE49-F238E27FC236}">
                      <a16:creationId xmlns:a16="http://schemas.microsoft.com/office/drawing/2014/main" id="{B944131D-801A-B8C8-3851-A81FBF9B1676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0" name="椭圆 169">
                  <a:extLst>
                    <a:ext uri="{FF2B5EF4-FFF2-40B4-BE49-F238E27FC236}">
                      <a16:creationId xmlns:a16="http://schemas.microsoft.com/office/drawing/2014/main" id="{24B35EC3-EB6A-DF84-4795-5D118A068CB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1" name="椭圆 170">
                  <a:extLst>
                    <a:ext uri="{FF2B5EF4-FFF2-40B4-BE49-F238E27FC236}">
                      <a16:creationId xmlns:a16="http://schemas.microsoft.com/office/drawing/2014/main" id="{1F59C920-1074-8771-B774-1BDC0A4ECA8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2" name="椭圆 171">
                  <a:extLst>
                    <a:ext uri="{FF2B5EF4-FFF2-40B4-BE49-F238E27FC236}">
                      <a16:creationId xmlns:a16="http://schemas.microsoft.com/office/drawing/2014/main" id="{B770F13C-EEB5-7118-9DA4-C1BE63D1AFF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B4C3CAED-B1A8-AEDE-6542-01608593D077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D13F2EC7-BEBF-D2A5-A3AB-4C5A11961767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4FC80351-2046-5355-1FB2-4940AAE7CA11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318413A2-DEDC-23B5-0C0C-5D246914C6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EEDF048B-3D9B-7C37-73A2-F8D29D76E6D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68DEEE9A-C35E-FADB-2410-56502D4C616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60" name="椭圆 159">
                  <a:extLst>
                    <a:ext uri="{FF2B5EF4-FFF2-40B4-BE49-F238E27FC236}">
                      <a16:creationId xmlns:a16="http://schemas.microsoft.com/office/drawing/2014/main" id="{8648711D-DA74-DC93-4B6A-9386ED9F22A8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1" name="椭圆 160">
                  <a:extLst>
                    <a:ext uri="{FF2B5EF4-FFF2-40B4-BE49-F238E27FC236}">
                      <a16:creationId xmlns:a16="http://schemas.microsoft.com/office/drawing/2014/main" id="{061D184B-7B5E-8D68-3294-95DB584E2030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2" name="椭圆 161">
                  <a:extLst>
                    <a:ext uri="{FF2B5EF4-FFF2-40B4-BE49-F238E27FC236}">
                      <a16:creationId xmlns:a16="http://schemas.microsoft.com/office/drawing/2014/main" id="{9A7A91B1-EF00-F470-A745-8F4E026D00F2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3" name="椭圆 162">
                  <a:extLst>
                    <a:ext uri="{FF2B5EF4-FFF2-40B4-BE49-F238E27FC236}">
                      <a16:creationId xmlns:a16="http://schemas.microsoft.com/office/drawing/2014/main" id="{22E12F5C-4A5C-98B5-480F-0BF93E9CE47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4" name="椭圆 163">
                  <a:extLst>
                    <a:ext uri="{FF2B5EF4-FFF2-40B4-BE49-F238E27FC236}">
                      <a16:creationId xmlns:a16="http://schemas.microsoft.com/office/drawing/2014/main" id="{45FBA482-5D66-1D27-8715-72E904B0AA74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5" name="椭圆 164">
                  <a:extLst>
                    <a:ext uri="{FF2B5EF4-FFF2-40B4-BE49-F238E27FC236}">
                      <a16:creationId xmlns:a16="http://schemas.microsoft.com/office/drawing/2014/main" id="{B9B4D023-9C8D-5530-944D-18F42AF48445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6" name="椭圆 165">
                  <a:extLst>
                    <a:ext uri="{FF2B5EF4-FFF2-40B4-BE49-F238E27FC236}">
                      <a16:creationId xmlns:a16="http://schemas.microsoft.com/office/drawing/2014/main" id="{F7E880FB-E28A-D744-440F-B0EFCA5BFFE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7" name="椭圆 166">
                  <a:extLst>
                    <a:ext uri="{FF2B5EF4-FFF2-40B4-BE49-F238E27FC236}">
                      <a16:creationId xmlns:a16="http://schemas.microsoft.com/office/drawing/2014/main" id="{FB929A5E-686F-115A-0BCA-DD78CC0D8909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68" name="椭圆 167">
                  <a:extLst>
                    <a:ext uri="{FF2B5EF4-FFF2-40B4-BE49-F238E27FC236}">
                      <a16:creationId xmlns:a16="http://schemas.microsoft.com/office/drawing/2014/main" id="{4E8A4A1E-E0B1-FAB0-BA69-ADCE5A913C0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FA5B3E7B-33F4-576A-8A03-EB6040900DF4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51" name="椭圆 150">
                  <a:extLst>
                    <a:ext uri="{FF2B5EF4-FFF2-40B4-BE49-F238E27FC236}">
                      <a16:creationId xmlns:a16="http://schemas.microsoft.com/office/drawing/2014/main" id="{B7419C52-E82B-877C-B312-6049081360C0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9C3EF9EC-8B66-3623-508B-DAC0206633BA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3" name="椭圆 152">
                  <a:extLst>
                    <a:ext uri="{FF2B5EF4-FFF2-40B4-BE49-F238E27FC236}">
                      <a16:creationId xmlns:a16="http://schemas.microsoft.com/office/drawing/2014/main" id="{6397096D-ED48-9BB7-BC25-DC5397FADD7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4" name="椭圆 153">
                  <a:extLst>
                    <a:ext uri="{FF2B5EF4-FFF2-40B4-BE49-F238E27FC236}">
                      <a16:creationId xmlns:a16="http://schemas.microsoft.com/office/drawing/2014/main" id="{555DCE23-902D-D505-A87A-F8C4BB63DC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5" name="椭圆 154">
                  <a:extLst>
                    <a:ext uri="{FF2B5EF4-FFF2-40B4-BE49-F238E27FC236}">
                      <a16:creationId xmlns:a16="http://schemas.microsoft.com/office/drawing/2014/main" id="{8835E42D-8D5E-71F7-1B1E-52E299A5C8CD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6FBCF9AC-3FEF-B021-15B3-9AA438C8B746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7" name="椭圆 156">
                  <a:extLst>
                    <a:ext uri="{FF2B5EF4-FFF2-40B4-BE49-F238E27FC236}">
                      <a16:creationId xmlns:a16="http://schemas.microsoft.com/office/drawing/2014/main" id="{520D300D-6C44-7B13-6135-29F8E2E74C4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8" name="椭圆 157">
                  <a:extLst>
                    <a:ext uri="{FF2B5EF4-FFF2-40B4-BE49-F238E27FC236}">
                      <a16:creationId xmlns:a16="http://schemas.microsoft.com/office/drawing/2014/main" id="{566525D2-EE2C-96B7-F145-5D88D6CD2A8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3C1EF543-D586-0B87-2A35-02291FE5DC58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05B396C2-1D00-DE6E-8D72-75A18DB23A55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CEE5BC36-1832-7124-BABB-01062A4A98B8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E3F9578A-F804-F492-E01F-A025C6262A1B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51C785F5-A852-0AB4-4231-FE2F856E0E0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C2C56CDC-7D04-64DF-573B-56666455701D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6F0EFC55-D082-0EBD-4079-A259DD536FC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A2A9877D-3D9A-0CF1-C8AA-CF6CC7956D11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13A22801-AF90-D3F4-1E35-A0140547F67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A3D3F812-25C4-5D80-CA51-0625C30801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A40D052C-3F8F-4038-D518-A873FB0B0F4A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47" name="椭圆 146">
                  <a:extLst>
                    <a:ext uri="{FF2B5EF4-FFF2-40B4-BE49-F238E27FC236}">
                      <a16:creationId xmlns:a16="http://schemas.microsoft.com/office/drawing/2014/main" id="{6A5D2050-815A-06F2-93DC-C24D0F902A33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0773EE29-AFCC-2886-96CF-82AD55017E8D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11FB6AA7-4A2A-CE1F-D549-F4E4BC22E7DD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15048D00-4657-9A67-DFC8-E37CA88FFC09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15FBCEDC-AB71-5DA7-EA35-9EBBE9052CAA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CB1C15F6-A334-E87D-2C64-6E1D2DBDAF6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D99D2CDC-8279-1126-8350-65873E3ABCB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CE763872-85D9-CEA2-5034-33497FC6683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DA4C107D-E47F-D8A9-B633-C5B6095365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3E00B52B-35CD-C00B-A94B-694E8B91BD87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CA38BF3C-9D46-928D-3814-7C6D228F563F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973996DA-F70C-3A8C-9C71-B05418067860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51276881-CA47-6B7B-2372-400EA062EC13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0301ABC9-243E-8476-B7F6-0A08B3FBBD06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BB92C293-94D3-BFE0-F0FE-4C010E850ED1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25EFC65A-A044-9A93-19A8-9F5549DF37AE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03F190A7-7118-D277-3FA0-AB212B8D786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EB505551-71D4-0AB1-C1B8-771744D7DFC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628C13BA-60A2-9478-9CF9-F5FD5C8048E4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B154C2CF-EFC1-0AAA-E50E-AED63803156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A34D9EAC-93CE-FFFB-7E50-0A635A4DDB75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178" name="Rounded Rectangle 34+">
            <a:extLst>
              <a:ext uri="{FF2B5EF4-FFF2-40B4-BE49-F238E27FC236}">
                <a16:creationId xmlns:a16="http://schemas.microsoft.com/office/drawing/2014/main" id="{735EF312-1C70-EFA8-B70C-FA7F2731FE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79" name="矩形: 圆角 178">
            <a:extLst>
              <a:ext uri="{FF2B5EF4-FFF2-40B4-BE49-F238E27FC236}">
                <a16:creationId xmlns:a16="http://schemas.microsoft.com/office/drawing/2014/main" id="{C1D194E2-C286-E1B0-2468-C15DF68730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180" name="矩形: 圆角 179">
            <a:extLst>
              <a:ext uri="{FF2B5EF4-FFF2-40B4-BE49-F238E27FC236}">
                <a16:creationId xmlns:a16="http://schemas.microsoft.com/office/drawing/2014/main" id="{D5292D1D-7DB7-7DE5-A0CA-7BCE27DA3C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97CBB6DE-9968-94A7-462D-BF5BFDC24663}"/>
              </a:ext>
            </a:extLst>
          </p:cNvPr>
          <p:cNvGrpSpPr/>
          <p:nvPr userDrawn="1"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8FE0C263-A1AD-4EDD-1D1A-E19B1AC060BB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48BAA96B-E8D7-E8CE-B05A-FB15D955706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F6630D28-6347-EB4D-C218-3DF0F0364019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85" name="矩形: 圆角 184">
              <a:extLst>
                <a:ext uri="{FF2B5EF4-FFF2-40B4-BE49-F238E27FC236}">
                  <a16:creationId xmlns:a16="http://schemas.microsoft.com/office/drawing/2014/main" id="{C0E4723C-2193-D0DE-D897-6A069A16B5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86" name="组合 185">
              <a:extLst>
                <a:ext uri="{FF2B5EF4-FFF2-40B4-BE49-F238E27FC236}">
                  <a16:creationId xmlns:a16="http://schemas.microsoft.com/office/drawing/2014/main" id="{DF029E86-E0F9-299E-EA06-7BEA95B85C9A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187" name="组合 186">
                <a:extLst>
                  <a:ext uri="{FF2B5EF4-FFF2-40B4-BE49-F238E27FC236}">
                    <a16:creationId xmlns:a16="http://schemas.microsoft.com/office/drawing/2014/main" id="{6593ACD7-5D56-C599-412B-FF140EDA911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191" name="弧形 190">
                  <a:extLst>
                    <a:ext uri="{FF2B5EF4-FFF2-40B4-BE49-F238E27FC236}">
                      <a16:creationId xmlns:a16="http://schemas.microsoft.com/office/drawing/2014/main" id="{C26D028B-C9F3-8EDE-E609-556887D0B893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2" name="弧形 191">
                  <a:extLst>
                    <a:ext uri="{FF2B5EF4-FFF2-40B4-BE49-F238E27FC236}">
                      <a16:creationId xmlns:a16="http://schemas.microsoft.com/office/drawing/2014/main" id="{8850A3BA-6CCD-8600-F1CB-FB34AB6FDBBC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:a16="http://schemas.microsoft.com/office/drawing/2014/main" id="{A13C0460-9388-CB7E-7338-42018BAA845A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189" name="弧形 188">
                  <a:extLst>
                    <a:ext uri="{FF2B5EF4-FFF2-40B4-BE49-F238E27FC236}">
                      <a16:creationId xmlns:a16="http://schemas.microsoft.com/office/drawing/2014/main" id="{D3414182-8D71-E9FF-9C3F-587F39CD44D8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190" name="弧形 189">
                  <a:extLst>
                    <a:ext uri="{FF2B5EF4-FFF2-40B4-BE49-F238E27FC236}">
                      <a16:creationId xmlns:a16="http://schemas.microsoft.com/office/drawing/2014/main" id="{20AAFC18-EB56-D914-C420-D93E6C920C08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10163EEE-520A-B9C5-6DA0-1ECC61363E90}"/>
              </a:ext>
            </a:extLst>
          </p:cNvPr>
          <p:cNvGrpSpPr/>
          <p:nvPr userDrawn="1"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C00AEA87-A931-A991-8DE3-37637E270069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F21071DB-817E-9E48-7434-D2CAAA13E24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A4B54CB5-63FD-AF4B-78C2-76F69D10A577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199" name="组合 198">
                <a:extLst>
                  <a:ext uri="{FF2B5EF4-FFF2-40B4-BE49-F238E27FC236}">
                    <a16:creationId xmlns:a16="http://schemas.microsoft.com/office/drawing/2014/main" id="{191C7A2D-B836-01B5-6320-E79441966229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203" name="弧形 202">
                  <a:extLst>
                    <a:ext uri="{FF2B5EF4-FFF2-40B4-BE49-F238E27FC236}">
                      <a16:creationId xmlns:a16="http://schemas.microsoft.com/office/drawing/2014/main" id="{D613ABC7-EDBC-8851-2199-BE9ECC5F950C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4" name="弧形 203">
                  <a:extLst>
                    <a:ext uri="{FF2B5EF4-FFF2-40B4-BE49-F238E27FC236}">
                      <a16:creationId xmlns:a16="http://schemas.microsoft.com/office/drawing/2014/main" id="{7A552442-752B-3FE8-BFBB-22177B8F5E6B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7FBB999F-D879-A0F9-A3BE-B04AD80031DE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201" name="弧形 200">
                  <a:extLst>
                    <a:ext uri="{FF2B5EF4-FFF2-40B4-BE49-F238E27FC236}">
                      <a16:creationId xmlns:a16="http://schemas.microsoft.com/office/drawing/2014/main" id="{6E5860FC-D3CF-03AD-43C0-AE91D632DBBB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202" name="弧形 201">
                  <a:extLst>
                    <a:ext uri="{FF2B5EF4-FFF2-40B4-BE49-F238E27FC236}">
                      <a16:creationId xmlns:a16="http://schemas.microsoft.com/office/drawing/2014/main" id="{443B8E22-9F6B-9DBB-1074-931EEFA4A796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197" name="矩形: 圆角 196">
              <a:extLst>
                <a:ext uri="{FF2B5EF4-FFF2-40B4-BE49-F238E27FC236}">
                  <a16:creationId xmlns:a16="http://schemas.microsoft.com/office/drawing/2014/main" id="{01770765-EDAB-B5A1-D18C-F8F264B4C6D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198" name="矩形: 圆角 197">
              <a:extLst>
                <a:ext uri="{FF2B5EF4-FFF2-40B4-BE49-F238E27FC236}">
                  <a16:creationId xmlns:a16="http://schemas.microsoft.com/office/drawing/2014/main" id="{6C01CCB4-E99C-7374-3493-C7D6045CB1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205" name="直角三角形 204">
            <a:extLst>
              <a:ext uri="{FF2B5EF4-FFF2-40B4-BE49-F238E27FC236}">
                <a16:creationId xmlns:a16="http://schemas.microsoft.com/office/drawing/2014/main" id="{C3761C77-AB6B-E15B-F7CC-100D17281501}"/>
              </a:ext>
            </a:extLst>
          </p:cNvPr>
          <p:cNvSpPr/>
          <p:nvPr userDrawn="1"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206" name="星形: 四角 205">
            <a:extLst>
              <a:ext uri="{FF2B5EF4-FFF2-40B4-BE49-F238E27FC236}">
                <a16:creationId xmlns:a16="http://schemas.microsoft.com/office/drawing/2014/main" id="{878022C8-88E8-DD67-242F-1193604C953C}"/>
              </a:ext>
            </a:extLst>
          </p:cNvPr>
          <p:cNvSpPr/>
          <p:nvPr userDrawn="1"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4E1D5C46-CDAE-1606-487C-5AE582BC3819}"/>
              </a:ext>
            </a:extLst>
          </p:cNvPr>
          <p:cNvGrpSpPr/>
          <p:nvPr userDrawn="1"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FFAC3167-6414-0D0A-8C85-EBF624EC8AF5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4C81514C-7CBB-EC47-4D84-FA99EFA7BF03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F28ABFCB-D855-EAF4-8871-D12C6833AA6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2E14925F-FFB9-8F40-DB76-A3AB6799F543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5957FC87-1C5D-D77C-3EAD-780D359E640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8FAC8EC8-6822-87A3-FC2D-78F32E8C1B5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6F505F9F-6B6E-00BC-E628-9DB5A2E9FF03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8DB44F7E-0200-32D9-B849-2470EB14538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C9E15790-1BFD-D2FA-AE5A-56000C5FE1CA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F272D377-E773-16AB-7E38-0DD06E721442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C317CEDB-80B5-36F6-2DEB-F88011FC503F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37F34BDE-8A89-A4CE-C8A1-6713E7BD0D37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5FD32431-67B4-E5A7-507C-D098124C9B41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23283760-D5F6-FD7E-251D-8BE4A2E609AA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EEAD848F-CC18-294F-5E30-A06834155019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68CA7ABC-DE63-E13D-26E0-21558E1D77E6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3D9A9315-2A8B-5469-81F1-87A49D8E6D7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E680B4BB-E232-B08B-9F76-2636704829F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92F6C821-FC1F-ED8F-1EB0-CD879E37049D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1176F67F-833F-6FA4-A853-4A33CD9AB31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3F42940A-BC77-BD93-1DF9-A3087EC8C726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E1BB2C6B-8A7A-DDA2-D844-F84D519C5B21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CDACDC15-5A32-CDBA-636E-EA93F87AEDCF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49EFE0C6-DE70-AB3E-2EE0-08B1734C2C12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ED99C396-ED43-8429-B88A-0FDCE8987784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13CE9127-A665-B9B8-9D60-46D40B85964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3D5F035F-E23E-CB70-EA36-8DD821D3FF6C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86D39F46-0ED6-F8E0-8520-8C4C8DF9F8BF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8070833E-FDAD-580D-6634-57BEA0847762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49D049D4-8127-E0BF-0504-3653781D9DCE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383E7F08-FF09-82EE-65B6-7731DD24728E}"/>
              </a:ext>
            </a:extLst>
          </p:cNvPr>
          <p:cNvGrpSpPr/>
          <p:nvPr userDrawn="1"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239" name="矩形: 圆角 16">
              <a:extLst>
                <a:ext uri="{FF2B5EF4-FFF2-40B4-BE49-F238E27FC236}">
                  <a16:creationId xmlns:a16="http://schemas.microsoft.com/office/drawing/2014/main" id="{BEC63E4E-1909-2A32-2C12-14F9E46E2638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0" name="矩形: 圆角 110">
              <a:extLst>
                <a:ext uri="{FF2B5EF4-FFF2-40B4-BE49-F238E27FC236}">
                  <a16:creationId xmlns:a16="http://schemas.microsoft.com/office/drawing/2014/main" id="{4597DC88-DE07-B93F-EF3E-6C52DEBD58CE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1" name="矩形: 圆角 111">
              <a:extLst>
                <a:ext uri="{FF2B5EF4-FFF2-40B4-BE49-F238E27FC236}">
                  <a16:creationId xmlns:a16="http://schemas.microsoft.com/office/drawing/2014/main" id="{B2B008CB-E085-96A5-2AB7-C500236DF736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2" name="矩形: 圆角 112">
              <a:extLst>
                <a:ext uri="{FF2B5EF4-FFF2-40B4-BE49-F238E27FC236}">
                  <a16:creationId xmlns:a16="http://schemas.microsoft.com/office/drawing/2014/main" id="{70EE7F51-A34E-E619-9E12-F8A4B8BF1F1D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3" name="矩形: 圆角 113">
              <a:extLst>
                <a:ext uri="{FF2B5EF4-FFF2-40B4-BE49-F238E27FC236}">
                  <a16:creationId xmlns:a16="http://schemas.microsoft.com/office/drawing/2014/main" id="{E2254335-5828-9B64-B98C-0A9E49685562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4" name="矩形: 圆角 114">
              <a:extLst>
                <a:ext uri="{FF2B5EF4-FFF2-40B4-BE49-F238E27FC236}">
                  <a16:creationId xmlns:a16="http://schemas.microsoft.com/office/drawing/2014/main" id="{96BABEFB-5412-32C5-C717-808D0FD9E2EF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5" name="矩形: 圆角 115">
              <a:extLst>
                <a:ext uri="{FF2B5EF4-FFF2-40B4-BE49-F238E27FC236}">
                  <a16:creationId xmlns:a16="http://schemas.microsoft.com/office/drawing/2014/main" id="{2175178B-4C80-DEF8-3914-919F3D752704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6" name="矩形: 圆角 116">
              <a:extLst>
                <a:ext uri="{FF2B5EF4-FFF2-40B4-BE49-F238E27FC236}">
                  <a16:creationId xmlns:a16="http://schemas.microsoft.com/office/drawing/2014/main" id="{0854509C-6F77-09B8-2699-5478AE2A84E1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7" name="矩形: 圆角 117">
              <a:extLst>
                <a:ext uri="{FF2B5EF4-FFF2-40B4-BE49-F238E27FC236}">
                  <a16:creationId xmlns:a16="http://schemas.microsoft.com/office/drawing/2014/main" id="{F16DB4D0-8BB8-A55A-8071-E5813505D7BE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8" name="矩形: 圆角 118">
              <a:extLst>
                <a:ext uri="{FF2B5EF4-FFF2-40B4-BE49-F238E27FC236}">
                  <a16:creationId xmlns:a16="http://schemas.microsoft.com/office/drawing/2014/main" id="{D088ED3C-FB8D-3D2A-CF46-40630666F9E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9" name="矩形: 圆角 119">
              <a:extLst>
                <a:ext uri="{FF2B5EF4-FFF2-40B4-BE49-F238E27FC236}">
                  <a16:creationId xmlns:a16="http://schemas.microsoft.com/office/drawing/2014/main" id="{B45406C9-09C9-0EF9-7F35-6ABA74B045B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0" name="矩形: 圆角 120">
              <a:extLst>
                <a:ext uri="{FF2B5EF4-FFF2-40B4-BE49-F238E27FC236}">
                  <a16:creationId xmlns:a16="http://schemas.microsoft.com/office/drawing/2014/main" id="{D389D23C-5194-CE7C-AD8D-CE3EB0E513B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1" name="矩形: 圆角 121">
              <a:extLst>
                <a:ext uri="{FF2B5EF4-FFF2-40B4-BE49-F238E27FC236}">
                  <a16:creationId xmlns:a16="http://schemas.microsoft.com/office/drawing/2014/main" id="{C5735019-44D7-7BBA-FF4E-ED77760C23E0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2" name="矩形: 圆角 122">
              <a:extLst>
                <a:ext uri="{FF2B5EF4-FFF2-40B4-BE49-F238E27FC236}">
                  <a16:creationId xmlns:a16="http://schemas.microsoft.com/office/drawing/2014/main" id="{DEEF51D6-E419-E698-DCD7-8F10D6843A6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3" name="矩形: 圆角 123">
              <a:extLst>
                <a:ext uri="{FF2B5EF4-FFF2-40B4-BE49-F238E27FC236}">
                  <a16:creationId xmlns:a16="http://schemas.microsoft.com/office/drawing/2014/main" id="{258D038F-D3F2-65A6-480C-B43706AB13F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4" name="矩形: 圆角 124">
              <a:extLst>
                <a:ext uri="{FF2B5EF4-FFF2-40B4-BE49-F238E27FC236}">
                  <a16:creationId xmlns:a16="http://schemas.microsoft.com/office/drawing/2014/main" id="{DB14B7B2-9E31-4C73-0BFD-105B3DA139BB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5" name="矩形: 圆角 125">
              <a:extLst>
                <a:ext uri="{FF2B5EF4-FFF2-40B4-BE49-F238E27FC236}">
                  <a16:creationId xmlns:a16="http://schemas.microsoft.com/office/drawing/2014/main" id="{7BA39BFE-33BF-BEA7-1E21-E5FF6D38AA3A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6" name="矩形: 圆角 126">
              <a:extLst>
                <a:ext uri="{FF2B5EF4-FFF2-40B4-BE49-F238E27FC236}">
                  <a16:creationId xmlns:a16="http://schemas.microsoft.com/office/drawing/2014/main" id="{CA4BB362-D049-A462-42EB-06618E76A70D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7" name="矩形: 圆角 127">
              <a:extLst>
                <a:ext uri="{FF2B5EF4-FFF2-40B4-BE49-F238E27FC236}">
                  <a16:creationId xmlns:a16="http://schemas.microsoft.com/office/drawing/2014/main" id="{12E97804-48E1-AA7A-C6B1-897C900F72B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8" name="矩形: 圆角 128">
              <a:extLst>
                <a:ext uri="{FF2B5EF4-FFF2-40B4-BE49-F238E27FC236}">
                  <a16:creationId xmlns:a16="http://schemas.microsoft.com/office/drawing/2014/main" id="{6A14020B-3DA4-6CE9-B533-E8AEC104FAFC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9" name="矩形: 圆角 129">
              <a:extLst>
                <a:ext uri="{FF2B5EF4-FFF2-40B4-BE49-F238E27FC236}">
                  <a16:creationId xmlns:a16="http://schemas.microsoft.com/office/drawing/2014/main" id="{CE548813-3CCB-CF1C-0E24-EC874F0F71F5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0" name="矩形: 圆角 94">
              <a:extLst>
                <a:ext uri="{FF2B5EF4-FFF2-40B4-BE49-F238E27FC236}">
                  <a16:creationId xmlns:a16="http://schemas.microsoft.com/office/drawing/2014/main" id="{F794553B-4D1B-2D6B-0633-07B8ED6169DE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923D741D-7EFE-1E35-4A5C-D4710A9260E7}"/>
              </a:ext>
            </a:extLst>
          </p:cNvPr>
          <p:cNvGrpSpPr/>
          <p:nvPr userDrawn="1"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262" name="矩形: 圆角 16">
              <a:extLst>
                <a:ext uri="{FF2B5EF4-FFF2-40B4-BE49-F238E27FC236}">
                  <a16:creationId xmlns:a16="http://schemas.microsoft.com/office/drawing/2014/main" id="{4E1C4D19-15FB-7322-2B3B-1AD262AF8577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3" name="矩形: 圆角 110">
              <a:extLst>
                <a:ext uri="{FF2B5EF4-FFF2-40B4-BE49-F238E27FC236}">
                  <a16:creationId xmlns:a16="http://schemas.microsoft.com/office/drawing/2014/main" id="{97CCDC16-01F5-CB90-2D80-24FD8FFC1BED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4" name="矩形: 圆角 111">
              <a:extLst>
                <a:ext uri="{FF2B5EF4-FFF2-40B4-BE49-F238E27FC236}">
                  <a16:creationId xmlns:a16="http://schemas.microsoft.com/office/drawing/2014/main" id="{025BE853-7CF8-5CC3-ABCA-3440118003CB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5" name="矩形: 圆角 112">
              <a:extLst>
                <a:ext uri="{FF2B5EF4-FFF2-40B4-BE49-F238E27FC236}">
                  <a16:creationId xmlns:a16="http://schemas.microsoft.com/office/drawing/2014/main" id="{CFC87745-5BCA-FA19-1F45-991AF0B1AF91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6" name="矩形: 圆角 113">
              <a:extLst>
                <a:ext uri="{FF2B5EF4-FFF2-40B4-BE49-F238E27FC236}">
                  <a16:creationId xmlns:a16="http://schemas.microsoft.com/office/drawing/2014/main" id="{D0E17D49-8833-5704-5041-5667011C60A7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7" name="矩形: 圆角 114">
              <a:extLst>
                <a:ext uri="{FF2B5EF4-FFF2-40B4-BE49-F238E27FC236}">
                  <a16:creationId xmlns:a16="http://schemas.microsoft.com/office/drawing/2014/main" id="{B12491A2-22A6-C15A-D073-5A065FB92F87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8" name="矩形: 圆角 115">
              <a:extLst>
                <a:ext uri="{FF2B5EF4-FFF2-40B4-BE49-F238E27FC236}">
                  <a16:creationId xmlns:a16="http://schemas.microsoft.com/office/drawing/2014/main" id="{74D4A6D3-F0F8-6619-56CD-6317A7805EB0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9" name="矩形: 圆角 116">
              <a:extLst>
                <a:ext uri="{FF2B5EF4-FFF2-40B4-BE49-F238E27FC236}">
                  <a16:creationId xmlns:a16="http://schemas.microsoft.com/office/drawing/2014/main" id="{C31B4E10-6484-F1AC-AD23-5DB5E9FCCEF2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0" name="矩形: 圆角 117">
              <a:extLst>
                <a:ext uri="{FF2B5EF4-FFF2-40B4-BE49-F238E27FC236}">
                  <a16:creationId xmlns:a16="http://schemas.microsoft.com/office/drawing/2014/main" id="{4E98DE4C-C854-3CB1-9E9F-653A052AEE4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1" name="矩形: 圆角 118">
              <a:extLst>
                <a:ext uri="{FF2B5EF4-FFF2-40B4-BE49-F238E27FC236}">
                  <a16:creationId xmlns:a16="http://schemas.microsoft.com/office/drawing/2014/main" id="{3B9291EF-2740-04ED-01BD-69B7A059A784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2" name="矩形: 圆角 119">
              <a:extLst>
                <a:ext uri="{FF2B5EF4-FFF2-40B4-BE49-F238E27FC236}">
                  <a16:creationId xmlns:a16="http://schemas.microsoft.com/office/drawing/2014/main" id="{88B63BC2-7336-AB8E-5B2C-1E6C803BDAE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3" name="矩形: 圆角 120">
              <a:extLst>
                <a:ext uri="{FF2B5EF4-FFF2-40B4-BE49-F238E27FC236}">
                  <a16:creationId xmlns:a16="http://schemas.microsoft.com/office/drawing/2014/main" id="{82A38745-35DA-A05B-67CB-07B0F569B7BE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4" name="矩形: 圆角 121">
              <a:extLst>
                <a:ext uri="{FF2B5EF4-FFF2-40B4-BE49-F238E27FC236}">
                  <a16:creationId xmlns:a16="http://schemas.microsoft.com/office/drawing/2014/main" id="{4BA72633-2355-F0C7-553C-5295D4387EBC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5" name="矩形: 圆角 122">
              <a:extLst>
                <a:ext uri="{FF2B5EF4-FFF2-40B4-BE49-F238E27FC236}">
                  <a16:creationId xmlns:a16="http://schemas.microsoft.com/office/drawing/2014/main" id="{6B50EA69-E423-7161-DD86-F36531557B5D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6" name="矩形: 圆角 123">
              <a:extLst>
                <a:ext uri="{FF2B5EF4-FFF2-40B4-BE49-F238E27FC236}">
                  <a16:creationId xmlns:a16="http://schemas.microsoft.com/office/drawing/2014/main" id="{288266D6-3814-0085-DE08-E45A43E33050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7" name="矩形: 圆角 124">
              <a:extLst>
                <a:ext uri="{FF2B5EF4-FFF2-40B4-BE49-F238E27FC236}">
                  <a16:creationId xmlns:a16="http://schemas.microsoft.com/office/drawing/2014/main" id="{4C7878D2-2C38-125E-DB63-63F9B59A6B16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8" name="矩形: 圆角 125">
              <a:extLst>
                <a:ext uri="{FF2B5EF4-FFF2-40B4-BE49-F238E27FC236}">
                  <a16:creationId xmlns:a16="http://schemas.microsoft.com/office/drawing/2014/main" id="{51160928-44BB-D07E-401C-CB4BEC43BAD2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79" name="矩形: 圆角 126">
              <a:extLst>
                <a:ext uri="{FF2B5EF4-FFF2-40B4-BE49-F238E27FC236}">
                  <a16:creationId xmlns:a16="http://schemas.microsoft.com/office/drawing/2014/main" id="{E48C7FF2-3A31-08E3-9A6C-DD8180732547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0" name="矩形: 圆角 127">
              <a:extLst>
                <a:ext uri="{FF2B5EF4-FFF2-40B4-BE49-F238E27FC236}">
                  <a16:creationId xmlns:a16="http://schemas.microsoft.com/office/drawing/2014/main" id="{333B64D7-718C-CF9C-A19F-D6C208FCCFCF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1" name="矩形: 圆角 128">
              <a:extLst>
                <a:ext uri="{FF2B5EF4-FFF2-40B4-BE49-F238E27FC236}">
                  <a16:creationId xmlns:a16="http://schemas.microsoft.com/office/drawing/2014/main" id="{334178ED-D7F6-852C-1D2B-7E3422F3BE07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2" name="矩形: 圆角 129">
              <a:extLst>
                <a:ext uri="{FF2B5EF4-FFF2-40B4-BE49-F238E27FC236}">
                  <a16:creationId xmlns:a16="http://schemas.microsoft.com/office/drawing/2014/main" id="{665BBB7C-9D2A-45F7-386E-2EAE779BF951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3" name="矩形: 圆角 94">
              <a:extLst>
                <a:ext uri="{FF2B5EF4-FFF2-40B4-BE49-F238E27FC236}">
                  <a16:creationId xmlns:a16="http://schemas.microsoft.com/office/drawing/2014/main" id="{D728B39F-4387-AE67-D209-A2507F965CD3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50675940-24EC-4FF9-4AAF-5A7CA336AB31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286" name="等腰三角形 285">
              <a:extLst>
                <a:ext uri="{FF2B5EF4-FFF2-40B4-BE49-F238E27FC236}">
                  <a16:creationId xmlns:a16="http://schemas.microsoft.com/office/drawing/2014/main" id="{E831AD0B-82EA-E028-13C6-2F06A419E253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7" name="等腰三角形 286">
              <a:extLst>
                <a:ext uri="{FF2B5EF4-FFF2-40B4-BE49-F238E27FC236}">
                  <a16:creationId xmlns:a16="http://schemas.microsoft.com/office/drawing/2014/main" id="{178D766B-CF02-A339-84AB-709B8F17C305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8" name="等腰三角形 287">
              <a:extLst>
                <a:ext uri="{FF2B5EF4-FFF2-40B4-BE49-F238E27FC236}">
                  <a16:creationId xmlns:a16="http://schemas.microsoft.com/office/drawing/2014/main" id="{682A5CFE-50B7-5E24-3734-2584043001B8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89" name="等腰三角形 288">
              <a:extLst>
                <a:ext uri="{FF2B5EF4-FFF2-40B4-BE49-F238E27FC236}">
                  <a16:creationId xmlns:a16="http://schemas.microsoft.com/office/drawing/2014/main" id="{D0D0C355-276F-DD24-61E3-4241BD5AC78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pic>
        <p:nvPicPr>
          <p:cNvPr id="290" name="图形 289">
            <a:extLst>
              <a:ext uri="{FF2B5EF4-FFF2-40B4-BE49-F238E27FC236}">
                <a16:creationId xmlns:a16="http://schemas.microsoft.com/office/drawing/2014/main" id="{4AEFF568-4FB1-4E98-4297-E4A03866D0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矩形 379">
            <a:extLst>
              <a:ext uri="{FF2B5EF4-FFF2-40B4-BE49-F238E27FC236}">
                <a16:creationId xmlns:a16="http://schemas.microsoft.com/office/drawing/2014/main" id="{00C0636F-4E2D-3FE0-93A7-59C321F51A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1" name="矩形 380">
            <a:extLst>
              <a:ext uri="{FF2B5EF4-FFF2-40B4-BE49-F238E27FC236}">
                <a16:creationId xmlns:a16="http://schemas.microsoft.com/office/drawing/2014/main" id="{74BC43DB-FE5F-FC3E-7C31-83FBCB33737C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2" name="组合 381">
            <a:extLst>
              <a:ext uri="{FF2B5EF4-FFF2-40B4-BE49-F238E27FC236}">
                <a16:creationId xmlns:a16="http://schemas.microsoft.com/office/drawing/2014/main" id="{8C1637C6-26E0-7348-DBB4-77302CA58C88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383" name="组合 382">
              <a:extLst>
                <a:ext uri="{FF2B5EF4-FFF2-40B4-BE49-F238E27FC236}">
                  <a16:creationId xmlns:a16="http://schemas.microsoft.com/office/drawing/2014/main" id="{2512A891-44ED-DE57-E03D-7DDE98A53718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418" name="直接连接符 417">
                <a:extLst>
                  <a:ext uri="{FF2B5EF4-FFF2-40B4-BE49-F238E27FC236}">
                    <a16:creationId xmlns:a16="http://schemas.microsoft.com/office/drawing/2014/main" id="{875D409C-32B5-D60B-2925-4C498144CB89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接连接符 418">
                <a:extLst>
                  <a:ext uri="{FF2B5EF4-FFF2-40B4-BE49-F238E27FC236}">
                    <a16:creationId xmlns:a16="http://schemas.microsoft.com/office/drawing/2014/main" id="{DC969386-2DA8-A624-BB69-FB7A854F809B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接连接符 419">
                <a:extLst>
                  <a:ext uri="{FF2B5EF4-FFF2-40B4-BE49-F238E27FC236}">
                    <a16:creationId xmlns:a16="http://schemas.microsoft.com/office/drawing/2014/main" id="{89F25BC6-70F0-E7D1-D4EE-E8302B48DA72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接连接符 420">
                <a:extLst>
                  <a:ext uri="{FF2B5EF4-FFF2-40B4-BE49-F238E27FC236}">
                    <a16:creationId xmlns:a16="http://schemas.microsoft.com/office/drawing/2014/main" id="{4D50B21B-4063-CE92-FB2C-FB7D6AD2DCB5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>
                <a:extLst>
                  <a:ext uri="{FF2B5EF4-FFF2-40B4-BE49-F238E27FC236}">
                    <a16:creationId xmlns:a16="http://schemas.microsoft.com/office/drawing/2014/main" id="{1A6521F3-F988-0B21-BBB3-F0DCB6671FB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>
                <a:extLst>
                  <a:ext uri="{FF2B5EF4-FFF2-40B4-BE49-F238E27FC236}">
                    <a16:creationId xmlns:a16="http://schemas.microsoft.com/office/drawing/2014/main" id="{423793F2-0AAF-9EB1-64BC-C29B93353589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>
                <a:extLst>
                  <a:ext uri="{FF2B5EF4-FFF2-40B4-BE49-F238E27FC236}">
                    <a16:creationId xmlns:a16="http://schemas.microsoft.com/office/drawing/2014/main" id="{ADAF624B-11E6-D86F-6459-9894EF06E5A8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>
                <a:extLst>
                  <a:ext uri="{FF2B5EF4-FFF2-40B4-BE49-F238E27FC236}">
                    <a16:creationId xmlns:a16="http://schemas.microsoft.com/office/drawing/2014/main" id="{7B08449E-197B-1BB7-B5B4-5E9AE72D3C64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>
                <a:extLst>
                  <a:ext uri="{FF2B5EF4-FFF2-40B4-BE49-F238E27FC236}">
                    <a16:creationId xmlns:a16="http://schemas.microsoft.com/office/drawing/2014/main" id="{DF9D66A3-349D-ED62-DD81-B11BE34F8C5E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>
                <a:extLst>
                  <a:ext uri="{FF2B5EF4-FFF2-40B4-BE49-F238E27FC236}">
                    <a16:creationId xmlns:a16="http://schemas.microsoft.com/office/drawing/2014/main" id="{12C5C6B6-345F-E467-DE4E-05B7E5A8AE9C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>
                <a:extLst>
                  <a:ext uri="{FF2B5EF4-FFF2-40B4-BE49-F238E27FC236}">
                    <a16:creationId xmlns:a16="http://schemas.microsoft.com/office/drawing/2014/main" id="{37FAAB75-4A57-C046-64FA-1F1B2C8312ED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>
                <a:extLst>
                  <a:ext uri="{FF2B5EF4-FFF2-40B4-BE49-F238E27FC236}">
                    <a16:creationId xmlns:a16="http://schemas.microsoft.com/office/drawing/2014/main" id="{B3663EA9-85BC-F13B-7BFF-23F7806ABC84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>
                <a:extLst>
                  <a:ext uri="{FF2B5EF4-FFF2-40B4-BE49-F238E27FC236}">
                    <a16:creationId xmlns:a16="http://schemas.microsoft.com/office/drawing/2014/main" id="{1A55143F-E447-2124-BBD1-645A12343683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接连接符 430">
                <a:extLst>
                  <a:ext uri="{FF2B5EF4-FFF2-40B4-BE49-F238E27FC236}">
                    <a16:creationId xmlns:a16="http://schemas.microsoft.com/office/drawing/2014/main" id="{624866F2-3365-9D5B-C9C8-6B256AF9CA88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接连接符 431">
                <a:extLst>
                  <a:ext uri="{FF2B5EF4-FFF2-40B4-BE49-F238E27FC236}">
                    <a16:creationId xmlns:a16="http://schemas.microsoft.com/office/drawing/2014/main" id="{FADC2E56-DFD9-5962-3B07-E5D31194723B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接连接符 432">
                <a:extLst>
                  <a:ext uri="{FF2B5EF4-FFF2-40B4-BE49-F238E27FC236}">
                    <a16:creationId xmlns:a16="http://schemas.microsoft.com/office/drawing/2014/main" id="{F969D1BC-EBB9-3528-1C05-2ABC31C14153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接连接符 433">
                <a:extLst>
                  <a:ext uri="{FF2B5EF4-FFF2-40B4-BE49-F238E27FC236}">
                    <a16:creationId xmlns:a16="http://schemas.microsoft.com/office/drawing/2014/main" id="{A169ACA9-DF7E-E189-7D71-E254A6BCDB5C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直接连接符 434">
                <a:extLst>
                  <a:ext uri="{FF2B5EF4-FFF2-40B4-BE49-F238E27FC236}">
                    <a16:creationId xmlns:a16="http://schemas.microsoft.com/office/drawing/2014/main" id="{6DBB30E3-46AE-D586-C4C8-9C088D3C238B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接连接符 435">
                <a:extLst>
                  <a:ext uri="{FF2B5EF4-FFF2-40B4-BE49-F238E27FC236}">
                    <a16:creationId xmlns:a16="http://schemas.microsoft.com/office/drawing/2014/main" id="{37AB0B6D-4158-F892-A2FC-095FDAA94260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接连接符 436">
                <a:extLst>
                  <a:ext uri="{FF2B5EF4-FFF2-40B4-BE49-F238E27FC236}">
                    <a16:creationId xmlns:a16="http://schemas.microsoft.com/office/drawing/2014/main" id="{D6D07B25-DC3C-26B8-B5D5-59EEC6856920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直接连接符 437">
                <a:extLst>
                  <a:ext uri="{FF2B5EF4-FFF2-40B4-BE49-F238E27FC236}">
                    <a16:creationId xmlns:a16="http://schemas.microsoft.com/office/drawing/2014/main" id="{C7FB06E9-4AF4-1D6F-632A-C429588AA98D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接连接符 438">
                <a:extLst>
                  <a:ext uri="{FF2B5EF4-FFF2-40B4-BE49-F238E27FC236}">
                    <a16:creationId xmlns:a16="http://schemas.microsoft.com/office/drawing/2014/main" id="{668B60F9-FF64-A5DE-5EF7-DC41ABC41C5A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直接连接符 439">
                <a:extLst>
                  <a:ext uri="{FF2B5EF4-FFF2-40B4-BE49-F238E27FC236}">
                    <a16:creationId xmlns:a16="http://schemas.microsoft.com/office/drawing/2014/main" id="{D2438F7B-17DE-D1AA-E571-965F9FB59404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直接连接符 440">
                <a:extLst>
                  <a:ext uri="{FF2B5EF4-FFF2-40B4-BE49-F238E27FC236}">
                    <a16:creationId xmlns:a16="http://schemas.microsoft.com/office/drawing/2014/main" id="{8320E6BA-FEBE-53F9-D139-C86C6CF1BD2D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直接连接符 441">
                <a:extLst>
                  <a:ext uri="{FF2B5EF4-FFF2-40B4-BE49-F238E27FC236}">
                    <a16:creationId xmlns:a16="http://schemas.microsoft.com/office/drawing/2014/main" id="{9D8C8879-B4AB-334E-C2F2-30EE36972E77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直接连接符 442">
                <a:extLst>
                  <a:ext uri="{FF2B5EF4-FFF2-40B4-BE49-F238E27FC236}">
                    <a16:creationId xmlns:a16="http://schemas.microsoft.com/office/drawing/2014/main" id="{498D81C1-6B1B-8A96-4691-F2A35FF3EA9C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直接连接符 443">
                <a:extLst>
                  <a:ext uri="{FF2B5EF4-FFF2-40B4-BE49-F238E27FC236}">
                    <a16:creationId xmlns:a16="http://schemas.microsoft.com/office/drawing/2014/main" id="{CF9041EC-AE29-F0C3-3ABA-1A8AC73304FE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接连接符 444">
                <a:extLst>
                  <a:ext uri="{FF2B5EF4-FFF2-40B4-BE49-F238E27FC236}">
                    <a16:creationId xmlns:a16="http://schemas.microsoft.com/office/drawing/2014/main" id="{33C2FAAC-60FB-C52A-F00B-6247F5234417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直接连接符 445">
                <a:extLst>
                  <a:ext uri="{FF2B5EF4-FFF2-40B4-BE49-F238E27FC236}">
                    <a16:creationId xmlns:a16="http://schemas.microsoft.com/office/drawing/2014/main" id="{94E831AC-9735-5147-7C08-6522EBD06BDE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直接连接符 446">
                <a:extLst>
                  <a:ext uri="{FF2B5EF4-FFF2-40B4-BE49-F238E27FC236}">
                    <a16:creationId xmlns:a16="http://schemas.microsoft.com/office/drawing/2014/main" id="{F8327FDB-1A79-90A1-64BA-E68209C76D03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接连接符 447">
                <a:extLst>
                  <a:ext uri="{FF2B5EF4-FFF2-40B4-BE49-F238E27FC236}">
                    <a16:creationId xmlns:a16="http://schemas.microsoft.com/office/drawing/2014/main" id="{3169C91D-23BA-BE26-B5E7-2A88F7DAA167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接连接符 448">
                <a:extLst>
                  <a:ext uri="{FF2B5EF4-FFF2-40B4-BE49-F238E27FC236}">
                    <a16:creationId xmlns:a16="http://schemas.microsoft.com/office/drawing/2014/main" id="{D48599B1-4DB9-832F-6BAF-885F1DF453CE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接连接符 449">
                <a:extLst>
                  <a:ext uri="{FF2B5EF4-FFF2-40B4-BE49-F238E27FC236}">
                    <a16:creationId xmlns:a16="http://schemas.microsoft.com/office/drawing/2014/main" id="{BAD65255-B85F-3C7D-F513-0A25F20B90C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105+">
              <a:extLst>
                <a:ext uri="{FF2B5EF4-FFF2-40B4-BE49-F238E27FC236}">
                  <a16:creationId xmlns:a16="http://schemas.microsoft.com/office/drawing/2014/main" id="{A7C3CD5D-1836-0565-3F1B-0EE512BC7EBA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85" name="直接连接符 384">
                <a:extLst>
                  <a:ext uri="{FF2B5EF4-FFF2-40B4-BE49-F238E27FC236}">
                    <a16:creationId xmlns:a16="http://schemas.microsoft.com/office/drawing/2014/main" id="{ECD7EAFC-14EB-FBFF-82A3-0AB7014E03BF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接连接符 385">
                <a:extLst>
                  <a:ext uri="{FF2B5EF4-FFF2-40B4-BE49-F238E27FC236}">
                    <a16:creationId xmlns:a16="http://schemas.microsoft.com/office/drawing/2014/main" id="{874B8A63-117F-06F6-2325-8CA98D29EFC3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3BCC2D7B-D78E-B3BF-D05D-E56FA3E5274B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>
                <a:extLst>
                  <a:ext uri="{FF2B5EF4-FFF2-40B4-BE49-F238E27FC236}">
                    <a16:creationId xmlns:a16="http://schemas.microsoft.com/office/drawing/2014/main" id="{746F612A-BC6A-3198-4BD8-530AE06B8578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接连接符 388">
                <a:extLst>
                  <a:ext uri="{FF2B5EF4-FFF2-40B4-BE49-F238E27FC236}">
                    <a16:creationId xmlns:a16="http://schemas.microsoft.com/office/drawing/2014/main" id="{AF100CE3-4A8C-65B4-8EFF-5AE3FEA3B58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接连接符 389">
                <a:extLst>
                  <a:ext uri="{FF2B5EF4-FFF2-40B4-BE49-F238E27FC236}">
                    <a16:creationId xmlns:a16="http://schemas.microsoft.com/office/drawing/2014/main" id="{0CA29693-9628-EB13-C121-27C517888F8D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接连接符 390">
                <a:extLst>
                  <a:ext uri="{FF2B5EF4-FFF2-40B4-BE49-F238E27FC236}">
                    <a16:creationId xmlns:a16="http://schemas.microsoft.com/office/drawing/2014/main" id="{76F8FF14-6D64-8DFC-68F0-2CCFD19DF45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接连接符 391">
                <a:extLst>
                  <a:ext uri="{FF2B5EF4-FFF2-40B4-BE49-F238E27FC236}">
                    <a16:creationId xmlns:a16="http://schemas.microsoft.com/office/drawing/2014/main" id="{54D88C8A-8CEB-0562-F364-20218294906E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直接连接符 392">
                <a:extLst>
                  <a:ext uri="{FF2B5EF4-FFF2-40B4-BE49-F238E27FC236}">
                    <a16:creationId xmlns:a16="http://schemas.microsoft.com/office/drawing/2014/main" id="{A7087474-B92E-CCE9-5F78-0A813CFB532D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>
                <a:extLst>
                  <a:ext uri="{FF2B5EF4-FFF2-40B4-BE49-F238E27FC236}">
                    <a16:creationId xmlns:a16="http://schemas.microsoft.com/office/drawing/2014/main" id="{3804684C-E988-059A-0103-249128729D9A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>
                <a:extLst>
                  <a:ext uri="{FF2B5EF4-FFF2-40B4-BE49-F238E27FC236}">
                    <a16:creationId xmlns:a16="http://schemas.microsoft.com/office/drawing/2014/main" id="{6BF6971E-775D-4C92-95EF-6824A22DB5EA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>
                <a:extLst>
                  <a:ext uri="{FF2B5EF4-FFF2-40B4-BE49-F238E27FC236}">
                    <a16:creationId xmlns:a16="http://schemas.microsoft.com/office/drawing/2014/main" id="{EBA403A0-AFC3-2D69-C85F-F205F6F11769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>
                <a:extLst>
                  <a:ext uri="{FF2B5EF4-FFF2-40B4-BE49-F238E27FC236}">
                    <a16:creationId xmlns:a16="http://schemas.microsoft.com/office/drawing/2014/main" id="{2B3FD76F-056A-E4BB-6D95-9981C37D3189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>
                <a:extLst>
                  <a:ext uri="{FF2B5EF4-FFF2-40B4-BE49-F238E27FC236}">
                    <a16:creationId xmlns:a16="http://schemas.microsoft.com/office/drawing/2014/main" id="{96CD547F-FB59-D5BB-A883-F1F137944078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>
                <a:extLst>
                  <a:ext uri="{FF2B5EF4-FFF2-40B4-BE49-F238E27FC236}">
                    <a16:creationId xmlns:a16="http://schemas.microsoft.com/office/drawing/2014/main" id="{0F617DBD-282C-57F0-5175-DF462AE82633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>
                <a:extLst>
                  <a:ext uri="{FF2B5EF4-FFF2-40B4-BE49-F238E27FC236}">
                    <a16:creationId xmlns:a16="http://schemas.microsoft.com/office/drawing/2014/main" id="{EC9A69CD-EA9F-4B6F-9AF3-D8A5CB98A2D6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>
                <a:extLst>
                  <a:ext uri="{FF2B5EF4-FFF2-40B4-BE49-F238E27FC236}">
                    <a16:creationId xmlns:a16="http://schemas.microsoft.com/office/drawing/2014/main" id="{2C99EA32-FE78-4FB7-8A6C-E9764F83581D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>
                <a:extLst>
                  <a:ext uri="{FF2B5EF4-FFF2-40B4-BE49-F238E27FC236}">
                    <a16:creationId xmlns:a16="http://schemas.microsoft.com/office/drawing/2014/main" id="{A4D85937-6B10-BE46-21D4-F37F7C91CCD0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接连接符 402">
                <a:extLst>
                  <a:ext uri="{FF2B5EF4-FFF2-40B4-BE49-F238E27FC236}">
                    <a16:creationId xmlns:a16="http://schemas.microsoft.com/office/drawing/2014/main" id="{3B8FBB52-518D-99B4-9048-F58DD2F88028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>
                <a:extLst>
                  <a:ext uri="{FF2B5EF4-FFF2-40B4-BE49-F238E27FC236}">
                    <a16:creationId xmlns:a16="http://schemas.microsoft.com/office/drawing/2014/main" id="{4AA4DB91-822B-D053-AECF-A66BC8C8FA55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接连接符 404">
                <a:extLst>
                  <a:ext uri="{FF2B5EF4-FFF2-40B4-BE49-F238E27FC236}">
                    <a16:creationId xmlns:a16="http://schemas.microsoft.com/office/drawing/2014/main" id="{4EE0A3C1-74F1-A401-3B0C-9BA97C0C2C4E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接连接符 405">
                <a:extLst>
                  <a:ext uri="{FF2B5EF4-FFF2-40B4-BE49-F238E27FC236}">
                    <a16:creationId xmlns:a16="http://schemas.microsoft.com/office/drawing/2014/main" id="{135816D6-AC32-E19E-CFF4-84B928E96E2B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接连接符 406">
                <a:extLst>
                  <a:ext uri="{FF2B5EF4-FFF2-40B4-BE49-F238E27FC236}">
                    <a16:creationId xmlns:a16="http://schemas.microsoft.com/office/drawing/2014/main" id="{64FA7BDD-5ADA-0133-C3B2-BA1C0A514F6C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接连接符 407">
                <a:extLst>
                  <a:ext uri="{FF2B5EF4-FFF2-40B4-BE49-F238E27FC236}">
                    <a16:creationId xmlns:a16="http://schemas.microsoft.com/office/drawing/2014/main" id="{CF127E52-3C82-EBB7-D2BE-AE445088EC2D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>
                <a:extLst>
                  <a:ext uri="{FF2B5EF4-FFF2-40B4-BE49-F238E27FC236}">
                    <a16:creationId xmlns:a16="http://schemas.microsoft.com/office/drawing/2014/main" id="{E5EB734D-9912-D062-E31E-C7B053D389BB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接连接符 409">
                <a:extLst>
                  <a:ext uri="{FF2B5EF4-FFF2-40B4-BE49-F238E27FC236}">
                    <a16:creationId xmlns:a16="http://schemas.microsoft.com/office/drawing/2014/main" id="{B3607FBB-3F2C-3A1F-C812-D78D1F05F9D8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接连接符 410">
                <a:extLst>
                  <a:ext uri="{FF2B5EF4-FFF2-40B4-BE49-F238E27FC236}">
                    <a16:creationId xmlns:a16="http://schemas.microsoft.com/office/drawing/2014/main" id="{30995ADE-8C06-0CA1-10CE-FF1E63787CE1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接连接符 411">
                <a:extLst>
                  <a:ext uri="{FF2B5EF4-FFF2-40B4-BE49-F238E27FC236}">
                    <a16:creationId xmlns:a16="http://schemas.microsoft.com/office/drawing/2014/main" id="{B04D5FF4-0D1C-EBF8-8D2E-62CF8D90505C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接连接符 412">
                <a:extLst>
                  <a:ext uri="{FF2B5EF4-FFF2-40B4-BE49-F238E27FC236}">
                    <a16:creationId xmlns:a16="http://schemas.microsoft.com/office/drawing/2014/main" id="{929ED4D8-FCCF-C64D-B1F0-1C2C0A4E802F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直接连接符 413">
                <a:extLst>
                  <a:ext uri="{FF2B5EF4-FFF2-40B4-BE49-F238E27FC236}">
                    <a16:creationId xmlns:a16="http://schemas.microsoft.com/office/drawing/2014/main" id="{86A449F0-A613-C959-C37A-16F4CE464144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>
                <a:extLst>
                  <a:ext uri="{FF2B5EF4-FFF2-40B4-BE49-F238E27FC236}">
                    <a16:creationId xmlns:a16="http://schemas.microsoft.com/office/drawing/2014/main" id="{8CE44268-6F36-3681-CAA7-78B85DD465EC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>
                <a:extLst>
                  <a:ext uri="{FF2B5EF4-FFF2-40B4-BE49-F238E27FC236}">
                    <a16:creationId xmlns:a16="http://schemas.microsoft.com/office/drawing/2014/main" id="{5270D747-01AD-5885-C3D8-6123E6270BE9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接连接符 416">
                <a:extLst>
                  <a:ext uri="{FF2B5EF4-FFF2-40B4-BE49-F238E27FC236}">
                    <a16:creationId xmlns:a16="http://schemas.microsoft.com/office/drawing/2014/main" id="{AF6DE44A-BE8F-088A-9FC2-541313E2156C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1" name="矩形 450">
            <a:extLst>
              <a:ext uri="{FF2B5EF4-FFF2-40B4-BE49-F238E27FC236}">
                <a16:creationId xmlns:a16="http://schemas.microsoft.com/office/drawing/2014/main" id="{E9E7A99D-3359-5287-7FD6-FCD1F14CBCA9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十字形 451">
            <a:extLst>
              <a:ext uri="{FF2B5EF4-FFF2-40B4-BE49-F238E27FC236}">
                <a16:creationId xmlns:a16="http://schemas.microsoft.com/office/drawing/2014/main" id="{F7BCD54C-4CCE-D414-CE6C-742064DB3981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3" name="文本框 452">
            <a:extLst>
              <a:ext uri="{FF2B5EF4-FFF2-40B4-BE49-F238E27FC236}">
                <a16:creationId xmlns:a16="http://schemas.microsoft.com/office/drawing/2014/main" id="{633044B5-042B-CA70-A7A9-8DEA8111D16A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454" name="文本框 453">
            <a:extLst>
              <a:ext uri="{FF2B5EF4-FFF2-40B4-BE49-F238E27FC236}">
                <a16:creationId xmlns:a16="http://schemas.microsoft.com/office/drawing/2014/main" id="{1A0A58E5-5C35-7A8F-03F9-3ED492D0355C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5" name="文本框 454">
            <a:extLst>
              <a:ext uri="{FF2B5EF4-FFF2-40B4-BE49-F238E27FC236}">
                <a16:creationId xmlns:a16="http://schemas.microsoft.com/office/drawing/2014/main" id="{4E68E562-1C55-7A68-F451-F7AA53612142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56" name="平行四边形 455">
            <a:extLst>
              <a:ext uri="{FF2B5EF4-FFF2-40B4-BE49-F238E27FC236}">
                <a16:creationId xmlns:a16="http://schemas.microsoft.com/office/drawing/2014/main" id="{B77C3F89-E170-0DA1-0FE1-452B341FD6F3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7" name="平行四边形 456">
            <a:extLst>
              <a:ext uri="{FF2B5EF4-FFF2-40B4-BE49-F238E27FC236}">
                <a16:creationId xmlns:a16="http://schemas.microsoft.com/office/drawing/2014/main" id="{D96D6865-1A4B-03C1-5847-74EFB490145E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8" name="平行四边形 457">
            <a:extLst>
              <a:ext uri="{FF2B5EF4-FFF2-40B4-BE49-F238E27FC236}">
                <a16:creationId xmlns:a16="http://schemas.microsoft.com/office/drawing/2014/main" id="{0B61346D-6739-FF59-C5CB-0337A3624635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9" name="平行四边形 458">
            <a:extLst>
              <a:ext uri="{FF2B5EF4-FFF2-40B4-BE49-F238E27FC236}">
                <a16:creationId xmlns:a16="http://schemas.microsoft.com/office/drawing/2014/main" id="{2529E4C1-FEF9-0903-3744-38696B3F1564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460" name="组合 459">
            <a:extLst>
              <a:ext uri="{FF2B5EF4-FFF2-40B4-BE49-F238E27FC236}">
                <a16:creationId xmlns:a16="http://schemas.microsoft.com/office/drawing/2014/main" id="{6998C62E-76E7-25AE-2C47-CDC321279C0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461" name="直接连接符 460">
              <a:extLst>
                <a:ext uri="{FF2B5EF4-FFF2-40B4-BE49-F238E27FC236}">
                  <a16:creationId xmlns:a16="http://schemas.microsoft.com/office/drawing/2014/main" id="{1CD4F5B0-77EC-31A9-2553-E4DC7A85BD4E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id="{E02E4198-2270-9142-9DF8-7C1B7EC7E87D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63" name="弧形 462">
                <a:extLst>
                  <a:ext uri="{FF2B5EF4-FFF2-40B4-BE49-F238E27FC236}">
                    <a16:creationId xmlns:a16="http://schemas.microsoft.com/office/drawing/2014/main" id="{50562481-B8DF-A4FD-B4AB-61B0E0D7ABBC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弧形 463">
                <a:extLst>
                  <a:ext uri="{FF2B5EF4-FFF2-40B4-BE49-F238E27FC236}">
                    <a16:creationId xmlns:a16="http://schemas.microsoft.com/office/drawing/2014/main" id="{13E703EE-151B-120B-04E5-130D7524F63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5" name="文本框 464">
            <a:extLst>
              <a:ext uri="{FF2B5EF4-FFF2-40B4-BE49-F238E27FC236}">
                <a16:creationId xmlns:a16="http://schemas.microsoft.com/office/drawing/2014/main" id="{09F23CDD-8C5E-96DF-AED7-DF4671FE110C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66" name="文本框 465">
            <a:extLst>
              <a:ext uri="{FF2B5EF4-FFF2-40B4-BE49-F238E27FC236}">
                <a16:creationId xmlns:a16="http://schemas.microsoft.com/office/drawing/2014/main" id="{B007B40A-FA4F-34D2-E861-2875F0219BA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467" name="组合 466">
            <a:extLst>
              <a:ext uri="{FF2B5EF4-FFF2-40B4-BE49-F238E27FC236}">
                <a16:creationId xmlns:a16="http://schemas.microsoft.com/office/drawing/2014/main" id="{A19ECC04-9B38-6145-02B2-5AF934FDEBD9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468" name="等腰三角形 467">
              <a:extLst>
                <a:ext uri="{FF2B5EF4-FFF2-40B4-BE49-F238E27FC236}">
                  <a16:creationId xmlns:a16="http://schemas.microsoft.com/office/drawing/2014/main" id="{6C92E068-F95E-3AB2-FD6A-3FF60A648AFF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69" name="等腰三角形 468">
              <a:extLst>
                <a:ext uri="{FF2B5EF4-FFF2-40B4-BE49-F238E27FC236}">
                  <a16:creationId xmlns:a16="http://schemas.microsoft.com/office/drawing/2014/main" id="{31A09356-B271-ED23-5261-41B616C9B5CF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0" name="等腰三角形 469">
              <a:extLst>
                <a:ext uri="{FF2B5EF4-FFF2-40B4-BE49-F238E27FC236}">
                  <a16:creationId xmlns:a16="http://schemas.microsoft.com/office/drawing/2014/main" id="{C97F292D-F294-BE97-D564-07F98F5AA52C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71" name="等腰三角形 470">
              <a:extLst>
                <a:ext uri="{FF2B5EF4-FFF2-40B4-BE49-F238E27FC236}">
                  <a16:creationId xmlns:a16="http://schemas.microsoft.com/office/drawing/2014/main" id="{FEA1E93C-287E-D136-1994-07B2F06BF615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72" name="文本框 471">
            <a:extLst>
              <a:ext uri="{FF2B5EF4-FFF2-40B4-BE49-F238E27FC236}">
                <a16:creationId xmlns:a16="http://schemas.microsoft.com/office/drawing/2014/main" id="{684D3A5C-A3B9-158C-3404-979E3FE9CF20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73" name="矩形 472">
            <a:extLst>
              <a:ext uri="{FF2B5EF4-FFF2-40B4-BE49-F238E27FC236}">
                <a16:creationId xmlns:a16="http://schemas.microsoft.com/office/drawing/2014/main" id="{9B913E81-EE80-BADB-D225-0E4F8E967CEE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4" name="矩形 473">
            <a:extLst>
              <a:ext uri="{FF2B5EF4-FFF2-40B4-BE49-F238E27FC236}">
                <a16:creationId xmlns:a16="http://schemas.microsoft.com/office/drawing/2014/main" id="{FD8C25EB-588F-B547-CDC7-16B1291287DD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75" name="组合 474">
            <a:extLst>
              <a:ext uri="{FF2B5EF4-FFF2-40B4-BE49-F238E27FC236}">
                <a16:creationId xmlns:a16="http://schemas.microsoft.com/office/drawing/2014/main" id="{5C16B444-CB9F-E440-795A-01B1F1F1C40A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76" name="平行四边形 475">
              <a:extLst>
                <a:ext uri="{FF2B5EF4-FFF2-40B4-BE49-F238E27FC236}">
                  <a16:creationId xmlns:a16="http://schemas.microsoft.com/office/drawing/2014/main" id="{5D2A1A93-E80C-5684-8654-F9559C07314E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7" name="平行四边形 476">
              <a:extLst>
                <a:ext uri="{FF2B5EF4-FFF2-40B4-BE49-F238E27FC236}">
                  <a16:creationId xmlns:a16="http://schemas.microsoft.com/office/drawing/2014/main" id="{BA01F68F-DD45-1B6B-7392-30EF48F4981E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8" name="平行四边形 477">
              <a:extLst>
                <a:ext uri="{FF2B5EF4-FFF2-40B4-BE49-F238E27FC236}">
                  <a16:creationId xmlns:a16="http://schemas.microsoft.com/office/drawing/2014/main" id="{40156F75-F9E2-0570-519E-84FD88BB8EA1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79" name="平行四边形 478">
              <a:extLst>
                <a:ext uri="{FF2B5EF4-FFF2-40B4-BE49-F238E27FC236}">
                  <a16:creationId xmlns:a16="http://schemas.microsoft.com/office/drawing/2014/main" id="{1D484CD2-4949-EB63-BF8D-97A8C9CE3DD6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76D324B6-AFAB-9001-12E9-AFC0FC46EB1F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81" name="文本框 480">
            <a:extLst>
              <a:ext uri="{FF2B5EF4-FFF2-40B4-BE49-F238E27FC236}">
                <a16:creationId xmlns:a16="http://schemas.microsoft.com/office/drawing/2014/main" id="{14E2C2E2-7E3B-324C-9C6F-48FAEAA80592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82" name="组合 481">
            <a:extLst>
              <a:ext uri="{FF2B5EF4-FFF2-40B4-BE49-F238E27FC236}">
                <a16:creationId xmlns:a16="http://schemas.microsoft.com/office/drawing/2014/main" id="{B7B23C2F-A937-6B5B-646C-8A8DE0C364C2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83" name="直接连接符 482">
              <a:extLst>
                <a:ext uri="{FF2B5EF4-FFF2-40B4-BE49-F238E27FC236}">
                  <a16:creationId xmlns:a16="http://schemas.microsoft.com/office/drawing/2014/main" id="{D3BAB3A0-69A1-C14D-52D6-A10377B44254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4" name="组合 483">
              <a:extLst>
                <a:ext uri="{FF2B5EF4-FFF2-40B4-BE49-F238E27FC236}">
                  <a16:creationId xmlns:a16="http://schemas.microsoft.com/office/drawing/2014/main" id="{663F3CA9-09F5-0FC1-4CB8-7F10C5385915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85" name="弧形 484">
                <a:extLst>
                  <a:ext uri="{FF2B5EF4-FFF2-40B4-BE49-F238E27FC236}">
                    <a16:creationId xmlns:a16="http://schemas.microsoft.com/office/drawing/2014/main" id="{2BBDC09D-9AEC-49FD-7AD7-AFD6199CD1A4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弧形 485">
                <a:extLst>
                  <a:ext uri="{FF2B5EF4-FFF2-40B4-BE49-F238E27FC236}">
                    <a16:creationId xmlns:a16="http://schemas.microsoft.com/office/drawing/2014/main" id="{2A767225-A880-4095-E315-48D47B45D57D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7" name="组合 486">
            <a:extLst>
              <a:ext uri="{FF2B5EF4-FFF2-40B4-BE49-F238E27FC236}">
                <a16:creationId xmlns:a16="http://schemas.microsoft.com/office/drawing/2014/main" id="{CF889B62-71E0-54E1-B90E-6E57029A7037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88" name="等腰三角形 487">
              <a:extLst>
                <a:ext uri="{FF2B5EF4-FFF2-40B4-BE49-F238E27FC236}">
                  <a16:creationId xmlns:a16="http://schemas.microsoft.com/office/drawing/2014/main" id="{40E4DEC2-0210-2F44-58B5-A1D8AB96378D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89" name="等腰三角形 488">
              <a:extLst>
                <a:ext uri="{FF2B5EF4-FFF2-40B4-BE49-F238E27FC236}">
                  <a16:creationId xmlns:a16="http://schemas.microsoft.com/office/drawing/2014/main" id="{A7409385-7C98-D310-AD2F-2923EA8747E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0" name="等腰三角形 489">
              <a:extLst>
                <a:ext uri="{FF2B5EF4-FFF2-40B4-BE49-F238E27FC236}">
                  <a16:creationId xmlns:a16="http://schemas.microsoft.com/office/drawing/2014/main" id="{28AA0098-8CF1-4FFF-69F4-0948B662122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91" name="等腰三角形 490">
              <a:extLst>
                <a:ext uri="{FF2B5EF4-FFF2-40B4-BE49-F238E27FC236}">
                  <a16:creationId xmlns:a16="http://schemas.microsoft.com/office/drawing/2014/main" id="{8863EFCC-EAF9-6C5D-2955-3BBA851818EB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92" name="文本框 491">
            <a:extLst>
              <a:ext uri="{FF2B5EF4-FFF2-40B4-BE49-F238E27FC236}">
                <a16:creationId xmlns:a16="http://schemas.microsoft.com/office/drawing/2014/main" id="{40470C8E-30DE-2B7B-E000-9BF62A39B613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 305">
            <a:extLst>
              <a:ext uri="{FF2B5EF4-FFF2-40B4-BE49-F238E27FC236}">
                <a16:creationId xmlns:a16="http://schemas.microsoft.com/office/drawing/2014/main" id="{66931299-A556-AA73-0371-AD92EEE9C9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2E5FCD55-6987-59BE-637A-D39254680AAE}"/>
              </a:ext>
            </a:extLst>
          </p:cNvPr>
          <p:cNvSpPr/>
          <p:nvPr userDrawn="1"/>
        </p:nvSpPr>
        <p:spPr>
          <a:xfrm>
            <a:off x="549275" y="549275"/>
            <a:ext cx="11093450" cy="575945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EFEBA142-377E-BD60-8ABB-30EE69E9B3A7}"/>
              </a:ext>
            </a:extLst>
          </p:cNvPr>
          <p:cNvGrpSpPr/>
          <p:nvPr userDrawn="1"/>
        </p:nvGrpSpPr>
        <p:grpSpPr>
          <a:xfrm>
            <a:off x="-1039052" y="-4099206"/>
            <a:ext cx="14270104" cy="14270104"/>
            <a:chOff x="225888" y="-4099206"/>
            <a:chExt cx="14270104" cy="14270104"/>
          </a:xfrm>
        </p:grpSpPr>
        <p:grpSp>
          <p:nvGrpSpPr>
            <p:cNvPr id="309" name="组合 308">
              <a:extLst>
                <a:ext uri="{FF2B5EF4-FFF2-40B4-BE49-F238E27FC236}">
                  <a16:creationId xmlns:a16="http://schemas.microsoft.com/office/drawing/2014/main" id="{9CC98DDE-4110-D8A8-0914-01960E9321DE}"/>
                </a:ext>
              </a:extLst>
            </p:cNvPr>
            <p:cNvGrpSpPr/>
            <p:nvPr/>
          </p:nvGrpSpPr>
          <p:grpSpPr>
            <a:xfrm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44" name="直接连接符 343">
                <a:extLst>
                  <a:ext uri="{FF2B5EF4-FFF2-40B4-BE49-F238E27FC236}">
                    <a16:creationId xmlns:a16="http://schemas.microsoft.com/office/drawing/2014/main" id="{FADB3187-D1B1-64A4-A8B4-F48F342D703B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>
                <a:extLst>
                  <a:ext uri="{FF2B5EF4-FFF2-40B4-BE49-F238E27FC236}">
                    <a16:creationId xmlns:a16="http://schemas.microsoft.com/office/drawing/2014/main" id="{CBDC3110-D516-2B92-EC0B-6FA90708C345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>
                <a:extLst>
                  <a:ext uri="{FF2B5EF4-FFF2-40B4-BE49-F238E27FC236}">
                    <a16:creationId xmlns:a16="http://schemas.microsoft.com/office/drawing/2014/main" id="{351750CC-540C-CCE6-B2DD-E0EA5C85D289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>
                <a:extLst>
                  <a:ext uri="{FF2B5EF4-FFF2-40B4-BE49-F238E27FC236}">
                    <a16:creationId xmlns:a16="http://schemas.microsoft.com/office/drawing/2014/main" id="{C180996F-1CBE-F85E-D7BB-4581CE518378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>
                <a:extLst>
                  <a:ext uri="{FF2B5EF4-FFF2-40B4-BE49-F238E27FC236}">
                    <a16:creationId xmlns:a16="http://schemas.microsoft.com/office/drawing/2014/main" id="{B6D4D60C-5FC5-713C-A347-5B3CDD54C535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BF8CB541-7529-D7F5-7B00-6D4133C35D61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FD251F98-B417-DEBE-73DC-4ECB78BD8DA0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05C54F14-344A-31A8-2888-865C55B6FA0D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9AD48216-96D3-E7D0-A04A-98F2ABD6A845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>
                <a:extLst>
                  <a:ext uri="{FF2B5EF4-FFF2-40B4-BE49-F238E27FC236}">
                    <a16:creationId xmlns:a16="http://schemas.microsoft.com/office/drawing/2014/main" id="{2840BFE4-0356-C7A5-0D59-E535F6D0D388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7CD7AB0E-4BC1-14CC-4E6B-D93421E4D06B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67BDC702-F5E2-9387-B65D-DB25F9B22C9F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77DFFD98-B87D-614E-92A7-C91AEF530BAE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ECBC7C96-49A6-595D-4771-8E9D41B2F140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:a16="http://schemas.microsoft.com/office/drawing/2014/main" id="{C3EA6FFB-0EAE-F4C1-BC52-1216DFD44D66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>
                <a:extLst>
                  <a:ext uri="{FF2B5EF4-FFF2-40B4-BE49-F238E27FC236}">
                    <a16:creationId xmlns:a16="http://schemas.microsoft.com/office/drawing/2014/main" id="{939B7A75-BD27-0A3E-F581-E94E139ECB2F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>
                <a:extLst>
                  <a:ext uri="{FF2B5EF4-FFF2-40B4-BE49-F238E27FC236}">
                    <a16:creationId xmlns:a16="http://schemas.microsoft.com/office/drawing/2014/main" id="{F69C74CD-E4B9-0832-E8D0-5E9D0D63D866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>
                <a:extLst>
                  <a:ext uri="{FF2B5EF4-FFF2-40B4-BE49-F238E27FC236}">
                    <a16:creationId xmlns:a16="http://schemas.microsoft.com/office/drawing/2014/main" id="{A354B8BD-E922-8704-7527-38B17558A267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>
                <a:extLst>
                  <a:ext uri="{FF2B5EF4-FFF2-40B4-BE49-F238E27FC236}">
                    <a16:creationId xmlns:a16="http://schemas.microsoft.com/office/drawing/2014/main" id="{D648A076-A9B8-FCA6-14B0-4B5E15D54D2E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>
                <a:extLst>
                  <a:ext uri="{FF2B5EF4-FFF2-40B4-BE49-F238E27FC236}">
                    <a16:creationId xmlns:a16="http://schemas.microsoft.com/office/drawing/2014/main" id="{C6E9B6F5-0A70-C39A-7E53-995EE7466533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>
                <a:extLst>
                  <a:ext uri="{FF2B5EF4-FFF2-40B4-BE49-F238E27FC236}">
                    <a16:creationId xmlns:a16="http://schemas.microsoft.com/office/drawing/2014/main" id="{71EA80B5-EF45-4ED7-6D7F-D9B3F68F7E05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>
                <a:extLst>
                  <a:ext uri="{FF2B5EF4-FFF2-40B4-BE49-F238E27FC236}">
                    <a16:creationId xmlns:a16="http://schemas.microsoft.com/office/drawing/2014/main" id="{36DDC17D-56C6-4F3F-3EB8-3F0D4A13358C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>
                <a:extLst>
                  <a:ext uri="{FF2B5EF4-FFF2-40B4-BE49-F238E27FC236}">
                    <a16:creationId xmlns:a16="http://schemas.microsoft.com/office/drawing/2014/main" id="{E86AB5FD-E886-E0BD-F9CB-7786DCBAE346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98BFC211-D6FC-A4E2-BCBE-4858148D2D1B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FF4BBD4C-D578-BB0E-2833-E9F71A964756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A3891D34-03E0-6EEE-DB15-197EF37A2A0B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>
                <a:extLst>
                  <a:ext uri="{FF2B5EF4-FFF2-40B4-BE49-F238E27FC236}">
                    <a16:creationId xmlns:a16="http://schemas.microsoft.com/office/drawing/2014/main" id="{BBC70A39-FC5F-91DD-1B8A-E9C6F98E4C75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D5458DAD-39DB-8CDD-62D6-7F9450B32B6A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C5B7E30C-CC35-921E-053E-9696F533A24C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>
                <a:extLst>
                  <a:ext uri="{FF2B5EF4-FFF2-40B4-BE49-F238E27FC236}">
                    <a16:creationId xmlns:a16="http://schemas.microsoft.com/office/drawing/2014/main" id="{41A0EB8A-C26C-25B0-7B11-3D5B445172C8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D6E90C6D-2AF2-B2C6-EA96-A527935A7B1A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:a16="http://schemas.microsoft.com/office/drawing/2014/main" id="{E4894DD3-C554-320A-4658-BB9D44691260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>
                <a:extLst>
                  <a:ext uri="{FF2B5EF4-FFF2-40B4-BE49-F238E27FC236}">
                    <a16:creationId xmlns:a16="http://schemas.microsoft.com/office/drawing/2014/main" id="{2580265C-4535-C21D-71FB-C607846BBA9B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105+">
              <a:extLst>
                <a:ext uri="{FF2B5EF4-FFF2-40B4-BE49-F238E27FC236}">
                  <a16:creationId xmlns:a16="http://schemas.microsoft.com/office/drawing/2014/main" id="{6DF01E35-3F59-122B-5B88-97C7EAE67A28}"/>
                </a:ext>
              </a:extLst>
            </p:cNvPr>
            <p:cNvGrpSpPr/>
            <p:nvPr/>
          </p:nvGrpSpPr>
          <p:grpSpPr>
            <a:xfrm rot="5400000">
              <a:off x="225888" y="-3790507"/>
              <a:ext cx="14270104" cy="13652705"/>
              <a:chOff x="225888" y="-647700"/>
              <a:chExt cx="14270104" cy="9315450"/>
            </a:xfrm>
          </p:grpSpPr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E4C2C6A9-5BF4-679F-A4ED-13AB446D8F8D}"/>
                  </a:ext>
                </a:extLst>
              </p:cNvPr>
              <p:cNvCxnSpPr/>
              <p:nvPr/>
            </p:nvCxnSpPr>
            <p:spPr>
              <a:xfrm>
                <a:off x="225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7DB3547E-39D6-86F3-F900-7404B6789207}"/>
                  </a:ext>
                </a:extLst>
              </p:cNvPr>
              <p:cNvCxnSpPr/>
              <p:nvPr/>
            </p:nvCxnSpPr>
            <p:spPr>
              <a:xfrm>
                <a:off x="644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6AED84A0-CB19-E1E1-916F-0A4F53BE305F}"/>
                  </a:ext>
                </a:extLst>
              </p:cNvPr>
              <p:cNvCxnSpPr/>
              <p:nvPr/>
            </p:nvCxnSpPr>
            <p:spPr>
              <a:xfrm>
                <a:off x="1064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>
                <a:extLst>
                  <a:ext uri="{FF2B5EF4-FFF2-40B4-BE49-F238E27FC236}">
                    <a16:creationId xmlns:a16="http://schemas.microsoft.com/office/drawing/2014/main" id="{7C2F2BD4-B3B5-E323-2CF8-4B38B6AB0B7D}"/>
                  </a:ext>
                </a:extLst>
              </p:cNvPr>
              <p:cNvCxnSpPr/>
              <p:nvPr/>
            </p:nvCxnSpPr>
            <p:spPr>
              <a:xfrm>
                <a:off x="1483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933183EF-93AD-5288-5ECF-04329A840D7C}"/>
                  </a:ext>
                </a:extLst>
              </p:cNvPr>
              <p:cNvCxnSpPr/>
              <p:nvPr/>
            </p:nvCxnSpPr>
            <p:spPr>
              <a:xfrm>
                <a:off x="1902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>
                <a:extLst>
                  <a:ext uri="{FF2B5EF4-FFF2-40B4-BE49-F238E27FC236}">
                    <a16:creationId xmlns:a16="http://schemas.microsoft.com/office/drawing/2014/main" id="{1D0F78B1-8B57-5710-155F-57A4362F745D}"/>
                  </a:ext>
                </a:extLst>
              </p:cNvPr>
              <p:cNvCxnSpPr/>
              <p:nvPr/>
            </p:nvCxnSpPr>
            <p:spPr>
              <a:xfrm>
                <a:off x="2321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DE06904C-AA10-E863-1EF6-C3B68E370043}"/>
                  </a:ext>
                </a:extLst>
              </p:cNvPr>
              <p:cNvCxnSpPr/>
              <p:nvPr/>
            </p:nvCxnSpPr>
            <p:spPr>
              <a:xfrm>
                <a:off x="2740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E78C87F9-7587-77DC-5D98-5F072B57A0A6}"/>
                  </a:ext>
                </a:extLst>
              </p:cNvPr>
              <p:cNvCxnSpPr/>
              <p:nvPr/>
            </p:nvCxnSpPr>
            <p:spPr>
              <a:xfrm>
                <a:off x="3159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560DE259-58DA-E0BD-BA8B-CC6BC805EE9F}"/>
                  </a:ext>
                </a:extLst>
              </p:cNvPr>
              <p:cNvCxnSpPr/>
              <p:nvPr/>
            </p:nvCxnSpPr>
            <p:spPr>
              <a:xfrm>
                <a:off x="3578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D18637F3-0F9B-3709-80B6-AFA6ABEB147B}"/>
                  </a:ext>
                </a:extLst>
              </p:cNvPr>
              <p:cNvCxnSpPr/>
              <p:nvPr/>
            </p:nvCxnSpPr>
            <p:spPr>
              <a:xfrm>
                <a:off x="3997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CD0EEBF1-4BEA-572D-7842-26BC6A859D23}"/>
                  </a:ext>
                </a:extLst>
              </p:cNvPr>
              <p:cNvCxnSpPr/>
              <p:nvPr/>
            </p:nvCxnSpPr>
            <p:spPr>
              <a:xfrm>
                <a:off x="4416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D5E381A2-6B2B-6805-C311-98E730FF0D8B}"/>
                  </a:ext>
                </a:extLst>
              </p:cNvPr>
              <p:cNvCxnSpPr/>
              <p:nvPr/>
            </p:nvCxnSpPr>
            <p:spPr>
              <a:xfrm>
                <a:off x="4835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AD0D9BF7-5009-A36C-C119-12A5E2E5822A}"/>
                  </a:ext>
                </a:extLst>
              </p:cNvPr>
              <p:cNvCxnSpPr/>
              <p:nvPr/>
            </p:nvCxnSpPr>
            <p:spPr>
              <a:xfrm>
                <a:off x="5255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>
                <a:extLst>
                  <a:ext uri="{FF2B5EF4-FFF2-40B4-BE49-F238E27FC236}">
                    <a16:creationId xmlns:a16="http://schemas.microsoft.com/office/drawing/2014/main" id="{F111B93E-185C-AB41-0D29-6D0803A6ED01}"/>
                  </a:ext>
                </a:extLst>
              </p:cNvPr>
              <p:cNvCxnSpPr/>
              <p:nvPr/>
            </p:nvCxnSpPr>
            <p:spPr>
              <a:xfrm>
                <a:off x="5674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CDBF7864-0CB1-A677-FBAC-08CC778E66AD}"/>
                  </a:ext>
                </a:extLst>
              </p:cNvPr>
              <p:cNvCxnSpPr/>
              <p:nvPr/>
            </p:nvCxnSpPr>
            <p:spPr>
              <a:xfrm>
                <a:off x="6093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接连接符 325">
                <a:extLst>
                  <a:ext uri="{FF2B5EF4-FFF2-40B4-BE49-F238E27FC236}">
                    <a16:creationId xmlns:a16="http://schemas.microsoft.com/office/drawing/2014/main" id="{C267D8A6-083A-ECA6-18CB-8FB78C251864}"/>
                  </a:ext>
                </a:extLst>
              </p:cNvPr>
              <p:cNvCxnSpPr/>
              <p:nvPr/>
            </p:nvCxnSpPr>
            <p:spPr>
              <a:xfrm>
                <a:off x="6512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94AFF117-DBAB-B55D-0102-52105AFE368E}"/>
                  </a:ext>
                </a:extLst>
              </p:cNvPr>
              <p:cNvCxnSpPr/>
              <p:nvPr/>
            </p:nvCxnSpPr>
            <p:spPr>
              <a:xfrm>
                <a:off x="6931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:a16="http://schemas.microsoft.com/office/drawing/2014/main" id="{A98F957A-5350-D7D2-CE94-66231DBEB69C}"/>
                  </a:ext>
                </a:extLst>
              </p:cNvPr>
              <p:cNvCxnSpPr/>
              <p:nvPr/>
            </p:nvCxnSpPr>
            <p:spPr>
              <a:xfrm>
                <a:off x="7350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:a16="http://schemas.microsoft.com/office/drawing/2014/main" id="{84D42FD0-31BE-521F-19A0-C11B43388640}"/>
                  </a:ext>
                </a:extLst>
              </p:cNvPr>
              <p:cNvCxnSpPr/>
              <p:nvPr/>
            </p:nvCxnSpPr>
            <p:spPr>
              <a:xfrm>
                <a:off x="7769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:a16="http://schemas.microsoft.com/office/drawing/2014/main" id="{D12070CE-3121-0F4A-AA1F-93BE771383CB}"/>
                  </a:ext>
                </a:extLst>
              </p:cNvPr>
              <p:cNvCxnSpPr/>
              <p:nvPr/>
            </p:nvCxnSpPr>
            <p:spPr>
              <a:xfrm>
                <a:off x="8188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>
                <a:extLst>
                  <a:ext uri="{FF2B5EF4-FFF2-40B4-BE49-F238E27FC236}">
                    <a16:creationId xmlns:a16="http://schemas.microsoft.com/office/drawing/2014/main" id="{E2FCB3F0-9374-0649-8331-17FD4DBBE4EE}"/>
                  </a:ext>
                </a:extLst>
              </p:cNvPr>
              <p:cNvCxnSpPr/>
              <p:nvPr/>
            </p:nvCxnSpPr>
            <p:spPr>
              <a:xfrm>
                <a:off x="8607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>
                <a:extLst>
                  <a:ext uri="{FF2B5EF4-FFF2-40B4-BE49-F238E27FC236}">
                    <a16:creationId xmlns:a16="http://schemas.microsoft.com/office/drawing/2014/main" id="{5F1BB63C-690E-B86D-2C5F-F6A406C59ED5}"/>
                  </a:ext>
                </a:extLst>
              </p:cNvPr>
              <p:cNvCxnSpPr/>
              <p:nvPr/>
            </p:nvCxnSpPr>
            <p:spPr>
              <a:xfrm>
                <a:off x="9026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>
                <a:extLst>
                  <a:ext uri="{FF2B5EF4-FFF2-40B4-BE49-F238E27FC236}">
                    <a16:creationId xmlns:a16="http://schemas.microsoft.com/office/drawing/2014/main" id="{573F308F-1374-DE7A-DB78-C2999AA702EA}"/>
                  </a:ext>
                </a:extLst>
              </p:cNvPr>
              <p:cNvCxnSpPr/>
              <p:nvPr/>
            </p:nvCxnSpPr>
            <p:spPr>
              <a:xfrm>
                <a:off x="9446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>
                <a:extLst>
                  <a:ext uri="{FF2B5EF4-FFF2-40B4-BE49-F238E27FC236}">
                    <a16:creationId xmlns:a16="http://schemas.microsoft.com/office/drawing/2014/main" id="{63AC325E-8527-3FC4-AA4E-6A23EDE929E1}"/>
                  </a:ext>
                </a:extLst>
              </p:cNvPr>
              <p:cNvCxnSpPr/>
              <p:nvPr/>
            </p:nvCxnSpPr>
            <p:spPr>
              <a:xfrm>
                <a:off x="98651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>
                <a:extLst>
                  <a:ext uri="{FF2B5EF4-FFF2-40B4-BE49-F238E27FC236}">
                    <a16:creationId xmlns:a16="http://schemas.microsoft.com/office/drawing/2014/main" id="{9089EC2C-89E0-2750-2100-F33E888958FF}"/>
                  </a:ext>
                </a:extLst>
              </p:cNvPr>
              <p:cNvCxnSpPr/>
              <p:nvPr/>
            </p:nvCxnSpPr>
            <p:spPr>
              <a:xfrm>
                <a:off x="102842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6848C94-1661-FF49-2FA0-D4A706599408}"/>
                  </a:ext>
                </a:extLst>
              </p:cNvPr>
              <p:cNvCxnSpPr/>
              <p:nvPr/>
            </p:nvCxnSpPr>
            <p:spPr>
              <a:xfrm>
                <a:off x="107033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2F91C59F-A452-3F38-15A1-9F33053D302D}"/>
                  </a:ext>
                </a:extLst>
              </p:cNvPr>
              <p:cNvCxnSpPr/>
              <p:nvPr/>
            </p:nvCxnSpPr>
            <p:spPr>
              <a:xfrm>
                <a:off x="111224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>
                <a:extLst>
                  <a:ext uri="{FF2B5EF4-FFF2-40B4-BE49-F238E27FC236}">
                    <a16:creationId xmlns:a16="http://schemas.microsoft.com/office/drawing/2014/main" id="{E17893C8-56CC-D4B2-1946-B15C0CB86FF1}"/>
                  </a:ext>
                </a:extLst>
              </p:cNvPr>
              <p:cNvCxnSpPr/>
              <p:nvPr/>
            </p:nvCxnSpPr>
            <p:spPr>
              <a:xfrm>
                <a:off x="115415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>
                <a:extLst>
                  <a:ext uri="{FF2B5EF4-FFF2-40B4-BE49-F238E27FC236}">
                    <a16:creationId xmlns:a16="http://schemas.microsoft.com/office/drawing/2014/main" id="{0A6ABFA4-34FA-4E1F-5156-7F4390783339}"/>
                  </a:ext>
                </a:extLst>
              </p:cNvPr>
              <p:cNvCxnSpPr/>
              <p:nvPr/>
            </p:nvCxnSpPr>
            <p:spPr>
              <a:xfrm>
                <a:off x="119606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>
                <a:extLst>
                  <a:ext uri="{FF2B5EF4-FFF2-40B4-BE49-F238E27FC236}">
                    <a16:creationId xmlns:a16="http://schemas.microsoft.com/office/drawing/2014/main" id="{361DE0E7-2AD5-15B9-17F3-96D812393D0D}"/>
                  </a:ext>
                </a:extLst>
              </p:cNvPr>
              <p:cNvCxnSpPr/>
              <p:nvPr/>
            </p:nvCxnSpPr>
            <p:spPr>
              <a:xfrm>
                <a:off x="123797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>
                <a:extLst>
                  <a:ext uri="{FF2B5EF4-FFF2-40B4-BE49-F238E27FC236}">
                    <a16:creationId xmlns:a16="http://schemas.microsoft.com/office/drawing/2014/main" id="{1F87F534-8FEC-81B8-EE56-172DC263C6AD}"/>
                  </a:ext>
                </a:extLst>
              </p:cNvPr>
              <p:cNvCxnSpPr/>
              <p:nvPr/>
            </p:nvCxnSpPr>
            <p:spPr>
              <a:xfrm>
                <a:off x="127988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>
                <a:extLst>
                  <a:ext uri="{FF2B5EF4-FFF2-40B4-BE49-F238E27FC236}">
                    <a16:creationId xmlns:a16="http://schemas.microsoft.com/office/drawing/2014/main" id="{4DBDDC7F-8E32-4975-0D7A-A4E766AD0311}"/>
                  </a:ext>
                </a:extLst>
              </p:cNvPr>
              <p:cNvCxnSpPr/>
              <p:nvPr/>
            </p:nvCxnSpPr>
            <p:spPr>
              <a:xfrm>
                <a:off x="132179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:a16="http://schemas.microsoft.com/office/drawing/2014/main" id="{87F2CBB1-7599-B21C-3A58-D5FF75BC9AE5}"/>
                  </a:ext>
                </a:extLst>
              </p:cNvPr>
              <p:cNvCxnSpPr/>
              <p:nvPr/>
            </p:nvCxnSpPr>
            <p:spPr>
              <a:xfrm>
                <a:off x="13637088" y="-647700"/>
                <a:ext cx="858904" cy="9315450"/>
              </a:xfrm>
              <a:prstGeom prst="line">
                <a:avLst/>
              </a:prstGeom>
              <a:ln>
                <a:solidFill>
                  <a:schemeClr val="tx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7" name="矩形 376">
            <a:extLst>
              <a:ext uri="{FF2B5EF4-FFF2-40B4-BE49-F238E27FC236}">
                <a16:creationId xmlns:a16="http://schemas.microsoft.com/office/drawing/2014/main" id="{69439C44-3EEA-8BA4-771C-224D956BB852}"/>
              </a:ext>
            </a:extLst>
          </p:cNvPr>
          <p:cNvSpPr/>
          <p:nvPr userDrawn="1"/>
        </p:nvSpPr>
        <p:spPr>
          <a:xfrm>
            <a:off x="0" y="0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8" name="十字形 377">
            <a:extLst>
              <a:ext uri="{FF2B5EF4-FFF2-40B4-BE49-F238E27FC236}">
                <a16:creationId xmlns:a16="http://schemas.microsoft.com/office/drawing/2014/main" id="{CB4E9B3F-55D0-B954-337A-7DA142C5A9ED}"/>
              </a:ext>
            </a:extLst>
          </p:cNvPr>
          <p:cNvSpPr/>
          <p:nvPr userDrawn="1"/>
        </p:nvSpPr>
        <p:spPr>
          <a:xfrm>
            <a:off x="130174" y="130174"/>
            <a:ext cx="288926" cy="288926"/>
          </a:xfrm>
          <a:prstGeom prst="plus">
            <a:avLst>
              <a:gd name="adj" fmla="val 41484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9" name="文本框 378">
            <a:extLst>
              <a:ext uri="{FF2B5EF4-FFF2-40B4-BE49-F238E27FC236}">
                <a16:creationId xmlns:a16="http://schemas.microsoft.com/office/drawing/2014/main" id="{99358AE2-BAC7-7D8B-8228-B7BA5FE607A6}"/>
              </a:ext>
            </a:extLst>
          </p:cNvPr>
          <p:cNvSpPr txBox="1"/>
          <p:nvPr userDrawn="1"/>
        </p:nvSpPr>
        <p:spPr>
          <a:xfrm>
            <a:off x="1084792" y="89971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  <a:latin typeface="+mn-lt"/>
              </a:rPr>
              <a:t>20XX · SUMMER · GOOD DAY</a:t>
            </a: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352D9759-3468-6072-4238-3D49B6DD0BCB}"/>
              </a:ext>
            </a:extLst>
          </p:cNvPr>
          <p:cNvSpPr txBox="1"/>
          <p:nvPr userDrawn="1"/>
        </p:nvSpPr>
        <p:spPr>
          <a:xfrm>
            <a:off x="11759867" y="50940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1" name="文本框 380">
            <a:extLst>
              <a:ext uri="{FF2B5EF4-FFF2-40B4-BE49-F238E27FC236}">
                <a16:creationId xmlns:a16="http://schemas.microsoft.com/office/drawing/2014/main" id="{8EE6C778-F42C-FB7A-0858-64716C44FBFB}"/>
              </a:ext>
            </a:extLst>
          </p:cNvPr>
          <p:cNvSpPr txBox="1"/>
          <p:nvPr userDrawn="1"/>
        </p:nvSpPr>
        <p:spPr>
          <a:xfrm>
            <a:off x="11759867" y="249378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82" name="平行四边形 381">
            <a:extLst>
              <a:ext uri="{FF2B5EF4-FFF2-40B4-BE49-F238E27FC236}">
                <a16:creationId xmlns:a16="http://schemas.microsoft.com/office/drawing/2014/main" id="{09E4B311-329C-5921-4BCB-384F39872675}"/>
              </a:ext>
            </a:extLst>
          </p:cNvPr>
          <p:cNvSpPr/>
          <p:nvPr userDrawn="1"/>
        </p:nvSpPr>
        <p:spPr>
          <a:xfrm>
            <a:off x="10895876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3" name="平行四边形 382">
            <a:extLst>
              <a:ext uri="{FF2B5EF4-FFF2-40B4-BE49-F238E27FC236}">
                <a16:creationId xmlns:a16="http://schemas.microsoft.com/office/drawing/2014/main" id="{C25ED92E-0334-239A-8328-31AEEDB85892}"/>
              </a:ext>
            </a:extLst>
          </p:cNvPr>
          <p:cNvSpPr/>
          <p:nvPr userDrawn="1"/>
        </p:nvSpPr>
        <p:spPr>
          <a:xfrm>
            <a:off x="1098453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4" name="平行四边形 383">
            <a:extLst>
              <a:ext uri="{FF2B5EF4-FFF2-40B4-BE49-F238E27FC236}">
                <a16:creationId xmlns:a16="http://schemas.microsoft.com/office/drawing/2014/main" id="{1B0EB2DE-03EC-1BE8-BB21-5F7C1D434362}"/>
              </a:ext>
            </a:extLst>
          </p:cNvPr>
          <p:cNvSpPr/>
          <p:nvPr userDrawn="1"/>
        </p:nvSpPr>
        <p:spPr>
          <a:xfrm>
            <a:off x="11073197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85" name="平行四边形 384">
            <a:extLst>
              <a:ext uri="{FF2B5EF4-FFF2-40B4-BE49-F238E27FC236}">
                <a16:creationId xmlns:a16="http://schemas.microsoft.com/office/drawing/2014/main" id="{416FC5A7-79B5-BB5F-19E4-E75B2EE6D65E}"/>
              </a:ext>
            </a:extLst>
          </p:cNvPr>
          <p:cNvSpPr/>
          <p:nvPr userDrawn="1"/>
        </p:nvSpPr>
        <p:spPr>
          <a:xfrm>
            <a:off x="11161858" y="130173"/>
            <a:ext cx="88660" cy="295139"/>
          </a:xfrm>
          <a:prstGeom prst="parallelogram">
            <a:avLst>
              <a:gd name="adj" fmla="val 5465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pSp>
        <p:nvGrpSpPr>
          <p:cNvPr id="386" name="组合 385">
            <a:extLst>
              <a:ext uri="{FF2B5EF4-FFF2-40B4-BE49-F238E27FC236}">
                <a16:creationId xmlns:a16="http://schemas.microsoft.com/office/drawing/2014/main" id="{4D7A42E5-8CF4-0E96-BD0B-C883EC47F589}"/>
              </a:ext>
            </a:extLst>
          </p:cNvPr>
          <p:cNvGrpSpPr/>
          <p:nvPr userDrawn="1"/>
        </p:nvGrpSpPr>
        <p:grpSpPr>
          <a:xfrm>
            <a:off x="7134560" y="37425"/>
            <a:ext cx="2507544" cy="457918"/>
            <a:chOff x="762321" y="1985770"/>
            <a:chExt cx="1017898" cy="231841"/>
          </a:xfrm>
        </p:grpSpPr>
        <p:cxnSp>
          <p:nvCxnSpPr>
            <p:cNvPr id="387" name="直接连接符 386">
              <a:extLst>
                <a:ext uri="{FF2B5EF4-FFF2-40B4-BE49-F238E27FC236}">
                  <a16:creationId xmlns:a16="http://schemas.microsoft.com/office/drawing/2014/main" id="{4DF849F7-B33F-4687-1B1B-BDED42F71BE0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8" name="组合 387">
              <a:extLst>
                <a:ext uri="{FF2B5EF4-FFF2-40B4-BE49-F238E27FC236}">
                  <a16:creationId xmlns:a16="http://schemas.microsoft.com/office/drawing/2014/main" id="{113EF8A1-573E-12B3-6068-36BD5C69999E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389" name="弧形 388">
                <a:extLst>
                  <a:ext uri="{FF2B5EF4-FFF2-40B4-BE49-F238E27FC236}">
                    <a16:creationId xmlns:a16="http://schemas.microsoft.com/office/drawing/2014/main" id="{5061E0D8-B199-88C6-B762-9458C0FFB777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弧形 389">
                <a:extLst>
                  <a:ext uri="{FF2B5EF4-FFF2-40B4-BE49-F238E27FC236}">
                    <a16:creationId xmlns:a16="http://schemas.microsoft.com/office/drawing/2014/main" id="{48AEE237-40CF-33A6-797C-183CFD918619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1" name="文本框 390">
            <a:extLst>
              <a:ext uri="{FF2B5EF4-FFF2-40B4-BE49-F238E27FC236}">
                <a16:creationId xmlns:a16="http://schemas.microsoft.com/office/drawing/2014/main" id="{6ECAF4A1-EDF2-255A-8BE6-D79377F355E9}"/>
              </a:ext>
            </a:extLst>
          </p:cNvPr>
          <p:cNvSpPr txBox="1"/>
          <p:nvPr userDrawn="1"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92" name="文本框 391">
            <a:extLst>
              <a:ext uri="{FF2B5EF4-FFF2-40B4-BE49-F238E27FC236}">
                <a16:creationId xmlns:a16="http://schemas.microsoft.com/office/drawing/2014/main" id="{B25036EF-728E-B409-366E-5B1918541474}"/>
              </a:ext>
            </a:extLst>
          </p:cNvPr>
          <p:cNvSpPr txBox="1"/>
          <p:nvPr userDrawn="1"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GO</a:t>
            </a:r>
          </a:p>
        </p:txBody>
      </p:sp>
      <p:grpSp>
        <p:nvGrpSpPr>
          <p:cNvPr id="393" name="组合 392">
            <a:extLst>
              <a:ext uri="{FF2B5EF4-FFF2-40B4-BE49-F238E27FC236}">
                <a16:creationId xmlns:a16="http://schemas.microsoft.com/office/drawing/2014/main" id="{71C058B7-2BF9-6550-0207-730D8D9350F4}"/>
              </a:ext>
            </a:extLst>
          </p:cNvPr>
          <p:cNvGrpSpPr/>
          <p:nvPr userDrawn="1"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394" name="等腰三角形 393">
              <a:extLst>
                <a:ext uri="{FF2B5EF4-FFF2-40B4-BE49-F238E27FC236}">
                  <a16:creationId xmlns:a16="http://schemas.microsoft.com/office/drawing/2014/main" id="{39422840-DEE2-3B1C-6E07-7A65E5A6CF97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5" name="等腰三角形 394">
              <a:extLst>
                <a:ext uri="{FF2B5EF4-FFF2-40B4-BE49-F238E27FC236}">
                  <a16:creationId xmlns:a16="http://schemas.microsoft.com/office/drawing/2014/main" id="{616D0484-C687-0010-1762-2E5A00025F02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6" name="等腰三角形 395">
              <a:extLst>
                <a:ext uri="{FF2B5EF4-FFF2-40B4-BE49-F238E27FC236}">
                  <a16:creationId xmlns:a16="http://schemas.microsoft.com/office/drawing/2014/main" id="{99E5663D-28E1-1ED3-3F4E-225E3579D997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97" name="等腰三角形 396">
              <a:extLst>
                <a:ext uri="{FF2B5EF4-FFF2-40B4-BE49-F238E27FC236}">
                  <a16:creationId xmlns:a16="http://schemas.microsoft.com/office/drawing/2014/main" id="{079DA251-47B2-DDE4-9C72-D568A1EE1089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398" name="文本框 397">
            <a:extLst>
              <a:ext uri="{FF2B5EF4-FFF2-40B4-BE49-F238E27FC236}">
                <a16:creationId xmlns:a16="http://schemas.microsoft.com/office/drawing/2014/main" id="{2EAF776D-2DDD-DAE7-0FAD-8E0C7A126CFF}"/>
              </a:ext>
            </a:extLst>
          </p:cNvPr>
          <p:cNvSpPr txBox="1"/>
          <p:nvPr userDrawn="1"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399" name="矩形 398">
            <a:extLst>
              <a:ext uri="{FF2B5EF4-FFF2-40B4-BE49-F238E27FC236}">
                <a16:creationId xmlns:a16="http://schemas.microsoft.com/office/drawing/2014/main" id="{38969F4A-7241-9802-35D0-17810AAC4421}"/>
              </a:ext>
            </a:extLst>
          </p:cNvPr>
          <p:cNvSpPr/>
          <p:nvPr userDrawn="1"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0" name="矩形 399">
            <a:extLst>
              <a:ext uri="{FF2B5EF4-FFF2-40B4-BE49-F238E27FC236}">
                <a16:creationId xmlns:a16="http://schemas.microsoft.com/office/drawing/2014/main" id="{2959D543-7A3C-90BB-3DC4-8ADFE92A411E}"/>
              </a:ext>
            </a:extLst>
          </p:cNvPr>
          <p:cNvSpPr/>
          <p:nvPr userDrawn="1"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1" name="组合 400">
            <a:extLst>
              <a:ext uri="{FF2B5EF4-FFF2-40B4-BE49-F238E27FC236}">
                <a16:creationId xmlns:a16="http://schemas.microsoft.com/office/drawing/2014/main" id="{510D2E49-277E-FE49-53AE-D3FB34DCD2F6}"/>
              </a:ext>
            </a:extLst>
          </p:cNvPr>
          <p:cNvGrpSpPr/>
          <p:nvPr userDrawn="1"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402" name="平行四边形 401">
              <a:extLst>
                <a:ext uri="{FF2B5EF4-FFF2-40B4-BE49-F238E27FC236}">
                  <a16:creationId xmlns:a16="http://schemas.microsoft.com/office/drawing/2014/main" id="{CA670E30-E6C7-CB4B-C5A8-7364F0A74218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3" name="平行四边形 402">
              <a:extLst>
                <a:ext uri="{FF2B5EF4-FFF2-40B4-BE49-F238E27FC236}">
                  <a16:creationId xmlns:a16="http://schemas.microsoft.com/office/drawing/2014/main" id="{FF564849-5AA8-50D4-6FE2-82A1A558ADC2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4" name="平行四边形 403">
              <a:extLst>
                <a:ext uri="{FF2B5EF4-FFF2-40B4-BE49-F238E27FC236}">
                  <a16:creationId xmlns:a16="http://schemas.microsoft.com/office/drawing/2014/main" id="{330BB128-2638-1932-DD2F-9C489560B7C0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5" name="平行四边形 404">
              <a:extLst>
                <a:ext uri="{FF2B5EF4-FFF2-40B4-BE49-F238E27FC236}">
                  <a16:creationId xmlns:a16="http://schemas.microsoft.com/office/drawing/2014/main" id="{C07FFD2F-308D-2854-B735-50B9F69923A7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591CE48C-70B1-DEE7-0C35-464F30CA5C62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/>
            </a:p>
          </p:txBody>
        </p:sp>
      </p:grpSp>
      <p:sp>
        <p:nvSpPr>
          <p:cNvPr id="407" name="文本框 406">
            <a:extLst>
              <a:ext uri="{FF2B5EF4-FFF2-40B4-BE49-F238E27FC236}">
                <a16:creationId xmlns:a16="http://schemas.microsoft.com/office/drawing/2014/main" id="{5698A47F-2717-ADA2-CDFD-DBEED32EAE6E}"/>
              </a:ext>
            </a:extLst>
          </p:cNvPr>
          <p:cNvSpPr txBox="1"/>
          <p:nvPr userDrawn="1"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20XX · SUMMER · GOOD DAY</a:t>
            </a:r>
          </a:p>
        </p:txBody>
      </p:sp>
      <p:grpSp>
        <p:nvGrpSpPr>
          <p:cNvPr id="408" name="组合 407">
            <a:extLst>
              <a:ext uri="{FF2B5EF4-FFF2-40B4-BE49-F238E27FC236}">
                <a16:creationId xmlns:a16="http://schemas.microsoft.com/office/drawing/2014/main" id="{FD18AC50-285F-3698-9BE2-549247664076}"/>
              </a:ext>
            </a:extLst>
          </p:cNvPr>
          <p:cNvGrpSpPr/>
          <p:nvPr userDrawn="1"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1B5A9743-1266-B0DD-BE81-10FCF32393B3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" name="组合 409">
              <a:extLst>
                <a:ext uri="{FF2B5EF4-FFF2-40B4-BE49-F238E27FC236}">
                  <a16:creationId xmlns:a16="http://schemas.microsoft.com/office/drawing/2014/main" id="{F7AB98AA-7A06-49B2-35C8-72565F6FCC61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411" name="弧形 410">
                <a:extLst>
                  <a:ext uri="{FF2B5EF4-FFF2-40B4-BE49-F238E27FC236}">
                    <a16:creationId xmlns:a16="http://schemas.microsoft.com/office/drawing/2014/main" id="{325C4506-97B1-D236-D929-ED04AA7CE7ED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弧形 411">
                <a:extLst>
                  <a:ext uri="{FF2B5EF4-FFF2-40B4-BE49-F238E27FC236}">
                    <a16:creationId xmlns:a16="http://schemas.microsoft.com/office/drawing/2014/main" id="{39577CD2-7E05-7EEA-E7D9-903709E5DDA7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3" name="组合 412">
            <a:extLst>
              <a:ext uri="{FF2B5EF4-FFF2-40B4-BE49-F238E27FC236}">
                <a16:creationId xmlns:a16="http://schemas.microsoft.com/office/drawing/2014/main" id="{ECC36FAD-99B6-36A3-871C-99C6B6B5470C}"/>
              </a:ext>
            </a:extLst>
          </p:cNvPr>
          <p:cNvGrpSpPr/>
          <p:nvPr userDrawn="1"/>
        </p:nvGrpSpPr>
        <p:grpSpPr>
          <a:xfrm rot="5400000">
            <a:off x="11167184" y="1417747"/>
            <a:ext cx="1494155" cy="280670"/>
            <a:chOff x="9167431" y="134302"/>
            <a:chExt cx="1494155" cy="280670"/>
          </a:xfrm>
        </p:grpSpPr>
        <p:sp>
          <p:nvSpPr>
            <p:cNvPr id="414" name="等腰三角形 413">
              <a:extLst>
                <a:ext uri="{FF2B5EF4-FFF2-40B4-BE49-F238E27FC236}">
                  <a16:creationId xmlns:a16="http://schemas.microsoft.com/office/drawing/2014/main" id="{FFBE2FFD-1729-D922-88FF-A3B4DCC73A41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5" name="等腰三角形 414">
              <a:extLst>
                <a:ext uri="{FF2B5EF4-FFF2-40B4-BE49-F238E27FC236}">
                  <a16:creationId xmlns:a16="http://schemas.microsoft.com/office/drawing/2014/main" id="{FCA1079C-C1C9-57F5-078D-F8A1D78D511B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6" name="等腰三角形 415">
              <a:extLst>
                <a:ext uri="{FF2B5EF4-FFF2-40B4-BE49-F238E27FC236}">
                  <a16:creationId xmlns:a16="http://schemas.microsoft.com/office/drawing/2014/main" id="{36A6C16F-2C57-5196-3C7E-C86C10B3A443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17" name="等腰三角形 416">
              <a:extLst>
                <a:ext uri="{FF2B5EF4-FFF2-40B4-BE49-F238E27FC236}">
                  <a16:creationId xmlns:a16="http://schemas.microsoft.com/office/drawing/2014/main" id="{EBBB154D-2729-A918-8774-F03C8B8C5BEA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418" name="文本框 417">
            <a:extLst>
              <a:ext uri="{FF2B5EF4-FFF2-40B4-BE49-F238E27FC236}">
                <a16:creationId xmlns:a16="http://schemas.microsoft.com/office/drawing/2014/main" id="{2D3822D9-91D5-3440-29FC-C44D243286D5}"/>
              </a:ext>
            </a:extLst>
          </p:cNvPr>
          <p:cNvSpPr txBox="1"/>
          <p:nvPr userDrawn="1"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0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419" name="星形: 四角 418">
            <a:extLst>
              <a:ext uri="{FF2B5EF4-FFF2-40B4-BE49-F238E27FC236}">
                <a16:creationId xmlns:a16="http://schemas.microsoft.com/office/drawing/2014/main" id="{DCF8FF11-2D90-DEE7-1A4B-87B01035B527}"/>
              </a:ext>
            </a:extLst>
          </p:cNvPr>
          <p:cNvSpPr/>
          <p:nvPr userDrawn="1"/>
        </p:nvSpPr>
        <p:spPr>
          <a:xfrm rot="20068232">
            <a:off x="7613111" y="4288958"/>
            <a:ext cx="363578" cy="363578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0" name="椭圆 419">
            <a:extLst>
              <a:ext uri="{FF2B5EF4-FFF2-40B4-BE49-F238E27FC236}">
                <a16:creationId xmlns:a16="http://schemas.microsoft.com/office/drawing/2014/main" id="{E0E36A41-E8A3-3A23-05AD-DFA2A07E2C90}"/>
              </a:ext>
            </a:extLst>
          </p:cNvPr>
          <p:cNvSpPr/>
          <p:nvPr userDrawn="1"/>
        </p:nvSpPr>
        <p:spPr>
          <a:xfrm rot="20675814">
            <a:off x="3458265" y="2649273"/>
            <a:ext cx="6176264" cy="2457727"/>
          </a:xfrm>
          <a:prstGeom prst="ellipse">
            <a:avLst/>
          </a:prstGeom>
          <a:pattFill prst="pct70">
            <a:fgClr>
              <a:schemeClr val="accent5"/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21" name="矩形 420">
            <a:extLst>
              <a:ext uri="{FF2B5EF4-FFF2-40B4-BE49-F238E27FC236}">
                <a16:creationId xmlns:a16="http://schemas.microsoft.com/office/drawing/2014/main" id="{47EF60DF-54C6-33C6-11AF-9FCECF837979}"/>
              </a:ext>
            </a:extLst>
          </p:cNvPr>
          <p:cNvSpPr/>
          <p:nvPr userDrawn="1"/>
        </p:nvSpPr>
        <p:spPr>
          <a:xfrm>
            <a:off x="583783" y="5543646"/>
            <a:ext cx="3860044" cy="718061"/>
          </a:xfrm>
          <a:prstGeom prst="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825FCC00-7949-31F6-753C-6EE03332FD65}"/>
              </a:ext>
            </a:extLst>
          </p:cNvPr>
          <p:cNvSpPr/>
          <p:nvPr userDrawn="1"/>
        </p:nvSpPr>
        <p:spPr>
          <a:xfrm>
            <a:off x="4514147" y="5543646"/>
            <a:ext cx="3781740" cy="718061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7BD0C88B-D8C5-103A-EDF7-ADF372B4EAF5}"/>
              </a:ext>
            </a:extLst>
          </p:cNvPr>
          <p:cNvSpPr/>
          <p:nvPr userDrawn="1"/>
        </p:nvSpPr>
        <p:spPr>
          <a:xfrm>
            <a:off x="8366208" y="5252874"/>
            <a:ext cx="3242010" cy="1008833"/>
          </a:xfrm>
          <a:prstGeom prst="rect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28" name="图形 152">
            <a:extLst>
              <a:ext uri="{FF2B5EF4-FFF2-40B4-BE49-F238E27FC236}">
                <a16:creationId xmlns:a16="http://schemas.microsoft.com/office/drawing/2014/main" id="{ADA3A2D1-D86A-525D-7601-0988AF8AE93D}"/>
              </a:ext>
            </a:extLst>
          </p:cNvPr>
          <p:cNvGrpSpPr/>
          <p:nvPr userDrawn="1"/>
        </p:nvGrpSpPr>
        <p:grpSpPr>
          <a:xfrm rot="16200000" flipV="1">
            <a:off x="7856350" y="4853475"/>
            <a:ext cx="851024" cy="945619"/>
            <a:chOff x="7884949" y="4966259"/>
            <a:chExt cx="851024" cy="945619"/>
          </a:xfrm>
        </p:grpSpPr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1879090E-D69C-AD19-C18E-2B9B042D666F}"/>
                </a:ext>
              </a:extLst>
            </p:cNvPr>
            <p:cNvSpPr/>
            <p:nvPr/>
          </p:nvSpPr>
          <p:spPr>
            <a:xfrm>
              <a:off x="7911781" y="4966259"/>
              <a:ext cx="824192" cy="873376"/>
            </a:xfrm>
            <a:custGeom>
              <a:avLst/>
              <a:gdLst>
                <a:gd name="connsiteX0" fmla="*/ 0 w 824192"/>
                <a:gd name="connsiteY0" fmla="*/ 0 h 873376"/>
                <a:gd name="connsiteX1" fmla="*/ 186714 w 824192"/>
                <a:gd name="connsiteY1" fmla="*/ 614811 h 873376"/>
                <a:gd name="connsiteX2" fmla="*/ 280123 w 824192"/>
                <a:gd name="connsiteY2" fmla="*/ 483289 h 873376"/>
                <a:gd name="connsiteX3" fmla="*/ 636056 w 824192"/>
                <a:gd name="connsiteY3" fmla="*/ 873377 h 873376"/>
                <a:gd name="connsiteX4" fmla="*/ 650045 w 824192"/>
                <a:gd name="connsiteY4" fmla="*/ 784272 h 873376"/>
                <a:gd name="connsiteX5" fmla="*/ 652058 w 824192"/>
                <a:gd name="connsiteY5" fmla="*/ 771290 h 873376"/>
                <a:gd name="connsiteX6" fmla="*/ 660423 w 824192"/>
                <a:gd name="connsiteY6" fmla="*/ 717973 h 873376"/>
                <a:gd name="connsiteX7" fmla="*/ 824193 w 824192"/>
                <a:gd name="connsiteY7" fmla="*/ 722104 h 873376"/>
                <a:gd name="connsiteX8" fmla="*/ 517377 w 824192"/>
                <a:gd name="connsiteY8" fmla="*/ 408902 h 873376"/>
                <a:gd name="connsiteX9" fmla="*/ 450557 w 824192"/>
                <a:gd name="connsiteY9" fmla="*/ 340728 h 873376"/>
                <a:gd name="connsiteX10" fmla="*/ 590479 w 824192"/>
                <a:gd name="connsiteY10" fmla="*/ 289702 h 87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4192" h="873376">
                  <a:moveTo>
                    <a:pt x="0" y="0"/>
                  </a:moveTo>
                  <a:lnTo>
                    <a:pt x="186714" y="614811"/>
                  </a:lnTo>
                  <a:lnTo>
                    <a:pt x="280123" y="483289"/>
                  </a:lnTo>
                  <a:lnTo>
                    <a:pt x="636056" y="873377"/>
                  </a:lnTo>
                  <a:lnTo>
                    <a:pt x="650045" y="784272"/>
                  </a:lnTo>
                  <a:lnTo>
                    <a:pt x="652058" y="771290"/>
                  </a:lnTo>
                  <a:lnTo>
                    <a:pt x="660423" y="717973"/>
                  </a:lnTo>
                  <a:lnTo>
                    <a:pt x="824193" y="722104"/>
                  </a:lnTo>
                  <a:lnTo>
                    <a:pt x="517377" y="408902"/>
                  </a:lnTo>
                  <a:lnTo>
                    <a:pt x="450557" y="340728"/>
                  </a:lnTo>
                  <a:lnTo>
                    <a:pt x="590479" y="289702"/>
                  </a:lnTo>
                  <a:close/>
                </a:path>
              </a:pathLst>
            </a:custGeom>
            <a:solidFill>
              <a:schemeClr val="bg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9BFDE4A4-4A13-4D73-AF3C-4FD0AA69ACF3}"/>
                </a:ext>
              </a:extLst>
            </p:cNvPr>
            <p:cNvSpPr/>
            <p:nvPr/>
          </p:nvSpPr>
          <p:spPr>
            <a:xfrm>
              <a:off x="8561826" y="5684232"/>
              <a:ext cx="174148" cy="66299"/>
            </a:xfrm>
            <a:custGeom>
              <a:avLst/>
              <a:gdLst>
                <a:gd name="connsiteX0" fmla="*/ 0 w 174148"/>
                <a:gd name="connsiteY0" fmla="*/ 66299 h 66299"/>
                <a:gd name="connsiteX1" fmla="*/ 145268 w 174148"/>
                <a:gd name="connsiteY1" fmla="*/ 63140 h 66299"/>
                <a:gd name="connsiteX2" fmla="*/ 174148 w 174148"/>
                <a:gd name="connsiteY2" fmla="*/ 4131 h 66299"/>
                <a:gd name="connsiteX3" fmla="*/ 10379 w 174148"/>
                <a:gd name="connsiteY3" fmla="*/ 0 h 66299"/>
                <a:gd name="connsiteX4" fmla="*/ 2013 w 174148"/>
                <a:gd name="connsiteY4" fmla="*/ 53317 h 6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148" h="66299">
                  <a:moveTo>
                    <a:pt x="0" y="66299"/>
                  </a:moveTo>
                  <a:lnTo>
                    <a:pt x="145268" y="63140"/>
                  </a:lnTo>
                  <a:lnTo>
                    <a:pt x="174148" y="4131"/>
                  </a:lnTo>
                  <a:lnTo>
                    <a:pt x="10379" y="0"/>
                  </a:lnTo>
                  <a:lnTo>
                    <a:pt x="2013" y="53317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1FF75B2B-8696-3356-BEB6-6C5B3B1CAA8A}"/>
                </a:ext>
              </a:extLst>
            </p:cNvPr>
            <p:cNvSpPr/>
            <p:nvPr/>
          </p:nvSpPr>
          <p:spPr>
            <a:xfrm>
              <a:off x="7884949" y="4966259"/>
              <a:ext cx="662853" cy="945619"/>
            </a:xfrm>
            <a:custGeom>
              <a:avLst/>
              <a:gdLst>
                <a:gd name="connsiteX0" fmla="*/ 0 w 662853"/>
                <a:gd name="connsiteY0" fmla="*/ 87647 h 945619"/>
                <a:gd name="connsiteX1" fmla="*/ 185256 w 662853"/>
                <a:gd name="connsiteY1" fmla="*/ 730470 h 945619"/>
                <a:gd name="connsiteX2" fmla="*/ 191021 w 662853"/>
                <a:gd name="connsiteY2" fmla="*/ 735579 h 945619"/>
                <a:gd name="connsiteX3" fmla="*/ 198134 w 662853"/>
                <a:gd name="connsiteY3" fmla="*/ 732622 h 945619"/>
                <a:gd name="connsiteX4" fmla="*/ 310704 w 662853"/>
                <a:gd name="connsiteY4" fmla="*/ 590964 h 945619"/>
                <a:gd name="connsiteX5" fmla="*/ 625677 w 662853"/>
                <a:gd name="connsiteY5" fmla="*/ 943078 h 945619"/>
                <a:gd name="connsiteX6" fmla="*/ 632481 w 662853"/>
                <a:gd name="connsiteY6" fmla="*/ 945508 h 945619"/>
                <a:gd name="connsiteX7" fmla="*/ 638034 w 662853"/>
                <a:gd name="connsiteY7" fmla="*/ 940891 h 945619"/>
                <a:gd name="connsiteX8" fmla="*/ 662853 w 662853"/>
                <a:gd name="connsiteY8" fmla="*/ 873377 h 945619"/>
                <a:gd name="connsiteX9" fmla="*/ 306955 w 662853"/>
                <a:gd name="connsiteY9" fmla="*/ 483358 h 945619"/>
                <a:gd name="connsiteX10" fmla="*/ 213546 w 662853"/>
                <a:gd name="connsiteY10" fmla="*/ 614811 h 945619"/>
                <a:gd name="connsiteX11" fmla="*/ 26832 w 662853"/>
                <a:gd name="connsiteY11" fmla="*/ 0 h 945619"/>
                <a:gd name="connsiteX12" fmla="*/ 0 w 662853"/>
                <a:gd name="connsiteY12" fmla="*/ 87647 h 94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53" h="945619">
                  <a:moveTo>
                    <a:pt x="0" y="87647"/>
                  </a:moveTo>
                  <a:lnTo>
                    <a:pt x="185256" y="730470"/>
                  </a:lnTo>
                  <a:cubicBezTo>
                    <a:pt x="186040" y="733135"/>
                    <a:pt x="188279" y="735121"/>
                    <a:pt x="191021" y="735579"/>
                  </a:cubicBezTo>
                  <a:cubicBezTo>
                    <a:pt x="193763" y="736037"/>
                    <a:pt x="196526" y="734888"/>
                    <a:pt x="198134" y="732622"/>
                  </a:cubicBezTo>
                  <a:lnTo>
                    <a:pt x="310704" y="590964"/>
                  </a:lnTo>
                  <a:lnTo>
                    <a:pt x="625677" y="943078"/>
                  </a:lnTo>
                  <a:cubicBezTo>
                    <a:pt x="627354" y="945032"/>
                    <a:pt x="629943" y="945959"/>
                    <a:pt x="632481" y="945508"/>
                  </a:cubicBezTo>
                  <a:cubicBezTo>
                    <a:pt x="635018" y="945060"/>
                    <a:pt x="637128" y="943303"/>
                    <a:pt x="638034" y="940891"/>
                  </a:cubicBezTo>
                  <a:lnTo>
                    <a:pt x="662853" y="873377"/>
                  </a:lnTo>
                  <a:lnTo>
                    <a:pt x="306955" y="483358"/>
                  </a:lnTo>
                  <a:lnTo>
                    <a:pt x="213546" y="614811"/>
                  </a:lnTo>
                  <a:lnTo>
                    <a:pt x="26832" y="0"/>
                  </a:lnTo>
                  <a:lnTo>
                    <a:pt x="0" y="87647"/>
                  </a:lnTo>
                  <a:close/>
                </a:path>
              </a:pathLst>
            </a:custGeom>
            <a:solidFill>
              <a:schemeClr val="tx1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B62A8C37-B003-13BA-4BB0-0D418FB4E049}"/>
                </a:ext>
              </a:extLst>
            </p:cNvPr>
            <p:cNvSpPr/>
            <p:nvPr/>
          </p:nvSpPr>
          <p:spPr>
            <a:xfrm>
              <a:off x="8362338" y="5255892"/>
              <a:ext cx="139922" cy="105939"/>
            </a:xfrm>
            <a:custGeom>
              <a:avLst/>
              <a:gdLst>
                <a:gd name="connsiteX0" fmla="*/ 0 w 139922"/>
                <a:gd name="connsiteY0" fmla="*/ 51095 h 105939"/>
                <a:gd name="connsiteX1" fmla="*/ 53768 w 139922"/>
                <a:gd name="connsiteY1" fmla="*/ 105940 h 105939"/>
                <a:gd name="connsiteX2" fmla="*/ 129787 w 139922"/>
                <a:gd name="connsiteY2" fmla="*/ 85113 h 105939"/>
                <a:gd name="connsiteX3" fmla="*/ 138777 w 139922"/>
                <a:gd name="connsiteY3" fmla="*/ 73519 h 105939"/>
                <a:gd name="connsiteX4" fmla="*/ 139923 w 139922"/>
                <a:gd name="connsiteY4" fmla="*/ 0 h 105939"/>
                <a:gd name="connsiteX5" fmla="*/ 0 w 139922"/>
                <a:gd name="connsiteY5" fmla="*/ 51095 h 10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22" h="105939">
                  <a:moveTo>
                    <a:pt x="0" y="51095"/>
                  </a:moveTo>
                  <a:lnTo>
                    <a:pt x="53768" y="105940"/>
                  </a:lnTo>
                  <a:lnTo>
                    <a:pt x="129787" y="85113"/>
                  </a:lnTo>
                  <a:cubicBezTo>
                    <a:pt x="135028" y="83679"/>
                    <a:pt x="138694" y="78951"/>
                    <a:pt x="138777" y="73519"/>
                  </a:cubicBezTo>
                  <a:lnTo>
                    <a:pt x="139923" y="0"/>
                  </a:lnTo>
                  <a:lnTo>
                    <a:pt x="0" y="51095"/>
                  </a:lnTo>
                  <a:close/>
                </a:path>
              </a:pathLst>
            </a:custGeom>
            <a:solidFill>
              <a:srgbClr val="1D1E5F"/>
            </a:solidFill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2C1482AA-0AA6-9808-D663-F79D61BBD48C}"/>
                </a:ext>
              </a:extLst>
            </p:cNvPr>
            <p:cNvSpPr/>
            <p:nvPr/>
          </p:nvSpPr>
          <p:spPr>
            <a:xfrm>
              <a:off x="8134595" y="5189628"/>
              <a:ext cx="22527" cy="57898"/>
            </a:xfrm>
            <a:custGeom>
              <a:avLst/>
              <a:gdLst>
                <a:gd name="connsiteX0" fmla="*/ 0 w 22527"/>
                <a:gd name="connsiteY0" fmla="*/ 0 h 57898"/>
                <a:gd name="connsiteX1" fmla="*/ 22528 w 22527"/>
                <a:gd name="connsiteY1" fmla="*/ 57899 h 5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27" h="57898">
                  <a:moveTo>
                    <a:pt x="0" y="0"/>
                  </a:moveTo>
                  <a:cubicBezTo>
                    <a:pt x="7532" y="19126"/>
                    <a:pt x="22528" y="57899"/>
                    <a:pt x="22528" y="57899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B66B49ED-86AB-C635-126C-D424017B3E0C}"/>
                </a:ext>
              </a:extLst>
            </p:cNvPr>
            <p:cNvSpPr/>
            <p:nvPr/>
          </p:nvSpPr>
          <p:spPr>
            <a:xfrm>
              <a:off x="8158338" y="5204068"/>
              <a:ext cx="10413" cy="26311"/>
            </a:xfrm>
            <a:custGeom>
              <a:avLst/>
              <a:gdLst>
                <a:gd name="connsiteX0" fmla="*/ 0 w 10413"/>
                <a:gd name="connsiteY0" fmla="*/ 0 h 26311"/>
                <a:gd name="connsiteX1" fmla="*/ 10413 w 10413"/>
                <a:gd name="connsiteY1" fmla="*/ 26311 h 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13" h="26311">
                  <a:moveTo>
                    <a:pt x="0" y="0"/>
                  </a:moveTo>
                  <a:cubicBezTo>
                    <a:pt x="2777" y="6942"/>
                    <a:pt x="7255" y="18293"/>
                    <a:pt x="10413" y="26311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60CD3D15-4F97-C241-7E5B-BB89D3EFE07A}"/>
                </a:ext>
              </a:extLst>
            </p:cNvPr>
            <p:cNvSpPr/>
            <p:nvPr/>
          </p:nvSpPr>
          <p:spPr>
            <a:xfrm>
              <a:off x="8128069" y="5216008"/>
              <a:ext cx="7567" cy="18883"/>
            </a:xfrm>
            <a:custGeom>
              <a:avLst/>
              <a:gdLst>
                <a:gd name="connsiteX0" fmla="*/ 0 w 7567"/>
                <a:gd name="connsiteY0" fmla="*/ 0 h 18883"/>
                <a:gd name="connsiteX1" fmla="*/ 7567 w 7567"/>
                <a:gd name="connsiteY1" fmla="*/ 18883 h 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7" h="18883">
                  <a:moveTo>
                    <a:pt x="0" y="0"/>
                  </a:moveTo>
                  <a:cubicBezTo>
                    <a:pt x="1041" y="2395"/>
                    <a:pt x="3089" y="7463"/>
                    <a:pt x="7567" y="18883"/>
                  </a:cubicBezTo>
                </a:path>
              </a:pathLst>
            </a:custGeom>
            <a:noFill/>
            <a:ln w="5169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6" name="组合 435">
            <a:extLst>
              <a:ext uri="{FF2B5EF4-FFF2-40B4-BE49-F238E27FC236}">
                <a16:creationId xmlns:a16="http://schemas.microsoft.com/office/drawing/2014/main" id="{DB3708CE-FA45-E97C-CDF7-1008D51687BC}"/>
              </a:ext>
            </a:extLst>
          </p:cNvPr>
          <p:cNvGrpSpPr/>
          <p:nvPr userDrawn="1"/>
        </p:nvGrpSpPr>
        <p:grpSpPr>
          <a:xfrm flipV="1">
            <a:off x="1872441" y="3733089"/>
            <a:ext cx="2653030" cy="580390"/>
            <a:chOff x="6879" y="2679"/>
            <a:chExt cx="4178" cy="914"/>
          </a:xfrm>
        </p:grpSpPr>
        <p:sp>
          <p:nvSpPr>
            <p:cNvPr id="437" name="任意多边形: 形状 55">
              <a:extLst>
                <a:ext uri="{FF2B5EF4-FFF2-40B4-BE49-F238E27FC236}">
                  <a16:creationId xmlns:a16="http://schemas.microsoft.com/office/drawing/2014/main" id="{88F66A47-D989-C827-1CC6-5A02527D37D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8" name="任意多边形: 形状 55">
              <a:extLst>
                <a:ext uri="{FF2B5EF4-FFF2-40B4-BE49-F238E27FC236}">
                  <a16:creationId xmlns:a16="http://schemas.microsoft.com/office/drawing/2014/main" id="{7820D9C1-50F3-824C-32A3-2A03EFAEC6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9" name="任意多边形: 形状 55">
              <a:extLst>
                <a:ext uri="{FF2B5EF4-FFF2-40B4-BE49-F238E27FC236}">
                  <a16:creationId xmlns:a16="http://schemas.microsoft.com/office/drawing/2014/main" id="{C210CCBD-0CE5-CB5F-B873-AF7E56C31E29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440" name="图形 439">
            <a:extLst>
              <a:ext uri="{FF2B5EF4-FFF2-40B4-BE49-F238E27FC236}">
                <a16:creationId xmlns:a16="http://schemas.microsoft.com/office/drawing/2014/main" id="{4CE57379-37A6-5460-1E5E-61DD42F11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4358" y="2911212"/>
            <a:ext cx="2762486" cy="2071866"/>
          </a:xfrm>
          <a:prstGeom prst="rect">
            <a:avLst/>
          </a:prstGeom>
          <a:effectLst/>
        </p:spPr>
      </p:pic>
      <p:pic>
        <p:nvPicPr>
          <p:cNvPr id="441" name="图形 440">
            <a:extLst>
              <a:ext uri="{FF2B5EF4-FFF2-40B4-BE49-F238E27FC236}">
                <a16:creationId xmlns:a16="http://schemas.microsoft.com/office/drawing/2014/main" id="{6D7D2952-CEDA-D8AC-9794-4D93131C5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916592" y="1472507"/>
            <a:ext cx="3041709" cy="2251545"/>
          </a:xfrm>
          <a:prstGeom prst="rect">
            <a:avLst/>
          </a:prstGeom>
          <a:effectLst/>
        </p:spPr>
      </p:pic>
      <p:pic>
        <p:nvPicPr>
          <p:cNvPr id="442" name="图形 441">
            <a:extLst>
              <a:ext uri="{FF2B5EF4-FFF2-40B4-BE49-F238E27FC236}">
                <a16:creationId xmlns:a16="http://schemas.microsoft.com/office/drawing/2014/main" id="{86A44CB0-05B8-08CA-7BBF-D59464A7B8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661" y="3766788"/>
            <a:ext cx="974208" cy="1776858"/>
          </a:xfrm>
          <a:prstGeom prst="rect">
            <a:avLst/>
          </a:prstGeom>
          <a:effectLst/>
        </p:spPr>
      </p:pic>
      <p:sp>
        <p:nvSpPr>
          <p:cNvPr id="443" name="星形: 四角 442">
            <a:extLst>
              <a:ext uri="{FF2B5EF4-FFF2-40B4-BE49-F238E27FC236}">
                <a16:creationId xmlns:a16="http://schemas.microsoft.com/office/drawing/2014/main" id="{3B2C99A1-FAD9-300B-E7BE-49F800BB14BE}"/>
              </a:ext>
            </a:extLst>
          </p:cNvPr>
          <p:cNvSpPr/>
          <p:nvPr userDrawn="1"/>
        </p:nvSpPr>
        <p:spPr>
          <a:xfrm rot="17961493">
            <a:off x="2880684" y="4466947"/>
            <a:ext cx="583963" cy="58396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444" name="星形: 四角 443">
            <a:extLst>
              <a:ext uri="{FF2B5EF4-FFF2-40B4-BE49-F238E27FC236}">
                <a16:creationId xmlns:a16="http://schemas.microsoft.com/office/drawing/2014/main" id="{A7E3D318-6B3E-D6D6-2DB2-716C14F7A689}"/>
              </a:ext>
            </a:extLst>
          </p:cNvPr>
          <p:cNvSpPr/>
          <p:nvPr userDrawn="1"/>
        </p:nvSpPr>
        <p:spPr>
          <a:xfrm rot="677810">
            <a:off x="4069992" y="19032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445" name="组合 444">
            <a:extLst>
              <a:ext uri="{FF2B5EF4-FFF2-40B4-BE49-F238E27FC236}">
                <a16:creationId xmlns:a16="http://schemas.microsoft.com/office/drawing/2014/main" id="{1E41067E-CDDC-E4C2-123D-7F20D901A6B2}"/>
              </a:ext>
            </a:extLst>
          </p:cNvPr>
          <p:cNvGrpSpPr/>
          <p:nvPr userDrawn="1"/>
        </p:nvGrpSpPr>
        <p:grpSpPr>
          <a:xfrm flipV="1">
            <a:off x="7853973" y="1852858"/>
            <a:ext cx="2653030" cy="580390"/>
            <a:chOff x="6879" y="2679"/>
            <a:chExt cx="4178" cy="914"/>
          </a:xfrm>
        </p:grpSpPr>
        <p:sp>
          <p:nvSpPr>
            <p:cNvPr id="446" name="任意多边形: 形状 55">
              <a:extLst>
                <a:ext uri="{FF2B5EF4-FFF2-40B4-BE49-F238E27FC236}">
                  <a16:creationId xmlns:a16="http://schemas.microsoft.com/office/drawing/2014/main" id="{5F0407BF-8AEE-3DB1-4DC8-C7AEC9072525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7" name="任意多边形: 形状 55">
              <a:extLst>
                <a:ext uri="{FF2B5EF4-FFF2-40B4-BE49-F238E27FC236}">
                  <a16:creationId xmlns:a16="http://schemas.microsoft.com/office/drawing/2014/main" id="{EC8D1999-AA6E-18E4-D065-22F2CF1454F6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8" name="任意多边形: 形状 55">
              <a:extLst>
                <a:ext uri="{FF2B5EF4-FFF2-40B4-BE49-F238E27FC236}">
                  <a16:creationId xmlns:a16="http://schemas.microsoft.com/office/drawing/2014/main" id="{E545CBBB-99F0-FA87-EECA-681A4B8F884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449" name="星形: 四角 448">
            <a:extLst>
              <a:ext uri="{FF2B5EF4-FFF2-40B4-BE49-F238E27FC236}">
                <a16:creationId xmlns:a16="http://schemas.microsoft.com/office/drawing/2014/main" id="{5B2BCB9B-5681-9F90-EB63-3D57591B966F}"/>
              </a:ext>
            </a:extLst>
          </p:cNvPr>
          <p:cNvSpPr/>
          <p:nvPr userDrawn="1"/>
        </p:nvSpPr>
        <p:spPr>
          <a:xfrm rot="677810">
            <a:off x="8709808" y="4264844"/>
            <a:ext cx="493027" cy="493027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</p:spTree>
    <p:extLst>
      <p:ext uri="{BB962C8B-B14F-4D97-AF65-F5344CB8AC3E}">
        <p14:creationId xmlns:p14="http://schemas.microsoft.com/office/powerpoint/2010/main" val="31699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-上">
            <a:extLst>
              <a:ext uri="{FF2B5EF4-FFF2-40B4-BE49-F238E27FC236}">
                <a16:creationId xmlns:a16="http://schemas.microsoft.com/office/drawing/2014/main" id="{C1B8D1CE-390F-4A71-2F36-D18D213126EF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页面-下">
            <a:extLst>
              <a:ext uri="{FF2B5EF4-FFF2-40B4-BE49-F238E27FC236}">
                <a16:creationId xmlns:a16="http://schemas.microsoft.com/office/drawing/2014/main" id="{29D0CC6B-66E8-DC88-BF5C-90212A682E0A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pos="70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tags" Target="../tags/tag42.xml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4.svg"/><Relationship Id="rId4" Type="http://schemas.openxmlformats.org/officeDocument/2006/relationships/tags" Target="../tags/tag43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22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5" Type="http://schemas.openxmlformats.org/officeDocument/2006/relationships/image" Target="../media/image34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.svg"/><Relationship Id="rId5" Type="http://schemas.openxmlformats.org/officeDocument/2006/relationships/tags" Target="../tags/tag49.xml"/><Relationship Id="rId10" Type="http://schemas.openxmlformats.org/officeDocument/2006/relationships/image" Target="../media/image1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7.jpe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4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0.svg"/><Relationship Id="rId4" Type="http://schemas.openxmlformats.org/officeDocument/2006/relationships/image" Target="../media/image33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svg"/><Relationship Id="rId5" Type="http://schemas.openxmlformats.org/officeDocument/2006/relationships/image" Target="../media/image37.png"/><Relationship Id="rId4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.svg"/><Relationship Id="rId5" Type="http://schemas.openxmlformats.org/officeDocument/2006/relationships/tags" Target="../tags/tag79.xml"/><Relationship Id="rId10" Type="http://schemas.openxmlformats.org/officeDocument/2006/relationships/image" Target="../media/image1.png"/><Relationship Id="rId4" Type="http://schemas.openxmlformats.org/officeDocument/2006/relationships/tags" Target="../tags/tag78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.svg"/><Relationship Id="rId2" Type="http://schemas.openxmlformats.org/officeDocument/2006/relationships/tags" Target="../tags/tag83.xml"/><Relationship Id="rId16" Type="http://schemas.openxmlformats.org/officeDocument/2006/relationships/image" Target="../media/image62.sv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.png"/><Relationship Id="rId5" Type="http://schemas.openxmlformats.org/officeDocument/2006/relationships/tags" Target="../tags/tag86.xml"/><Relationship Id="rId15" Type="http://schemas.openxmlformats.org/officeDocument/2006/relationships/image" Target="../media/image39.png"/><Relationship Id="rId10" Type="http://schemas.openxmlformats.org/officeDocument/2006/relationships/image" Target="../media/image2.svg"/><Relationship Id="rId4" Type="http://schemas.openxmlformats.org/officeDocument/2006/relationships/tags" Target="../tags/tag85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notesSlide" Target="../notesSlides/notesSlide26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image" Target="../media/image2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6.sv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image" Target="../media/image2.sv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3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4.sv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40.png"/><Relationship Id="rId5" Type="http://schemas.openxmlformats.org/officeDocument/2006/relationships/tags" Target="../tags/tag116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115.xml"/><Relationship Id="rId9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tags" Target="../tags/tag122.xml"/><Relationship Id="rId7" Type="http://schemas.openxmlformats.org/officeDocument/2006/relationships/image" Target="../media/image4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8.svg"/><Relationship Id="rId4" Type="http://schemas.openxmlformats.org/officeDocument/2006/relationships/tags" Target="../tags/tag123.xml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4.xml"/><Relationship Id="rId5" Type="http://schemas.openxmlformats.org/officeDocument/2006/relationships/image" Target="../media/image8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4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.png"/><Relationship Id="rId5" Type="http://schemas.openxmlformats.org/officeDocument/2006/relationships/tags" Target="../tags/tag28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.svg"/><Relationship Id="rId5" Type="http://schemas.openxmlformats.org/officeDocument/2006/relationships/tags" Target="../tags/tag37.xml"/><Relationship Id="rId10" Type="http://schemas.openxmlformats.org/officeDocument/2006/relationships/image" Target="../media/image1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圆: 空心 185">
            <a:extLst>
              <a:ext uri="{FF2B5EF4-FFF2-40B4-BE49-F238E27FC236}">
                <a16:creationId xmlns:a16="http://schemas.microsoft.com/office/drawing/2014/main" id="{6E4A730D-62F3-9BB3-F6D5-3E0C974CAA88}"/>
              </a:ext>
            </a:extLst>
          </p:cNvPr>
          <p:cNvSpPr/>
          <p:nvPr/>
        </p:nvSpPr>
        <p:spPr>
          <a:xfrm>
            <a:off x="5285109" y="1854650"/>
            <a:ext cx="534111" cy="534111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4" name="圆: 空心 183">
            <a:extLst>
              <a:ext uri="{FF2B5EF4-FFF2-40B4-BE49-F238E27FC236}">
                <a16:creationId xmlns:a16="http://schemas.microsoft.com/office/drawing/2014/main" id="{BCC91453-E57D-318B-68B9-101E7ABBBCCC}"/>
              </a:ext>
            </a:extLst>
          </p:cNvPr>
          <p:cNvSpPr/>
          <p:nvPr/>
        </p:nvSpPr>
        <p:spPr>
          <a:xfrm>
            <a:off x="976768" y="1765953"/>
            <a:ext cx="411985" cy="411985"/>
          </a:xfrm>
          <a:prstGeom prst="donu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4" name="Rounded Rectangle 172+">
            <a:extLst>
              <a:ext uri="{FF2B5EF4-FFF2-40B4-BE49-F238E27FC236}">
                <a16:creationId xmlns:a16="http://schemas.microsoft.com/office/drawing/2014/main" id="{964B4233-2AC2-FC85-E9A0-887B12651C21}"/>
              </a:ext>
            </a:extLst>
          </p:cNvPr>
          <p:cNvSpPr/>
          <p:nvPr/>
        </p:nvSpPr>
        <p:spPr>
          <a:xfrm>
            <a:off x="991983" y="4186430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0B5404C-5226-8734-65A6-EA8A292A2D22}"/>
              </a:ext>
            </a:extLst>
          </p:cNvPr>
          <p:cNvSpPr txBox="1"/>
          <p:nvPr/>
        </p:nvSpPr>
        <p:spPr>
          <a:xfrm rot="5400000" flipV="1">
            <a:off x="5253268" y="2167108"/>
            <a:ext cx="1067651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200" b="1" dirty="0">
                <a:cs typeface="+mn-ea"/>
                <a:sym typeface="+mn-lt"/>
              </a:rPr>
              <a:t>COMING SOON</a:t>
            </a:r>
          </a:p>
        </p:txBody>
      </p:sp>
      <p:pic>
        <p:nvPicPr>
          <p:cNvPr id="144" name="图形 143">
            <a:extLst>
              <a:ext uri="{FF2B5EF4-FFF2-40B4-BE49-F238E27FC236}">
                <a16:creationId xmlns:a16="http://schemas.microsoft.com/office/drawing/2014/main" id="{23DED9B6-F8CA-D7F1-B3C7-FF548951C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7011" y="5678098"/>
            <a:ext cx="2291481" cy="460933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:a16="http://schemas.microsoft.com/office/drawing/2014/main" id="{DAE9A00F-E772-FFA4-86E9-760A4B11B730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 b="1" dirty="0">
                <a:latin typeface="+mn-ea"/>
                <a:cs typeface="+mn-ea"/>
                <a:sym typeface="+mn-lt"/>
              </a:rPr>
              <a:t>汇报人：</a:t>
            </a:r>
            <a:r>
              <a:rPr lang="en-US" altLang="zh-CN" sz="2000" b="1" dirty="0">
                <a:latin typeface="+mn-ea"/>
                <a:cs typeface="+mn-ea"/>
                <a:sym typeface="+mn-lt"/>
              </a:rPr>
              <a:t>XXX</a:t>
            </a:r>
            <a:endParaRPr lang="en-US" sz="20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47" name="星形: 四角 146">
            <a:extLst>
              <a:ext uri="{FF2B5EF4-FFF2-40B4-BE49-F238E27FC236}">
                <a16:creationId xmlns:a16="http://schemas.microsoft.com/office/drawing/2014/main" id="{AB5E8E19-337B-9216-9B14-01BE4869EFDF}"/>
              </a:ext>
            </a:extLst>
          </p:cNvPr>
          <p:cNvSpPr/>
          <p:nvPr/>
        </p:nvSpPr>
        <p:spPr>
          <a:xfrm>
            <a:off x="4809895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8" name="星形: 四角 147">
            <a:extLst>
              <a:ext uri="{FF2B5EF4-FFF2-40B4-BE49-F238E27FC236}">
                <a16:creationId xmlns:a16="http://schemas.microsoft.com/office/drawing/2014/main" id="{36A1FD05-227A-23CF-7AA6-554593A5788E}"/>
              </a:ext>
            </a:extLst>
          </p:cNvPr>
          <p:cNvSpPr/>
          <p:nvPr/>
        </p:nvSpPr>
        <p:spPr>
          <a:xfrm>
            <a:off x="7737306" y="575657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C1ED3DB-4AE6-A140-22BE-FF0A28C50756}"/>
              </a:ext>
            </a:extLst>
          </p:cNvPr>
          <p:cNvSpPr txBox="1"/>
          <p:nvPr/>
        </p:nvSpPr>
        <p:spPr>
          <a:xfrm>
            <a:off x="8427945" y="5462654"/>
            <a:ext cx="31561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企业宣传部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1CD6657E-5DCD-D50B-0FD2-E64BCF665ADC}"/>
              </a:ext>
            </a:extLst>
          </p:cNvPr>
          <p:cNvSpPr txBox="1"/>
          <p:nvPr/>
        </p:nvSpPr>
        <p:spPr>
          <a:xfrm>
            <a:off x="937060" y="1824321"/>
            <a:ext cx="925533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7200" b="0" dirty="0">
                <a:latin typeface="+mj-ea"/>
                <a:ea typeface="+mj-ea"/>
                <a:cs typeface="+mn-ea"/>
                <a:sym typeface="+mn-lt"/>
              </a:rPr>
              <a:t>孟菲斯风格</a:t>
            </a:r>
            <a:endParaRPr lang="en-US" sz="7200" b="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3" name="矩形: 圆角 172">
            <a:extLst>
              <a:ext uri="{FF2B5EF4-FFF2-40B4-BE49-F238E27FC236}">
                <a16:creationId xmlns:a16="http://schemas.microsoft.com/office/drawing/2014/main" id="{B4024043-BB0A-C993-033F-EFCE85ED3842}"/>
              </a:ext>
            </a:extLst>
          </p:cNvPr>
          <p:cNvSpPr/>
          <p:nvPr/>
        </p:nvSpPr>
        <p:spPr>
          <a:xfrm>
            <a:off x="953883" y="4135630"/>
            <a:ext cx="1345910" cy="3716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A8CE62FE-6DBB-9885-B041-7A4D463EA26B}"/>
              </a:ext>
            </a:extLst>
          </p:cNvPr>
          <p:cNvSpPr txBox="1"/>
          <p:nvPr/>
        </p:nvSpPr>
        <p:spPr>
          <a:xfrm>
            <a:off x="1026094" y="4190581"/>
            <a:ext cx="1201488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20XX.X.X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F967872-64FD-4DCB-C8A1-DCC27A3FEDCD}"/>
              </a:ext>
            </a:extLst>
          </p:cNvPr>
          <p:cNvGrpSpPr/>
          <p:nvPr/>
        </p:nvGrpSpPr>
        <p:grpSpPr>
          <a:xfrm>
            <a:off x="2518439" y="4258973"/>
            <a:ext cx="716340" cy="153242"/>
            <a:chOff x="2518439" y="4258973"/>
            <a:chExt cx="716340" cy="153242"/>
          </a:xfrm>
        </p:grpSpPr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F6BD8752-A450-2213-C83E-634B2C3CA77A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D820732-A3CB-C5DF-2E16-1F8E74C201E7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6626E5CD-18FC-4992-9705-FE7979AB43E3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B41DFCE0-CE00-32C2-B6F4-8C2EDDF588DD}"/>
              </a:ext>
            </a:extLst>
          </p:cNvPr>
          <p:cNvSpPr txBox="1"/>
          <p:nvPr/>
        </p:nvSpPr>
        <p:spPr>
          <a:xfrm>
            <a:off x="937060" y="2944237"/>
            <a:ext cx="9255330" cy="101566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6600" dirty="0" smtClean="0">
                <a:latin typeface="+mj-ea"/>
                <a:ea typeface="+mj-ea"/>
                <a:cs typeface="+mn-ea"/>
                <a:sym typeface="+mn-lt"/>
              </a:rPr>
              <a:t>活动</a:t>
            </a:r>
            <a:r>
              <a:rPr lang="zh-CN" altLang="en-US" sz="6600" dirty="0">
                <a:latin typeface="+mj-ea"/>
                <a:ea typeface="+mj-ea"/>
                <a:cs typeface="+mn-ea"/>
                <a:sym typeface="+mn-lt"/>
              </a:rPr>
              <a:t>策划</a:t>
            </a:r>
            <a:r>
              <a:rPr lang="zh-CN" altLang="en-US" sz="6600" dirty="0" smtClean="0">
                <a:latin typeface="+mj-ea"/>
                <a:ea typeface="+mj-ea"/>
                <a:cs typeface="+mn-ea"/>
                <a:sym typeface="+mn-lt"/>
              </a:rPr>
              <a:t>模板</a:t>
            </a:r>
            <a:endParaRPr lang="en-US" sz="66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5" name="圆: 空心 184">
            <a:extLst>
              <a:ext uri="{FF2B5EF4-FFF2-40B4-BE49-F238E27FC236}">
                <a16:creationId xmlns:a16="http://schemas.microsoft.com/office/drawing/2014/main" id="{761C7F8B-098A-714A-B269-0730D769CE26}"/>
              </a:ext>
            </a:extLst>
          </p:cNvPr>
          <p:cNvSpPr/>
          <p:nvPr/>
        </p:nvSpPr>
        <p:spPr>
          <a:xfrm>
            <a:off x="3337660" y="3117582"/>
            <a:ext cx="349798" cy="349798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7" name="圆: 空心 186">
            <a:extLst>
              <a:ext uri="{FF2B5EF4-FFF2-40B4-BE49-F238E27FC236}">
                <a16:creationId xmlns:a16="http://schemas.microsoft.com/office/drawing/2014/main" id="{776C0790-D15A-5BCD-76E2-742D2C3399B1}"/>
              </a:ext>
            </a:extLst>
          </p:cNvPr>
          <p:cNvSpPr/>
          <p:nvPr/>
        </p:nvSpPr>
        <p:spPr>
          <a:xfrm>
            <a:off x="1495193" y="3352369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2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3A05E48A-04D7-D853-5366-CC41D79013E6}"/>
              </a:ext>
            </a:extLst>
          </p:cNvPr>
          <p:cNvSpPr txBox="1"/>
          <p:nvPr/>
        </p:nvSpPr>
        <p:spPr>
          <a:xfrm>
            <a:off x="7387402" y="6255547"/>
            <a:ext cx="1475904" cy="338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200" b="1" dirty="0">
                <a:latin typeface="+mj-ea"/>
                <a:ea typeface="+mj-ea"/>
              </a:rPr>
              <a:t>节日小组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FA0E153B-CE69-93E1-5AEF-2D6B38AE774E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00E71EE-AC14-A714-DF4C-571148B0CA03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28BBE99-FBB2-88F7-E1BE-DE6A322678DC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策划团队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BCFBA7-6A3D-A7AF-1140-2DB3997E36D1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BE9B221C-5230-7617-3188-400AF7EFAF6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E25FED85-7807-018D-1B47-DF6B05F43490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974555FC-1FB3-1151-5E22-7D3C08755271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C1525737-ACDB-0028-0C2B-14BFA77312C9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00568987-07B2-A50C-841F-8588F4A58322}"/>
              </a:ext>
            </a:extLst>
          </p:cNvPr>
          <p:cNvSpPr/>
          <p:nvPr/>
        </p:nvSpPr>
        <p:spPr>
          <a:xfrm>
            <a:off x="1841315" y="2030183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2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08482A-484C-8B12-50B2-8FE100ECAB4F}"/>
              </a:ext>
            </a:extLst>
          </p:cNvPr>
          <p:cNvSpPr/>
          <p:nvPr/>
        </p:nvSpPr>
        <p:spPr>
          <a:xfrm>
            <a:off x="1765115" y="1960226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39" name="Rounded Rectangle 2+">
            <a:extLst>
              <a:ext uri="{FF2B5EF4-FFF2-40B4-BE49-F238E27FC236}">
                <a16:creationId xmlns:a16="http://schemas.microsoft.com/office/drawing/2014/main" id="{E7007887-ABB2-6206-BBBC-6B81B9A156B9}"/>
              </a:ext>
            </a:extLst>
          </p:cNvPr>
          <p:cNvSpPr/>
          <p:nvPr/>
        </p:nvSpPr>
        <p:spPr>
          <a:xfrm>
            <a:off x="1989645" y="2109410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C34EF32-42CD-9AFB-B45A-025A06B31BCE}"/>
              </a:ext>
            </a:extLst>
          </p:cNvPr>
          <p:cNvSpPr/>
          <p:nvPr/>
        </p:nvSpPr>
        <p:spPr>
          <a:xfrm>
            <a:off x="4590880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C93278F-336B-5F37-841E-2EAE4802FDBE}"/>
              </a:ext>
            </a:extLst>
          </p:cNvPr>
          <p:cNvSpPr/>
          <p:nvPr/>
        </p:nvSpPr>
        <p:spPr>
          <a:xfrm>
            <a:off x="4936125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B28A1B2-3A56-0963-9B09-3921B1579249}"/>
              </a:ext>
            </a:extLst>
          </p:cNvPr>
          <p:cNvSpPr/>
          <p:nvPr/>
        </p:nvSpPr>
        <p:spPr>
          <a:xfrm>
            <a:off x="5281370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5CF539-F5B5-489A-07BC-9CDAD78EF55B}"/>
              </a:ext>
            </a:extLst>
          </p:cNvPr>
          <p:cNvSpPr txBox="1"/>
          <p:nvPr/>
        </p:nvSpPr>
        <p:spPr>
          <a:xfrm>
            <a:off x="2221115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品牌宣传室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A95616-E7B2-5B3C-102A-6ADDCD2FECE8}"/>
              </a:ext>
            </a:extLst>
          </p:cNvPr>
          <p:cNvSpPr txBox="1"/>
          <p:nvPr/>
        </p:nvSpPr>
        <p:spPr>
          <a:xfrm>
            <a:off x="2221115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经营策划室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346ACE-AF45-8357-666A-F5108D3374EF}"/>
              </a:ext>
            </a:extLst>
          </p:cNvPr>
          <p:cNvSpPr txBox="1"/>
          <p:nvPr/>
        </p:nvSpPr>
        <p:spPr>
          <a:xfrm>
            <a:off x="4071657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综合管理室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98FF09-EC4F-BB43-1B63-66FBE77BE00C}"/>
              </a:ext>
            </a:extLst>
          </p:cNvPr>
          <p:cNvSpPr txBox="1"/>
          <p:nvPr/>
        </p:nvSpPr>
        <p:spPr>
          <a:xfrm>
            <a:off x="4071657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文档管理室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BF142E3-7366-BA05-1034-FB4887BF23AC}"/>
              </a:ext>
            </a:extLst>
          </p:cNvPr>
          <p:cNvSpPr/>
          <p:nvPr/>
        </p:nvSpPr>
        <p:spPr>
          <a:xfrm>
            <a:off x="2917201" y="2535572"/>
            <a:ext cx="1782966" cy="18392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EC22A9B-C9EB-DFF2-3158-D62768B46E07}"/>
              </a:ext>
            </a:extLst>
          </p:cNvPr>
          <p:cNvSpPr txBox="1"/>
          <p:nvPr/>
        </p:nvSpPr>
        <p:spPr>
          <a:xfrm>
            <a:off x="2745290" y="2193213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宣传小组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D75FEC50-209F-622B-99E2-B269EBBB7245}"/>
              </a:ext>
            </a:extLst>
          </p:cNvPr>
          <p:cNvSpPr/>
          <p:nvPr/>
        </p:nvSpPr>
        <p:spPr>
          <a:xfrm>
            <a:off x="6390547" y="2030183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DD42CCCC-E7C7-F315-9FCF-F3FC15EC82C0}"/>
              </a:ext>
            </a:extLst>
          </p:cNvPr>
          <p:cNvSpPr/>
          <p:nvPr/>
        </p:nvSpPr>
        <p:spPr>
          <a:xfrm>
            <a:off x="6314347" y="1960226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48" name="Rounded Rectangle 2+">
            <a:extLst>
              <a:ext uri="{FF2B5EF4-FFF2-40B4-BE49-F238E27FC236}">
                <a16:creationId xmlns:a16="http://schemas.microsoft.com/office/drawing/2014/main" id="{AACB2460-D808-547B-EB7E-0E243893651C}"/>
              </a:ext>
            </a:extLst>
          </p:cNvPr>
          <p:cNvSpPr/>
          <p:nvPr/>
        </p:nvSpPr>
        <p:spPr>
          <a:xfrm>
            <a:off x="6538877" y="2109410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538B1DDA-3393-6DA1-0F99-F52D3DC818D5}"/>
              </a:ext>
            </a:extLst>
          </p:cNvPr>
          <p:cNvSpPr/>
          <p:nvPr/>
        </p:nvSpPr>
        <p:spPr>
          <a:xfrm>
            <a:off x="9140112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8A824B74-F587-8C8C-FE80-B61EB70DC32D}"/>
              </a:ext>
            </a:extLst>
          </p:cNvPr>
          <p:cNvSpPr/>
          <p:nvPr/>
        </p:nvSpPr>
        <p:spPr>
          <a:xfrm>
            <a:off x="9485357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ACCFF4E9-381A-8044-49E3-47280BA016CD}"/>
              </a:ext>
            </a:extLst>
          </p:cNvPr>
          <p:cNvSpPr/>
          <p:nvPr/>
        </p:nvSpPr>
        <p:spPr>
          <a:xfrm>
            <a:off x="9830602" y="1871443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5DEE7F-C8CA-96ED-0B2A-C67094CC0449}"/>
              </a:ext>
            </a:extLst>
          </p:cNvPr>
          <p:cNvSpPr txBox="1"/>
          <p:nvPr/>
        </p:nvSpPr>
        <p:spPr>
          <a:xfrm>
            <a:off x="6770347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经营分析室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43970CD-AA84-F709-687C-78C3F6A123F7}"/>
              </a:ext>
            </a:extLst>
          </p:cNvPr>
          <p:cNvSpPr txBox="1"/>
          <p:nvPr/>
        </p:nvSpPr>
        <p:spPr>
          <a:xfrm>
            <a:off x="6770347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客户开发室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314905-F5AA-1DDD-2C55-04AEC5FB6948}"/>
              </a:ext>
            </a:extLst>
          </p:cNvPr>
          <p:cNvSpPr txBox="1"/>
          <p:nvPr/>
        </p:nvSpPr>
        <p:spPr>
          <a:xfrm>
            <a:off x="8620889" y="2888239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发展研究室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63DBF01-5F41-13B6-6608-FC3A819C050E}"/>
              </a:ext>
            </a:extLst>
          </p:cNvPr>
          <p:cNvSpPr txBox="1"/>
          <p:nvPr/>
        </p:nvSpPr>
        <p:spPr>
          <a:xfrm>
            <a:off x="8620889" y="3187204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训练管理室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0086D29-C0A9-53B7-6ABB-8675D46A2DA3}"/>
              </a:ext>
            </a:extLst>
          </p:cNvPr>
          <p:cNvSpPr/>
          <p:nvPr/>
        </p:nvSpPr>
        <p:spPr>
          <a:xfrm>
            <a:off x="7466433" y="2535572"/>
            <a:ext cx="1782966" cy="18392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0754433-CE02-2D78-720B-AE747C2FFCBC}"/>
              </a:ext>
            </a:extLst>
          </p:cNvPr>
          <p:cNvSpPr txBox="1"/>
          <p:nvPr/>
        </p:nvSpPr>
        <p:spPr>
          <a:xfrm>
            <a:off x="7294522" y="2193213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节目小组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3D744575-AE1F-92C0-558F-3E1FBAC066C5}"/>
              </a:ext>
            </a:extLst>
          </p:cNvPr>
          <p:cNvSpPr/>
          <p:nvPr/>
        </p:nvSpPr>
        <p:spPr>
          <a:xfrm>
            <a:off x="1841315" y="4174134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4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03B8A644-EFCF-E34B-78F2-34B777909C6A}"/>
              </a:ext>
            </a:extLst>
          </p:cNvPr>
          <p:cNvSpPr/>
          <p:nvPr/>
        </p:nvSpPr>
        <p:spPr>
          <a:xfrm>
            <a:off x="1765115" y="4104177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61" name="Rounded Rectangle 2+">
            <a:extLst>
              <a:ext uri="{FF2B5EF4-FFF2-40B4-BE49-F238E27FC236}">
                <a16:creationId xmlns:a16="http://schemas.microsoft.com/office/drawing/2014/main" id="{8B2C07F3-ACF2-7332-B445-5E082617937B}"/>
              </a:ext>
            </a:extLst>
          </p:cNvPr>
          <p:cNvSpPr/>
          <p:nvPr/>
        </p:nvSpPr>
        <p:spPr>
          <a:xfrm>
            <a:off x="1989645" y="4253361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05CF2D51-1EF9-B1F5-DD05-2C3707C6EA41}"/>
              </a:ext>
            </a:extLst>
          </p:cNvPr>
          <p:cNvSpPr/>
          <p:nvPr/>
        </p:nvSpPr>
        <p:spPr>
          <a:xfrm>
            <a:off x="4590880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5F41ADB-E9B4-7DA2-7971-48C4082B9BC9}"/>
              </a:ext>
            </a:extLst>
          </p:cNvPr>
          <p:cNvSpPr/>
          <p:nvPr/>
        </p:nvSpPr>
        <p:spPr>
          <a:xfrm>
            <a:off x="4936125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DBAE89E2-5AD2-5316-8B13-A634D9879E2B}"/>
              </a:ext>
            </a:extLst>
          </p:cNvPr>
          <p:cNvSpPr/>
          <p:nvPr/>
        </p:nvSpPr>
        <p:spPr>
          <a:xfrm>
            <a:off x="5281370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CACADAF-864B-EDF7-4D25-BAFF4FBBC977}"/>
              </a:ext>
            </a:extLst>
          </p:cNvPr>
          <p:cNvSpPr txBox="1"/>
          <p:nvPr/>
        </p:nvSpPr>
        <p:spPr>
          <a:xfrm>
            <a:off x="2221115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资产管理室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1302DA1-2D12-DBD1-6D0D-BDE84B05F01A}"/>
              </a:ext>
            </a:extLst>
          </p:cNvPr>
          <p:cNvSpPr txBox="1"/>
          <p:nvPr/>
        </p:nvSpPr>
        <p:spPr>
          <a:xfrm>
            <a:off x="2221115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财务管理室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4D0E983-2BEE-26E6-1014-57A9CD905F9C}"/>
              </a:ext>
            </a:extLst>
          </p:cNvPr>
          <p:cNvSpPr txBox="1"/>
          <p:nvPr/>
        </p:nvSpPr>
        <p:spPr>
          <a:xfrm>
            <a:off x="4071657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法律合规室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EB3A22C-2B1E-3950-CEBA-4DBA809522B7}"/>
              </a:ext>
            </a:extLst>
          </p:cNvPr>
          <p:cNvSpPr txBox="1"/>
          <p:nvPr/>
        </p:nvSpPr>
        <p:spPr>
          <a:xfrm>
            <a:off x="4071657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后援企划室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5A1C753-8C13-920C-ACA3-832257D1AFC8}"/>
              </a:ext>
            </a:extLst>
          </p:cNvPr>
          <p:cNvSpPr/>
          <p:nvPr/>
        </p:nvSpPr>
        <p:spPr>
          <a:xfrm>
            <a:off x="2917201" y="4679523"/>
            <a:ext cx="1782966" cy="18392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4B118C0-90B9-E70C-CC69-9797043F03F2}"/>
              </a:ext>
            </a:extLst>
          </p:cNvPr>
          <p:cNvSpPr txBox="1"/>
          <p:nvPr/>
        </p:nvSpPr>
        <p:spPr>
          <a:xfrm>
            <a:off x="2745290" y="4337164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采购小组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087BCCB6-E439-8ADA-EDE8-4840B6B0D762}"/>
              </a:ext>
            </a:extLst>
          </p:cNvPr>
          <p:cNvSpPr/>
          <p:nvPr/>
        </p:nvSpPr>
        <p:spPr>
          <a:xfrm>
            <a:off x="6390547" y="4174134"/>
            <a:ext cx="4036339" cy="1652700"/>
          </a:xfrm>
          <a:prstGeom prst="roundRect">
            <a:avLst>
              <a:gd name="adj" fmla="val 8763"/>
            </a:avLst>
          </a:prstGeom>
          <a:solidFill>
            <a:schemeClr val="accent2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850D41FC-9EE6-652D-33F4-C48765BFD5F2}"/>
              </a:ext>
            </a:extLst>
          </p:cNvPr>
          <p:cNvSpPr/>
          <p:nvPr/>
        </p:nvSpPr>
        <p:spPr>
          <a:xfrm>
            <a:off x="6314347" y="4104177"/>
            <a:ext cx="4036339" cy="1652700"/>
          </a:xfrm>
          <a:prstGeom prst="roundRect">
            <a:avLst>
              <a:gd name="adj" fmla="val 8763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/>
          </a:p>
        </p:txBody>
      </p:sp>
      <p:sp>
        <p:nvSpPr>
          <p:cNvPr id="74" name="Rounded Rectangle 2+">
            <a:extLst>
              <a:ext uri="{FF2B5EF4-FFF2-40B4-BE49-F238E27FC236}">
                <a16:creationId xmlns:a16="http://schemas.microsoft.com/office/drawing/2014/main" id="{48A4E749-6380-2A44-FFE7-7EB67FC9D9F1}"/>
              </a:ext>
            </a:extLst>
          </p:cNvPr>
          <p:cNvSpPr/>
          <p:nvPr/>
        </p:nvSpPr>
        <p:spPr>
          <a:xfrm>
            <a:off x="6538877" y="4253361"/>
            <a:ext cx="522798" cy="82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FF2EB258-F9F7-4C61-B6C0-7447C4EE679E}"/>
              </a:ext>
            </a:extLst>
          </p:cNvPr>
          <p:cNvSpPr/>
          <p:nvPr/>
        </p:nvSpPr>
        <p:spPr>
          <a:xfrm>
            <a:off x="9140112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96283901-BBE2-FAE9-9C69-CCB78B32B0A2}"/>
              </a:ext>
            </a:extLst>
          </p:cNvPr>
          <p:cNvSpPr/>
          <p:nvPr/>
        </p:nvSpPr>
        <p:spPr>
          <a:xfrm>
            <a:off x="9485357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6D89F0DB-C2AD-FFD1-10E3-9C8EF408BCE1}"/>
              </a:ext>
            </a:extLst>
          </p:cNvPr>
          <p:cNvSpPr/>
          <p:nvPr/>
        </p:nvSpPr>
        <p:spPr>
          <a:xfrm>
            <a:off x="9830602" y="4015394"/>
            <a:ext cx="181082" cy="181082"/>
          </a:xfrm>
          <a:prstGeom prst="ellipse">
            <a:avLst/>
          </a:prstGeom>
          <a:solidFill>
            <a:schemeClr val="accent5"/>
          </a:solidFill>
          <a:ln w="285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EFFB6F-3AC7-6692-0021-9DA60EC8946B}"/>
              </a:ext>
            </a:extLst>
          </p:cNvPr>
          <p:cNvSpPr txBox="1"/>
          <p:nvPr/>
        </p:nvSpPr>
        <p:spPr>
          <a:xfrm>
            <a:off x="6770347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人员管理室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FC0D0E-0821-37BC-015C-AEF3646B1092}"/>
              </a:ext>
            </a:extLst>
          </p:cNvPr>
          <p:cNvSpPr txBox="1"/>
          <p:nvPr/>
        </p:nvSpPr>
        <p:spPr>
          <a:xfrm>
            <a:off x="6770347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产品运营室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29AF90-AAD7-01A2-7B78-62E835C8CEEE}"/>
              </a:ext>
            </a:extLst>
          </p:cNvPr>
          <p:cNvSpPr txBox="1"/>
          <p:nvPr/>
        </p:nvSpPr>
        <p:spPr>
          <a:xfrm>
            <a:off x="8620889" y="5032190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销售企划室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86FF44-AA49-EC38-1F58-28F070ABF0C3}"/>
              </a:ext>
            </a:extLst>
          </p:cNvPr>
          <p:cNvSpPr txBox="1"/>
          <p:nvPr/>
        </p:nvSpPr>
        <p:spPr>
          <a:xfrm>
            <a:off x="8620889" y="5331155"/>
            <a:ext cx="1324597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业务推动室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998D0B9-DDD1-09EC-F50D-06146086462D}"/>
              </a:ext>
            </a:extLst>
          </p:cNvPr>
          <p:cNvSpPr/>
          <p:nvPr/>
        </p:nvSpPr>
        <p:spPr>
          <a:xfrm>
            <a:off x="7466433" y="4679523"/>
            <a:ext cx="1782966" cy="18392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6589F0A-F248-2A37-5CA0-56F6BD7AB875}"/>
              </a:ext>
            </a:extLst>
          </p:cNvPr>
          <p:cNvSpPr txBox="1"/>
          <p:nvPr/>
        </p:nvSpPr>
        <p:spPr>
          <a:xfrm>
            <a:off x="7294522" y="4337164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现场小组</a:t>
            </a:r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218888C4-2E2B-9DB7-FCC3-F7362909FF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6487" y="2262700"/>
            <a:ext cx="551121" cy="488274"/>
          </a:xfrm>
          <a:prstGeom prst="rect">
            <a:avLst/>
          </a:prstGeom>
        </p:spPr>
      </p:pic>
      <p:pic>
        <p:nvPicPr>
          <p:cNvPr id="90" name="图形 89">
            <a:extLst>
              <a:ext uri="{FF2B5EF4-FFF2-40B4-BE49-F238E27FC236}">
                <a16:creationId xmlns:a16="http://schemas.microsoft.com/office/drawing/2014/main" id="{F81DAC15-7101-FE83-D32B-514C616725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772" y="2328555"/>
            <a:ext cx="405303" cy="365269"/>
          </a:xfrm>
          <a:prstGeom prst="rect">
            <a:avLst/>
          </a:prstGeom>
        </p:spPr>
      </p:pic>
      <p:pic>
        <p:nvPicPr>
          <p:cNvPr id="92" name="图形 91">
            <a:extLst>
              <a:ext uri="{FF2B5EF4-FFF2-40B4-BE49-F238E27FC236}">
                <a16:creationId xmlns:a16="http://schemas.microsoft.com/office/drawing/2014/main" id="{F93D9A07-9A2A-1B73-A525-2FD3CD1FC4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192" y="4427581"/>
            <a:ext cx="400021" cy="435844"/>
          </a:xfrm>
          <a:prstGeom prst="rect">
            <a:avLst/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36E2B131-03CA-7942-D73D-AEEF75C0B6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0301" y="4399502"/>
            <a:ext cx="488274" cy="4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形 130">
            <a:extLst>
              <a:ext uri="{FF2B5EF4-FFF2-40B4-BE49-F238E27FC236}">
                <a16:creationId xmlns:a16="http://schemas.microsoft.com/office/drawing/2014/main" id="{EC0FF030-2493-EFFB-16ED-7E7E6F5FC1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7531" y="4236803"/>
            <a:ext cx="637030" cy="637027"/>
          </a:xfrm>
          <a:prstGeom prst="rect">
            <a:avLst/>
          </a:prstGeom>
          <a:effectLst/>
        </p:spPr>
      </p:pic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E9FAFE16-B52D-5FFC-9147-64CDB916BFB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5E5F134-FFED-D4CD-7B55-95758DACFF3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AAAE3BB-2C01-C0B6-54AC-1136572F5BF1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任务分配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635EE96-A2F8-9DE3-131C-90D03EF78311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36BB8A14-F607-87F0-EA66-5246C6BE8C58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B645D069-C531-E7E6-0FF3-4146D70DB380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FC74B21E-F0D2-345E-DB9A-AB1E19EF582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FCBF7AB8-DF95-FE69-6CCA-ECE83CE53CC0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A58502D-1AED-62D7-926A-004B463A2F7C}"/>
              </a:ext>
            </a:extLst>
          </p:cNvPr>
          <p:cNvSpPr/>
          <p:nvPr/>
        </p:nvSpPr>
        <p:spPr>
          <a:xfrm>
            <a:off x="1578935" y="2213478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8" name="直角三角形 57">
            <a:extLst>
              <a:ext uri="{FF2B5EF4-FFF2-40B4-BE49-F238E27FC236}">
                <a16:creationId xmlns:a16="http://schemas.microsoft.com/office/drawing/2014/main" id="{366C3603-C4BE-BFBD-8EC9-319EAFFCAB05}"/>
              </a:ext>
            </a:extLst>
          </p:cNvPr>
          <p:cNvSpPr/>
          <p:nvPr/>
        </p:nvSpPr>
        <p:spPr>
          <a:xfrm>
            <a:off x="1578935" y="2213478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4" name="Rectangle 52+">
            <a:extLst>
              <a:ext uri="{FF2B5EF4-FFF2-40B4-BE49-F238E27FC236}">
                <a16:creationId xmlns:a16="http://schemas.microsoft.com/office/drawing/2014/main" id="{AE0BBE46-DE87-1B5C-C874-4AEF6BA89ECB}"/>
              </a:ext>
            </a:extLst>
          </p:cNvPr>
          <p:cNvSpPr/>
          <p:nvPr/>
        </p:nvSpPr>
        <p:spPr>
          <a:xfrm>
            <a:off x="1776102" y="2365541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6" name="Rectangle 52+">
            <a:extLst>
              <a:ext uri="{FF2B5EF4-FFF2-40B4-BE49-F238E27FC236}">
                <a16:creationId xmlns:a16="http://schemas.microsoft.com/office/drawing/2014/main" id="{10F5BF72-863E-B4D1-CB1B-F6170D585213}"/>
              </a:ext>
            </a:extLst>
          </p:cNvPr>
          <p:cNvSpPr/>
          <p:nvPr/>
        </p:nvSpPr>
        <p:spPr>
          <a:xfrm>
            <a:off x="1576805" y="2213478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57" name="Rectangle 52+">
            <a:extLst>
              <a:ext uri="{FF2B5EF4-FFF2-40B4-BE49-F238E27FC236}">
                <a16:creationId xmlns:a16="http://schemas.microsoft.com/office/drawing/2014/main" id="{4E76F984-1125-3F75-9D7B-E98B1140CC79}"/>
              </a:ext>
            </a:extLst>
          </p:cNvPr>
          <p:cNvSpPr/>
          <p:nvPr/>
        </p:nvSpPr>
        <p:spPr>
          <a:xfrm>
            <a:off x="5697351" y="3673344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B951B6BA-EDAD-BC15-30F5-CE239850E4EE}"/>
              </a:ext>
            </a:extLst>
          </p:cNvPr>
          <p:cNvSpPr/>
          <p:nvPr/>
        </p:nvSpPr>
        <p:spPr>
          <a:xfrm>
            <a:off x="2217933" y="1890399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4" name="Parallelogram 62+">
            <a:extLst>
              <a:ext uri="{FF2B5EF4-FFF2-40B4-BE49-F238E27FC236}">
                <a16:creationId xmlns:a16="http://schemas.microsoft.com/office/drawing/2014/main" id="{3E00899D-AB00-5E9E-10E7-07FBA435C72F}"/>
              </a:ext>
            </a:extLst>
          </p:cNvPr>
          <p:cNvSpPr/>
          <p:nvPr/>
        </p:nvSpPr>
        <p:spPr>
          <a:xfrm>
            <a:off x="2798165" y="1715818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63" name="平行四边形 62">
            <a:extLst>
              <a:ext uri="{FF2B5EF4-FFF2-40B4-BE49-F238E27FC236}">
                <a16:creationId xmlns:a16="http://schemas.microsoft.com/office/drawing/2014/main" id="{138A040F-6861-FC2A-0F0E-B072D5D3FBFC}"/>
              </a:ext>
            </a:extLst>
          </p:cNvPr>
          <p:cNvSpPr/>
          <p:nvPr/>
        </p:nvSpPr>
        <p:spPr>
          <a:xfrm>
            <a:off x="2743920" y="1644151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1A7CA860-06BE-FFFC-DC56-D9F278E7406F}"/>
              </a:ext>
            </a:extLst>
          </p:cNvPr>
          <p:cNvSpPr/>
          <p:nvPr/>
        </p:nvSpPr>
        <p:spPr>
          <a:xfrm>
            <a:off x="5221317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520F8C9-583E-7483-D66B-1C4B23949B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5980" y="1620275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宣传小组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7D27161-985C-4CD4-627D-2AB04619E59D}"/>
              </a:ext>
            </a:extLst>
          </p:cNvPr>
          <p:cNvSpPr txBox="1"/>
          <p:nvPr/>
        </p:nvSpPr>
        <p:spPr>
          <a:xfrm>
            <a:off x="2021782" y="2930552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活动海报转发、倒计时推送、户外广告展示、活动亮点创意视频拍摄等营造氛围等工作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3BE5B24-ED11-16D1-02A5-D0618583840E}"/>
              </a:ext>
            </a:extLst>
          </p:cNvPr>
          <p:cNvSpPr txBox="1"/>
          <p:nvPr/>
        </p:nvSpPr>
        <p:spPr>
          <a:xfrm>
            <a:off x="2876260" y="2485393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前期宣传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60DAA6E9-0986-9551-AB98-69227B1AD99C}"/>
              </a:ext>
            </a:extLst>
          </p:cNvPr>
          <p:cNvSpPr/>
          <p:nvPr/>
        </p:nvSpPr>
        <p:spPr>
          <a:xfrm>
            <a:off x="2182667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93948F96-5CD8-8520-D003-49BF7675C789}"/>
              </a:ext>
            </a:extLst>
          </p:cNvPr>
          <p:cNvSpPr/>
          <p:nvPr/>
        </p:nvSpPr>
        <p:spPr>
          <a:xfrm>
            <a:off x="6316703" y="2213478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5" name="直角三角形 57">
            <a:extLst>
              <a:ext uri="{FF2B5EF4-FFF2-40B4-BE49-F238E27FC236}">
                <a16:creationId xmlns:a16="http://schemas.microsoft.com/office/drawing/2014/main" id="{26C326FD-2D70-3996-C062-DBD7633A0F14}"/>
              </a:ext>
            </a:extLst>
          </p:cNvPr>
          <p:cNvSpPr/>
          <p:nvPr/>
        </p:nvSpPr>
        <p:spPr>
          <a:xfrm>
            <a:off x="6316703" y="2213478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6" name="Rectangle 52+">
            <a:extLst>
              <a:ext uri="{FF2B5EF4-FFF2-40B4-BE49-F238E27FC236}">
                <a16:creationId xmlns:a16="http://schemas.microsoft.com/office/drawing/2014/main" id="{45361DCB-5CEB-2ABB-59CA-979334E261FE}"/>
              </a:ext>
            </a:extLst>
          </p:cNvPr>
          <p:cNvSpPr/>
          <p:nvPr/>
        </p:nvSpPr>
        <p:spPr>
          <a:xfrm>
            <a:off x="6513868" y="2365541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7" name="Rectangle 52+">
            <a:extLst>
              <a:ext uri="{FF2B5EF4-FFF2-40B4-BE49-F238E27FC236}">
                <a16:creationId xmlns:a16="http://schemas.microsoft.com/office/drawing/2014/main" id="{C2DDE782-C4E0-04C0-51E8-C7D4AFCCE4B0}"/>
              </a:ext>
            </a:extLst>
          </p:cNvPr>
          <p:cNvSpPr/>
          <p:nvPr/>
        </p:nvSpPr>
        <p:spPr>
          <a:xfrm>
            <a:off x="6314572" y="2213478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8" name="Rectangle 52+">
            <a:extLst>
              <a:ext uri="{FF2B5EF4-FFF2-40B4-BE49-F238E27FC236}">
                <a16:creationId xmlns:a16="http://schemas.microsoft.com/office/drawing/2014/main" id="{E1405D3E-429E-113A-9386-6BCFF7475FDE}"/>
              </a:ext>
            </a:extLst>
          </p:cNvPr>
          <p:cNvSpPr/>
          <p:nvPr/>
        </p:nvSpPr>
        <p:spPr>
          <a:xfrm>
            <a:off x="10435118" y="3673344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6E626B1C-4008-3760-7000-57901E817DDB}"/>
              </a:ext>
            </a:extLst>
          </p:cNvPr>
          <p:cNvSpPr/>
          <p:nvPr/>
        </p:nvSpPr>
        <p:spPr>
          <a:xfrm>
            <a:off x="6955699" y="1890399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0" name="Parallelogram 62+">
            <a:extLst>
              <a:ext uri="{FF2B5EF4-FFF2-40B4-BE49-F238E27FC236}">
                <a16:creationId xmlns:a16="http://schemas.microsoft.com/office/drawing/2014/main" id="{D8885C76-795F-7D2A-0720-B6895C508308}"/>
              </a:ext>
            </a:extLst>
          </p:cNvPr>
          <p:cNvSpPr/>
          <p:nvPr/>
        </p:nvSpPr>
        <p:spPr>
          <a:xfrm>
            <a:off x="7535933" y="1715818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91" name="平行四边形 90">
            <a:extLst>
              <a:ext uri="{FF2B5EF4-FFF2-40B4-BE49-F238E27FC236}">
                <a16:creationId xmlns:a16="http://schemas.microsoft.com/office/drawing/2014/main" id="{51C05FF3-A030-52AE-A518-BB78C9195C52}"/>
              </a:ext>
            </a:extLst>
          </p:cNvPr>
          <p:cNvSpPr/>
          <p:nvPr/>
        </p:nvSpPr>
        <p:spPr>
          <a:xfrm>
            <a:off x="7481688" y="1644151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355791EA-9E8D-099B-1B11-C9AC11E8DD26}"/>
              </a:ext>
            </a:extLst>
          </p:cNvPr>
          <p:cNvSpPr/>
          <p:nvPr/>
        </p:nvSpPr>
        <p:spPr>
          <a:xfrm>
            <a:off x="9959084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FE4FECDB-3F08-9340-81D4-084CF203DF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3746" y="1620275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节目小组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A740D1C-C23F-EF33-C7B8-5C50753AB9AA}"/>
              </a:ext>
            </a:extLst>
          </p:cNvPr>
          <p:cNvSpPr txBox="1"/>
          <p:nvPr/>
        </p:nvSpPr>
        <p:spPr>
          <a:xfrm>
            <a:off x="6759549" y="2930552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活动节目整体统筹规划，各部门节目选拔排练，互动游戏类节目设计突出温暖与创意性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B6B409AD-689F-1A09-064B-1020E0B5133B}"/>
              </a:ext>
            </a:extLst>
          </p:cNvPr>
          <p:cNvSpPr txBox="1"/>
          <p:nvPr/>
        </p:nvSpPr>
        <p:spPr>
          <a:xfrm>
            <a:off x="7614027" y="2485393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节目设计</a:t>
            </a: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4B5ED002-E6CC-B33F-B52C-AC2CC0AEF6AE}"/>
              </a:ext>
            </a:extLst>
          </p:cNvPr>
          <p:cNvSpPr/>
          <p:nvPr/>
        </p:nvSpPr>
        <p:spPr>
          <a:xfrm>
            <a:off x="6920434" y="2496062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DF2341A6-8FAA-95F5-8559-543F61B2CEDA}"/>
              </a:ext>
            </a:extLst>
          </p:cNvPr>
          <p:cNvSpPr/>
          <p:nvPr/>
        </p:nvSpPr>
        <p:spPr>
          <a:xfrm>
            <a:off x="1578935" y="4474604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8" name="直角三角形 57">
            <a:extLst>
              <a:ext uri="{FF2B5EF4-FFF2-40B4-BE49-F238E27FC236}">
                <a16:creationId xmlns:a16="http://schemas.microsoft.com/office/drawing/2014/main" id="{85844121-F86D-1268-CAF6-97BDAD909A79}"/>
              </a:ext>
            </a:extLst>
          </p:cNvPr>
          <p:cNvSpPr/>
          <p:nvPr/>
        </p:nvSpPr>
        <p:spPr>
          <a:xfrm>
            <a:off x="1578935" y="4474604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99" name="Rectangle 52+">
            <a:extLst>
              <a:ext uri="{FF2B5EF4-FFF2-40B4-BE49-F238E27FC236}">
                <a16:creationId xmlns:a16="http://schemas.microsoft.com/office/drawing/2014/main" id="{3A26CAE8-8F49-651E-0C60-45917F28031E}"/>
              </a:ext>
            </a:extLst>
          </p:cNvPr>
          <p:cNvSpPr/>
          <p:nvPr/>
        </p:nvSpPr>
        <p:spPr>
          <a:xfrm>
            <a:off x="1776102" y="4626667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0" name="Rectangle 52+">
            <a:extLst>
              <a:ext uri="{FF2B5EF4-FFF2-40B4-BE49-F238E27FC236}">
                <a16:creationId xmlns:a16="http://schemas.microsoft.com/office/drawing/2014/main" id="{F5168268-1A9F-7C7B-3B9A-19A235AE0269}"/>
              </a:ext>
            </a:extLst>
          </p:cNvPr>
          <p:cNvSpPr/>
          <p:nvPr/>
        </p:nvSpPr>
        <p:spPr>
          <a:xfrm>
            <a:off x="1576805" y="4474604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1" name="Rectangle 52+">
            <a:extLst>
              <a:ext uri="{FF2B5EF4-FFF2-40B4-BE49-F238E27FC236}">
                <a16:creationId xmlns:a16="http://schemas.microsoft.com/office/drawing/2014/main" id="{E14DD36A-17C9-7DE2-7BF7-4BA483E24383}"/>
              </a:ext>
            </a:extLst>
          </p:cNvPr>
          <p:cNvSpPr/>
          <p:nvPr/>
        </p:nvSpPr>
        <p:spPr>
          <a:xfrm>
            <a:off x="5697351" y="5934470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2" name="任意多边形: 形状 101">
            <a:extLst>
              <a:ext uri="{FF2B5EF4-FFF2-40B4-BE49-F238E27FC236}">
                <a16:creationId xmlns:a16="http://schemas.microsoft.com/office/drawing/2014/main" id="{DA64CB3E-61F2-D5A9-2522-CB657A9F51B3}"/>
              </a:ext>
            </a:extLst>
          </p:cNvPr>
          <p:cNvSpPr/>
          <p:nvPr/>
        </p:nvSpPr>
        <p:spPr>
          <a:xfrm>
            <a:off x="2217933" y="4151525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3" name="Parallelogram 62+">
            <a:extLst>
              <a:ext uri="{FF2B5EF4-FFF2-40B4-BE49-F238E27FC236}">
                <a16:creationId xmlns:a16="http://schemas.microsoft.com/office/drawing/2014/main" id="{1D9FE3A1-F682-FDB2-3688-036DC3CB8367}"/>
              </a:ext>
            </a:extLst>
          </p:cNvPr>
          <p:cNvSpPr/>
          <p:nvPr/>
        </p:nvSpPr>
        <p:spPr>
          <a:xfrm>
            <a:off x="2798165" y="3976944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04" name="平行四边形 103">
            <a:extLst>
              <a:ext uri="{FF2B5EF4-FFF2-40B4-BE49-F238E27FC236}">
                <a16:creationId xmlns:a16="http://schemas.microsoft.com/office/drawing/2014/main" id="{FB2000A2-04C9-F9CE-5DF8-FE24E7A26267}"/>
              </a:ext>
            </a:extLst>
          </p:cNvPr>
          <p:cNvSpPr/>
          <p:nvPr/>
        </p:nvSpPr>
        <p:spPr>
          <a:xfrm>
            <a:off x="2743920" y="3905277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AC882EA9-887C-B9EB-546E-6BB53610DC9C}"/>
              </a:ext>
            </a:extLst>
          </p:cNvPr>
          <p:cNvSpPr/>
          <p:nvPr/>
        </p:nvSpPr>
        <p:spPr>
          <a:xfrm>
            <a:off x="5221317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4709BEB-7F3B-C28F-CB34-962D56EE3F4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05980" y="3881401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>
                <a:ln w="10887">
                  <a:solidFill>
                    <a:schemeClr val="tx1"/>
                  </a:solidFill>
                </a:ln>
              </a:rPr>
              <a:t>采购小组</a:t>
            </a:r>
            <a:endParaRPr lang="zh-CN" altLang="en-US" sz="2400" dirty="0">
              <a:ln w="10887">
                <a:solidFill>
                  <a:schemeClr val="tx1"/>
                </a:solidFill>
              </a:ln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D615B63-C13A-0BBC-23A4-381D83107B12}"/>
              </a:ext>
            </a:extLst>
          </p:cNvPr>
          <p:cNvSpPr txBox="1"/>
          <p:nvPr/>
        </p:nvSpPr>
        <p:spPr>
          <a:xfrm>
            <a:off x="2021782" y="5202346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按照活动物料清单及各小组其他相关需求采购整体所需物料，含布场、服装、道具等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7425AE7-0881-EDB3-D6EC-D209305594C9}"/>
              </a:ext>
            </a:extLst>
          </p:cNvPr>
          <p:cNvSpPr txBox="1"/>
          <p:nvPr/>
        </p:nvSpPr>
        <p:spPr>
          <a:xfrm>
            <a:off x="2876260" y="4757188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>
                <a:latin typeface="+mn-ea"/>
              </a:rPr>
              <a:t>物资采购</a:t>
            </a:r>
            <a:endParaRPr lang="zh-CN" altLang="en-US" b="1" dirty="0">
              <a:latin typeface="+mn-ea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DD6DA539-500B-D421-9BCD-2EB521345095}"/>
              </a:ext>
            </a:extLst>
          </p:cNvPr>
          <p:cNvSpPr/>
          <p:nvPr/>
        </p:nvSpPr>
        <p:spPr>
          <a:xfrm>
            <a:off x="2182667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53487CBE-09CE-CCA3-8F70-7F846D6802B7}"/>
              </a:ext>
            </a:extLst>
          </p:cNvPr>
          <p:cNvSpPr/>
          <p:nvPr/>
        </p:nvSpPr>
        <p:spPr>
          <a:xfrm>
            <a:off x="6316703" y="4474604"/>
            <a:ext cx="4297433" cy="1574482"/>
          </a:xfrm>
          <a:custGeom>
            <a:avLst/>
            <a:gdLst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85737 w 3952819"/>
              <a:gd name="connsiteY3" fmla="*/ 76200 h 1657350"/>
              <a:gd name="connsiteX4" fmla="*/ 0 w 3952819"/>
              <a:gd name="connsiteY4" fmla="*/ 0 h 1657350"/>
              <a:gd name="connsiteX0" fmla="*/ 0 w 3952819"/>
              <a:gd name="connsiteY0" fmla="*/ 0 h 1657350"/>
              <a:gd name="connsiteX1" fmla="*/ 3952819 w 3952819"/>
              <a:gd name="connsiteY1" fmla="*/ 0 h 1657350"/>
              <a:gd name="connsiteX2" fmla="*/ 3952819 w 3952819"/>
              <a:gd name="connsiteY2" fmla="*/ 1657350 h 1657350"/>
              <a:gd name="connsiteX3" fmla="*/ 190500 w 3952819"/>
              <a:gd name="connsiteY3" fmla="*/ 171450 h 1657350"/>
              <a:gd name="connsiteX4" fmla="*/ 0 w 3952819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19" h="1657350">
                <a:moveTo>
                  <a:pt x="0" y="0"/>
                </a:moveTo>
                <a:lnTo>
                  <a:pt x="3952819" y="0"/>
                </a:lnTo>
                <a:lnTo>
                  <a:pt x="3952819" y="1657350"/>
                </a:lnTo>
                <a:lnTo>
                  <a:pt x="19050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1" name="直角三角形 57">
            <a:extLst>
              <a:ext uri="{FF2B5EF4-FFF2-40B4-BE49-F238E27FC236}">
                <a16:creationId xmlns:a16="http://schemas.microsoft.com/office/drawing/2014/main" id="{9FEB30A0-560F-B88D-6ED2-04923D47EA62}"/>
              </a:ext>
            </a:extLst>
          </p:cNvPr>
          <p:cNvSpPr/>
          <p:nvPr/>
        </p:nvSpPr>
        <p:spPr>
          <a:xfrm>
            <a:off x="6316703" y="4474604"/>
            <a:ext cx="4297433" cy="1574482"/>
          </a:xfrm>
          <a:custGeom>
            <a:avLst/>
            <a:gdLst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952819 w 3952819"/>
              <a:gd name="connsiteY2" fmla="*/ 1657350 h 1657350"/>
              <a:gd name="connsiteX3" fmla="*/ 0 w 3952819"/>
              <a:gd name="connsiteY3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89362 w 3952819"/>
              <a:gd name="connsiteY2" fmla="*/ 15811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3776662 w 3952819"/>
              <a:gd name="connsiteY2" fmla="*/ 1479550 h 1657350"/>
              <a:gd name="connsiteX3" fmla="*/ 3952819 w 3952819"/>
              <a:gd name="connsiteY3" fmla="*/ 1657350 h 1657350"/>
              <a:gd name="connsiteX4" fmla="*/ 0 w 3952819"/>
              <a:gd name="connsiteY4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80975 w 3952819"/>
              <a:gd name="connsiteY2" fmla="*/ 80963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6662 w 3952819"/>
              <a:gd name="connsiteY3" fmla="*/ 1479550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  <a:gd name="connsiteX0" fmla="*/ 0 w 3952819"/>
              <a:gd name="connsiteY0" fmla="*/ 1657350 h 1657350"/>
              <a:gd name="connsiteX1" fmla="*/ 0 w 3952819"/>
              <a:gd name="connsiteY1" fmla="*/ 0 h 1657350"/>
              <a:gd name="connsiteX2" fmla="*/ 190500 w 3952819"/>
              <a:gd name="connsiteY2" fmla="*/ 161926 h 1657350"/>
              <a:gd name="connsiteX3" fmla="*/ 3773487 w 3952819"/>
              <a:gd name="connsiteY3" fmla="*/ 1482725 h 1657350"/>
              <a:gd name="connsiteX4" fmla="*/ 3952819 w 3952819"/>
              <a:gd name="connsiteY4" fmla="*/ 1657350 h 1657350"/>
              <a:gd name="connsiteX5" fmla="*/ 0 w 3952819"/>
              <a:gd name="connsiteY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819" h="1657350">
                <a:moveTo>
                  <a:pt x="0" y="1657350"/>
                </a:moveTo>
                <a:lnTo>
                  <a:pt x="0" y="0"/>
                </a:lnTo>
                <a:lnTo>
                  <a:pt x="190500" y="161926"/>
                </a:lnTo>
                <a:lnTo>
                  <a:pt x="3773487" y="1482725"/>
                </a:lnTo>
                <a:cubicBezTo>
                  <a:pt x="3760768" y="1556280"/>
                  <a:pt x="3894100" y="1598083"/>
                  <a:pt x="3952819" y="1657350"/>
                </a:cubicBezTo>
                <a:lnTo>
                  <a:pt x="0" y="1657350"/>
                </a:lnTo>
                <a:close/>
              </a:path>
            </a:pathLst>
          </a:cu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2" name="Rectangle 52+">
            <a:extLst>
              <a:ext uri="{FF2B5EF4-FFF2-40B4-BE49-F238E27FC236}">
                <a16:creationId xmlns:a16="http://schemas.microsoft.com/office/drawing/2014/main" id="{02ED8BCF-F19F-AC5F-D69C-078EF12ACCA0}"/>
              </a:ext>
            </a:extLst>
          </p:cNvPr>
          <p:cNvSpPr/>
          <p:nvPr/>
        </p:nvSpPr>
        <p:spPr>
          <a:xfrm>
            <a:off x="6513868" y="4626667"/>
            <a:ext cx="3921248" cy="1303674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bg1"/>
            </a:bgClr>
          </a:patt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3" name="Rectangle 52+">
            <a:extLst>
              <a:ext uri="{FF2B5EF4-FFF2-40B4-BE49-F238E27FC236}">
                <a16:creationId xmlns:a16="http://schemas.microsoft.com/office/drawing/2014/main" id="{1094913E-4E3B-173A-9C0A-2DEED24D9491}"/>
              </a:ext>
            </a:extLst>
          </p:cNvPr>
          <p:cNvSpPr/>
          <p:nvPr/>
        </p:nvSpPr>
        <p:spPr>
          <a:xfrm>
            <a:off x="6314572" y="4474604"/>
            <a:ext cx="198478" cy="152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4" name="Rectangle 52+">
            <a:extLst>
              <a:ext uri="{FF2B5EF4-FFF2-40B4-BE49-F238E27FC236}">
                <a16:creationId xmlns:a16="http://schemas.microsoft.com/office/drawing/2014/main" id="{04BAA870-B4BB-A598-F390-8D4B18F9F424}"/>
              </a:ext>
            </a:extLst>
          </p:cNvPr>
          <p:cNvSpPr/>
          <p:nvPr/>
        </p:nvSpPr>
        <p:spPr>
          <a:xfrm>
            <a:off x="10435118" y="5934470"/>
            <a:ext cx="177709" cy="114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51380F01-8ED4-23A6-E169-737FD2B26BA0}"/>
              </a:ext>
            </a:extLst>
          </p:cNvPr>
          <p:cNvSpPr/>
          <p:nvPr/>
        </p:nvSpPr>
        <p:spPr>
          <a:xfrm>
            <a:off x="6955699" y="4151525"/>
            <a:ext cx="3037585" cy="627380"/>
          </a:xfrm>
          <a:custGeom>
            <a:avLst/>
            <a:gdLst>
              <a:gd name="connsiteX0" fmla="*/ 0 w 2794000"/>
              <a:gd name="connsiteY0" fmla="*/ 660400 h 660400"/>
              <a:gd name="connsiteX1" fmla="*/ 0 w 2794000"/>
              <a:gd name="connsiteY1" fmla="*/ 0 h 660400"/>
              <a:gd name="connsiteX2" fmla="*/ 2794000 w 2794000"/>
              <a:gd name="connsiteY2" fmla="*/ 0 h 660400"/>
              <a:gd name="connsiteX3" fmla="*/ 2794000 w 27940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660400">
                <a:moveTo>
                  <a:pt x="0" y="660400"/>
                </a:moveTo>
                <a:lnTo>
                  <a:pt x="0" y="0"/>
                </a:lnTo>
                <a:lnTo>
                  <a:pt x="2794000" y="0"/>
                </a:lnTo>
                <a:lnTo>
                  <a:pt x="2794000" y="660400"/>
                </a:lnTo>
              </a:path>
            </a:pathLst>
          </a:custGeom>
          <a:noFill/>
          <a:ln w="12065" cap="flat" cmpd="sng" algn="ctr">
            <a:solidFill>
              <a:schemeClr val="tx1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6" name="Parallelogram 62+">
            <a:extLst>
              <a:ext uri="{FF2B5EF4-FFF2-40B4-BE49-F238E27FC236}">
                <a16:creationId xmlns:a16="http://schemas.microsoft.com/office/drawing/2014/main" id="{70749245-372B-CA18-6B46-A204E755F230}"/>
              </a:ext>
            </a:extLst>
          </p:cNvPr>
          <p:cNvSpPr/>
          <p:nvPr/>
        </p:nvSpPr>
        <p:spPr>
          <a:xfrm>
            <a:off x="7535933" y="3976944"/>
            <a:ext cx="2056106" cy="417850"/>
          </a:xfrm>
          <a:prstGeom prst="parallelogram">
            <a:avLst/>
          </a:prstGeom>
          <a:solidFill>
            <a:schemeClr val="accent1"/>
          </a:solid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17" name="平行四边形 116">
            <a:extLst>
              <a:ext uri="{FF2B5EF4-FFF2-40B4-BE49-F238E27FC236}">
                <a16:creationId xmlns:a16="http://schemas.microsoft.com/office/drawing/2014/main" id="{E516C631-1872-5C2D-0BCD-3D05A050FE7D}"/>
              </a:ext>
            </a:extLst>
          </p:cNvPr>
          <p:cNvSpPr/>
          <p:nvPr/>
        </p:nvSpPr>
        <p:spPr>
          <a:xfrm>
            <a:off x="7481688" y="3905277"/>
            <a:ext cx="2056106" cy="41785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7991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7" tIns="50383" rIns="100767" bIns="50383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0AC564CA-1DCC-875D-0506-F2155103A23E}"/>
              </a:ext>
            </a:extLst>
          </p:cNvPr>
          <p:cNvSpPr/>
          <p:nvPr/>
        </p:nvSpPr>
        <p:spPr>
          <a:xfrm>
            <a:off x="9959084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BC2EA0F7-A7B2-57DC-F2CD-615F49D7D5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43746" y="3881401"/>
            <a:ext cx="2312205" cy="589866"/>
          </a:xfrm>
          <a:prstGeom prst="rect">
            <a:avLst/>
          </a:prstGeom>
          <a:noFill/>
          <a:ln>
            <a:noFill/>
          </a:ln>
          <a:effectLst>
            <a:outerShdw dist="32663" dir="2700016" algn="tl" rotWithShape="0">
              <a:prstClr val="black"/>
            </a:outerShdw>
          </a:effectLst>
        </p:spPr>
        <p:txBody>
          <a:bodyPr wrap="square" lIns="78389" tIns="39195" rIns="78389" bIns="39195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2400" dirty="0">
                <a:ln w="10887">
                  <a:solidFill>
                    <a:schemeClr val="tx1"/>
                  </a:solidFill>
                </a:ln>
              </a:rPr>
              <a:t>现场小组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3A775F9E-254E-0495-12F8-922A5137ED97}"/>
              </a:ext>
            </a:extLst>
          </p:cNvPr>
          <p:cNvSpPr txBox="1"/>
          <p:nvPr/>
        </p:nvSpPr>
        <p:spPr>
          <a:xfrm>
            <a:off x="6759549" y="5202346"/>
            <a:ext cx="3378259" cy="4951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联系广告公司沟通设计现场装扮图，并按照设计图及活动要求布置现场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8BDA3458-7093-1895-FD3C-C88F6FE90A75}"/>
              </a:ext>
            </a:extLst>
          </p:cNvPr>
          <p:cNvSpPr txBox="1"/>
          <p:nvPr/>
        </p:nvSpPr>
        <p:spPr>
          <a:xfrm>
            <a:off x="7614027" y="4757188"/>
            <a:ext cx="1720935" cy="3146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latin typeface="+mn-ea"/>
              </a:rPr>
              <a:t>场地布置</a:t>
            </a: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3A8F6AEF-3918-F8A4-026E-93A4F96A1D7D}"/>
              </a:ext>
            </a:extLst>
          </p:cNvPr>
          <p:cNvSpPr/>
          <p:nvPr/>
        </p:nvSpPr>
        <p:spPr>
          <a:xfrm>
            <a:off x="6920434" y="4757188"/>
            <a:ext cx="68400" cy="68400"/>
          </a:xfrm>
          <a:prstGeom prst="ellipse">
            <a:avLst/>
          </a:prstGeom>
          <a:solidFill>
            <a:schemeClr val="accent1"/>
          </a:solidFill>
          <a:ln w="1206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pic>
        <p:nvPicPr>
          <p:cNvPr id="126" name="图形 125">
            <a:extLst>
              <a:ext uri="{FF2B5EF4-FFF2-40B4-BE49-F238E27FC236}">
                <a16:creationId xmlns:a16="http://schemas.microsoft.com/office/drawing/2014/main" id="{F9C035EB-4155-677F-3314-1C66D303E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246225" y="3880383"/>
            <a:ext cx="542287" cy="542285"/>
          </a:xfrm>
          <a:prstGeom prst="rect">
            <a:avLst/>
          </a:prstGeom>
          <a:effectLst/>
        </p:spPr>
      </p:pic>
      <p:pic>
        <p:nvPicPr>
          <p:cNvPr id="130" name="图形 129">
            <a:extLst>
              <a:ext uri="{FF2B5EF4-FFF2-40B4-BE49-F238E27FC236}">
                <a16:creationId xmlns:a16="http://schemas.microsoft.com/office/drawing/2014/main" id="{25D23178-EC38-0321-15E4-DBCFF448D32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7893" y="1725072"/>
            <a:ext cx="434445" cy="4344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093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矩形 558">
            <a:extLst>
              <a:ext uri="{FF2B5EF4-FFF2-40B4-BE49-F238E27FC236}">
                <a16:creationId xmlns:a16="http://schemas.microsoft.com/office/drawing/2014/main" id="{9017AA1A-C818-A911-21F8-E5DE73582E8A}"/>
              </a:ext>
            </a:extLst>
          </p:cNvPr>
          <p:cNvSpPr/>
          <p:nvPr/>
        </p:nvSpPr>
        <p:spPr>
          <a:xfrm>
            <a:off x="1075623" y="1506400"/>
            <a:ext cx="10040626" cy="4499494"/>
          </a:xfrm>
          <a:prstGeom prst="rect">
            <a:avLst/>
          </a:prstGeom>
          <a:solidFill>
            <a:schemeClr val="accent2"/>
          </a:solidFill>
          <a:ln w="476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8" name="矩形 557">
            <a:extLst>
              <a:ext uri="{FF2B5EF4-FFF2-40B4-BE49-F238E27FC236}">
                <a16:creationId xmlns:a16="http://schemas.microsoft.com/office/drawing/2014/main" id="{83C9EFAE-3E3F-3834-33E4-7CEADA8F9B88}"/>
              </a:ext>
            </a:extLst>
          </p:cNvPr>
          <p:cNvSpPr/>
          <p:nvPr/>
        </p:nvSpPr>
        <p:spPr>
          <a:xfrm>
            <a:off x="941247" y="1623203"/>
            <a:ext cx="10309506" cy="44994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2" name="组合 451">
            <a:extLst>
              <a:ext uri="{FF2B5EF4-FFF2-40B4-BE49-F238E27FC236}">
                <a16:creationId xmlns:a16="http://schemas.microsoft.com/office/drawing/2014/main" id="{23D4E1A0-382B-6B41-2B57-F3C01228A7D3}"/>
              </a:ext>
            </a:extLst>
          </p:cNvPr>
          <p:cNvGrpSpPr/>
          <p:nvPr/>
        </p:nvGrpSpPr>
        <p:grpSpPr>
          <a:xfrm flipV="1">
            <a:off x="482760" y="2061322"/>
            <a:ext cx="1011136" cy="410009"/>
            <a:chOff x="6879" y="2679"/>
            <a:chExt cx="4178" cy="914"/>
          </a:xfrm>
        </p:grpSpPr>
        <p:sp>
          <p:nvSpPr>
            <p:cNvPr id="453" name="任意多边形: 形状 55">
              <a:extLst>
                <a:ext uri="{FF2B5EF4-FFF2-40B4-BE49-F238E27FC236}">
                  <a16:creationId xmlns:a16="http://schemas.microsoft.com/office/drawing/2014/main" id="{9C33655C-4232-EB53-408A-7F6417AF30A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54" name="任意多边形: 形状 55">
              <a:extLst>
                <a:ext uri="{FF2B5EF4-FFF2-40B4-BE49-F238E27FC236}">
                  <a16:creationId xmlns:a16="http://schemas.microsoft.com/office/drawing/2014/main" id="{3B37EB1B-E8A9-1778-BA78-94A5D5AB7B02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55" name="任意多边形: 形状 55">
              <a:extLst>
                <a:ext uri="{FF2B5EF4-FFF2-40B4-BE49-F238E27FC236}">
                  <a16:creationId xmlns:a16="http://schemas.microsoft.com/office/drawing/2014/main" id="{85CAE840-A01F-6ED5-0F5A-2D794B427165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90" name="任意多边形: 形状 289">
            <a:extLst>
              <a:ext uri="{FF2B5EF4-FFF2-40B4-BE49-F238E27FC236}">
                <a16:creationId xmlns:a16="http://schemas.microsoft.com/office/drawing/2014/main" id="{11A5DBE2-647F-68C8-3E35-809B37D7A50C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91" name="任意多边形: 形状 290">
            <a:extLst>
              <a:ext uri="{FF2B5EF4-FFF2-40B4-BE49-F238E27FC236}">
                <a16:creationId xmlns:a16="http://schemas.microsoft.com/office/drawing/2014/main" id="{176B98E0-A09C-1A2C-744E-02C0575A62C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EA2F9179-E28E-554C-907A-8A3D1C3ACCFD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关键环节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93" name="组合 292">
            <a:extLst>
              <a:ext uri="{FF2B5EF4-FFF2-40B4-BE49-F238E27FC236}">
                <a16:creationId xmlns:a16="http://schemas.microsoft.com/office/drawing/2014/main" id="{DCA603D3-DFD2-2D21-A380-E30F351F73D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94" name="平行四边形 293">
              <a:extLst>
                <a:ext uri="{FF2B5EF4-FFF2-40B4-BE49-F238E27FC236}">
                  <a16:creationId xmlns:a16="http://schemas.microsoft.com/office/drawing/2014/main" id="{D9C9E01A-54B0-D67A-3061-D9B116C7A0A8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5" name="平行四边形 294">
              <a:extLst>
                <a:ext uri="{FF2B5EF4-FFF2-40B4-BE49-F238E27FC236}">
                  <a16:creationId xmlns:a16="http://schemas.microsoft.com/office/drawing/2014/main" id="{93F80F70-6DB8-813D-DC8D-D1EBE69AD8E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6" name="平行四边形 295">
              <a:extLst>
                <a:ext uri="{FF2B5EF4-FFF2-40B4-BE49-F238E27FC236}">
                  <a16:creationId xmlns:a16="http://schemas.microsoft.com/office/drawing/2014/main" id="{E820038D-7E79-D848-DE77-19833188D1D5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97" name="平行四边形 296">
              <a:extLst>
                <a:ext uri="{FF2B5EF4-FFF2-40B4-BE49-F238E27FC236}">
                  <a16:creationId xmlns:a16="http://schemas.microsoft.com/office/drawing/2014/main" id="{99B29041-EB30-A312-C9FA-487ED88E84DF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41" name="等腰三角形 340">
            <a:extLst>
              <a:ext uri="{FF2B5EF4-FFF2-40B4-BE49-F238E27FC236}">
                <a16:creationId xmlns:a16="http://schemas.microsoft.com/office/drawing/2014/main" id="{2A89C058-B988-1964-56A3-1A8340055CE8}"/>
              </a:ext>
            </a:extLst>
          </p:cNvPr>
          <p:cNvSpPr/>
          <p:nvPr/>
        </p:nvSpPr>
        <p:spPr>
          <a:xfrm>
            <a:off x="2236096" y="2131618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68EA139-09AB-EB92-790E-3F75DFC4451E}"/>
              </a:ext>
            </a:extLst>
          </p:cNvPr>
          <p:cNvSpPr txBox="1">
            <a:spLocks/>
          </p:cNvSpPr>
          <p:nvPr/>
        </p:nvSpPr>
        <p:spPr>
          <a:xfrm>
            <a:off x="1397571" y="3194975"/>
            <a:ext cx="2154124" cy="75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注意户外广告宣传内容的合规性，活动预热视频需提前一个月完成拍摄投放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A7F0AE2-E83C-7496-0948-76F4E4A50091}"/>
              </a:ext>
            </a:extLst>
          </p:cNvPr>
          <p:cNvSpPr txBox="1">
            <a:spLocks/>
          </p:cNvSpPr>
          <p:nvPr/>
        </p:nvSpPr>
        <p:spPr>
          <a:xfrm>
            <a:off x="1510913" y="2633089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前期宣传</a:t>
            </a:r>
          </a:p>
        </p:txBody>
      </p:sp>
      <p:grpSp>
        <p:nvGrpSpPr>
          <p:cNvPr id="305" name="组合 304">
            <a:extLst>
              <a:ext uri="{FF2B5EF4-FFF2-40B4-BE49-F238E27FC236}">
                <a16:creationId xmlns:a16="http://schemas.microsoft.com/office/drawing/2014/main" id="{D57DF2C2-0052-CC98-1EEA-1657E1165710}"/>
              </a:ext>
            </a:extLst>
          </p:cNvPr>
          <p:cNvGrpSpPr/>
          <p:nvPr/>
        </p:nvGrpSpPr>
        <p:grpSpPr>
          <a:xfrm>
            <a:off x="3814766" y="2316424"/>
            <a:ext cx="525640" cy="540943"/>
            <a:chOff x="3814766" y="2432050"/>
            <a:chExt cx="525640" cy="540943"/>
          </a:xfrm>
        </p:grpSpPr>
        <p:sp>
          <p:nvSpPr>
            <p:cNvPr id="299" name="Rectangle 287+">
              <a:extLst>
                <a:ext uri="{FF2B5EF4-FFF2-40B4-BE49-F238E27FC236}">
                  <a16:creationId xmlns:a16="http://schemas.microsoft.com/office/drawing/2014/main" id="{EBC18A6C-E7F2-6238-D6D2-EA440440D330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8616C7CA-35E5-9662-50E8-C0A71B57389B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A8F18508-8279-F39D-D967-F186A4372A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F35B3826-882D-8115-EBE0-4AF3B1AA1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:a16="http://schemas.microsoft.com/office/drawing/2014/main" id="{D306BF20-6E4C-3F38-183F-C7D25A3D9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" name="图形 347">
            <a:extLst>
              <a:ext uri="{FF2B5EF4-FFF2-40B4-BE49-F238E27FC236}">
                <a16:creationId xmlns:a16="http://schemas.microsoft.com/office/drawing/2014/main" id="{3AEFFD12-F18F-0627-3E17-DC6AC790D1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443" y="2469622"/>
            <a:ext cx="303607" cy="303607"/>
          </a:xfrm>
          <a:prstGeom prst="rect">
            <a:avLst/>
          </a:prstGeom>
        </p:spPr>
      </p:pic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6F766676-2EFD-9331-0E1F-B4FB4E2AF590}"/>
              </a:ext>
            </a:extLst>
          </p:cNvPr>
          <p:cNvGrpSpPr/>
          <p:nvPr/>
        </p:nvGrpSpPr>
        <p:grpSpPr>
          <a:xfrm>
            <a:off x="5266194" y="3591733"/>
            <a:ext cx="525640" cy="540943"/>
            <a:chOff x="3814766" y="2432050"/>
            <a:chExt cx="525640" cy="540943"/>
          </a:xfrm>
        </p:grpSpPr>
        <p:sp>
          <p:nvSpPr>
            <p:cNvPr id="308" name="Rectangle 287+">
              <a:extLst>
                <a:ext uri="{FF2B5EF4-FFF2-40B4-BE49-F238E27FC236}">
                  <a16:creationId xmlns:a16="http://schemas.microsoft.com/office/drawing/2014/main" id="{85228324-EE3B-9338-3B10-9923DB0C1D15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" name="矩形 308">
              <a:extLst>
                <a:ext uri="{FF2B5EF4-FFF2-40B4-BE49-F238E27FC236}">
                  <a16:creationId xmlns:a16="http://schemas.microsoft.com/office/drawing/2014/main" id="{0A4A16DF-910E-5D8A-DA08-16689F8F1036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8CE5D9D4-B256-2493-24D8-7D10A98F93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713FFF42-7DE7-A16D-D128-999DA4237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72443646-86EE-09F8-946A-19FD1DE45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3" name="图形 312">
            <a:extLst>
              <a:ext uri="{FF2B5EF4-FFF2-40B4-BE49-F238E27FC236}">
                <a16:creationId xmlns:a16="http://schemas.microsoft.com/office/drawing/2014/main" id="{347E0A60-FBEB-C66C-CFAC-C4645475D7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389" y="3744931"/>
            <a:ext cx="296570" cy="303607"/>
          </a:xfrm>
          <a:prstGeom prst="rect">
            <a:avLst/>
          </a:prstGeom>
        </p:spPr>
      </p:pic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9DBCBACF-9562-D827-51FE-D5A1AE077580}"/>
              </a:ext>
            </a:extLst>
          </p:cNvPr>
          <p:cNvGrpSpPr/>
          <p:nvPr/>
        </p:nvGrpSpPr>
        <p:grpSpPr>
          <a:xfrm>
            <a:off x="6462225" y="2618443"/>
            <a:ext cx="525640" cy="540943"/>
            <a:chOff x="3814766" y="2432050"/>
            <a:chExt cx="525640" cy="540943"/>
          </a:xfrm>
        </p:grpSpPr>
        <p:sp>
          <p:nvSpPr>
            <p:cNvPr id="315" name="Rectangle 287+">
              <a:extLst>
                <a:ext uri="{FF2B5EF4-FFF2-40B4-BE49-F238E27FC236}">
                  <a16:creationId xmlns:a16="http://schemas.microsoft.com/office/drawing/2014/main" id="{FD45F9D0-E8DA-EBFD-722D-79BC5AA1F446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C22F496C-8F11-35F8-1D7A-FF6440264C9D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CE417264-5FEE-83F1-F1AB-2962D375A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:a16="http://schemas.microsoft.com/office/drawing/2014/main" id="{F48E10F6-C762-23C8-D420-235BEBB9D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4BC4D67D-4FF0-E92C-E3A2-8E46C436C8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组合 320">
            <a:extLst>
              <a:ext uri="{FF2B5EF4-FFF2-40B4-BE49-F238E27FC236}">
                <a16:creationId xmlns:a16="http://schemas.microsoft.com/office/drawing/2014/main" id="{9EE4DE33-9A3B-92C7-E9C4-3B5208370923}"/>
              </a:ext>
            </a:extLst>
          </p:cNvPr>
          <p:cNvGrpSpPr/>
          <p:nvPr/>
        </p:nvGrpSpPr>
        <p:grpSpPr>
          <a:xfrm>
            <a:off x="7433503" y="3806393"/>
            <a:ext cx="525640" cy="540943"/>
            <a:chOff x="3814766" y="2432050"/>
            <a:chExt cx="525640" cy="540943"/>
          </a:xfrm>
        </p:grpSpPr>
        <p:sp>
          <p:nvSpPr>
            <p:cNvPr id="322" name="Rectangle 287+">
              <a:extLst>
                <a:ext uri="{FF2B5EF4-FFF2-40B4-BE49-F238E27FC236}">
                  <a16:creationId xmlns:a16="http://schemas.microsoft.com/office/drawing/2014/main" id="{B73A68B0-4E62-2F49-CACF-60CB2337EF8D}"/>
                </a:ext>
              </a:extLst>
            </p:cNvPr>
            <p:cNvSpPr/>
            <p:nvPr/>
          </p:nvSpPr>
          <p:spPr>
            <a:xfrm>
              <a:off x="3884616" y="2432050"/>
              <a:ext cx="455217" cy="45521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AB25F471-741C-2168-F2CD-88ED2C1366F1}"/>
                </a:ext>
              </a:extLst>
            </p:cNvPr>
            <p:cNvSpPr/>
            <p:nvPr/>
          </p:nvSpPr>
          <p:spPr>
            <a:xfrm>
              <a:off x="3814766" y="2514600"/>
              <a:ext cx="455217" cy="45521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BFC5ED07-6273-9817-C620-3A52ED6ED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66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765F6ACD-B5A5-F021-1964-CAA9022D4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031" y="2432050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4952F06B-B299-F0DF-39C9-063200FA2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556" y="2890443"/>
              <a:ext cx="69850" cy="825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9" name="图形 348">
            <a:extLst>
              <a:ext uri="{FF2B5EF4-FFF2-40B4-BE49-F238E27FC236}">
                <a16:creationId xmlns:a16="http://schemas.microsoft.com/office/drawing/2014/main" id="{85E22894-97E0-B5C7-C367-AAD7736A17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14242" y="3988053"/>
            <a:ext cx="311542" cy="280785"/>
          </a:xfrm>
          <a:prstGeom prst="rect">
            <a:avLst/>
          </a:prstGeom>
        </p:spPr>
      </p:pic>
      <p:cxnSp>
        <p:nvCxnSpPr>
          <p:cNvPr id="329" name="直接连接符 328">
            <a:extLst>
              <a:ext uri="{FF2B5EF4-FFF2-40B4-BE49-F238E27FC236}">
                <a16:creationId xmlns:a16="http://schemas.microsoft.com/office/drawing/2014/main" id="{C32D18AA-1735-9890-6821-8149B63E5212}"/>
              </a:ext>
            </a:extLst>
          </p:cNvPr>
          <p:cNvCxnSpPr>
            <a:cxnSpLocks/>
          </p:cNvCxnSpPr>
          <p:nvPr/>
        </p:nvCxnSpPr>
        <p:spPr>
          <a:xfrm>
            <a:off x="4280128" y="2854191"/>
            <a:ext cx="1011136" cy="8200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连接符 330">
            <a:extLst>
              <a:ext uri="{FF2B5EF4-FFF2-40B4-BE49-F238E27FC236}">
                <a16:creationId xmlns:a16="http://schemas.microsoft.com/office/drawing/2014/main" id="{61E6A467-F3D4-24CD-A3AB-4FF35DF818CF}"/>
              </a:ext>
            </a:extLst>
          </p:cNvPr>
          <p:cNvCxnSpPr>
            <a:cxnSpLocks/>
          </p:cNvCxnSpPr>
          <p:nvPr/>
        </p:nvCxnSpPr>
        <p:spPr>
          <a:xfrm flipV="1">
            <a:off x="2577207" y="2461177"/>
            <a:ext cx="1236986" cy="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连接符 332">
            <a:extLst>
              <a:ext uri="{FF2B5EF4-FFF2-40B4-BE49-F238E27FC236}">
                <a16:creationId xmlns:a16="http://schemas.microsoft.com/office/drawing/2014/main" id="{3FB50069-5023-372B-EDF3-186069598318}"/>
              </a:ext>
            </a:extLst>
          </p:cNvPr>
          <p:cNvCxnSpPr>
            <a:cxnSpLocks/>
          </p:cNvCxnSpPr>
          <p:nvPr/>
        </p:nvCxnSpPr>
        <p:spPr>
          <a:xfrm flipV="1">
            <a:off x="7860523" y="3971617"/>
            <a:ext cx="1236986" cy="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连接符 333">
            <a:extLst>
              <a:ext uri="{FF2B5EF4-FFF2-40B4-BE49-F238E27FC236}">
                <a16:creationId xmlns:a16="http://schemas.microsoft.com/office/drawing/2014/main" id="{83F5F42D-9886-9899-F718-7DCC054E773C}"/>
              </a:ext>
            </a:extLst>
          </p:cNvPr>
          <p:cNvCxnSpPr>
            <a:cxnSpLocks/>
          </p:cNvCxnSpPr>
          <p:nvPr/>
        </p:nvCxnSpPr>
        <p:spPr>
          <a:xfrm>
            <a:off x="6900738" y="3162562"/>
            <a:ext cx="532765" cy="72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连接符 335">
            <a:extLst>
              <a:ext uri="{FF2B5EF4-FFF2-40B4-BE49-F238E27FC236}">
                <a16:creationId xmlns:a16="http://schemas.microsoft.com/office/drawing/2014/main" id="{C94C5D8C-475D-A331-0180-41088EB6D081}"/>
              </a:ext>
            </a:extLst>
          </p:cNvPr>
          <p:cNvCxnSpPr>
            <a:cxnSpLocks/>
          </p:cNvCxnSpPr>
          <p:nvPr/>
        </p:nvCxnSpPr>
        <p:spPr>
          <a:xfrm flipH="1">
            <a:off x="5789358" y="3162562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连接符 337">
            <a:extLst>
              <a:ext uri="{FF2B5EF4-FFF2-40B4-BE49-F238E27FC236}">
                <a16:creationId xmlns:a16="http://schemas.microsoft.com/office/drawing/2014/main" id="{3B6BB8D6-6E7D-203D-770E-7AE20A114730}"/>
              </a:ext>
            </a:extLst>
          </p:cNvPr>
          <p:cNvCxnSpPr>
            <a:cxnSpLocks/>
          </p:cNvCxnSpPr>
          <p:nvPr/>
        </p:nvCxnSpPr>
        <p:spPr>
          <a:xfrm flipH="1">
            <a:off x="6956336" y="2187996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接连接符 338">
            <a:extLst>
              <a:ext uri="{FF2B5EF4-FFF2-40B4-BE49-F238E27FC236}">
                <a16:creationId xmlns:a16="http://schemas.microsoft.com/office/drawing/2014/main" id="{8121DF1B-855F-7EA7-B92A-5F5BE95D24EF}"/>
              </a:ext>
            </a:extLst>
          </p:cNvPr>
          <p:cNvCxnSpPr>
            <a:cxnSpLocks/>
          </p:cNvCxnSpPr>
          <p:nvPr/>
        </p:nvCxnSpPr>
        <p:spPr>
          <a:xfrm flipH="1">
            <a:off x="4583045" y="4113959"/>
            <a:ext cx="693647" cy="445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等腰三角形 339">
            <a:extLst>
              <a:ext uri="{FF2B5EF4-FFF2-40B4-BE49-F238E27FC236}">
                <a16:creationId xmlns:a16="http://schemas.microsoft.com/office/drawing/2014/main" id="{6C6B1220-3E75-49A2-45B9-AA035CBA24E4}"/>
              </a:ext>
            </a:extLst>
          </p:cNvPr>
          <p:cNvSpPr/>
          <p:nvPr/>
        </p:nvSpPr>
        <p:spPr>
          <a:xfrm>
            <a:off x="2331720" y="2184004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2" name="等腰三角形 341">
            <a:extLst>
              <a:ext uri="{FF2B5EF4-FFF2-40B4-BE49-F238E27FC236}">
                <a16:creationId xmlns:a16="http://schemas.microsoft.com/office/drawing/2014/main" id="{C55E4ACE-4972-2342-7ECF-3908D80B452E}"/>
              </a:ext>
            </a:extLst>
          </p:cNvPr>
          <p:cNvSpPr/>
          <p:nvPr/>
        </p:nvSpPr>
        <p:spPr>
          <a:xfrm>
            <a:off x="7431577" y="1864537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3" name="等腰三角形 342">
            <a:extLst>
              <a:ext uri="{FF2B5EF4-FFF2-40B4-BE49-F238E27FC236}">
                <a16:creationId xmlns:a16="http://schemas.microsoft.com/office/drawing/2014/main" id="{16AC6E36-E474-BAB6-D97C-AF174FA90304}"/>
              </a:ext>
            </a:extLst>
          </p:cNvPr>
          <p:cNvSpPr/>
          <p:nvPr/>
        </p:nvSpPr>
        <p:spPr>
          <a:xfrm>
            <a:off x="7527201" y="1916923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4" name="等腰三角形 343">
            <a:extLst>
              <a:ext uri="{FF2B5EF4-FFF2-40B4-BE49-F238E27FC236}">
                <a16:creationId xmlns:a16="http://schemas.microsoft.com/office/drawing/2014/main" id="{1EECA323-B283-C3F0-9D35-D85A7AA5BA0C}"/>
              </a:ext>
            </a:extLst>
          </p:cNvPr>
          <p:cNvSpPr/>
          <p:nvPr/>
        </p:nvSpPr>
        <p:spPr>
          <a:xfrm>
            <a:off x="4194905" y="4345614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5" name="等腰三角形 344">
            <a:extLst>
              <a:ext uri="{FF2B5EF4-FFF2-40B4-BE49-F238E27FC236}">
                <a16:creationId xmlns:a16="http://schemas.microsoft.com/office/drawing/2014/main" id="{40920E55-1628-7837-D2A8-A9F82420A7A8}"/>
              </a:ext>
            </a:extLst>
          </p:cNvPr>
          <p:cNvSpPr/>
          <p:nvPr/>
        </p:nvSpPr>
        <p:spPr>
          <a:xfrm>
            <a:off x="4290529" y="4398000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6" name="等腰三角形 345">
            <a:extLst>
              <a:ext uri="{FF2B5EF4-FFF2-40B4-BE49-F238E27FC236}">
                <a16:creationId xmlns:a16="http://schemas.microsoft.com/office/drawing/2014/main" id="{5CE89D54-F880-7DF9-B5E0-A9D73BC674DF}"/>
              </a:ext>
            </a:extLst>
          </p:cNvPr>
          <p:cNvSpPr/>
          <p:nvPr/>
        </p:nvSpPr>
        <p:spPr>
          <a:xfrm>
            <a:off x="8758178" y="3647439"/>
            <a:ext cx="341256" cy="290824"/>
          </a:xfrm>
          <a:prstGeom prst="triangle">
            <a:avLst>
              <a:gd name="adj" fmla="val 76783"/>
            </a:avLst>
          </a:prstGeom>
          <a:solidFill>
            <a:schemeClr val="accent2"/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等腰三角形 346">
            <a:extLst>
              <a:ext uri="{FF2B5EF4-FFF2-40B4-BE49-F238E27FC236}">
                <a16:creationId xmlns:a16="http://schemas.microsoft.com/office/drawing/2014/main" id="{F1E8A88C-A917-E48A-DEFB-C55F4F9486BC}"/>
              </a:ext>
            </a:extLst>
          </p:cNvPr>
          <p:cNvSpPr/>
          <p:nvPr/>
        </p:nvSpPr>
        <p:spPr>
          <a:xfrm>
            <a:off x="8853802" y="3699825"/>
            <a:ext cx="341256" cy="290824"/>
          </a:xfrm>
          <a:prstGeom prst="triangle">
            <a:avLst>
              <a:gd name="adj" fmla="val 76783"/>
            </a:avLst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8" name="图形 297">
            <a:extLst>
              <a:ext uri="{FF2B5EF4-FFF2-40B4-BE49-F238E27FC236}">
                <a16:creationId xmlns:a16="http://schemas.microsoft.com/office/drawing/2014/main" id="{EE24023E-F5CB-F0BB-DCD4-D5445EAE52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566466" y="2792673"/>
            <a:ext cx="246734" cy="271856"/>
          </a:xfrm>
          <a:prstGeom prst="rect">
            <a:avLst/>
          </a:prstGeom>
        </p:spPr>
      </p:pic>
      <p:sp>
        <p:nvSpPr>
          <p:cNvPr id="350" name="文本框 349">
            <a:extLst>
              <a:ext uri="{FF2B5EF4-FFF2-40B4-BE49-F238E27FC236}">
                <a16:creationId xmlns:a16="http://schemas.microsoft.com/office/drawing/2014/main" id="{64EAA279-4563-6759-E3B9-3CDA2A8369B1}"/>
              </a:ext>
            </a:extLst>
          </p:cNvPr>
          <p:cNvSpPr txBox="1">
            <a:spLocks/>
          </p:cNvSpPr>
          <p:nvPr/>
        </p:nvSpPr>
        <p:spPr>
          <a:xfrm>
            <a:off x="2777992" y="5404979"/>
            <a:ext cx="3248158" cy="495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各部门按要求申请活动费用后由采购小组统一采购，相关物资清单需备份</a:t>
            </a:r>
          </a:p>
        </p:txBody>
      </p:sp>
      <p:sp>
        <p:nvSpPr>
          <p:cNvPr id="351" name="文本框 350">
            <a:extLst>
              <a:ext uri="{FF2B5EF4-FFF2-40B4-BE49-F238E27FC236}">
                <a16:creationId xmlns:a16="http://schemas.microsoft.com/office/drawing/2014/main" id="{1C8AC693-C8D7-69A9-0470-E5C68785C773}"/>
              </a:ext>
            </a:extLst>
          </p:cNvPr>
          <p:cNvSpPr txBox="1">
            <a:spLocks/>
          </p:cNvSpPr>
          <p:nvPr/>
        </p:nvSpPr>
        <p:spPr>
          <a:xfrm>
            <a:off x="3438351" y="4843093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物资采购</a:t>
            </a: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43AF45D5-F86B-7807-0348-26216D2BAA37}"/>
              </a:ext>
            </a:extLst>
          </p:cNvPr>
          <p:cNvSpPr txBox="1">
            <a:spLocks/>
          </p:cNvSpPr>
          <p:nvPr/>
        </p:nvSpPr>
        <p:spPr>
          <a:xfrm>
            <a:off x="7540936" y="2397151"/>
            <a:ext cx="2545836" cy="753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各系列及网点均需要表演</a:t>
            </a:r>
            <a:r>
              <a:rPr lang="en-US" altLang="zh-CN" sz="1400" dirty="0">
                <a:latin typeface="+mn-ea"/>
              </a:rPr>
              <a:t>2~3</a:t>
            </a:r>
            <a:r>
              <a:rPr lang="zh-CN" altLang="en-US" sz="1400" dirty="0">
                <a:latin typeface="+mn-ea"/>
              </a:rPr>
              <a:t>个节目，可邀请专业老师设计节目并教学排练</a:t>
            </a:r>
          </a:p>
        </p:txBody>
      </p:sp>
      <p:sp>
        <p:nvSpPr>
          <p:cNvPr id="353" name="文本框 352">
            <a:extLst>
              <a:ext uri="{FF2B5EF4-FFF2-40B4-BE49-F238E27FC236}">
                <a16:creationId xmlns:a16="http://schemas.microsoft.com/office/drawing/2014/main" id="{CF050257-054F-1BF9-F088-89DCAE88B493}"/>
              </a:ext>
            </a:extLst>
          </p:cNvPr>
          <p:cNvSpPr txBox="1">
            <a:spLocks/>
          </p:cNvSpPr>
          <p:nvPr/>
        </p:nvSpPr>
        <p:spPr>
          <a:xfrm>
            <a:off x="7850135" y="1835265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节目设计</a:t>
            </a:r>
          </a:p>
        </p:txBody>
      </p:sp>
      <p:sp>
        <p:nvSpPr>
          <p:cNvPr id="354" name="文本框 353">
            <a:extLst>
              <a:ext uri="{FF2B5EF4-FFF2-40B4-BE49-F238E27FC236}">
                <a16:creationId xmlns:a16="http://schemas.microsoft.com/office/drawing/2014/main" id="{75138FE6-F3DF-8630-E5C2-BA245A805742}"/>
              </a:ext>
            </a:extLst>
          </p:cNvPr>
          <p:cNvSpPr txBox="1">
            <a:spLocks/>
          </p:cNvSpPr>
          <p:nvPr/>
        </p:nvSpPr>
        <p:spPr>
          <a:xfrm>
            <a:off x="7529470" y="4739662"/>
            <a:ext cx="3027534" cy="495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与广告公司提前沟通场地布置主视觉，场地布置需提前一天全部完成</a:t>
            </a:r>
          </a:p>
        </p:txBody>
      </p:sp>
      <p:sp>
        <p:nvSpPr>
          <p:cNvPr id="355" name="文本框 354">
            <a:extLst>
              <a:ext uri="{FF2B5EF4-FFF2-40B4-BE49-F238E27FC236}">
                <a16:creationId xmlns:a16="http://schemas.microsoft.com/office/drawing/2014/main" id="{F709B0E5-BA8D-6D5A-9A59-C47E5C335E33}"/>
              </a:ext>
            </a:extLst>
          </p:cNvPr>
          <p:cNvSpPr txBox="1">
            <a:spLocks/>
          </p:cNvSpPr>
          <p:nvPr/>
        </p:nvSpPr>
        <p:spPr>
          <a:xfrm>
            <a:off x="8079518" y="4177776"/>
            <a:ext cx="1927438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/>
              <a:t>场地布置</a:t>
            </a:r>
            <a:endParaRPr lang="zh-CN" altLang="en-US" dirty="0"/>
          </a:p>
        </p:txBody>
      </p: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6A792641-FAFE-C6E2-D602-2FE4B896B2B3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359" name="组合 358">
              <a:extLst>
                <a:ext uri="{FF2B5EF4-FFF2-40B4-BE49-F238E27FC236}">
                  <a16:creationId xmlns:a16="http://schemas.microsoft.com/office/drawing/2014/main" id="{7F2184BA-C817-501A-2D68-87595A1ADAC6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391" name="组合 390">
                <a:extLst>
                  <a:ext uri="{FF2B5EF4-FFF2-40B4-BE49-F238E27FC236}">
                    <a16:creationId xmlns:a16="http://schemas.microsoft.com/office/drawing/2014/main" id="{345192C8-0189-A955-944C-D0DFB195A90E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412" name="椭圆 411">
                  <a:extLst>
                    <a:ext uri="{FF2B5EF4-FFF2-40B4-BE49-F238E27FC236}">
                      <a16:creationId xmlns:a16="http://schemas.microsoft.com/office/drawing/2014/main" id="{7AADBE8D-18FD-BBCE-6A9B-6C4B1C3EBEA9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3" name="椭圆 412">
                  <a:extLst>
                    <a:ext uri="{FF2B5EF4-FFF2-40B4-BE49-F238E27FC236}">
                      <a16:creationId xmlns:a16="http://schemas.microsoft.com/office/drawing/2014/main" id="{608308D6-823D-9ED6-3E13-D40671BBF36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4" name="椭圆 413">
                  <a:extLst>
                    <a:ext uri="{FF2B5EF4-FFF2-40B4-BE49-F238E27FC236}">
                      <a16:creationId xmlns:a16="http://schemas.microsoft.com/office/drawing/2014/main" id="{9E1B3E96-CE01-CD0D-2FBA-5ECECDAC7749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5" name="椭圆 414">
                  <a:extLst>
                    <a:ext uri="{FF2B5EF4-FFF2-40B4-BE49-F238E27FC236}">
                      <a16:creationId xmlns:a16="http://schemas.microsoft.com/office/drawing/2014/main" id="{9A28E76A-7052-7CF9-92A4-AC74792B7D95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6" name="椭圆 415">
                  <a:extLst>
                    <a:ext uri="{FF2B5EF4-FFF2-40B4-BE49-F238E27FC236}">
                      <a16:creationId xmlns:a16="http://schemas.microsoft.com/office/drawing/2014/main" id="{87DA4543-8D22-378A-554D-D2A919CD4B1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7" name="椭圆 416">
                  <a:extLst>
                    <a:ext uri="{FF2B5EF4-FFF2-40B4-BE49-F238E27FC236}">
                      <a16:creationId xmlns:a16="http://schemas.microsoft.com/office/drawing/2014/main" id="{35049D83-C47F-A7C6-065A-968B728E1571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8" name="椭圆 417">
                  <a:extLst>
                    <a:ext uri="{FF2B5EF4-FFF2-40B4-BE49-F238E27FC236}">
                      <a16:creationId xmlns:a16="http://schemas.microsoft.com/office/drawing/2014/main" id="{E7662EBF-EAA0-9A0E-2462-3CE79686604E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9" name="椭圆 418">
                  <a:extLst>
                    <a:ext uri="{FF2B5EF4-FFF2-40B4-BE49-F238E27FC236}">
                      <a16:creationId xmlns:a16="http://schemas.microsoft.com/office/drawing/2014/main" id="{D325229B-934D-2707-B71A-1564D2D2B12D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20" name="椭圆 419">
                  <a:extLst>
                    <a:ext uri="{FF2B5EF4-FFF2-40B4-BE49-F238E27FC236}">
                      <a16:creationId xmlns:a16="http://schemas.microsoft.com/office/drawing/2014/main" id="{D8D935DE-59A3-4BC7-CADF-EAE5BCF38630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92" name="组合 391">
                <a:extLst>
                  <a:ext uri="{FF2B5EF4-FFF2-40B4-BE49-F238E27FC236}">
                    <a16:creationId xmlns:a16="http://schemas.microsoft.com/office/drawing/2014/main" id="{0FA0B3AD-B54C-8C91-D2FD-AB31F74F0B5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403" name="椭圆 402">
                  <a:extLst>
                    <a:ext uri="{FF2B5EF4-FFF2-40B4-BE49-F238E27FC236}">
                      <a16:creationId xmlns:a16="http://schemas.microsoft.com/office/drawing/2014/main" id="{E1E8911C-A761-2691-908D-8FE9B748A893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4" name="椭圆 403">
                  <a:extLst>
                    <a:ext uri="{FF2B5EF4-FFF2-40B4-BE49-F238E27FC236}">
                      <a16:creationId xmlns:a16="http://schemas.microsoft.com/office/drawing/2014/main" id="{E2338EC0-AA14-6ECE-37E8-6242F60238B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5" name="椭圆 404">
                  <a:extLst>
                    <a:ext uri="{FF2B5EF4-FFF2-40B4-BE49-F238E27FC236}">
                      <a16:creationId xmlns:a16="http://schemas.microsoft.com/office/drawing/2014/main" id="{78F3F342-F13E-8F4A-6FBB-E396FE148EE6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6" name="椭圆 405">
                  <a:extLst>
                    <a:ext uri="{FF2B5EF4-FFF2-40B4-BE49-F238E27FC236}">
                      <a16:creationId xmlns:a16="http://schemas.microsoft.com/office/drawing/2014/main" id="{95C0A5E5-8484-0A31-BCC4-6523681EABE6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7" name="椭圆 406">
                  <a:extLst>
                    <a:ext uri="{FF2B5EF4-FFF2-40B4-BE49-F238E27FC236}">
                      <a16:creationId xmlns:a16="http://schemas.microsoft.com/office/drawing/2014/main" id="{858E088B-24EC-B1F7-E6A9-6851CD2A86B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8" name="椭圆 407">
                  <a:extLst>
                    <a:ext uri="{FF2B5EF4-FFF2-40B4-BE49-F238E27FC236}">
                      <a16:creationId xmlns:a16="http://schemas.microsoft.com/office/drawing/2014/main" id="{2F42964F-A9F8-90AE-2634-71A135878DD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9" name="椭圆 408">
                  <a:extLst>
                    <a:ext uri="{FF2B5EF4-FFF2-40B4-BE49-F238E27FC236}">
                      <a16:creationId xmlns:a16="http://schemas.microsoft.com/office/drawing/2014/main" id="{5A1225DC-C693-0D9B-0E85-F9BE966AAA0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0" name="椭圆 409">
                  <a:extLst>
                    <a:ext uri="{FF2B5EF4-FFF2-40B4-BE49-F238E27FC236}">
                      <a16:creationId xmlns:a16="http://schemas.microsoft.com/office/drawing/2014/main" id="{CF054A2D-48D1-6653-41AB-71A8F84F55E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11" name="椭圆 410">
                  <a:extLst>
                    <a:ext uri="{FF2B5EF4-FFF2-40B4-BE49-F238E27FC236}">
                      <a16:creationId xmlns:a16="http://schemas.microsoft.com/office/drawing/2014/main" id="{DA4B459E-F4C4-1B02-8162-8DFC3A5436D0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93" name="组合 392">
                <a:extLst>
                  <a:ext uri="{FF2B5EF4-FFF2-40B4-BE49-F238E27FC236}">
                    <a16:creationId xmlns:a16="http://schemas.microsoft.com/office/drawing/2014/main" id="{3A273DC2-AD8C-CAF7-3B2B-E8D4E08423B8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94" name="椭圆 393">
                  <a:extLst>
                    <a:ext uri="{FF2B5EF4-FFF2-40B4-BE49-F238E27FC236}">
                      <a16:creationId xmlns:a16="http://schemas.microsoft.com/office/drawing/2014/main" id="{864A8CDF-9B97-75B7-FA84-35580E73A564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5" name="椭圆 394">
                  <a:extLst>
                    <a:ext uri="{FF2B5EF4-FFF2-40B4-BE49-F238E27FC236}">
                      <a16:creationId xmlns:a16="http://schemas.microsoft.com/office/drawing/2014/main" id="{B646440A-3663-F8D1-07C0-9D71F744E41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6" name="椭圆 395">
                  <a:extLst>
                    <a:ext uri="{FF2B5EF4-FFF2-40B4-BE49-F238E27FC236}">
                      <a16:creationId xmlns:a16="http://schemas.microsoft.com/office/drawing/2014/main" id="{1D2C0A9D-0F8D-6B04-166E-C3C0B8FDA6CF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7" name="椭圆 396">
                  <a:extLst>
                    <a:ext uri="{FF2B5EF4-FFF2-40B4-BE49-F238E27FC236}">
                      <a16:creationId xmlns:a16="http://schemas.microsoft.com/office/drawing/2014/main" id="{BBBD3437-B1EF-56BA-FBFC-B6979C745199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8" name="椭圆 397">
                  <a:extLst>
                    <a:ext uri="{FF2B5EF4-FFF2-40B4-BE49-F238E27FC236}">
                      <a16:creationId xmlns:a16="http://schemas.microsoft.com/office/drawing/2014/main" id="{2CB40E66-1795-439B-BDF4-04FCC885831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9" name="椭圆 398">
                  <a:extLst>
                    <a:ext uri="{FF2B5EF4-FFF2-40B4-BE49-F238E27FC236}">
                      <a16:creationId xmlns:a16="http://schemas.microsoft.com/office/drawing/2014/main" id="{09A10582-0AEA-78FF-352C-BF6329037C1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0" name="椭圆 399">
                  <a:extLst>
                    <a:ext uri="{FF2B5EF4-FFF2-40B4-BE49-F238E27FC236}">
                      <a16:creationId xmlns:a16="http://schemas.microsoft.com/office/drawing/2014/main" id="{0D6FEE40-39C7-CF88-35FE-076A3338C981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1" name="椭圆 400">
                  <a:extLst>
                    <a:ext uri="{FF2B5EF4-FFF2-40B4-BE49-F238E27FC236}">
                      <a16:creationId xmlns:a16="http://schemas.microsoft.com/office/drawing/2014/main" id="{57DBA51D-B7F0-EC46-F951-FAA41698F3AB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402" name="椭圆 401">
                  <a:extLst>
                    <a:ext uri="{FF2B5EF4-FFF2-40B4-BE49-F238E27FC236}">
                      <a16:creationId xmlns:a16="http://schemas.microsoft.com/office/drawing/2014/main" id="{40BE2F96-A0B0-3B77-0A52-E424AB9127DB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360" name="组合 359">
              <a:extLst>
                <a:ext uri="{FF2B5EF4-FFF2-40B4-BE49-F238E27FC236}">
                  <a16:creationId xmlns:a16="http://schemas.microsoft.com/office/drawing/2014/main" id="{9EAF9A1A-A642-468D-4979-D26F2EEFF081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361" name="组合 360">
                <a:extLst>
                  <a:ext uri="{FF2B5EF4-FFF2-40B4-BE49-F238E27FC236}">
                    <a16:creationId xmlns:a16="http://schemas.microsoft.com/office/drawing/2014/main" id="{54BF5337-55B9-C6B3-3A35-0FACC9DB620E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82" name="椭圆 381">
                  <a:extLst>
                    <a:ext uri="{FF2B5EF4-FFF2-40B4-BE49-F238E27FC236}">
                      <a16:creationId xmlns:a16="http://schemas.microsoft.com/office/drawing/2014/main" id="{18078CAE-800B-F2A7-7EFD-8C712897245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3" name="椭圆 382">
                  <a:extLst>
                    <a:ext uri="{FF2B5EF4-FFF2-40B4-BE49-F238E27FC236}">
                      <a16:creationId xmlns:a16="http://schemas.microsoft.com/office/drawing/2014/main" id="{2AFF6940-65FE-50CA-8C46-07BDCB7B1CC9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4" name="椭圆 383">
                  <a:extLst>
                    <a:ext uri="{FF2B5EF4-FFF2-40B4-BE49-F238E27FC236}">
                      <a16:creationId xmlns:a16="http://schemas.microsoft.com/office/drawing/2014/main" id="{B51AF058-F607-A28E-9F8F-C3BEDB9E32A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5" name="椭圆 384">
                  <a:extLst>
                    <a:ext uri="{FF2B5EF4-FFF2-40B4-BE49-F238E27FC236}">
                      <a16:creationId xmlns:a16="http://schemas.microsoft.com/office/drawing/2014/main" id="{7EFE6092-9D6A-FC5C-0FF9-E0217BBF4D37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6" name="椭圆 385">
                  <a:extLst>
                    <a:ext uri="{FF2B5EF4-FFF2-40B4-BE49-F238E27FC236}">
                      <a16:creationId xmlns:a16="http://schemas.microsoft.com/office/drawing/2014/main" id="{F6E4DA15-FD25-196A-F84B-3BBE2CAFA3F6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7" name="椭圆 386">
                  <a:extLst>
                    <a:ext uri="{FF2B5EF4-FFF2-40B4-BE49-F238E27FC236}">
                      <a16:creationId xmlns:a16="http://schemas.microsoft.com/office/drawing/2014/main" id="{6E6FF53B-68AE-21A8-8480-A2A8BF1654D8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8" name="椭圆 387">
                  <a:extLst>
                    <a:ext uri="{FF2B5EF4-FFF2-40B4-BE49-F238E27FC236}">
                      <a16:creationId xmlns:a16="http://schemas.microsoft.com/office/drawing/2014/main" id="{8A22301D-D40C-9133-4AC1-4512BC56EF29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9" name="椭圆 388">
                  <a:extLst>
                    <a:ext uri="{FF2B5EF4-FFF2-40B4-BE49-F238E27FC236}">
                      <a16:creationId xmlns:a16="http://schemas.microsoft.com/office/drawing/2014/main" id="{C1716A6B-95D7-CD3B-7809-2F134F7ADF7D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90" name="椭圆 389">
                  <a:extLst>
                    <a:ext uri="{FF2B5EF4-FFF2-40B4-BE49-F238E27FC236}">
                      <a16:creationId xmlns:a16="http://schemas.microsoft.com/office/drawing/2014/main" id="{DEF812F3-BB79-4E3B-66FB-F4E4E69B9C46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:a16="http://schemas.microsoft.com/office/drawing/2014/main" id="{145FADB4-8B29-5A82-2C3E-FE6573258E3F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73" name="椭圆 372">
                  <a:extLst>
                    <a:ext uri="{FF2B5EF4-FFF2-40B4-BE49-F238E27FC236}">
                      <a16:creationId xmlns:a16="http://schemas.microsoft.com/office/drawing/2014/main" id="{3670A8A1-5655-5FF6-E83C-772D2905510A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4" name="椭圆 373">
                  <a:extLst>
                    <a:ext uri="{FF2B5EF4-FFF2-40B4-BE49-F238E27FC236}">
                      <a16:creationId xmlns:a16="http://schemas.microsoft.com/office/drawing/2014/main" id="{108D2A98-D791-59EB-8A4A-9BD29BA10AE5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5" name="椭圆 374">
                  <a:extLst>
                    <a:ext uri="{FF2B5EF4-FFF2-40B4-BE49-F238E27FC236}">
                      <a16:creationId xmlns:a16="http://schemas.microsoft.com/office/drawing/2014/main" id="{550C22CC-138D-9087-5743-FFD9AECE000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6" name="椭圆 375">
                  <a:extLst>
                    <a:ext uri="{FF2B5EF4-FFF2-40B4-BE49-F238E27FC236}">
                      <a16:creationId xmlns:a16="http://schemas.microsoft.com/office/drawing/2014/main" id="{BD287D50-9753-CABD-D50F-779C62F2CF00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7" name="椭圆 376">
                  <a:extLst>
                    <a:ext uri="{FF2B5EF4-FFF2-40B4-BE49-F238E27FC236}">
                      <a16:creationId xmlns:a16="http://schemas.microsoft.com/office/drawing/2014/main" id="{A5D8EC5B-F62C-E3DF-CF09-C4F800074257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8" name="椭圆 377">
                  <a:extLst>
                    <a:ext uri="{FF2B5EF4-FFF2-40B4-BE49-F238E27FC236}">
                      <a16:creationId xmlns:a16="http://schemas.microsoft.com/office/drawing/2014/main" id="{7D63630C-5177-A291-FE29-3F2BA808D7D8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9" name="椭圆 378">
                  <a:extLst>
                    <a:ext uri="{FF2B5EF4-FFF2-40B4-BE49-F238E27FC236}">
                      <a16:creationId xmlns:a16="http://schemas.microsoft.com/office/drawing/2014/main" id="{2A44B353-4461-A6A9-FBE3-3F32EAEC90F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0" name="椭圆 379">
                  <a:extLst>
                    <a:ext uri="{FF2B5EF4-FFF2-40B4-BE49-F238E27FC236}">
                      <a16:creationId xmlns:a16="http://schemas.microsoft.com/office/drawing/2014/main" id="{A2DE3DCC-CCAC-E264-F9B9-A56224EFE4D1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81" name="椭圆 380">
                  <a:extLst>
                    <a:ext uri="{FF2B5EF4-FFF2-40B4-BE49-F238E27FC236}">
                      <a16:creationId xmlns:a16="http://schemas.microsoft.com/office/drawing/2014/main" id="{B20DA27B-3640-9A7D-8E59-836F150B6709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363" name="组合 362">
                <a:extLst>
                  <a:ext uri="{FF2B5EF4-FFF2-40B4-BE49-F238E27FC236}">
                    <a16:creationId xmlns:a16="http://schemas.microsoft.com/office/drawing/2014/main" id="{54B05B84-1195-C72C-8F54-B98C00543DB1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364" name="椭圆 363">
                  <a:extLst>
                    <a:ext uri="{FF2B5EF4-FFF2-40B4-BE49-F238E27FC236}">
                      <a16:creationId xmlns:a16="http://schemas.microsoft.com/office/drawing/2014/main" id="{03683F71-F197-0D4D-7A2D-DF4020FCDAE0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5" name="椭圆 364">
                  <a:extLst>
                    <a:ext uri="{FF2B5EF4-FFF2-40B4-BE49-F238E27FC236}">
                      <a16:creationId xmlns:a16="http://schemas.microsoft.com/office/drawing/2014/main" id="{32BF6795-D5AA-42FE-3AB0-FED1970C58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6" name="椭圆 365">
                  <a:extLst>
                    <a:ext uri="{FF2B5EF4-FFF2-40B4-BE49-F238E27FC236}">
                      <a16:creationId xmlns:a16="http://schemas.microsoft.com/office/drawing/2014/main" id="{36EA9D1B-D943-FB6D-504A-C5295FD9601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7" name="椭圆 366">
                  <a:extLst>
                    <a:ext uri="{FF2B5EF4-FFF2-40B4-BE49-F238E27FC236}">
                      <a16:creationId xmlns:a16="http://schemas.microsoft.com/office/drawing/2014/main" id="{C9C0C1A3-23D3-C6E4-F692-9A5E414E399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8" name="椭圆 367">
                  <a:extLst>
                    <a:ext uri="{FF2B5EF4-FFF2-40B4-BE49-F238E27FC236}">
                      <a16:creationId xmlns:a16="http://schemas.microsoft.com/office/drawing/2014/main" id="{0665C529-24C4-4173-6693-5AD61189AFD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69" name="椭圆 368">
                  <a:extLst>
                    <a:ext uri="{FF2B5EF4-FFF2-40B4-BE49-F238E27FC236}">
                      <a16:creationId xmlns:a16="http://schemas.microsoft.com/office/drawing/2014/main" id="{8091B4A8-91AD-2568-2D00-A247CBC0BE09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0" name="椭圆 369">
                  <a:extLst>
                    <a:ext uri="{FF2B5EF4-FFF2-40B4-BE49-F238E27FC236}">
                      <a16:creationId xmlns:a16="http://schemas.microsoft.com/office/drawing/2014/main" id="{BCE5D676-B0C5-9590-7576-645C2755938C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1" name="椭圆 370">
                  <a:extLst>
                    <a:ext uri="{FF2B5EF4-FFF2-40B4-BE49-F238E27FC236}">
                      <a16:creationId xmlns:a16="http://schemas.microsoft.com/office/drawing/2014/main" id="{1A6EE2D5-0732-09C4-907E-2264E3ED9548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72" name="椭圆 371">
                  <a:extLst>
                    <a:ext uri="{FF2B5EF4-FFF2-40B4-BE49-F238E27FC236}">
                      <a16:creationId xmlns:a16="http://schemas.microsoft.com/office/drawing/2014/main" id="{399EB50E-F1EB-89A8-A27F-F54172CCD74F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grpSp>
        <p:nvGrpSpPr>
          <p:cNvPr id="421" name="组合 420">
            <a:extLst>
              <a:ext uri="{FF2B5EF4-FFF2-40B4-BE49-F238E27FC236}">
                <a16:creationId xmlns:a16="http://schemas.microsoft.com/office/drawing/2014/main" id="{54643D87-2DAF-78DB-BBE2-5F31B9B664FE}"/>
              </a:ext>
            </a:extLst>
          </p:cNvPr>
          <p:cNvGrpSpPr/>
          <p:nvPr/>
        </p:nvGrpSpPr>
        <p:grpSpPr>
          <a:xfrm>
            <a:off x="10125873" y="1916923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422" name="组合 421">
              <a:extLst>
                <a:ext uri="{FF2B5EF4-FFF2-40B4-BE49-F238E27FC236}">
                  <a16:creationId xmlns:a16="http://schemas.microsoft.com/office/drawing/2014/main" id="{AB23CFFF-F7F2-A5F8-E7BB-27068F910562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3752B439-5273-B6D5-AF2B-1A5E2EA3774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A9BBE4E3-A410-43F6-67C2-BB2ED150E6D4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BE6A1E88-B0C0-85B1-DDAD-036E40D22B6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B2ED8E37-B11A-F363-E5CB-881FFE08366B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2C52715F-C29F-328B-AF36-29BBF672DA61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980E449A-D557-F172-066B-3A7632A3DA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DB9EFCE0-EF6A-8209-DADA-CE54C83B6611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E015F33B-B838-27C8-4F7A-D737D4D39888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004B769E-7370-546C-B848-ECEEA1918578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23" name="组合 422">
              <a:extLst>
                <a:ext uri="{FF2B5EF4-FFF2-40B4-BE49-F238E27FC236}">
                  <a16:creationId xmlns:a16="http://schemas.microsoft.com/office/drawing/2014/main" id="{83A715EB-FE77-5A3F-62BC-AE23D5A3FE22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3411EDAD-3F6E-12D4-5204-9C52F754973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B2DFBD0F-1D7E-B590-F994-7BF77998B7E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15A32A97-A9A7-427D-8631-24B1E4FC2C80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AC5A53D1-6D49-82DE-D67D-486A76C85D42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E7113B9B-52C8-59C2-AA02-6A4424DC212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F1F2713C-845D-F2DF-1393-9F00CD74E397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F555F129-7619-3383-6948-CA874549D89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25BA3C43-AE7C-7CBB-D354-AD5D35958AC8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05F52841-3C51-C420-712A-6EE67FD41FF8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24" name="组合 423">
              <a:extLst>
                <a:ext uri="{FF2B5EF4-FFF2-40B4-BE49-F238E27FC236}">
                  <a16:creationId xmlns:a16="http://schemas.microsoft.com/office/drawing/2014/main" id="{0B83BA13-C32B-E7B9-5C45-8437DB9A624B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5B647E25-92AC-4497-CCC9-2167175AFC2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D962C492-B2E9-8BF6-1A9E-67F3D0D68213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D2CB9685-40BA-59A9-0DAB-6A5FBE355671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592B0E4E-3A6B-B3BC-B019-F9DBF68DA8A4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E245B518-434A-11B5-CF15-521A0E6474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9CF60C81-FDFE-E5A3-DC19-B61AAA530D47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97BE1CB8-8AF4-0BF3-F6CF-98041267E66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A27C8EE0-5260-5E6F-4B13-03043BA22126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35527202-1004-F0C0-D8DF-AED6B0C578DF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554" name="组合 553">
            <a:extLst>
              <a:ext uri="{FF2B5EF4-FFF2-40B4-BE49-F238E27FC236}">
                <a16:creationId xmlns:a16="http://schemas.microsoft.com/office/drawing/2014/main" id="{A073F854-9221-E393-8895-4E2366CA8CA8}"/>
              </a:ext>
            </a:extLst>
          </p:cNvPr>
          <p:cNvGrpSpPr/>
          <p:nvPr/>
        </p:nvGrpSpPr>
        <p:grpSpPr>
          <a:xfrm>
            <a:off x="10291128" y="5819608"/>
            <a:ext cx="716340" cy="153242"/>
            <a:chOff x="2518439" y="4258973"/>
            <a:chExt cx="716340" cy="153242"/>
          </a:xfrm>
        </p:grpSpPr>
        <p:sp>
          <p:nvSpPr>
            <p:cNvPr id="555" name="椭圆 554">
              <a:extLst>
                <a:ext uri="{FF2B5EF4-FFF2-40B4-BE49-F238E27FC236}">
                  <a16:creationId xmlns:a16="http://schemas.microsoft.com/office/drawing/2014/main" id="{A2B680BE-CD27-13CD-BBC8-6268753F14C3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6" name="椭圆 555">
              <a:extLst>
                <a:ext uri="{FF2B5EF4-FFF2-40B4-BE49-F238E27FC236}">
                  <a16:creationId xmlns:a16="http://schemas.microsoft.com/office/drawing/2014/main" id="{F9DF8D78-1E77-BFBA-0CEB-41EC52D6C96F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7" name="椭圆 556">
              <a:extLst>
                <a:ext uri="{FF2B5EF4-FFF2-40B4-BE49-F238E27FC236}">
                  <a16:creationId xmlns:a16="http://schemas.microsoft.com/office/drawing/2014/main" id="{CBA7A8B3-2B07-B9A1-B897-351E85FAE218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56" name="图形 455">
            <a:extLst>
              <a:ext uri="{FF2B5EF4-FFF2-40B4-BE49-F238E27FC236}">
                <a16:creationId xmlns:a16="http://schemas.microsoft.com/office/drawing/2014/main" id="{A6C1F920-653E-04F7-7AF9-9CF78A866AE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2938" y="5271916"/>
            <a:ext cx="1107885" cy="8309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20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>
            <a:extLst>
              <a:ext uri="{FF2B5EF4-FFF2-40B4-BE49-F238E27FC236}">
                <a16:creationId xmlns:a16="http://schemas.microsoft.com/office/drawing/2014/main" id="{04DE1872-9D11-E418-A401-45FF510A2EAC}"/>
              </a:ext>
            </a:extLst>
          </p:cNvPr>
          <p:cNvSpPr/>
          <p:nvPr/>
        </p:nvSpPr>
        <p:spPr>
          <a:xfrm>
            <a:off x="1111274" y="1845035"/>
            <a:ext cx="6454132" cy="3799376"/>
          </a:xfrm>
          <a:prstGeom prst="rect">
            <a:avLst/>
          </a:prstGeom>
          <a:solidFill>
            <a:schemeClr val="accent4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2EF2EA-60F6-D7E9-0D75-DAB74AC3E06A}"/>
              </a:ext>
            </a:extLst>
          </p:cNvPr>
          <p:cNvSpPr/>
          <p:nvPr/>
        </p:nvSpPr>
        <p:spPr>
          <a:xfrm>
            <a:off x="947738" y="2013495"/>
            <a:ext cx="6779628" cy="3872956"/>
          </a:xfrm>
          <a:prstGeom prst="rect">
            <a:avLst/>
          </a:prstGeom>
          <a:solidFill>
            <a:schemeClr val="bg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en-US" sz="1494">
              <a:latin typeface="+mn-ea"/>
            </a:endParaRPr>
          </a:p>
        </p:txBody>
      </p:sp>
      <p:sp>
        <p:nvSpPr>
          <p:cNvPr id="134" name="任意多边形: 形状 133">
            <a:extLst>
              <a:ext uri="{FF2B5EF4-FFF2-40B4-BE49-F238E27FC236}">
                <a16:creationId xmlns:a16="http://schemas.microsoft.com/office/drawing/2014/main" id="{335FA7BC-D710-0EFB-2941-9AEAEFB3C4A6}"/>
              </a:ext>
            </a:extLst>
          </p:cNvPr>
          <p:cNvSpPr/>
          <p:nvPr/>
        </p:nvSpPr>
        <p:spPr>
          <a:xfrm flipV="1">
            <a:off x="813386" y="2767260"/>
            <a:ext cx="6735111" cy="485058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graphicFrame>
        <p:nvGraphicFramePr>
          <p:cNvPr id="100" name="表格 99">
            <a:extLst>
              <a:ext uri="{FF2B5EF4-FFF2-40B4-BE49-F238E27FC236}">
                <a16:creationId xmlns:a16="http://schemas.microsoft.com/office/drawing/2014/main" id="{3799611B-6223-B673-102D-0741DFC5A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87801"/>
              </p:ext>
            </p:extLst>
          </p:nvPr>
        </p:nvGraphicFramePr>
        <p:xfrm>
          <a:off x="1126236" y="2769581"/>
          <a:ext cx="6239220" cy="2997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9870">
                  <a:extLst>
                    <a:ext uri="{9D8B030D-6E8A-4147-A177-3AD203B41FA5}">
                      <a16:colId xmlns:a16="http://schemas.microsoft.com/office/drawing/2014/main" val="2408273627"/>
                    </a:ext>
                  </a:extLst>
                </a:gridCol>
                <a:gridCol w="1039870">
                  <a:extLst>
                    <a:ext uri="{9D8B030D-6E8A-4147-A177-3AD203B41FA5}">
                      <a16:colId xmlns:a16="http://schemas.microsoft.com/office/drawing/2014/main" val="2684609744"/>
                    </a:ext>
                  </a:extLst>
                </a:gridCol>
                <a:gridCol w="1039870">
                  <a:extLst>
                    <a:ext uri="{9D8B030D-6E8A-4147-A177-3AD203B41FA5}">
                      <a16:colId xmlns:a16="http://schemas.microsoft.com/office/drawing/2014/main" val="152950394"/>
                    </a:ext>
                  </a:extLst>
                </a:gridCol>
                <a:gridCol w="1039870">
                  <a:extLst>
                    <a:ext uri="{9D8B030D-6E8A-4147-A177-3AD203B41FA5}">
                      <a16:colId xmlns:a16="http://schemas.microsoft.com/office/drawing/2014/main" val="1754310206"/>
                    </a:ext>
                  </a:extLst>
                </a:gridCol>
                <a:gridCol w="1039870">
                  <a:extLst>
                    <a:ext uri="{9D8B030D-6E8A-4147-A177-3AD203B41FA5}">
                      <a16:colId xmlns:a16="http://schemas.microsoft.com/office/drawing/2014/main" val="4157517393"/>
                    </a:ext>
                  </a:extLst>
                </a:gridCol>
                <a:gridCol w="1039870">
                  <a:extLst>
                    <a:ext uri="{9D8B030D-6E8A-4147-A177-3AD203B41FA5}">
                      <a16:colId xmlns:a16="http://schemas.microsoft.com/office/drawing/2014/main" val="2029039197"/>
                    </a:ext>
                  </a:extLst>
                </a:gridCol>
              </a:tblGrid>
              <a:tr h="505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kern="1200" spc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环节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08:00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10:00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12:00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14:00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16:00</a:t>
                      </a:r>
                      <a:endParaRPr kumimoji="0" lang="zh-CN" altLang="en-US" sz="16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36804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开幕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78534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互动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52817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演艺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80816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71136"/>
                  </a:ext>
                </a:extLst>
              </a:tr>
              <a:tr h="470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体验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16942"/>
                  </a:ext>
                </a:extLst>
              </a:tr>
              <a:tr h="4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总结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5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84370525"/>
                  </a:ext>
                </a:extLst>
              </a:tr>
            </a:tbl>
          </a:graphicData>
        </a:graphic>
      </p:graphicFrame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0E2D0683-DD92-B5D4-AA44-8E490EE818C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05" name="任意多边形: 形状 104">
            <a:extLst>
              <a:ext uri="{FF2B5EF4-FFF2-40B4-BE49-F238E27FC236}">
                <a16:creationId xmlns:a16="http://schemas.microsoft.com/office/drawing/2014/main" id="{DA328D63-87D4-4041-90AA-3145B284F8ED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8855835-9802-4999-4839-D81E87FFF452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活动进程安排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AFE93BF6-3E9E-908F-96B4-F0F0764BEC81}"/>
              </a:ext>
            </a:extLst>
          </p:cNvPr>
          <p:cNvGrpSpPr/>
          <p:nvPr/>
        </p:nvGrpSpPr>
        <p:grpSpPr>
          <a:xfrm>
            <a:off x="3995602" y="745308"/>
            <a:ext cx="524870" cy="436806"/>
            <a:chOff x="3277114" y="745308"/>
            <a:chExt cx="524870" cy="436806"/>
          </a:xfrm>
        </p:grpSpPr>
        <p:sp>
          <p:nvSpPr>
            <p:cNvPr id="108" name="平行四边形 107">
              <a:extLst>
                <a:ext uri="{FF2B5EF4-FFF2-40B4-BE49-F238E27FC236}">
                  <a16:creationId xmlns:a16="http://schemas.microsoft.com/office/drawing/2014/main" id="{7F764188-E831-D77D-884E-96EC86555E75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9" name="平行四边形 108">
              <a:extLst>
                <a:ext uri="{FF2B5EF4-FFF2-40B4-BE49-F238E27FC236}">
                  <a16:creationId xmlns:a16="http://schemas.microsoft.com/office/drawing/2014/main" id="{DF3CF234-8CA3-897D-C42B-075A605B1637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0" name="平行四边形 109">
              <a:extLst>
                <a:ext uri="{FF2B5EF4-FFF2-40B4-BE49-F238E27FC236}">
                  <a16:creationId xmlns:a16="http://schemas.microsoft.com/office/drawing/2014/main" id="{E5C0EC08-4B35-8C0D-70BD-05F746B1CA6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1" name="平行四边形 110">
              <a:extLst>
                <a:ext uri="{FF2B5EF4-FFF2-40B4-BE49-F238E27FC236}">
                  <a16:creationId xmlns:a16="http://schemas.microsoft.com/office/drawing/2014/main" id="{49F276A8-4FF8-3AEA-23F3-AC25671ECC7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46341511-DC64-15D0-976A-C59C7DFDDE6B}"/>
              </a:ext>
            </a:extLst>
          </p:cNvPr>
          <p:cNvSpPr/>
          <p:nvPr/>
        </p:nvSpPr>
        <p:spPr>
          <a:xfrm>
            <a:off x="8131113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70BE3E0B-AF25-99BD-AF4C-FCF6873D69CC}"/>
              </a:ext>
            </a:extLst>
          </p:cNvPr>
          <p:cNvSpPr/>
          <p:nvPr/>
        </p:nvSpPr>
        <p:spPr>
          <a:xfrm>
            <a:off x="7892923" y="2013495"/>
            <a:ext cx="2802464" cy="3872956"/>
          </a:xfrm>
          <a:prstGeom prst="rect">
            <a:avLst/>
          </a:prstGeom>
          <a:pattFill prst="pct7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892D50F2-CC24-EC52-98FF-23A16BAC3FFB}"/>
              </a:ext>
            </a:extLst>
          </p:cNvPr>
          <p:cNvSpPr txBox="1"/>
          <p:nvPr/>
        </p:nvSpPr>
        <p:spPr>
          <a:xfrm>
            <a:off x="8423205" y="231955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天气预报</a:t>
            </a:r>
          </a:p>
        </p:txBody>
      </p:sp>
      <p:sp>
        <p:nvSpPr>
          <p:cNvPr id="120" name="星形: 四角 119">
            <a:extLst>
              <a:ext uri="{FF2B5EF4-FFF2-40B4-BE49-F238E27FC236}">
                <a16:creationId xmlns:a16="http://schemas.microsoft.com/office/drawing/2014/main" id="{885FC842-EA56-E56B-A9AB-911986055229}"/>
              </a:ext>
            </a:extLst>
          </p:cNvPr>
          <p:cNvSpPr/>
          <p:nvPr/>
        </p:nvSpPr>
        <p:spPr>
          <a:xfrm rot="20994304">
            <a:off x="8128018" y="243939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星形: 四角 120">
            <a:extLst>
              <a:ext uri="{FF2B5EF4-FFF2-40B4-BE49-F238E27FC236}">
                <a16:creationId xmlns:a16="http://schemas.microsoft.com/office/drawing/2014/main" id="{3E5440FA-A190-DF7A-42FB-0C2B56A739CC}"/>
              </a:ext>
            </a:extLst>
          </p:cNvPr>
          <p:cNvSpPr/>
          <p:nvPr/>
        </p:nvSpPr>
        <p:spPr>
          <a:xfrm rot="900000">
            <a:off x="10188903" y="243939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图形 122">
            <a:extLst>
              <a:ext uri="{FF2B5EF4-FFF2-40B4-BE49-F238E27FC236}">
                <a16:creationId xmlns:a16="http://schemas.microsoft.com/office/drawing/2014/main" id="{40BE3CA2-6282-0CC4-03C4-EF2835D23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486" y="5001172"/>
            <a:ext cx="485377" cy="885279"/>
          </a:xfrm>
          <a:prstGeom prst="rect">
            <a:avLst/>
          </a:prstGeom>
          <a:effectLst/>
        </p:spPr>
      </p:pic>
      <p:sp>
        <p:nvSpPr>
          <p:cNvPr id="116" name="文本框 115">
            <a:extLst>
              <a:ext uri="{FF2B5EF4-FFF2-40B4-BE49-F238E27FC236}">
                <a16:creationId xmlns:a16="http://schemas.microsoft.com/office/drawing/2014/main" id="{90137315-E415-7408-F19F-F82F9B0A7AEF}"/>
              </a:ext>
            </a:extLst>
          </p:cNvPr>
          <p:cNvSpPr txBox="1"/>
          <p:nvPr/>
        </p:nvSpPr>
        <p:spPr>
          <a:xfrm>
            <a:off x="8176983" y="4726681"/>
            <a:ext cx="2234344" cy="534890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en-US" altLang="zh-CN" sz="2400" dirty="0">
                <a:latin typeface="+mn-ea"/>
              </a:rPr>
              <a:t>-5</a:t>
            </a:r>
            <a:r>
              <a:rPr lang="zh-CN" altLang="en-US" sz="2400" dirty="0">
                <a:latin typeface="+mn-ea"/>
              </a:rPr>
              <a:t>℃ </a:t>
            </a:r>
            <a:r>
              <a:rPr lang="en-US" altLang="zh-CN" sz="2400" dirty="0">
                <a:latin typeface="+mn-ea"/>
              </a:rPr>
              <a:t>~ 0</a:t>
            </a:r>
            <a:r>
              <a:rPr lang="zh-CN" altLang="en-US" sz="2400" dirty="0">
                <a:latin typeface="+mn-ea"/>
              </a:rPr>
              <a:t>℃</a:t>
            </a:r>
            <a:endParaRPr lang="zh-CN" altLang="zh-CN" sz="2400" dirty="0">
              <a:latin typeface="+mn-ea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AED8988-F215-A2B9-C400-06C73C874710}"/>
              </a:ext>
            </a:extLst>
          </p:cNvPr>
          <p:cNvSpPr txBox="1"/>
          <p:nvPr/>
        </p:nvSpPr>
        <p:spPr>
          <a:xfrm>
            <a:off x="8176983" y="4317839"/>
            <a:ext cx="2234344" cy="534890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zh-CN" altLang="en-US" sz="2400" dirty="0">
                <a:latin typeface="+mn-ea"/>
              </a:rPr>
              <a:t>多云转晴</a:t>
            </a:r>
            <a:endParaRPr lang="zh-CN" altLang="zh-CN" sz="2400" dirty="0">
              <a:latin typeface="+mn-ea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F6CC55EC-27D4-B0A8-7D78-AD549769D500}"/>
              </a:ext>
            </a:extLst>
          </p:cNvPr>
          <p:cNvSpPr txBox="1"/>
          <p:nvPr/>
        </p:nvSpPr>
        <p:spPr>
          <a:xfrm>
            <a:off x="8176983" y="5234785"/>
            <a:ext cx="2234344" cy="390492"/>
          </a:xfrm>
          <a:prstGeom prst="rect">
            <a:avLst/>
          </a:prstGeom>
          <a:noFill/>
          <a:effectLst/>
        </p:spPr>
        <p:txBody>
          <a:bodyPr wrap="square" lIns="100584" tIns="50292" rIns="100584" bIns="50292">
            <a:noAutofit/>
          </a:bodyPr>
          <a:lstStyle/>
          <a:p>
            <a:pPr algn="ctr">
              <a:lnSpc>
                <a:spcPct val="130000"/>
              </a:lnSpc>
              <a:spcAft>
                <a:spcPts val="3600"/>
              </a:spcAft>
            </a:pPr>
            <a:r>
              <a:rPr lang="zh-CN" altLang="en-US" sz="1600" dirty="0">
                <a:latin typeface="+mn-ea"/>
              </a:rPr>
              <a:t>西北风</a:t>
            </a:r>
            <a:r>
              <a:rPr lang="en-US" altLang="zh-CN" sz="1600" dirty="0">
                <a:latin typeface="+mn-ea"/>
              </a:rPr>
              <a:t>3-4</a:t>
            </a:r>
            <a:r>
              <a:rPr lang="zh-CN" altLang="en-US" sz="1600" dirty="0">
                <a:latin typeface="+mn-ea"/>
              </a:rPr>
              <a:t>级</a:t>
            </a:r>
            <a:endParaRPr lang="zh-CN" altLang="zh-CN" sz="1600" dirty="0">
              <a:latin typeface="+mn-ea"/>
            </a:endParaRPr>
          </a:p>
        </p:txBody>
      </p: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4229FDCD-3DB9-20C1-7541-2B8BC5C89273}"/>
              </a:ext>
            </a:extLst>
          </p:cNvPr>
          <p:cNvCxnSpPr>
            <a:cxnSpLocks/>
          </p:cNvCxnSpPr>
          <p:nvPr/>
        </p:nvCxnSpPr>
        <p:spPr>
          <a:xfrm>
            <a:off x="8741278" y="3008335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剪去对角 6">
            <a:extLst>
              <a:ext uri="{FF2B5EF4-FFF2-40B4-BE49-F238E27FC236}">
                <a16:creationId xmlns:a16="http://schemas.microsoft.com/office/drawing/2014/main" id="{4EF591B3-284A-6B99-834A-AA6EDE310071}"/>
              </a:ext>
            </a:extLst>
          </p:cNvPr>
          <p:cNvSpPr/>
          <p:nvPr/>
        </p:nvSpPr>
        <p:spPr>
          <a:xfrm flipH="1">
            <a:off x="8218214" y="2975457"/>
            <a:ext cx="2151882" cy="1285284"/>
          </a:xfrm>
          <a:prstGeom prst="snip2DiagRect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Graphic 123+">
            <a:extLst>
              <a:ext uri="{FF2B5EF4-FFF2-40B4-BE49-F238E27FC236}">
                <a16:creationId xmlns:a16="http://schemas.microsoft.com/office/drawing/2014/main" id="{21955489-5622-25D6-5BD6-81DE6AB58E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01204" y="3367604"/>
            <a:ext cx="1207235" cy="726543"/>
          </a:xfrm>
          <a:prstGeom prst="rect">
            <a:avLst/>
          </a:prstGeom>
        </p:spPr>
      </p:pic>
      <p:pic>
        <p:nvPicPr>
          <p:cNvPr id="124" name="图形 123">
            <a:extLst>
              <a:ext uri="{FF2B5EF4-FFF2-40B4-BE49-F238E27FC236}">
                <a16:creationId xmlns:a16="http://schemas.microsoft.com/office/drawing/2014/main" id="{0E663C60-288C-73EA-1837-18A00A599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0537" y="3289749"/>
            <a:ext cx="1207235" cy="726543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EFEDF8E6-D16E-572D-4797-EC14D242BE02}"/>
              </a:ext>
            </a:extLst>
          </p:cNvPr>
          <p:cNvSpPr/>
          <p:nvPr/>
        </p:nvSpPr>
        <p:spPr>
          <a:xfrm>
            <a:off x="8722301" y="3247963"/>
            <a:ext cx="516322" cy="516322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DD14C350-E55C-23EF-6C76-7D9F3CE54516}"/>
              </a:ext>
            </a:extLst>
          </p:cNvPr>
          <p:cNvCxnSpPr>
            <a:cxnSpLocks/>
          </p:cNvCxnSpPr>
          <p:nvPr/>
        </p:nvCxnSpPr>
        <p:spPr>
          <a:xfrm>
            <a:off x="8358266" y="3391347"/>
            <a:ext cx="93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D877E4A0-FE8D-E594-DAD8-19B943B8C0F0}"/>
              </a:ext>
            </a:extLst>
          </p:cNvPr>
          <p:cNvCxnSpPr>
            <a:cxnSpLocks/>
          </p:cNvCxnSpPr>
          <p:nvPr/>
        </p:nvCxnSpPr>
        <p:spPr>
          <a:xfrm>
            <a:off x="8470447" y="3120517"/>
            <a:ext cx="66112" cy="66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1716F5EE-4876-677D-555B-244157E30724}"/>
              </a:ext>
            </a:extLst>
          </p:cNvPr>
          <p:cNvCxnSpPr>
            <a:cxnSpLocks/>
          </p:cNvCxnSpPr>
          <p:nvPr/>
        </p:nvCxnSpPr>
        <p:spPr>
          <a:xfrm rot="2700000">
            <a:off x="9218237" y="3221602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FB330052-C8D6-F351-1CEB-25F62770B4C3}"/>
              </a:ext>
            </a:extLst>
          </p:cNvPr>
          <p:cNvCxnSpPr>
            <a:cxnSpLocks/>
          </p:cNvCxnSpPr>
          <p:nvPr/>
        </p:nvCxnSpPr>
        <p:spPr>
          <a:xfrm rot="5400000">
            <a:off x="9316726" y="3459376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ABF25AD2-ECD4-797B-FFD5-858CE32077BD}"/>
              </a:ext>
            </a:extLst>
          </p:cNvPr>
          <p:cNvCxnSpPr>
            <a:cxnSpLocks/>
          </p:cNvCxnSpPr>
          <p:nvPr/>
        </p:nvCxnSpPr>
        <p:spPr>
          <a:xfrm rot="8100000">
            <a:off x="9218237" y="369715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9F8FAB4D-5C9A-C008-0352-9F220D26706A}"/>
              </a:ext>
            </a:extLst>
          </p:cNvPr>
          <p:cNvCxnSpPr>
            <a:cxnSpLocks/>
          </p:cNvCxnSpPr>
          <p:nvPr/>
        </p:nvCxnSpPr>
        <p:spPr>
          <a:xfrm rot="10800000">
            <a:off x="8980462" y="379564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52C087FE-4A07-A849-46CA-59EC83CB712B}"/>
              </a:ext>
            </a:extLst>
          </p:cNvPr>
          <p:cNvCxnSpPr>
            <a:cxnSpLocks/>
          </p:cNvCxnSpPr>
          <p:nvPr/>
        </p:nvCxnSpPr>
        <p:spPr>
          <a:xfrm rot="13500000">
            <a:off x="8742687" y="3697150"/>
            <a:ext cx="0" cy="934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135">
            <a:extLst>
              <a:ext uri="{FF2B5EF4-FFF2-40B4-BE49-F238E27FC236}">
                <a16:creationId xmlns:a16="http://schemas.microsoft.com/office/drawing/2014/main" id="{4CC9D348-8DD8-09D1-575A-B41C3A9276F6}"/>
              </a:ext>
            </a:extLst>
          </p:cNvPr>
          <p:cNvSpPr txBox="1"/>
          <p:nvPr/>
        </p:nvSpPr>
        <p:spPr>
          <a:xfrm>
            <a:off x="1225733" y="2118496"/>
            <a:ext cx="3175714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活动当天时间节点</a:t>
            </a: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48E47850-ADB9-582F-8198-8F3463862795}"/>
              </a:ext>
            </a:extLst>
          </p:cNvPr>
          <p:cNvGrpSpPr/>
          <p:nvPr/>
        </p:nvGrpSpPr>
        <p:grpSpPr>
          <a:xfrm>
            <a:off x="6699274" y="2319558"/>
            <a:ext cx="716340" cy="153242"/>
            <a:chOff x="2518439" y="4258973"/>
            <a:chExt cx="716340" cy="153242"/>
          </a:xfrm>
        </p:grpSpPr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25269B91-69EA-0E5D-FB01-BC17F40DE125}"/>
                </a:ext>
              </a:extLst>
            </p:cNvPr>
            <p:cNvSpPr/>
            <p:nvPr/>
          </p:nvSpPr>
          <p:spPr>
            <a:xfrm>
              <a:off x="2518439" y="4258973"/>
              <a:ext cx="153242" cy="153242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CECE9FAC-83CC-C0B8-CB3D-4C498844168A}"/>
                </a:ext>
              </a:extLst>
            </p:cNvPr>
            <p:cNvSpPr/>
            <p:nvPr/>
          </p:nvSpPr>
          <p:spPr>
            <a:xfrm>
              <a:off x="2799988" y="4258973"/>
              <a:ext cx="153242" cy="153242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2337C0DD-F5AE-678C-FF22-740353E86154}"/>
                </a:ext>
              </a:extLst>
            </p:cNvPr>
            <p:cNvSpPr/>
            <p:nvPr/>
          </p:nvSpPr>
          <p:spPr>
            <a:xfrm>
              <a:off x="3081537" y="4258973"/>
              <a:ext cx="153242" cy="153242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7EA9F9FE-F71D-C7A2-CEA2-F0D7FA4AD699}"/>
              </a:ext>
            </a:extLst>
          </p:cNvPr>
          <p:cNvCxnSpPr/>
          <p:nvPr/>
        </p:nvCxnSpPr>
        <p:spPr>
          <a:xfrm>
            <a:off x="1333500" y="5766714"/>
            <a:ext cx="62149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271D6F16-3904-5EF6-366F-51C1C372C976}"/>
              </a:ext>
            </a:extLst>
          </p:cNvPr>
          <p:cNvCxnSpPr/>
          <p:nvPr/>
        </p:nvCxnSpPr>
        <p:spPr>
          <a:xfrm>
            <a:off x="1333500" y="5355234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4ABC9E7B-F8A5-92CB-1466-6309C4A8AE39}"/>
              </a:ext>
            </a:extLst>
          </p:cNvPr>
          <p:cNvCxnSpPr/>
          <p:nvPr/>
        </p:nvCxnSpPr>
        <p:spPr>
          <a:xfrm>
            <a:off x="1333500" y="4875589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AB081817-0F7E-2F2B-8DE6-167987F94DFD}"/>
              </a:ext>
            </a:extLst>
          </p:cNvPr>
          <p:cNvCxnSpPr/>
          <p:nvPr/>
        </p:nvCxnSpPr>
        <p:spPr>
          <a:xfrm>
            <a:off x="1333500" y="4482762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628BF63C-B566-DCA6-1187-3A3466B54522}"/>
              </a:ext>
            </a:extLst>
          </p:cNvPr>
          <p:cNvCxnSpPr/>
          <p:nvPr/>
        </p:nvCxnSpPr>
        <p:spPr>
          <a:xfrm>
            <a:off x="1333500" y="4078660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BBB63323-8E33-7322-7886-ED96E50A9138}"/>
              </a:ext>
            </a:extLst>
          </p:cNvPr>
          <p:cNvCxnSpPr/>
          <p:nvPr/>
        </p:nvCxnSpPr>
        <p:spPr>
          <a:xfrm>
            <a:off x="1333500" y="3670220"/>
            <a:ext cx="6214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0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形 185">
            <a:extLst>
              <a:ext uri="{FF2B5EF4-FFF2-40B4-BE49-F238E27FC236}">
                <a16:creationId xmlns:a16="http://schemas.microsoft.com/office/drawing/2014/main" id="{8E90F5DA-FD6D-E120-534D-71C13A7934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0830" y="5622409"/>
            <a:ext cx="399843" cy="440554"/>
          </a:xfrm>
          <a:prstGeom prst="rect">
            <a:avLst/>
          </a:prstGeom>
        </p:spPr>
      </p:pic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CAB55F3E-D808-8109-29C2-4591A3A4E775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70DCCA3A-E596-F606-B215-C47796D23A1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B7F897F-652C-CC45-610D-B02DF127E2B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物资准备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CCCE8F6-32E7-6454-9FE3-FD6FE6D70B65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73" name="平行四边形 72">
              <a:extLst>
                <a:ext uri="{FF2B5EF4-FFF2-40B4-BE49-F238E27FC236}">
                  <a16:creationId xmlns:a16="http://schemas.microsoft.com/office/drawing/2014/main" id="{BF477725-732A-4CA6-EC96-C9CC98E069CF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4" name="平行四边形 73">
              <a:extLst>
                <a:ext uri="{FF2B5EF4-FFF2-40B4-BE49-F238E27FC236}">
                  <a16:creationId xmlns:a16="http://schemas.microsoft.com/office/drawing/2014/main" id="{D5EDB488-E1C2-1DBE-35B2-881F31F464B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5" name="平行四边形 74">
              <a:extLst>
                <a:ext uri="{FF2B5EF4-FFF2-40B4-BE49-F238E27FC236}">
                  <a16:creationId xmlns:a16="http://schemas.microsoft.com/office/drawing/2014/main" id="{13371BA4-A4C8-17E2-A00D-9633ABF89B4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76" name="平行四边形 75">
              <a:extLst>
                <a:ext uri="{FF2B5EF4-FFF2-40B4-BE49-F238E27FC236}">
                  <a16:creationId xmlns:a16="http://schemas.microsoft.com/office/drawing/2014/main" id="{DE9431F7-C8CC-2269-7C2C-E90ECEA4D97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77" name="Rectangle 27+">
            <a:extLst>
              <a:ext uri="{FF2B5EF4-FFF2-40B4-BE49-F238E27FC236}">
                <a16:creationId xmlns:a16="http://schemas.microsoft.com/office/drawing/2014/main" id="{164644B5-BE30-F50A-D202-E4A9044F41D6}"/>
              </a:ext>
            </a:extLst>
          </p:cNvPr>
          <p:cNvSpPr/>
          <p:nvPr/>
        </p:nvSpPr>
        <p:spPr>
          <a:xfrm>
            <a:off x="1148074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F66D4E7-4C11-A220-F8EE-6B242E2F56E7}"/>
              </a:ext>
            </a:extLst>
          </p:cNvPr>
          <p:cNvSpPr/>
          <p:nvPr/>
        </p:nvSpPr>
        <p:spPr>
          <a:xfrm>
            <a:off x="1148074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A7BB8CEE-BF11-4D5F-46BF-F71792EFC4D9}"/>
              </a:ext>
            </a:extLst>
          </p:cNvPr>
          <p:cNvSpPr>
            <a:spLocks/>
          </p:cNvSpPr>
          <p:nvPr/>
        </p:nvSpPr>
        <p:spPr>
          <a:xfrm>
            <a:off x="1315975" y="1824678"/>
            <a:ext cx="2816699" cy="211134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7781" t="-12950" r="-13341" b="-8172"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06DE05F1-451F-2A48-C1F2-519AC748FBBE}"/>
              </a:ext>
            </a:extLst>
          </p:cNvPr>
          <p:cNvSpPr txBox="1"/>
          <p:nvPr/>
        </p:nvSpPr>
        <p:spPr>
          <a:xfrm>
            <a:off x="1660929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节目道具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C55BA9-B06D-434E-00EB-1788F16EF0AF}"/>
              </a:ext>
            </a:extLst>
          </p:cNvPr>
          <p:cNvSpPr txBox="1"/>
          <p:nvPr/>
        </p:nvSpPr>
        <p:spPr>
          <a:xfrm>
            <a:off x="1555439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latin typeface="+mn-ea"/>
              </a:rPr>
              <a:t>节目演出人员服装、演出道具、圣诞树及装扮道具、场外合影道具</a:t>
            </a:r>
          </a:p>
        </p:txBody>
      </p:sp>
      <p:sp>
        <p:nvSpPr>
          <p:cNvPr id="99" name="Rectangle 27+">
            <a:extLst>
              <a:ext uri="{FF2B5EF4-FFF2-40B4-BE49-F238E27FC236}">
                <a16:creationId xmlns:a16="http://schemas.microsoft.com/office/drawing/2014/main" id="{0972EC19-8C1E-24B0-43C7-8FFA6BEC9953}"/>
              </a:ext>
            </a:extLst>
          </p:cNvPr>
          <p:cNvSpPr/>
          <p:nvPr/>
        </p:nvSpPr>
        <p:spPr>
          <a:xfrm>
            <a:off x="4519751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98EC4B4-2FD7-A39B-C6F8-01CD26FA9852}"/>
              </a:ext>
            </a:extLst>
          </p:cNvPr>
          <p:cNvSpPr/>
          <p:nvPr/>
        </p:nvSpPr>
        <p:spPr>
          <a:xfrm>
            <a:off x="4519751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22308B-C394-56B2-A3C2-4818FBBEAA2D}"/>
              </a:ext>
            </a:extLst>
          </p:cNvPr>
          <p:cNvSpPr>
            <a:spLocks/>
          </p:cNvSpPr>
          <p:nvPr/>
        </p:nvSpPr>
        <p:spPr>
          <a:xfrm>
            <a:off x="4687651" y="1831591"/>
            <a:ext cx="2816699" cy="211134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24ACBD0-1D48-60F1-FFCA-6C7C915F2F42}"/>
              </a:ext>
            </a:extLst>
          </p:cNvPr>
          <p:cNvSpPr txBox="1"/>
          <p:nvPr/>
        </p:nvSpPr>
        <p:spPr>
          <a:xfrm>
            <a:off x="5032606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/>
              <a:t>抽奖礼品</a:t>
            </a:r>
            <a:endParaRPr lang="zh-CN" altLang="en-US" dirty="0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5705DEC-A492-34E6-4ADF-B6565CF71949}"/>
              </a:ext>
            </a:extLst>
          </p:cNvPr>
          <p:cNvSpPr txBox="1"/>
          <p:nvPr/>
        </p:nvSpPr>
        <p:spPr>
          <a:xfrm>
            <a:off x="4927116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latin typeface="+mn-ea"/>
              </a:rPr>
              <a:t>活动现场抽奖奖品采购及保管、场外互动小礼品沟通确认下单采购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04" name="Rectangle 27+">
            <a:extLst>
              <a:ext uri="{FF2B5EF4-FFF2-40B4-BE49-F238E27FC236}">
                <a16:creationId xmlns:a16="http://schemas.microsoft.com/office/drawing/2014/main" id="{2722BD8A-7D63-1B5F-F527-09903C13894B}"/>
              </a:ext>
            </a:extLst>
          </p:cNvPr>
          <p:cNvSpPr/>
          <p:nvPr/>
        </p:nvSpPr>
        <p:spPr>
          <a:xfrm>
            <a:off x="7891428" y="1952159"/>
            <a:ext cx="3152498" cy="3918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3EEBD2DA-87EB-EE0E-452C-464D5B878106}"/>
              </a:ext>
            </a:extLst>
          </p:cNvPr>
          <p:cNvSpPr/>
          <p:nvPr/>
        </p:nvSpPr>
        <p:spPr>
          <a:xfrm>
            <a:off x="7891428" y="1952160"/>
            <a:ext cx="3152498" cy="1815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accent5"/>
            </a:bgClr>
          </a:patt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11B8EEF-49A8-7F93-5A44-2897DC44994C}"/>
              </a:ext>
            </a:extLst>
          </p:cNvPr>
          <p:cNvSpPr>
            <a:spLocks/>
          </p:cNvSpPr>
          <p:nvPr/>
        </p:nvSpPr>
        <p:spPr>
          <a:xfrm>
            <a:off x="8059328" y="1824677"/>
            <a:ext cx="2816699" cy="2111345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B129BB19-E143-6B2F-72BC-38ED076ED990}"/>
              </a:ext>
            </a:extLst>
          </p:cNvPr>
          <p:cNvSpPr txBox="1"/>
          <p:nvPr/>
        </p:nvSpPr>
        <p:spPr>
          <a:xfrm>
            <a:off x="8404283" y="4028091"/>
            <a:ext cx="2126788" cy="62091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/>
              <a:t>晚宴菜单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7344AAC-4324-333D-1A0A-1C500207AADE}"/>
              </a:ext>
            </a:extLst>
          </p:cNvPr>
          <p:cNvSpPr txBox="1"/>
          <p:nvPr/>
        </p:nvSpPr>
        <p:spPr>
          <a:xfrm>
            <a:off x="8298793" y="4703308"/>
            <a:ext cx="2337768" cy="895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>
                <a:latin typeface="+mn-ea"/>
              </a:rPr>
              <a:t>根据公司外出用餐餐标规定，预订菜品并提前沟通酒店着手准备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02FAE6E-6E71-69DD-B2B7-D9711B780AF9}"/>
              </a:ext>
            </a:extLst>
          </p:cNvPr>
          <p:cNvGrpSpPr/>
          <p:nvPr/>
        </p:nvGrpSpPr>
        <p:grpSpPr>
          <a:xfrm>
            <a:off x="1198399" y="5481687"/>
            <a:ext cx="482104" cy="353651"/>
            <a:chOff x="3994439" y="2435107"/>
            <a:chExt cx="1360015" cy="997649"/>
          </a:xfrm>
          <a:solidFill>
            <a:schemeClr val="accent4"/>
          </a:solidFill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4C722B7-92DB-FB51-8747-C844EAF8618B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6EB6686-CB47-1230-812F-5ED9DFC3F5D9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B4963CA4-C23C-8243-E008-A3AF6DFA4E90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15591B7-6393-972F-FC49-73B38D4AE84D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8A540A7-122B-A2CE-B1AA-B8744CF8864F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210C4D5-5CAC-E07C-CC9F-1E45198E50C8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2222A2F-434A-3576-E931-638DDD2FB212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00B2C57-1239-7252-DFBC-DDC65A2E6ADC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0B4CF10-AC10-6AB8-9B42-ADFC5FFB6BFE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232E2A6-4F4F-1045-44DC-A7ECC4B2D1A5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299D415-872F-1554-5F5E-4744CA791E22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80E8AA0-28FA-1997-CCA1-5E55D5757F29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E3E24C26-8560-95B2-D829-96DCA1290A38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A9F417EB-BF72-7B63-552C-190C1525BCE0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D1C7CCC-A61B-DB93-B1B3-9C5AC6A9FDE9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9C563C7-747D-C115-38CF-AB42FCC441CE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54A4516-742C-0D47-7D6E-A9634B34FDCD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32F6E59-ECF7-CEA8-47B8-C9809D250CD2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E29D094-2B25-757B-E64F-EBCC029E0CF4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6FA6B37F-CD96-2829-9A5D-EDB74EA71DF1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B42B737-809E-A307-722F-2D682D4F6535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AD2E17B8-1774-7BAB-B8B5-C874217501D2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C2437B7C-27D6-DB4F-BBBA-70971FD2A65E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4F6AAD2B-BAB9-671E-9A8B-25E024E6440A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1B547CA-C205-F29E-2803-A5C3192C121E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066533F-7947-789E-F109-BA077E7D40AF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076F6D60-78E4-6DBE-350E-7A10CBE531E4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25A78D6-2C27-3949-AD1B-CCF5C89581E2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10FADDA-D43F-D51C-C136-A9113BADDA54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1B907B7-E987-4540-A1C3-6C8B71E4B90F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197E98EB-55E4-B707-B89E-D8C9B8DF813F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C2A9C97D-1F00-81AB-9F96-09DEEBD58A14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0877C041-2F4A-533C-B135-E55A561C3A58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592595A-318D-BC37-EB03-8E2C37A4E7B7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FBF751D4-D196-3951-F1F6-CAB122C39C15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BFB6C0C-0EF2-061C-20ED-5234EFB7589D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312EB5F-05D5-944F-84BA-04015502E045}"/>
              </a:ext>
            </a:extLst>
          </p:cNvPr>
          <p:cNvGrpSpPr/>
          <p:nvPr/>
        </p:nvGrpSpPr>
        <p:grpSpPr>
          <a:xfrm>
            <a:off x="4565264" y="5481687"/>
            <a:ext cx="482104" cy="353651"/>
            <a:chOff x="3994439" y="2435107"/>
            <a:chExt cx="1360015" cy="997649"/>
          </a:xfrm>
          <a:solidFill>
            <a:schemeClr val="accent1"/>
          </a:solidFill>
        </p:grpSpPr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D5087684-1583-4DD4-00E8-4E4F86A726C1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EB02C558-8F3F-6C36-8AEB-DF1A1E18FDBA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221C9ADD-7EB5-1475-69C8-030B0C95E0B0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1289521B-3D7F-20FD-126D-C43D19DB7C67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D291D7B0-FC49-DDC6-0AEC-1B7859C35348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EFD075BE-D49B-D755-6C36-FE17FCAC64E7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47268694-08F7-8D81-CE67-AEF4C2893583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F885EA67-A5F3-7954-5A57-45DADFC2CEB5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67E27BC6-F5E5-0273-9566-B783EE185BCC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95414105-D9DC-B9FC-E934-4D5B9E3401BB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D4B00E22-5342-2190-9FF8-DED67A4149FD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129C9039-CD82-46A5-C7E5-85549FA9D9F3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F2D40203-FCEC-C76F-9F73-E246AE0383C1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9A3B0EB4-7707-137B-D52D-634AC9BCCD4D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BF8E4BDD-B227-E5DA-D87E-FF3C873C0FB2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C6903E2B-9EE0-64C2-CEE1-72E50DE09615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0CB9BCFB-D423-135A-0F1F-F7FB1EBF6A6F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CF85B7C3-F922-2E88-E4E8-B8317740552F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868ED43D-0870-F02E-3812-DCB833F137DA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A2D4CA5-0705-473D-68F5-4F0BFBA751BF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5F0F0665-EECB-3E0F-731D-EDDC7EEDBB56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B8A4C78-A6CE-3F64-5DA9-FE0415CA44C6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3A5DB3FF-3FDB-5E30-31D8-790B6F02255F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267C6CB9-5AB3-9909-4498-5ED8EF0ACF97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A9C6D979-3C06-9B47-5F84-EDA5E67573EF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0AAC9469-3A15-B600-0396-F2FF3459B46C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0600F153-356A-8AF2-47F0-DA6EF80B029B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555FBCC-54B4-E5BF-B339-D86A83D5B62C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8CE4A29-74F1-B7A5-971E-DD2EDC4540B8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05404375-9D56-8984-DD31-0BA737EDC312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722BFF2A-CAAC-2EB8-D279-9D406B676473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8AD1127F-70E7-9B9B-6492-E419AD3AFDD7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CD34ABCB-B423-A4D5-D09A-D29034EDFDBF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10F6538F-A7A5-2CF7-EB4D-02D41B0A54B6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2EF04DA-0746-17A1-EC0B-AA61753C0DF9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AD7BB7BF-DD0F-E785-3DF5-5157782D8388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D8184F1F-75F4-2C2E-1CD1-8FB5021E8E2A}"/>
              </a:ext>
            </a:extLst>
          </p:cNvPr>
          <p:cNvGrpSpPr/>
          <p:nvPr/>
        </p:nvGrpSpPr>
        <p:grpSpPr>
          <a:xfrm>
            <a:off x="7919124" y="5481687"/>
            <a:ext cx="482104" cy="353651"/>
            <a:chOff x="3994439" y="2435107"/>
            <a:chExt cx="1360015" cy="997649"/>
          </a:xfrm>
          <a:solidFill>
            <a:schemeClr val="accent4"/>
          </a:solidFill>
        </p:grpSpPr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40AACC62-3DDC-44CA-9B3F-C6E5E7EE3747}"/>
                </a:ext>
              </a:extLst>
            </p:cNvPr>
            <p:cNvSpPr/>
            <p:nvPr/>
          </p:nvSpPr>
          <p:spPr>
            <a:xfrm rot="10800000" flipV="1">
              <a:off x="5271433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BA1EAB1-418D-47DC-086E-62DBAF16B88B}"/>
                </a:ext>
              </a:extLst>
            </p:cNvPr>
            <p:cNvSpPr/>
            <p:nvPr/>
          </p:nvSpPr>
          <p:spPr>
            <a:xfrm rot="10800000" flipV="1">
              <a:off x="5089005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B0AF810-26C4-B4C7-F82F-C9D94773CE3D}"/>
                </a:ext>
              </a:extLst>
            </p:cNvPr>
            <p:cNvSpPr/>
            <p:nvPr/>
          </p:nvSpPr>
          <p:spPr>
            <a:xfrm rot="10800000" flipV="1">
              <a:off x="4906578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B5812CA3-ABF6-58EC-F455-0B626705DA07}"/>
                </a:ext>
              </a:extLst>
            </p:cNvPr>
            <p:cNvSpPr/>
            <p:nvPr/>
          </p:nvSpPr>
          <p:spPr>
            <a:xfrm rot="10800000" flipV="1">
              <a:off x="4541722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0E17C0D8-AF99-6ED7-DD95-74D4A1101D70}"/>
                </a:ext>
              </a:extLst>
            </p:cNvPr>
            <p:cNvSpPr/>
            <p:nvPr/>
          </p:nvSpPr>
          <p:spPr>
            <a:xfrm rot="10800000" flipV="1">
              <a:off x="4724150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C11A3A88-8170-01ED-707D-7BAE0D06ABF1}"/>
                </a:ext>
              </a:extLst>
            </p:cNvPr>
            <p:cNvSpPr/>
            <p:nvPr/>
          </p:nvSpPr>
          <p:spPr>
            <a:xfrm rot="10800000" flipV="1">
              <a:off x="4359294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3E21774E-5CE4-B541-9D09-0F11BD421F93}"/>
                </a:ext>
              </a:extLst>
            </p:cNvPr>
            <p:cNvSpPr/>
            <p:nvPr/>
          </p:nvSpPr>
          <p:spPr>
            <a:xfrm rot="10800000" flipV="1">
              <a:off x="4176867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7A529D7E-74F3-14E6-EE49-CC0A1A6CBB1C}"/>
                </a:ext>
              </a:extLst>
            </p:cNvPr>
            <p:cNvSpPr/>
            <p:nvPr/>
          </p:nvSpPr>
          <p:spPr>
            <a:xfrm rot="10800000" flipV="1">
              <a:off x="3994439" y="3349664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9EB56303-18B6-A8FD-8BCE-1CEDA4AE8060}"/>
                </a:ext>
              </a:extLst>
            </p:cNvPr>
            <p:cNvSpPr/>
            <p:nvPr/>
          </p:nvSpPr>
          <p:spPr>
            <a:xfrm rot="10800000" flipV="1">
              <a:off x="5089005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7A5917EC-4FAE-AC17-A567-8642A5519801}"/>
                </a:ext>
              </a:extLst>
            </p:cNvPr>
            <p:cNvSpPr/>
            <p:nvPr/>
          </p:nvSpPr>
          <p:spPr>
            <a:xfrm rot="10800000" flipV="1">
              <a:off x="4906578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93CC4C18-9A12-1CDC-3AFC-65780C4740ED}"/>
                </a:ext>
              </a:extLst>
            </p:cNvPr>
            <p:cNvSpPr/>
            <p:nvPr/>
          </p:nvSpPr>
          <p:spPr>
            <a:xfrm rot="10800000" flipV="1">
              <a:off x="4541722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86F2EA1A-646B-6E98-5C0F-6349BE5F8FEE}"/>
                </a:ext>
              </a:extLst>
            </p:cNvPr>
            <p:cNvSpPr/>
            <p:nvPr/>
          </p:nvSpPr>
          <p:spPr>
            <a:xfrm rot="10800000" flipV="1">
              <a:off x="4724150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D4537A7-523F-433D-C9E4-A142EA6F9AC9}"/>
                </a:ext>
              </a:extLst>
            </p:cNvPr>
            <p:cNvSpPr/>
            <p:nvPr/>
          </p:nvSpPr>
          <p:spPr>
            <a:xfrm rot="10800000" flipV="1">
              <a:off x="4359294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61CC455A-7726-31CD-A9A7-7F840EED9FFC}"/>
                </a:ext>
              </a:extLst>
            </p:cNvPr>
            <p:cNvSpPr/>
            <p:nvPr/>
          </p:nvSpPr>
          <p:spPr>
            <a:xfrm rot="10800000" flipV="1">
              <a:off x="4176867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A791BB24-F9D9-2B60-2623-CF99B1A64369}"/>
                </a:ext>
              </a:extLst>
            </p:cNvPr>
            <p:cNvSpPr/>
            <p:nvPr/>
          </p:nvSpPr>
          <p:spPr>
            <a:xfrm rot="10800000" flipV="1">
              <a:off x="3994439" y="3219013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6D6DD7B5-8F3E-6A9E-EB4C-6241562A4501}"/>
                </a:ext>
              </a:extLst>
            </p:cNvPr>
            <p:cNvSpPr/>
            <p:nvPr/>
          </p:nvSpPr>
          <p:spPr>
            <a:xfrm rot="10800000" flipV="1">
              <a:off x="4541722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04A0CB74-F2D0-01B6-1461-A39DFBA2BB65}"/>
                </a:ext>
              </a:extLst>
            </p:cNvPr>
            <p:cNvSpPr/>
            <p:nvPr/>
          </p:nvSpPr>
          <p:spPr>
            <a:xfrm rot="10800000" flipV="1">
              <a:off x="4359294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F357A318-7BD6-E560-5DAC-A2512A28CF2E}"/>
                </a:ext>
              </a:extLst>
            </p:cNvPr>
            <p:cNvSpPr/>
            <p:nvPr/>
          </p:nvSpPr>
          <p:spPr>
            <a:xfrm rot="10800000" flipV="1">
              <a:off x="4176867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AA2AE304-9240-8537-0601-EB4B08291A5F}"/>
                </a:ext>
              </a:extLst>
            </p:cNvPr>
            <p:cNvSpPr/>
            <p:nvPr/>
          </p:nvSpPr>
          <p:spPr>
            <a:xfrm rot="10800000" flipV="1">
              <a:off x="3994439" y="2827060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4DEE2992-5410-9F55-98C4-05581AE7A9EE}"/>
                </a:ext>
              </a:extLst>
            </p:cNvPr>
            <p:cNvSpPr/>
            <p:nvPr/>
          </p:nvSpPr>
          <p:spPr>
            <a:xfrm rot="10800000" flipV="1">
              <a:off x="4541722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912D471F-B661-642A-4E31-323D279F471E}"/>
                </a:ext>
              </a:extLst>
            </p:cNvPr>
            <p:cNvSpPr/>
            <p:nvPr/>
          </p:nvSpPr>
          <p:spPr>
            <a:xfrm rot="10800000" flipV="1">
              <a:off x="4724150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FE1B4F5B-E0CC-856A-1E41-AD2FCBECD62D}"/>
                </a:ext>
              </a:extLst>
            </p:cNvPr>
            <p:cNvSpPr/>
            <p:nvPr/>
          </p:nvSpPr>
          <p:spPr>
            <a:xfrm rot="10800000" flipV="1">
              <a:off x="4359294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F4C03E10-9396-51B9-CCA7-A609C819D9EF}"/>
                </a:ext>
              </a:extLst>
            </p:cNvPr>
            <p:cNvSpPr/>
            <p:nvPr/>
          </p:nvSpPr>
          <p:spPr>
            <a:xfrm rot="10800000" flipV="1">
              <a:off x="4176867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483CCFE3-476E-4D31-11FF-BD1FB9F0D191}"/>
                </a:ext>
              </a:extLst>
            </p:cNvPr>
            <p:cNvSpPr/>
            <p:nvPr/>
          </p:nvSpPr>
          <p:spPr>
            <a:xfrm rot="10800000" flipV="1">
              <a:off x="3994439" y="2957711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551D894A-5410-4B93-3517-0EF8F863783E}"/>
                </a:ext>
              </a:extLst>
            </p:cNvPr>
            <p:cNvSpPr/>
            <p:nvPr/>
          </p:nvSpPr>
          <p:spPr>
            <a:xfrm rot="10800000" flipV="1">
              <a:off x="4906578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1C01BBCC-2F3C-017D-FD77-2CC5E4951A75}"/>
                </a:ext>
              </a:extLst>
            </p:cNvPr>
            <p:cNvSpPr/>
            <p:nvPr/>
          </p:nvSpPr>
          <p:spPr>
            <a:xfrm rot="10800000" flipV="1">
              <a:off x="4541722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31CF57C-A9C2-D409-FD23-1BF41B75EB65}"/>
                </a:ext>
              </a:extLst>
            </p:cNvPr>
            <p:cNvSpPr/>
            <p:nvPr/>
          </p:nvSpPr>
          <p:spPr>
            <a:xfrm rot="10800000" flipV="1">
              <a:off x="4724150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64E891DC-69D2-DE5F-CB9A-821C2A3395C1}"/>
                </a:ext>
              </a:extLst>
            </p:cNvPr>
            <p:cNvSpPr/>
            <p:nvPr/>
          </p:nvSpPr>
          <p:spPr>
            <a:xfrm rot="10800000" flipV="1">
              <a:off x="4359294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1E19FA1D-CE63-C388-F070-54E2D43A3FDB}"/>
                </a:ext>
              </a:extLst>
            </p:cNvPr>
            <p:cNvSpPr/>
            <p:nvPr/>
          </p:nvSpPr>
          <p:spPr>
            <a:xfrm rot="10800000" flipV="1">
              <a:off x="4176867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82EE30B2-0A88-DE93-AAA0-75EADDB6D5D4}"/>
                </a:ext>
              </a:extLst>
            </p:cNvPr>
            <p:cNvSpPr/>
            <p:nvPr/>
          </p:nvSpPr>
          <p:spPr>
            <a:xfrm rot="10800000" flipV="1">
              <a:off x="3994439" y="3088362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5E56CBDC-4363-A9AC-BD41-C9AF45368D93}"/>
                </a:ext>
              </a:extLst>
            </p:cNvPr>
            <p:cNvSpPr/>
            <p:nvPr/>
          </p:nvSpPr>
          <p:spPr>
            <a:xfrm rot="10800000" flipV="1">
              <a:off x="4359294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5AC6F820-15AA-45C3-6645-42C9691047E5}"/>
                </a:ext>
              </a:extLst>
            </p:cNvPr>
            <p:cNvSpPr/>
            <p:nvPr/>
          </p:nvSpPr>
          <p:spPr>
            <a:xfrm rot="10800000" flipV="1">
              <a:off x="4176867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0C2D2534-9247-F68A-B882-F4D44EA5C456}"/>
                </a:ext>
              </a:extLst>
            </p:cNvPr>
            <p:cNvSpPr/>
            <p:nvPr/>
          </p:nvSpPr>
          <p:spPr>
            <a:xfrm rot="10800000" flipV="1">
              <a:off x="3994439" y="2696409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189BB535-F1F7-D5CB-9DDB-966FD60F2B95}"/>
                </a:ext>
              </a:extLst>
            </p:cNvPr>
            <p:cNvSpPr/>
            <p:nvPr/>
          </p:nvSpPr>
          <p:spPr>
            <a:xfrm rot="10800000" flipV="1">
              <a:off x="4176867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0C9AD4CC-5830-40D7-0F07-0492D5534E38}"/>
                </a:ext>
              </a:extLst>
            </p:cNvPr>
            <p:cNvSpPr/>
            <p:nvPr/>
          </p:nvSpPr>
          <p:spPr>
            <a:xfrm rot="10800000" flipV="1">
              <a:off x="3994439" y="2565758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2BEF388B-F35C-8F35-E87C-7ABA4C542270}"/>
                </a:ext>
              </a:extLst>
            </p:cNvPr>
            <p:cNvSpPr/>
            <p:nvPr/>
          </p:nvSpPr>
          <p:spPr>
            <a:xfrm rot="10800000" flipV="1">
              <a:off x="3994439" y="2435107"/>
              <a:ext cx="83021" cy="83092"/>
            </a:xfrm>
            <a:prstGeom prst="ellipse">
              <a:avLst/>
            </a:prstGeom>
            <a:grpFill/>
            <a:ln>
              <a:noFill/>
            </a:ln>
            <a:effectLst>
              <a:outerShdw dist="127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pic>
        <p:nvPicPr>
          <p:cNvPr id="185" name="图形 184">
            <a:extLst>
              <a:ext uri="{FF2B5EF4-FFF2-40B4-BE49-F238E27FC236}">
                <a16:creationId xmlns:a16="http://schemas.microsoft.com/office/drawing/2014/main" id="{BB55CFDE-D763-93A7-90D3-07D027ECD0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3347" y="1555963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FB3D0A-4371-E501-7DDF-B4B6B8E58598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6B412A5-DC47-CB92-25F3-6B140CDD8D07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7149DE-BB19-18F5-6C08-F4133D70507D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销售清单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BD6175-C6A2-07FA-6457-351791E0159B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670CD4F-3A00-7BCC-E52C-CCBEF9C9F0E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B08A16F4-B50D-45DF-B195-FE3751890B7D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6467F4D9-6D6D-7AD2-4B8D-3B60EC05CFB7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A01680F1-3ECF-8BE9-EBC0-23DCDAA13F56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46BF6A-29CE-B368-3D30-3896C1CEE625}"/>
              </a:ext>
            </a:extLst>
          </p:cNvPr>
          <p:cNvGrpSpPr/>
          <p:nvPr/>
        </p:nvGrpSpPr>
        <p:grpSpPr>
          <a:xfrm>
            <a:off x="997254" y="1731792"/>
            <a:ext cx="9956822" cy="4336950"/>
            <a:chOff x="5342939" y="1073440"/>
            <a:chExt cx="5690660" cy="459640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1B0E6BB-92DE-C508-7814-77EBA4C07D5A}"/>
                </a:ext>
              </a:extLst>
            </p:cNvPr>
            <p:cNvSpPr/>
            <p:nvPr/>
          </p:nvSpPr>
          <p:spPr>
            <a:xfrm>
              <a:off x="5492982" y="1073440"/>
              <a:ext cx="5540617" cy="4450932"/>
            </a:xfrm>
            <a:prstGeom prst="rect">
              <a:avLst/>
            </a:prstGeom>
            <a:solidFill>
              <a:schemeClr val="bg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4855C8-166E-21A1-D890-0606F85045FB}"/>
                </a:ext>
              </a:extLst>
            </p:cNvPr>
            <p:cNvSpPr/>
            <p:nvPr/>
          </p:nvSpPr>
          <p:spPr>
            <a:xfrm>
              <a:off x="5342939" y="1218917"/>
              <a:ext cx="5540616" cy="4450932"/>
            </a:xfrm>
            <a:prstGeom prst="rect">
              <a:avLst/>
            </a:prstGeom>
            <a:solidFill>
              <a:schemeClr val="accent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668C3D02-6B6F-EA7E-5D77-3B01CE2B802A}"/>
              </a:ext>
            </a:extLst>
          </p:cNvPr>
          <p:cNvSpPr txBox="1"/>
          <p:nvPr/>
        </p:nvSpPr>
        <p:spPr>
          <a:xfrm>
            <a:off x="1000023" y="5241644"/>
            <a:ext cx="1162050" cy="184666"/>
          </a:xfrm>
          <a:prstGeom prst="rect">
            <a:avLst/>
          </a:prstGeom>
          <a:noFill/>
        </p:spPr>
        <p:txBody>
          <a:bodyPr wrap="square" lIns="0" tIns="0" rIns="0" bIns="0" numCol="1" anchor="ctr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defRPr sz="4400">
                <a:gradFill flip="none" rotWithShape="1">
                  <a:gsLst>
                    <a:gs pos="0">
                      <a:srgbClr val="00CDD7"/>
                    </a:gs>
                    <a:gs pos="100000">
                      <a:srgbClr val="027BFC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/>
                </a:solidFill>
              </a:rPr>
              <a:t>(</a:t>
            </a:r>
            <a:r>
              <a:rPr lang="zh-CN" altLang="en-US" sz="1200" dirty="0">
                <a:solidFill>
                  <a:schemeClr val="tx1"/>
                </a:solidFill>
              </a:rPr>
              <a:t>单位：万）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BC998B9C-D1ED-9B49-FC78-1682C1D602FB}"/>
              </a:ext>
            </a:extLst>
          </p:cNvPr>
          <p:cNvSpPr/>
          <p:nvPr/>
        </p:nvSpPr>
        <p:spPr>
          <a:xfrm flipV="1">
            <a:off x="7703962" y="1529708"/>
            <a:ext cx="2989350" cy="464522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5"/>
            </a:fgClr>
            <a:bgClr>
              <a:schemeClr val="bg1"/>
            </a:bgClr>
          </a:patt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C4595B9-CED9-D49D-2272-8485B3A600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13766" y="1513593"/>
            <a:ext cx="2826981" cy="400663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520" b="0" dirty="0">
                <a:ln w="8890">
                  <a:solidFill>
                    <a:schemeClr val="tx1"/>
                  </a:solidFill>
                </a:ln>
                <a:effectLst>
                  <a:outerShdw dist="62230" dir="2700003" algn="tl" rotWithShape="0">
                    <a:schemeClr val="tx1"/>
                  </a:outerShdw>
                </a:effectLst>
                <a:latin typeface="+mj-ea"/>
                <a:ea typeface="+mj-ea"/>
              </a:rPr>
              <a:t>年度指标全部完成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F63373-4B70-C265-07F4-021F237280F6}"/>
              </a:ext>
            </a:extLst>
          </p:cNvPr>
          <p:cNvSpPr/>
          <p:nvPr/>
        </p:nvSpPr>
        <p:spPr>
          <a:xfrm>
            <a:off x="1174655" y="1995034"/>
            <a:ext cx="10069608" cy="3814921"/>
          </a:xfrm>
          <a:prstGeom prst="rect">
            <a:avLst/>
          </a:prstGeom>
          <a:solidFill>
            <a:schemeClr val="bg1"/>
          </a:solidFill>
          <a:ln w="647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BE86219-D4CC-02DE-CCA4-CF1EBE1850A8}"/>
              </a:ext>
            </a:extLst>
          </p:cNvPr>
          <p:cNvGrpSpPr/>
          <p:nvPr/>
        </p:nvGrpSpPr>
        <p:grpSpPr>
          <a:xfrm>
            <a:off x="7646332" y="2348784"/>
            <a:ext cx="540865" cy="115260"/>
            <a:chOff x="6433380" y="2276611"/>
            <a:chExt cx="540865" cy="11526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959C721-3023-CEFD-7822-1EB949F39B28}"/>
                </a:ext>
              </a:extLst>
            </p:cNvPr>
            <p:cNvSpPr/>
            <p:nvPr/>
          </p:nvSpPr>
          <p:spPr>
            <a:xfrm>
              <a:off x="6433380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CC019A4-F370-140D-4B1D-0E4A4374A638}"/>
                </a:ext>
              </a:extLst>
            </p:cNvPr>
            <p:cNvSpPr/>
            <p:nvPr/>
          </p:nvSpPr>
          <p:spPr>
            <a:xfrm>
              <a:off x="6646182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8EF26E6-F5C5-150E-A674-F85B9E035CE6}"/>
                </a:ext>
              </a:extLst>
            </p:cNvPr>
            <p:cNvSpPr/>
            <p:nvPr/>
          </p:nvSpPr>
          <p:spPr>
            <a:xfrm>
              <a:off x="6858985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8327996-F8D7-CFA1-8AAA-B8CC87118895}"/>
              </a:ext>
            </a:extLst>
          </p:cNvPr>
          <p:cNvGrpSpPr/>
          <p:nvPr/>
        </p:nvGrpSpPr>
        <p:grpSpPr>
          <a:xfrm>
            <a:off x="4031246" y="2346201"/>
            <a:ext cx="540866" cy="115260"/>
            <a:chOff x="6885245" y="2276611"/>
            <a:chExt cx="540866" cy="11526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BEB0862-FD3D-7445-B21D-75457D311A03}"/>
                </a:ext>
              </a:extLst>
            </p:cNvPr>
            <p:cNvSpPr/>
            <p:nvPr/>
          </p:nvSpPr>
          <p:spPr>
            <a:xfrm>
              <a:off x="6885245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FC14812-3B7F-FFC8-0B45-0BAFFE8A0E63}"/>
                </a:ext>
              </a:extLst>
            </p:cNvPr>
            <p:cNvSpPr/>
            <p:nvPr/>
          </p:nvSpPr>
          <p:spPr>
            <a:xfrm>
              <a:off x="7098048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F99E33C-D26F-DCAE-E64A-0B42DCF3B7DC}"/>
                </a:ext>
              </a:extLst>
            </p:cNvPr>
            <p:cNvSpPr/>
            <p:nvPr/>
          </p:nvSpPr>
          <p:spPr>
            <a:xfrm>
              <a:off x="7310851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latin typeface="+mn-ea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F61C8163-E93B-66ED-8CA1-4F8CCAAD7C84}"/>
              </a:ext>
            </a:extLst>
          </p:cNvPr>
          <p:cNvSpPr txBox="1"/>
          <p:nvPr/>
        </p:nvSpPr>
        <p:spPr>
          <a:xfrm>
            <a:off x="4211741" y="2183172"/>
            <a:ext cx="394314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各部门费用支持分布</a:t>
            </a:r>
            <a:endParaRPr lang="en-US" sz="2000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6446D77-EF76-3048-1648-E6037753C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26299"/>
              </p:ext>
            </p:extLst>
          </p:nvPr>
        </p:nvGraphicFramePr>
        <p:xfrm>
          <a:off x="1378731" y="2691731"/>
          <a:ext cx="9609168" cy="2885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1528">
                  <a:extLst>
                    <a:ext uri="{9D8B030D-6E8A-4147-A177-3AD203B41FA5}">
                      <a16:colId xmlns:a16="http://schemas.microsoft.com/office/drawing/2014/main" val="2408273627"/>
                    </a:ext>
                  </a:extLst>
                </a:gridCol>
                <a:gridCol w="1601528">
                  <a:extLst>
                    <a:ext uri="{9D8B030D-6E8A-4147-A177-3AD203B41FA5}">
                      <a16:colId xmlns:a16="http://schemas.microsoft.com/office/drawing/2014/main" val="2684609744"/>
                    </a:ext>
                  </a:extLst>
                </a:gridCol>
                <a:gridCol w="1601528">
                  <a:extLst>
                    <a:ext uri="{9D8B030D-6E8A-4147-A177-3AD203B41FA5}">
                      <a16:colId xmlns:a16="http://schemas.microsoft.com/office/drawing/2014/main" val="152950394"/>
                    </a:ext>
                  </a:extLst>
                </a:gridCol>
                <a:gridCol w="1601528">
                  <a:extLst>
                    <a:ext uri="{9D8B030D-6E8A-4147-A177-3AD203B41FA5}">
                      <a16:colId xmlns:a16="http://schemas.microsoft.com/office/drawing/2014/main" val="1754310206"/>
                    </a:ext>
                  </a:extLst>
                </a:gridCol>
                <a:gridCol w="1601528">
                  <a:extLst>
                    <a:ext uri="{9D8B030D-6E8A-4147-A177-3AD203B41FA5}">
                      <a16:colId xmlns:a16="http://schemas.microsoft.com/office/drawing/2014/main" val="4157517393"/>
                    </a:ext>
                  </a:extLst>
                </a:gridCol>
                <a:gridCol w="1601528">
                  <a:extLst>
                    <a:ext uri="{9D8B030D-6E8A-4147-A177-3AD203B41FA5}">
                      <a16:colId xmlns:a16="http://schemas.microsoft.com/office/drawing/2014/main" val="2029039197"/>
                    </a:ext>
                  </a:extLst>
                </a:gridCol>
              </a:tblGrid>
              <a:tr h="407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spc="100" dirty="0"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latin typeface="+mj-ea"/>
                          <a:ea typeface="+mj-ea"/>
                          <a:cs typeface="+mn-cs"/>
                        </a:rPr>
                        <a:t>产品名称</a:t>
                      </a:r>
                    </a:p>
                  </a:txBody>
                  <a:tcPr marL="88873" marR="88873" marT="44437" marB="444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第一季度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第二季度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第三季第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第四季度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dist="101600" dir="2700000" algn="tl" rotWithShape="0">
                              <a:prstClr val="black"/>
                            </a:outerShdw>
                          </a:effectLst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年度总计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72036804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A</a:t>
                      </a:r>
                      <a:r>
                        <a:rPr lang="zh-CN" altLang="en-US" sz="17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1008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1168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4362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78534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1036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4900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52817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C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3246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2667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3852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3988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14151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80816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D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2348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2133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2361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8482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71136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E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1237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1200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1358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1100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4895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16942"/>
                  </a:ext>
                </a:extLst>
              </a:tr>
              <a:tr h="413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F</a:t>
                      </a:r>
                      <a:r>
                        <a:rPr kumimoji="0" lang="zh-CN" alt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款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3567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3050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2980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3864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13481</a:t>
                      </a:r>
                      <a:endParaRPr kumimoji="0" lang="zh-CN" alt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0525"/>
                  </a:ext>
                </a:extLst>
              </a:tr>
            </a:tbl>
          </a:graphicData>
        </a:graphic>
      </p:graphicFrame>
      <p:pic>
        <p:nvPicPr>
          <p:cNvPr id="72" name="图形 71">
            <a:extLst>
              <a:ext uri="{FF2B5EF4-FFF2-40B4-BE49-F238E27FC236}">
                <a16:creationId xmlns:a16="http://schemas.microsoft.com/office/drawing/2014/main" id="{C826C0BF-567F-10BC-DCE0-D79584B3E1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675" y="1938782"/>
            <a:ext cx="399843" cy="4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SCENE DESIGN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03 </a:t>
            </a:r>
            <a:r>
              <a:rPr lang="zh-CN" altLang="en-US" sz="9600" dirty="0">
                <a:latin typeface="+mj-ea"/>
                <a:ea typeface="+mj-ea"/>
              </a:rPr>
              <a:t>现场设计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4388909" y="3285393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743245" y="2319586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DCBDA042-2899-AA20-1848-632052AA2B7A}"/>
              </a:ext>
            </a:extLst>
          </p:cNvPr>
          <p:cNvSpPr txBox="1"/>
          <p:nvPr/>
        </p:nvSpPr>
        <p:spPr>
          <a:xfrm>
            <a:off x="2789048" y="4145438"/>
            <a:ext cx="585140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</a:rPr>
              <a:t>PART THREE</a:t>
            </a: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15509037-1D46-1DD3-0C39-B960B5B37930}"/>
              </a:ext>
            </a:extLst>
          </p:cNvPr>
          <p:cNvGrpSpPr/>
          <p:nvPr/>
        </p:nvGrpSpPr>
        <p:grpSpPr>
          <a:xfrm flipH="1">
            <a:off x="1718665" y="4446830"/>
            <a:ext cx="1494155" cy="280670"/>
            <a:chOff x="2245300" y="4354372"/>
            <a:chExt cx="1494155" cy="280670"/>
          </a:xfrm>
        </p:grpSpPr>
        <p:sp>
          <p:nvSpPr>
            <p:cNvPr id="103" name="等腰三角形 102">
              <a:extLst>
                <a:ext uri="{FF2B5EF4-FFF2-40B4-BE49-F238E27FC236}">
                  <a16:creationId xmlns:a16="http://schemas.microsoft.com/office/drawing/2014/main" id="{9A5D0F9D-3B2F-BDA7-5F7A-E738FB8567FD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66ED6FE1-CCEF-1A91-09BF-E3D6F0CB0F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59F7FD73-4EEE-4C2D-1B54-E03A1D05BCAE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812324AC-FD3D-79B4-9AC8-9CDAFB86654C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A0F5BEAA-287C-4611-D9E4-5C833E138F83}"/>
              </a:ext>
            </a:extLst>
          </p:cNvPr>
          <p:cNvGrpSpPr/>
          <p:nvPr/>
        </p:nvGrpSpPr>
        <p:grpSpPr>
          <a:xfrm>
            <a:off x="8296887" y="4446830"/>
            <a:ext cx="1494155" cy="280670"/>
            <a:chOff x="2245300" y="4354372"/>
            <a:chExt cx="1494155" cy="280670"/>
          </a:xfrm>
        </p:grpSpPr>
        <p:sp>
          <p:nvSpPr>
            <p:cNvPr id="236" name="等腰三角形 235">
              <a:extLst>
                <a:ext uri="{FF2B5EF4-FFF2-40B4-BE49-F238E27FC236}">
                  <a16:creationId xmlns:a16="http://schemas.microsoft.com/office/drawing/2014/main" id="{751C8200-8445-BAA1-8A05-3B08DFBE547F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7" name="等腰三角形 236">
              <a:extLst>
                <a:ext uri="{FF2B5EF4-FFF2-40B4-BE49-F238E27FC236}">
                  <a16:creationId xmlns:a16="http://schemas.microsoft.com/office/drawing/2014/main" id="{0BCC1EF4-49B2-FB8A-4A29-DA86A2FD66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8" name="等腰三角形 237">
              <a:extLst>
                <a:ext uri="{FF2B5EF4-FFF2-40B4-BE49-F238E27FC236}">
                  <a16:creationId xmlns:a16="http://schemas.microsoft.com/office/drawing/2014/main" id="{A013B03B-BCD2-2A84-460F-59BFB6F03E11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9" name="等腰三角形 238">
              <a:extLst>
                <a:ext uri="{FF2B5EF4-FFF2-40B4-BE49-F238E27FC236}">
                  <a16:creationId xmlns:a16="http://schemas.microsoft.com/office/drawing/2014/main" id="{74558C7A-4785-5B75-62E5-53C16137D447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33" name="圆: 空心 232">
            <a:extLst>
              <a:ext uri="{FF2B5EF4-FFF2-40B4-BE49-F238E27FC236}">
                <a16:creationId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C84AFEA-8072-2B56-2206-5A6BD5A19F16}"/>
              </a:ext>
            </a:extLst>
          </p:cNvPr>
          <p:cNvSpPr/>
          <p:nvPr/>
        </p:nvSpPr>
        <p:spPr>
          <a:xfrm>
            <a:off x="1257301" y="1764801"/>
            <a:ext cx="9677400" cy="2506429"/>
          </a:xfrm>
          <a:prstGeom prst="rect">
            <a:avLst/>
          </a:prstGeom>
          <a:solidFill>
            <a:schemeClr val="accent4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0" name="Rectangle 28+">
            <a:extLst>
              <a:ext uri="{FF2B5EF4-FFF2-40B4-BE49-F238E27FC236}">
                <a16:creationId xmlns:a16="http://schemas.microsoft.com/office/drawing/2014/main" id="{CB771297-6B6B-2793-F5D9-B99D25B4498B}"/>
              </a:ext>
            </a:extLst>
          </p:cNvPr>
          <p:cNvSpPr/>
          <p:nvPr/>
        </p:nvSpPr>
        <p:spPr>
          <a:xfrm>
            <a:off x="1092202" y="1895293"/>
            <a:ext cx="10007598" cy="2447805"/>
          </a:xfrm>
          <a:prstGeom prst="rect">
            <a:avLst/>
          </a:prstGeom>
          <a:solidFill>
            <a:schemeClr val="bg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44C36A3-170E-06EF-1F86-2757BB70BC35}"/>
              </a:ext>
            </a:extLst>
          </p:cNvPr>
          <p:cNvSpPr/>
          <p:nvPr/>
        </p:nvSpPr>
        <p:spPr>
          <a:xfrm>
            <a:off x="967922" y="2012726"/>
            <a:ext cx="10276340" cy="237483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CC1E9D-E229-14B4-7FE0-E4B577D33CAB}"/>
              </a:ext>
            </a:extLst>
          </p:cNvPr>
          <p:cNvSpPr/>
          <p:nvPr/>
        </p:nvSpPr>
        <p:spPr>
          <a:xfrm>
            <a:off x="1337677" y="4271230"/>
            <a:ext cx="7787274" cy="189301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>
            <a:solidFill>
              <a:srgbClr val="0D0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400836-173E-DDC3-EF1A-248533E594A2}"/>
              </a:ext>
            </a:extLst>
          </p:cNvPr>
          <p:cNvSpPr txBox="1"/>
          <p:nvPr/>
        </p:nvSpPr>
        <p:spPr>
          <a:xfrm>
            <a:off x="6440321" y="5207305"/>
            <a:ext cx="4659479" cy="513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25000"/>
              </a:lnSpc>
              <a:defRPr kumimoji="0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latin typeface="+mn-ea"/>
                <a:ea typeface="+mn-ea"/>
              </a:rPr>
              <a:t>在大厅外空地摆设一颗三米高的挂满圣诞彩铃、贺卡、彩带、雪花、礼物等装饰物的圣诞树，烘托节日气氛。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D62D5E-8777-D903-DC20-5623A77201FA}"/>
              </a:ext>
            </a:extLst>
          </p:cNvPr>
          <p:cNvSpPr txBox="1"/>
          <p:nvPr/>
        </p:nvSpPr>
        <p:spPr>
          <a:xfrm>
            <a:off x="6345071" y="4666472"/>
            <a:ext cx="1607013" cy="36933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参考方案：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CDB649E2-018E-C823-2D66-3DDE1C438CF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BCE93AC4-7C4F-FEF4-CEBB-B11FD6D99C9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E2B800-B4E6-A162-1A28-9BBE924FE629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效果设计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8FA50EC-A984-490F-7CD6-3A6AAF0A5EA2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964A1747-B99A-4DFD-7612-5259F71AC7C2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FDBDEF2C-354A-5FAF-8834-F317DA2DC5FA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AD948FD7-0F58-B9D6-3CA9-5888E32B94C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6E230F72-362F-6F7C-D4FC-083AFA52B80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8A4A2487-E5A4-C5B7-A08F-1802FE235341}"/>
              </a:ext>
            </a:extLst>
          </p:cNvPr>
          <p:cNvSpPr/>
          <p:nvPr/>
        </p:nvSpPr>
        <p:spPr>
          <a:xfrm>
            <a:off x="1561352" y="3339955"/>
            <a:ext cx="4577284" cy="2486857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583E2CE-2CC4-1558-81C6-F2034D27AB62}"/>
              </a:ext>
            </a:extLst>
          </p:cNvPr>
          <p:cNvSpPr/>
          <p:nvPr/>
        </p:nvSpPr>
        <p:spPr>
          <a:xfrm>
            <a:off x="1337676" y="3548439"/>
            <a:ext cx="4628470" cy="2367475"/>
          </a:xfrm>
          <a:prstGeom prst="rect">
            <a:avLst/>
          </a:prstGeom>
          <a:pattFill prst="pct75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CECCA26-3DAC-F009-601B-9760AEDEDE3C}"/>
              </a:ext>
            </a:extLst>
          </p:cNvPr>
          <p:cNvSpPr txBox="1"/>
          <p:nvPr/>
        </p:nvSpPr>
        <p:spPr>
          <a:xfrm>
            <a:off x="1575866" y="3769485"/>
            <a:ext cx="3318689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整体气氛布置特点</a:t>
            </a:r>
          </a:p>
        </p:txBody>
      </p:sp>
      <p:sp>
        <p:nvSpPr>
          <p:cNvPr id="34" name="星形: 四角 33">
            <a:extLst>
              <a:ext uri="{FF2B5EF4-FFF2-40B4-BE49-F238E27FC236}">
                <a16:creationId xmlns:a16="http://schemas.microsoft.com/office/drawing/2014/main" id="{C5E4469A-DBD4-9ECC-5E59-63BCD83F9533}"/>
              </a:ext>
            </a:extLst>
          </p:cNvPr>
          <p:cNvSpPr/>
          <p:nvPr/>
        </p:nvSpPr>
        <p:spPr>
          <a:xfrm rot="20994304">
            <a:off x="1572771" y="2808495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星形: 四角 34">
            <a:extLst>
              <a:ext uri="{FF2B5EF4-FFF2-40B4-BE49-F238E27FC236}">
                <a16:creationId xmlns:a16="http://schemas.microsoft.com/office/drawing/2014/main" id="{46B2753D-1A8C-E0D2-B7EB-0583525F6CB5}"/>
              </a:ext>
            </a:extLst>
          </p:cNvPr>
          <p:cNvSpPr/>
          <p:nvPr/>
        </p:nvSpPr>
        <p:spPr>
          <a:xfrm rot="900000">
            <a:off x="3633656" y="2808494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0E4333-E322-354F-493F-BD4E309C592E}"/>
              </a:ext>
            </a:extLst>
          </p:cNvPr>
          <p:cNvSpPr txBox="1">
            <a:spLocks/>
          </p:cNvSpPr>
          <p:nvPr/>
        </p:nvSpPr>
        <p:spPr>
          <a:xfrm>
            <a:off x="1695819" y="4600184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</a:rPr>
              <a:t>以圣诞树为主体烘托整体氛围感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480527-BCA9-FC37-9529-879BFD907699}"/>
              </a:ext>
            </a:extLst>
          </p:cNvPr>
          <p:cNvSpPr txBox="1">
            <a:spLocks/>
          </p:cNvSpPr>
          <p:nvPr/>
        </p:nvSpPr>
        <p:spPr>
          <a:xfrm>
            <a:off x="1695819" y="5003573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ea"/>
              </a:defRPr>
            </a:lvl1pPr>
          </a:lstStyle>
          <a:p>
            <a:r>
              <a:rPr lang="zh-CN" altLang="en-US" dirty="0"/>
              <a:t>安排圣诞老人的人偶增强代入感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D0B69D-F6F5-A68B-AD1A-A45EB9252F85}"/>
              </a:ext>
            </a:extLst>
          </p:cNvPr>
          <p:cNvSpPr txBox="1">
            <a:spLocks/>
          </p:cNvSpPr>
          <p:nvPr/>
        </p:nvSpPr>
        <p:spPr>
          <a:xfrm>
            <a:off x="1695819" y="5406962"/>
            <a:ext cx="367772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ea"/>
              </a:defRPr>
            </a:lvl1pPr>
          </a:lstStyle>
          <a:p>
            <a:r>
              <a:rPr lang="zh-CN" altLang="en-US" dirty="0"/>
              <a:t>橱窗道具放置有圣诞特点装饰物</a:t>
            </a:r>
          </a:p>
        </p:txBody>
      </p:sp>
      <p:pic>
        <p:nvPicPr>
          <p:cNvPr id="52" name="图形 51">
            <a:extLst>
              <a:ext uri="{FF2B5EF4-FFF2-40B4-BE49-F238E27FC236}">
                <a16:creationId xmlns:a16="http://schemas.microsoft.com/office/drawing/2014/main" id="{A54591B2-A5BB-CA9E-612D-27C3ED989D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0833" y="3680709"/>
            <a:ext cx="703028" cy="666665"/>
          </a:xfrm>
          <a:prstGeom prst="rect">
            <a:avLst/>
          </a:prstGeom>
        </p:spPr>
      </p:pic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2876771-F79A-105D-2126-0F5E096447BC}"/>
              </a:ext>
            </a:extLst>
          </p:cNvPr>
          <p:cNvCxnSpPr/>
          <p:nvPr/>
        </p:nvCxnSpPr>
        <p:spPr>
          <a:xfrm>
            <a:off x="1661623" y="4351067"/>
            <a:ext cx="3992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>
            <a:extLst>
              <a:ext uri="{FF2B5EF4-FFF2-40B4-BE49-F238E27FC236}">
                <a16:creationId xmlns:a16="http://schemas.microsoft.com/office/drawing/2014/main" id="{64A29FB0-AE87-BEAC-28CC-D0ADDD828EB8}"/>
              </a:ext>
            </a:extLst>
          </p:cNvPr>
          <p:cNvSpPr/>
          <p:nvPr/>
        </p:nvSpPr>
        <p:spPr>
          <a:xfrm>
            <a:off x="8982306" y="4204192"/>
            <a:ext cx="314318" cy="314318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图形 55">
            <a:extLst>
              <a:ext uri="{FF2B5EF4-FFF2-40B4-BE49-F238E27FC236}">
                <a16:creationId xmlns:a16="http://schemas.microsoft.com/office/drawing/2014/main" id="{F2D07355-DD1A-AF03-A986-7B9178C5D4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927" y="4551866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67FB6798-4220-5CD8-1A9C-EBB3F38DC6A9}"/>
              </a:ext>
            </a:extLst>
          </p:cNvPr>
          <p:cNvSpPr/>
          <p:nvPr/>
        </p:nvSpPr>
        <p:spPr>
          <a:xfrm>
            <a:off x="4339141" y="2113102"/>
            <a:ext cx="6748793" cy="3586459"/>
          </a:xfrm>
          <a:prstGeom prst="rect">
            <a:avLst/>
          </a:prstGeom>
          <a:solidFill>
            <a:schemeClr val="accent1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63" name="Rectangle 61+">
            <a:extLst>
              <a:ext uri="{FF2B5EF4-FFF2-40B4-BE49-F238E27FC236}">
                <a16:creationId xmlns:a16="http://schemas.microsoft.com/office/drawing/2014/main" id="{9A4C4BC2-5BDC-FF34-CDE5-F8980242AB95}"/>
              </a:ext>
            </a:extLst>
          </p:cNvPr>
          <p:cNvSpPr/>
          <p:nvPr/>
        </p:nvSpPr>
        <p:spPr>
          <a:xfrm>
            <a:off x="4344650" y="2292056"/>
            <a:ext cx="6554085" cy="3228550"/>
          </a:xfrm>
          <a:prstGeom prst="rect">
            <a:avLst/>
          </a:prstGeom>
          <a:solidFill>
            <a:schemeClr val="accent3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E207659B-4C1E-1E75-4EA9-E852C51E519B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C2616CA-3B01-219E-9290-C6018E0F3DCB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74D6386-DC1A-E89C-0CFB-C676EE15833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现场布置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814877C-296B-5026-27A0-3C49FF53CD5E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BA6E6902-5083-F01D-176D-B7952DE7F90C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EB069F56-73FB-74F0-B84B-2F6443BB5885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731989CF-1CD7-13A1-F3F1-CD88C0A203F9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FFDD96D9-6E46-18E8-2911-6BFF6414CD4E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64" name="Rectangle 61++">
            <a:extLst>
              <a:ext uri="{FF2B5EF4-FFF2-40B4-BE49-F238E27FC236}">
                <a16:creationId xmlns:a16="http://schemas.microsoft.com/office/drawing/2014/main" id="{0EA2A325-A80B-19B1-A18C-9ABA2DDDDA2B}"/>
              </a:ext>
            </a:extLst>
          </p:cNvPr>
          <p:cNvSpPr/>
          <p:nvPr/>
        </p:nvSpPr>
        <p:spPr>
          <a:xfrm>
            <a:off x="4761347" y="2504919"/>
            <a:ext cx="5788302" cy="27754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209F950-70E9-B1FA-00C2-AFD556CA092D}"/>
              </a:ext>
            </a:extLst>
          </p:cNvPr>
          <p:cNvSpPr/>
          <p:nvPr/>
        </p:nvSpPr>
        <p:spPr>
          <a:xfrm>
            <a:off x="1561352" y="1793025"/>
            <a:ext cx="3851593" cy="3813114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161EE9-8221-97D7-838A-49FFE23F9E63}"/>
              </a:ext>
            </a:extLst>
          </p:cNvPr>
          <p:cNvSpPr/>
          <p:nvPr/>
        </p:nvSpPr>
        <p:spPr>
          <a:xfrm>
            <a:off x="947737" y="2008770"/>
            <a:ext cx="4270501" cy="38131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AFAD58-FD21-59D1-B135-10F27EEF0C0E}"/>
              </a:ext>
            </a:extLst>
          </p:cNvPr>
          <p:cNvSpPr/>
          <p:nvPr/>
        </p:nvSpPr>
        <p:spPr>
          <a:xfrm>
            <a:off x="1142444" y="2135026"/>
            <a:ext cx="3873226" cy="3818051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D8712BDA-8EF9-BEF1-F72B-487B11043DA7}"/>
              </a:ext>
            </a:extLst>
          </p:cNvPr>
          <p:cNvCxnSpPr/>
          <p:nvPr/>
        </p:nvCxnSpPr>
        <p:spPr>
          <a:xfrm>
            <a:off x="10893935" y="5520606"/>
            <a:ext cx="194707" cy="1789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D1832677-A1D6-B4D7-394B-BA89EAF33701}"/>
              </a:ext>
            </a:extLst>
          </p:cNvPr>
          <p:cNvGrpSpPr/>
          <p:nvPr/>
        </p:nvGrpSpPr>
        <p:grpSpPr>
          <a:xfrm>
            <a:off x="5818332" y="2343906"/>
            <a:ext cx="4945607" cy="3096585"/>
            <a:chOff x="5818332" y="2343906"/>
            <a:chExt cx="4945607" cy="3096585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6FFA7D7D-A464-25F2-79FB-FB69B2095CDD}"/>
                </a:ext>
              </a:extLst>
            </p:cNvPr>
            <p:cNvSpPr/>
            <p:nvPr/>
          </p:nvSpPr>
          <p:spPr>
            <a:xfrm>
              <a:off x="5818332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C75F69A6-CBBE-AB4B-308F-4665B5CF4300}"/>
                </a:ext>
              </a:extLst>
            </p:cNvPr>
            <p:cNvSpPr/>
            <p:nvPr/>
          </p:nvSpPr>
          <p:spPr>
            <a:xfrm>
              <a:off x="6223719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B3FC14C-36DC-6840-A494-9A1895CEDF8D}"/>
                </a:ext>
              </a:extLst>
            </p:cNvPr>
            <p:cNvSpPr/>
            <p:nvPr/>
          </p:nvSpPr>
          <p:spPr>
            <a:xfrm>
              <a:off x="6629106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1517DC7B-F2A3-E0F7-6255-59A0710C2D96}"/>
                </a:ext>
              </a:extLst>
            </p:cNvPr>
            <p:cNvSpPr/>
            <p:nvPr/>
          </p:nvSpPr>
          <p:spPr>
            <a:xfrm>
              <a:off x="7034493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BA2A4F92-2BAA-B3A7-3D0E-59F9BD628D53}"/>
                </a:ext>
              </a:extLst>
            </p:cNvPr>
            <p:cNvSpPr/>
            <p:nvPr/>
          </p:nvSpPr>
          <p:spPr>
            <a:xfrm>
              <a:off x="7439880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4989C58-6C62-97E2-1FD6-703A92F9F542}"/>
                </a:ext>
              </a:extLst>
            </p:cNvPr>
            <p:cNvSpPr/>
            <p:nvPr/>
          </p:nvSpPr>
          <p:spPr>
            <a:xfrm>
              <a:off x="7845267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A1C86C2-93B4-DB78-2874-ACB86F642462}"/>
                </a:ext>
              </a:extLst>
            </p:cNvPr>
            <p:cNvSpPr/>
            <p:nvPr/>
          </p:nvSpPr>
          <p:spPr>
            <a:xfrm>
              <a:off x="8250654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CE4D739-C200-CC43-8B1A-228E1FD3C596}"/>
                </a:ext>
              </a:extLst>
            </p:cNvPr>
            <p:cNvSpPr/>
            <p:nvPr/>
          </p:nvSpPr>
          <p:spPr>
            <a:xfrm>
              <a:off x="8656041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FF1579E6-4E64-A5AE-99BF-4893CA885E95}"/>
                </a:ext>
              </a:extLst>
            </p:cNvPr>
            <p:cNvSpPr/>
            <p:nvPr/>
          </p:nvSpPr>
          <p:spPr>
            <a:xfrm>
              <a:off x="9061428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52296C6-98B4-160D-963D-85FBEB596FD7}"/>
                </a:ext>
              </a:extLst>
            </p:cNvPr>
            <p:cNvSpPr/>
            <p:nvPr/>
          </p:nvSpPr>
          <p:spPr>
            <a:xfrm>
              <a:off x="9466815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22C942E-5DD9-A4DD-B9BC-8DEB12308508}"/>
                </a:ext>
              </a:extLst>
            </p:cNvPr>
            <p:cNvSpPr/>
            <p:nvPr/>
          </p:nvSpPr>
          <p:spPr>
            <a:xfrm>
              <a:off x="9872202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7A67B2F1-E5F1-6349-9CE9-166E05478504}"/>
                </a:ext>
              </a:extLst>
            </p:cNvPr>
            <p:cNvSpPr/>
            <p:nvPr/>
          </p:nvSpPr>
          <p:spPr>
            <a:xfrm>
              <a:off x="10277589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17A391CC-E56F-B2DB-6C40-9107AF762ED5}"/>
                </a:ext>
              </a:extLst>
            </p:cNvPr>
            <p:cNvSpPr/>
            <p:nvPr/>
          </p:nvSpPr>
          <p:spPr>
            <a:xfrm>
              <a:off x="10652268" y="2343906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4AD13AAA-A642-351F-1A66-D01888427DC5}"/>
                </a:ext>
              </a:extLst>
            </p:cNvPr>
            <p:cNvSpPr/>
            <p:nvPr/>
          </p:nvSpPr>
          <p:spPr>
            <a:xfrm>
              <a:off x="10652268" y="2769353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A41CE5BB-2918-8651-9F3B-FFBB375A3844}"/>
                </a:ext>
              </a:extLst>
            </p:cNvPr>
            <p:cNvSpPr/>
            <p:nvPr/>
          </p:nvSpPr>
          <p:spPr>
            <a:xfrm>
              <a:off x="10652268" y="319480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234EFC10-CA5E-1F02-850C-17BEDD3D6115}"/>
                </a:ext>
              </a:extLst>
            </p:cNvPr>
            <p:cNvSpPr/>
            <p:nvPr/>
          </p:nvSpPr>
          <p:spPr>
            <a:xfrm>
              <a:off x="10652268" y="3620247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D0EC7A6-DA4A-F387-E5E6-90911B1B180A}"/>
                </a:ext>
              </a:extLst>
            </p:cNvPr>
            <p:cNvSpPr/>
            <p:nvPr/>
          </p:nvSpPr>
          <p:spPr>
            <a:xfrm>
              <a:off x="10652268" y="4045694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23D7AEE7-C689-61D8-6D2E-F12AFD6B5604}"/>
                </a:ext>
              </a:extLst>
            </p:cNvPr>
            <p:cNvSpPr/>
            <p:nvPr/>
          </p:nvSpPr>
          <p:spPr>
            <a:xfrm>
              <a:off x="10652268" y="4471141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98DD543C-EF51-A72C-E031-6BA7825616B4}"/>
                </a:ext>
              </a:extLst>
            </p:cNvPr>
            <p:cNvSpPr/>
            <p:nvPr/>
          </p:nvSpPr>
          <p:spPr>
            <a:xfrm>
              <a:off x="10652268" y="4896588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8C64B78-0EFB-440C-BBD3-1DD46DA39EFA}"/>
                </a:ext>
              </a:extLst>
            </p:cNvPr>
            <p:cNvSpPr/>
            <p:nvPr/>
          </p:nvSpPr>
          <p:spPr>
            <a:xfrm>
              <a:off x="10652268" y="5322034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F435B3E6-2C96-2B00-88FD-B8CEDE37370E}"/>
                </a:ext>
              </a:extLst>
            </p:cNvPr>
            <p:cNvSpPr/>
            <p:nvPr/>
          </p:nvSpPr>
          <p:spPr>
            <a:xfrm>
              <a:off x="5818332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66B3F90B-0E9C-8D0A-E09D-FF3DC16C26C7}"/>
                </a:ext>
              </a:extLst>
            </p:cNvPr>
            <p:cNvSpPr/>
            <p:nvPr/>
          </p:nvSpPr>
          <p:spPr>
            <a:xfrm>
              <a:off x="6223719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40BA57C6-DDBB-279F-DA96-338AB9A3F377}"/>
                </a:ext>
              </a:extLst>
            </p:cNvPr>
            <p:cNvSpPr/>
            <p:nvPr/>
          </p:nvSpPr>
          <p:spPr>
            <a:xfrm>
              <a:off x="6629106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5264724E-3281-900B-9B44-7E302EFB5B5F}"/>
                </a:ext>
              </a:extLst>
            </p:cNvPr>
            <p:cNvSpPr/>
            <p:nvPr/>
          </p:nvSpPr>
          <p:spPr>
            <a:xfrm>
              <a:off x="7034493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79E48ADA-5255-203E-0ACB-5B923E2CCBAA}"/>
                </a:ext>
              </a:extLst>
            </p:cNvPr>
            <p:cNvSpPr/>
            <p:nvPr/>
          </p:nvSpPr>
          <p:spPr>
            <a:xfrm>
              <a:off x="7439880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0659F754-D182-4FD7-6F1C-D523EAA151E0}"/>
                </a:ext>
              </a:extLst>
            </p:cNvPr>
            <p:cNvSpPr/>
            <p:nvPr/>
          </p:nvSpPr>
          <p:spPr>
            <a:xfrm>
              <a:off x="7845267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267A1E91-E148-1CB7-0679-995A36348F42}"/>
                </a:ext>
              </a:extLst>
            </p:cNvPr>
            <p:cNvSpPr/>
            <p:nvPr/>
          </p:nvSpPr>
          <p:spPr>
            <a:xfrm>
              <a:off x="8250654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05C0CEB1-3E23-0250-6D2A-33F106B8FEB3}"/>
                </a:ext>
              </a:extLst>
            </p:cNvPr>
            <p:cNvSpPr/>
            <p:nvPr/>
          </p:nvSpPr>
          <p:spPr>
            <a:xfrm>
              <a:off x="8656041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E71FB01C-8D2F-67C7-EB2A-5C90478172BE}"/>
                </a:ext>
              </a:extLst>
            </p:cNvPr>
            <p:cNvSpPr/>
            <p:nvPr/>
          </p:nvSpPr>
          <p:spPr>
            <a:xfrm>
              <a:off x="9061428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19A7A54A-173E-25CF-4C40-0A2E2CB91D41}"/>
                </a:ext>
              </a:extLst>
            </p:cNvPr>
            <p:cNvSpPr/>
            <p:nvPr/>
          </p:nvSpPr>
          <p:spPr>
            <a:xfrm>
              <a:off x="9466815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319131B5-D060-7839-196D-98D6EC9BCDD8}"/>
                </a:ext>
              </a:extLst>
            </p:cNvPr>
            <p:cNvSpPr/>
            <p:nvPr/>
          </p:nvSpPr>
          <p:spPr>
            <a:xfrm>
              <a:off x="9872202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AB6F2FDE-43D8-A6AA-E63C-F1B9765216A6}"/>
                </a:ext>
              </a:extLst>
            </p:cNvPr>
            <p:cNvSpPr/>
            <p:nvPr/>
          </p:nvSpPr>
          <p:spPr>
            <a:xfrm>
              <a:off x="10277589" y="5328820"/>
              <a:ext cx="111671" cy="111671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23308845-54CB-948D-9F86-04E669B77D09}"/>
              </a:ext>
            </a:extLst>
          </p:cNvPr>
          <p:cNvSpPr txBox="1"/>
          <p:nvPr/>
        </p:nvSpPr>
        <p:spPr>
          <a:xfrm>
            <a:off x="5579586" y="3000646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设置显眼指示牌、签到处、合影区、游戏互动区、茶歇区。签到处设置签名墙，合影区放置圣诞装饰物及相关手举牌。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295CC7-9BF3-AB66-E0DF-E32790FBBCEF}"/>
              </a:ext>
            </a:extLst>
          </p:cNvPr>
          <p:cNvSpPr txBox="1"/>
          <p:nvPr/>
        </p:nvSpPr>
        <p:spPr>
          <a:xfrm>
            <a:off x="5579585" y="2656557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b="1" dirty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外场布置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829696-525C-CFA2-A16A-E4A7A406C3F9}"/>
              </a:ext>
            </a:extLst>
          </p:cNvPr>
          <p:cNvSpPr txBox="1"/>
          <p:nvPr/>
        </p:nvSpPr>
        <p:spPr>
          <a:xfrm>
            <a:off x="5579586" y="3882102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用圣诞树、圣诞球、圣诞礼盒做舞台正面装饰，穿插金色丝带及与中国结彩灯。安排专业人员对接灯光、音响、泡泡机、烟雾机等。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5FF8A6-DC1D-A4C1-6CF7-B9A2DBF7B599}"/>
              </a:ext>
            </a:extLst>
          </p:cNvPr>
          <p:cNvSpPr txBox="1"/>
          <p:nvPr/>
        </p:nvSpPr>
        <p:spPr>
          <a:xfrm>
            <a:off x="5579585" y="3538013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b="1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舞台布置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7215EE4-E13D-F2B3-AFA6-9ECB927F6B88}"/>
              </a:ext>
            </a:extLst>
          </p:cNvPr>
          <p:cNvSpPr txBox="1"/>
          <p:nvPr/>
        </p:nvSpPr>
        <p:spPr>
          <a:xfrm>
            <a:off x="5579587" y="4763557"/>
            <a:ext cx="4771382" cy="440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+mn-ea"/>
              </a:rPr>
              <a:t>会场两侧用彩色圣诞球做装饰，用彩色丝带串联公司各部门风采展示合影照片。同时注意餐桌与鲜花的摆放。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450C88-3087-64B4-7636-AFE61F764591}"/>
              </a:ext>
            </a:extLst>
          </p:cNvPr>
          <p:cNvSpPr txBox="1"/>
          <p:nvPr/>
        </p:nvSpPr>
        <p:spPr>
          <a:xfrm>
            <a:off x="5579586" y="4419468"/>
            <a:ext cx="1698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b="1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内场装饰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F51E63E-53E7-D710-2BE5-78F82A3FACC0}"/>
              </a:ext>
            </a:extLst>
          </p:cNvPr>
          <p:cNvGrpSpPr/>
          <p:nvPr/>
        </p:nvGrpSpPr>
        <p:grpSpPr>
          <a:xfrm>
            <a:off x="8911854" y="1706383"/>
            <a:ext cx="2332409" cy="570136"/>
            <a:chOff x="9141370" y="1852474"/>
            <a:chExt cx="2332409" cy="570136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2B2A87C-2C8C-6ADF-6910-94C9D80218DA}"/>
                </a:ext>
              </a:extLst>
            </p:cNvPr>
            <p:cNvCxnSpPr/>
            <p:nvPr/>
          </p:nvCxnSpPr>
          <p:spPr>
            <a:xfrm flipV="1">
              <a:off x="11049556" y="2123485"/>
              <a:ext cx="184230" cy="1842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55+">
              <a:extLst>
                <a:ext uri="{FF2B5EF4-FFF2-40B4-BE49-F238E27FC236}">
                  <a16:creationId xmlns:a16="http://schemas.microsoft.com/office/drawing/2014/main" id="{00494FBA-3F6A-F19D-C7F4-49ECA0D085F5}"/>
                </a:ext>
              </a:extLst>
            </p:cNvPr>
            <p:cNvSpPr/>
            <p:nvPr/>
          </p:nvSpPr>
          <p:spPr>
            <a:xfrm>
              <a:off x="9192142" y="1901606"/>
              <a:ext cx="2281637" cy="512559"/>
            </a:xfrm>
            <a:prstGeom prst="rect">
              <a:avLst/>
            </a:prstGeom>
            <a:solidFill>
              <a:schemeClr val="bg1"/>
            </a:solidFill>
            <a:ln w="13716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>
              <a:noAutofit/>
            </a:bodyPr>
            <a:lstStyle/>
            <a:p>
              <a:pPr algn="ctr"/>
              <a:endParaRPr lang="zh-CN" altLang="en-US" sz="972">
                <a:latin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6BC6D75-06D6-AD87-B680-360825F0BDE2}"/>
                </a:ext>
              </a:extLst>
            </p:cNvPr>
            <p:cNvSpPr/>
            <p:nvPr/>
          </p:nvSpPr>
          <p:spPr>
            <a:xfrm>
              <a:off x="9141370" y="1852474"/>
              <a:ext cx="2281637" cy="512559"/>
            </a:xfrm>
            <a:prstGeom prst="rect">
              <a:avLst/>
            </a:prstGeom>
            <a:pattFill prst="pct90">
              <a:fgClr>
                <a:schemeClr val="accent4"/>
              </a:fgClr>
              <a:bgClr>
                <a:schemeClr val="bg1"/>
              </a:bgClr>
            </a:pattFill>
            <a:ln w="13716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>
              <a:noAutofit/>
            </a:bodyPr>
            <a:lstStyle/>
            <a:p>
              <a:pPr algn="ctr"/>
              <a:endParaRPr lang="zh-CN" altLang="en-US" sz="972">
                <a:latin typeface="+mn-ea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5F9F744-12DD-888E-53D2-41DA2B42C601}"/>
                </a:ext>
              </a:extLst>
            </p:cNvPr>
            <p:cNvGrpSpPr/>
            <p:nvPr/>
          </p:nvGrpSpPr>
          <p:grpSpPr>
            <a:xfrm>
              <a:off x="9271633" y="2357213"/>
              <a:ext cx="2174088" cy="65397"/>
              <a:chOff x="4477" y="7915"/>
              <a:chExt cx="2715" cy="105"/>
            </a:xfrm>
          </p:grpSpPr>
          <p:sp>
            <p:nvSpPr>
              <p:cNvPr id="36" name="矩形: 圆角 16">
                <a:extLst>
                  <a:ext uri="{FF2B5EF4-FFF2-40B4-BE49-F238E27FC236}">
                    <a16:creationId xmlns:a16="http://schemas.microsoft.com/office/drawing/2014/main" id="{1BA3941A-9B2D-FCDB-0923-EFC79405EBCA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7860661">
                <a:off x="443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7" name="矩形: 圆角 110">
                <a:extLst>
                  <a:ext uri="{FF2B5EF4-FFF2-40B4-BE49-F238E27FC236}">
                    <a16:creationId xmlns:a16="http://schemas.microsoft.com/office/drawing/2014/main" id="{2F4B2548-B0E3-5668-5ABE-F15EA77CC84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7860660">
                <a:off x="4564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8" name="矩形: 圆角 111">
                <a:extLst>
                  <a:ext uri="{FF2B5EF4-FFF2-40B4-BE49-F238E27FC236}">
                    <a16:creationId xmlns:a16="http://schemas.microsoft.com/office/drawing/2014/main" id="{235043CA-B73B-7C4C-14EB-7BE2D65BAA6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17860660">
                <a:off x="469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9" name="矩形: 圆角 112">
                <a:extLst>
                  <a:ext uri="{FF2B5EF4-FFF2-40B4-BE49-F238E27FC236}">
                    <a16:creationId xmlns:a16="http://schemas.microsoft.com/office/drawing/2014/main" id="{9576E462-FF07-7538-7780-73E67A0B7F3A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17860660">
                <a:off x="4820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0" name="矩形: 圆角 113">
                <a:extLst>
                  <a:ext uri="{FF2B5EF4-FFF2-40B4-BE49-F238E27FC236}">
                    <a16:creationId xmlns:a16="http://schemas.microsoft.com/office/drawing/2014/main" id="{2884B32D-4C79-9828-72A5-1790C9266D9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17860660">
                <a:off x="4948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1" name="矩形: 圆角 114">
                <a:extLst>
                  <a:ext uri="{FF2B5EF4-FFF2-40B4-BE49-F238E27FC236}">
                    <a16:creationId xmlns:a16="http://schemas.microsoft.com/office/drawing/2014/main" id="{DE048F91-017B-8740-0C9E-0E0173B8420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17860660">
                <a:off x="507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2" name="矩形: 圆角 115">
                <a:extLst>
                  <a:ext uri="{FF2B5EF4-FFF2-40B4-BE49-F238E27FC236}">
                    <a16:creationId xmlns:a16="http://schemas.microsoft.com/office/drawing/2014/main" id="{A1F6B89E-E036-B44F-B881-3717AD530A6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17860660">
                <a:off x="5205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3" name="矩形: 圆角 116">
                <a:extLst>
                  <a:ext uri="{FF2B5EF4-FFF2-40B4-BE49-F238E27FC236}">
                    <a16:creationId xmlns:a16="http://schemas.microsoft.com/office/drawing/2014/main" id="{330FEF9A-12F0-DB08-3859-6E872C4E2EA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7860660">
                <a:off x="533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4" name="矩形: 圆角 117">
                <a:extLst>
                  <a:ext uri="{FF2B5EF4-FFF2-40B4-BE49-F238E27FC236}">
                    <a16:creationId xmlns:a16="http://schemas.microsoft.com/office/drawing/2014/main" id="{FD02AC7A-74A4-D1D0-4A30-CC8CDB335D6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7860660">
                <a:off x="5461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5" name="矩形: 圆角 118">
                <a:extLst>
                  <a:ext uri="{FF2B5EF4-FFF2-40B4-BE49-F238E27FC236}">
                    <a16:creationId xmlns:a16="http://schemas.microsoft.com/office/drawing/2014/main" id="{B98B0942-0094-2001-0AA2-235A4D93D588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17860660">
                <a:off x="5589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矩形: 圆角 119">
                <a:extLst>
                  <a:ext uri="{FF2B5EF4-FFF2-40B4-BE49-F238E27FC236}">
                    <a16:creationId xmlns:a16="http://schemas.microsoft.com/office/drawing/2014/main" id="{B123CA10-F56F-3BF7-9C6B-0110804E10B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7860660">
                <a:off x="571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矩形: 圆角 120">
                <a:extLst>
                  <a:ext uri="{FF2B5EF4-FFF2-40B4-BE49-F238E27FC236}">
                    <a16:creationId xmlns:a16="http://schemas.microsoft.com/office/drawing/2014/main" id="{4CCCB901-BD35-99E6-9CFE-C7926246736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7860660">
                <a:off x="584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矩形: 圆角 121">
                <a:extLst>
                  <a:ext uri="{FF2B5EF4-FFF2-40B4-BE49-F238E27FC236}">
                    <a16:creationId xmlns:a16="http://schemas.microsoft.com/office/drawing/2014/main" id="{2664C026-A873-AC29-0D0F-2C452384752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 rot="17860660">
                <a:off x="5974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矩形: 圆角 122">
                <a:extLst>
                  <a:ext uri="{FF2B5EF4-FFF2-40B4-BE49-F238E27FC236}">
                    <a16:creationId xmlns:a16="http://schemas.microsoft.com/office/drawing/2014/main" id="{63BF9DBC-2709-A0C3-0A1E-EC00FB33CF5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rot="17860660">
                <a:off x="6102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0" name="矩形: 圆角 123">
                <a:extLst>
                  <a:ext uri="{FF2B5EF4-FFF2-40B4-BE49-F238E27FC236}">
                    <a16:creationId xmlns:a16="http://schemas.microsoft.com/office/drawing/2014/main" id="{EBFE2131-FEAA-15EB-8709-C52024EB73F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17860660">
                <a:off x="6230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1" name="矩形: 圆角 124">
                <a:extLst>
                  <a:ext uri="{FF2B5EF4-FFF2-40B4-BE49-F238E27FC236}">
                    <a16:creationId xmlns:a16="http://schemas.microsoft.com/office/drawing/2014/main" id="{A278AFC2-C62E-2591-47E0-3111EE25742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7860660">
                <a:off x="6358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矩形: 圆角 125">
                <a:extLst>
                  <a:ext uri="{FF2B5EF4-FFF2-40B4-BE49-F238E27FC236}">
                    <a16:creationId xmlns:a16="http://schemas.microsoft.com/office/drawing/2014/main" id="{6390745B-A340-994C-848B-3BCB26EC29E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rot="17860660">
                <a:off x="6486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3" name="矩形: 圆角 126">
                <a:extLst>
                  <a:ext uri="{FF2B5EF4-FFF2-40B4-BE49-F238E27FC236}">
                    <a16:creationId xmlns:a16="http://schemas.microsoft.com/office/drawing/2014/main" id="{A6DF328E-7AA0-B6E2-F27B-886CF6B52B0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7860660">
                <a:off x="6615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4" name="矩形: 圆角 127">
                <a:extLst>
                  <a:ext uri="{FF2B5EF4-FFF2-40B4-BE49-F238E27FC236}">
                    <a16:creationId xmlns:a16="http://schemas.microsoft.com/office/drawing/2014/main" id="{83190A56-9E15-7FB6-74C1-5845F372606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 rot="17860660">
                <a:off x="6743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5" name="矩形: 圆角 128">
                <a:extLst>
                  <a:ext uri="{FF2B5EF4-FFF2-40B4-BE49-F238E27FC236}">
                    <a16:creationId xmlns:a16="http://schemas.microsoft.com/office/drawing/2014/main" id="{0154202E-6696-A592-772B-82949E89BBA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rot="17860660">
                <a:off x="6871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6" name="矩形: 圆角 129">
                <a:extLst>
                  <a:ext uri="{FF2B5EF4-FFF2-40B4-BE49-F238E27FC236}">
                    <a16:creationId xmlns:a16="http://schemas.microsoft.com/office/drawing/2014/main" id="{345E7DC1-1A12-7ADA-CB10-8F14A78AD0C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 rot="17860660">
                <a:off x="6999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7" name="矩形: 圆角 94">
                <a:extLst>
                  <a:ext uri="{FF2B5EF4-FFF2-40B4-BE49-F238E27FC236}">
                    <a16:creationId xmlns:a16="http://schemas.microsoft.com/office/drawing/2014/main" id="{F3C4C152-F9CD-6817-BDC9-E7E095CBFFD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17860661">
                <a:off x="7127" y="7956"/>
                <a:ext cx="105" cy="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9378" tIns="24689" rIns="49378" bIns="24689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97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59" name="星形: 四角 58">
              <a:extLst>
                <a:ext uri="{FF2B5EF4-FFF2-40B4-BE49-F238E27FC236}">
                  <a16:creationId xmlns:a16="http://schemas.microsoft.com/office/drawing/2014/main" id="{4F35DE36-62C2-031F-3757-CAC40A978924}"/>
                </a:ext>
              </a:extLst>
            </p:cNvPr>
            <p:cNvSpPr/>
            <p:nvPr/>
          </p:nvSpPr>
          <p:spPr>
            <a:xfrm rot="17961493">
              <a:off x="10953956" y="1886990"/>
              <a:ext cx="188603" cy="227384"/>
            </a:xfrm>
            <a:prstGeom prst="star4">
              <a:avLst>
                <a:gd name="adj" fmla="val 18287"/>
              </a:avLst>
            </a:prstGeom>
            <a:solidFill>
              <a:schemeClr val="accent3"/>
            </a:solidFill>
            <a:ln w="1303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909" tIns="23454" rIns="46909" bIns="23454" rtlCol="0" anchor="ctr">
              <a:noAutofit/>
            </a:bodyPr>
            <a:lstStyle/>
            <a:p>
              <a:pPr algn="ctr"/>
              <a:endParaRPr lang="en-US" sz="923"/>
            </a:p>
          </p:txBody>
        </p:sp>
        <p:sp>
          <p:nvSpPr>
            <p:cNvPr id="60" name="星形: 四角 59">
              <a:extLst>
                <a:ext uri="{FF2B5EF4-FFF2-40B4-BE49-F238E27FC236}">
                  <a16:creationId xmlns:a16="http://schemas.microsoft.com/office/drawing/2014/main" id="{85198594-5C4E-FD88-6521-1FD5DA626282}"/>
                </a:ext>
              </a:extLst>
            </p:cNvPr>
            <p:cNvSpPr/>
            <p:nvPr/>
          </p:nvSpPr>
          <p:spPr>
            <a:xfrm rot="16801825">
              <a:off x="11095232" y="2009425"/>
              <a:ext cx="172104" cy="180776"/>
            </a:xfrm>
            <a:prstGeom prst="star4">
              <a:avLst>
                <a:gd name="adj" fmla="val 18287"/>
              </a:avLst>
            </a:prstGeom>
            <a:solidFill>
              <a:schemeClr val="bg1"/>
            </a:solidFill>
            <a:ln w="1303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909" tIns="23454" rIns="46909" bIns="23454" rtlCol="0" anchor="ctr">
              <a:noAutofit/>
            </a:bodyPr>
            <a:lstStyle/>
            <a:p>
              <a:pPr algn="ctr"/>
              <a:endParaRPr lang="en-US" sz="923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B6A5BDF5-DE4C-FB93-AFD4-1D7D6E7F796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9364540" y="1877203"/>
              <a:ext cx="1712749" cy="309083"/>
            </a:xfrm>
            <a:prstGeom prst="rect">
              <a:avLst/>
            </a:prstGeom>
            <a:noFill/>
            <a:ln>
              <a:noFill/>
            </a:ln>
            <a:effectLst>
              <a:outerShdw dist="6858" dir="2700029" algn="tl" rotWithShape="0">
                <a:prstClr val="black"/>
              </a:outerShdw>
            </a:effectLst>
          </p:spPr>
          <p:txBody>
            <a:bodyPr wrap="square" lIns="49378" tIns="24689" rIns="49378" bIns="24689" rtlCol="0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6600" b="1" i="0" u="none" strike="noStrike" cap="none" spc="0" normalizeH="0" baseline="0">
                  <a:ln w="254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dist="88900" dir="2700000" algn="tl" rotWithShape="0">
                      <a:schemeClr val="tx1"/>
                    </a:outerShdw>
                  </a:effectLst>
                  <a:uLnTx/>
                  <a:uFillTx/>
                  <a:latin typeface="+mn-ea"/>
                </a:defRPr>
              </a:lvl1pPr>
            </a:lstStyle>
            <a:p>
              <a:r>
                <a:rPr lang="zh-CN" altLang="en-US" sz="2800" b="0" dirty="0">
                  <a:ln w="6858">
                    <a:solidFill>
                      <a:schemeClr val="tx1"/>
                    </a:solidFill>
                  </a:ln>
                  <a:effectLst>
                    <a:outerShdw dist="48006" dir="2700004" algn="tl" rotWithShape="0">
                      <a:schemeClr val="tx1"/>
                    </a:outerShdw>
                  </a:effectLst>
                  <a:latin typeface="+mj-ea"/>
                  <a:ea typeface="+mj-ea"/>
                </a:rPr>
                <a:t>布置要点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6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形 57">
            <a:extLst>
              <a:ext uri="{FF2B5EF4-FFF2-40B4-BE49-F238E27FC236}">
                <a16:creationId xmlns:a16="http://schemas.microsoft.com/office/drawing/2014/main" id="{07301D14-3335-8840-081C-7811F07650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82364">
            <a:off x="8591192" y="1895255"/>
            <a:ext cx="399843" cy="440554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C6362000-39F1-4C78-1A22-C481A87A9FA7}"/>
              </a:ext>
            </a:extLst>
          </p:cNvPr>
          <p:cNvGrpSpPr/>
          <p:nvPr/>
        </p:nvGrpSpPr>
        <p:grpSpPr>
          <a:xfrm>
            <a:off x="6225846" y="1671327"/>
            <a:ext cx="2377458" cy="3791200"/>
            <a:chOff x="6330983" y="1671327"/>
            <a:chExt cx="2377458" cy="37912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9DD9DB3-9AA6-C794-7867-F82F2E80B312}"/>
                </a:ext>
              </a:extLst>
            </p:cNvPr>
            <p:cNvSpPr/>
            <p:nvPr/>
          </p:nvSpPr>
          <p:spPr>
            <a:xfrm>
              <a:off x="6470092" y="1819455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7F2E94E-DBE4-BC1F-BAF0-842040123F75}"/>
                </a:ext>
              </a:extLst>
            </p:cNvPr>
            <p:cNvSpPr/>
            <p:nvPr/>
          </p:nvSpPr>
          <p:spPr>
            <a:xfrm>
              <a:off x="6330983" y="1671327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EB89F1E-B2ED-3D65-301A-392EAF15A57A}"/>
                </a:ext>
              </a:extLst>
            </p:cNvPr>
            <p:cNvSpPr/>
            <p:nvPr/>
          </p:nvSpPr>
          <p:spPr>
            <a:xfrm>
              <a:off x="6401791" y="1732506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F7C290E-9176-2240-CE51-7668640A6EBA}"/>
                </a:ext>
              </a:extLst>
            </p:cNvPr>
            <p:cNvSpPr/>
            <p:nvPr/>
          </p:nvSpPr>
          <p:spPr>
            <a:xfrm flipV="1">
              <a:off x="6580805" y="1905222"/>
              <a:ext cx="1880320" cy="1396048"/>
            </a:xfrm>
            <a:prstGeom prst="rect">
              <a:avLst/>
            </a:prstGeom>
            <a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B373E3E-1976-9F9C-3959-983788F9622F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3503802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盲盒拆拆拆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E6A12D2-FD85-8F11-62AD-88DF36EA0F70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05" y="3980909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73ABC3C-639D-1EEA-2028-480FCDB6F0D7}"/>
                </a:ext>
              </a:extLst>
            </p:cNvPr>
            <p:cNvSpPr txBox="1">
              <a:spLocks/>
            </p:cNvSpPr>
            <p:nvPr/>
          </p:nvSpPr>
          <p:spPr>
            <a:xfrm>
              <a:off x="6580804" y="4173621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签到领取圣诞福卡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E80B0CA-F3E6-C24F-CE7A-7920B03D75F1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4525955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凭借福卡兑换盲盒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4635DCA-928B-2E0C-6EA4-C12142DAFD88}"/>
                </a:ext>
              </a:extLst>
            </p:cNvPr>
            <p:cNvSpPr txBox="1">
              <a:spLocks/>
            </p:cNvSpPr>
            <p:nvPr/>
          </p:nvSpPr>
          <p:spPr>
            <a:xfrm>
              <a:off x="6580805" y="4878289"/>
              <a:ext cx="19885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拆解盲盒收获惊喜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C12A381-9892-6640-E435-443E20A4D56D}"/>
              </a:ext>
            </a:extLst>
          </p:cNvPr>
          <p:cNvGrpSpPr/>
          <p:nvPr/>
        </p:nvGrpSpPr>
        <p:grpSpPr>
          <a:xfrm>
            <a:off x="8866805" y="2176712"/>
            <a:ext cx="2377458" cy="3791200"/>
            <a:chOff x="8799808" y="2176712"/>
            <a:chExt cx="2377458" cy="37912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617FDB9-0151-069B-55BB-545AB997AF19}"/>
                </a:ext>
              </a:extLst>
            </p:cNvPr>
            <p:cNvSpPr/>
            <p:nvPr/>
          </p:nvSpPr>
          <p:spPr>
            <a:xfrm>
              <a:off x="8938917" y="2324840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FEDB4E8-3442-F7F4-A73B-554CF5E44691}"/>
                </a:ext>
              </a:extLst>
            </p:cNvPr>
            <p:cNvSpPr/>
            <p:nvPr/>
          </p:nvSpPr>
          <p:spPr>
            <a:xfrm>
              <a:off x="8799808" y="2176712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E7A97340-94BB-D809-8F02-F42FB8709CD2}"/>
                </a:ext>
              </a:extLst>
            </p:cNvPr>
            <p:cNvSpPr/>
            <p:nvPr/>
          </p:nvSpPr>
          <p:spPr>
            <a:xfrm>
              <a:off x="8870616" y="2237891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CADDDE3-01D7-475C-59FB-F3C7892EFDA3}"/>
                </a:ext>
              </a:extLst>
            </p:cNvPr>
            <p:cNvSpPr/>
            <p:nvPr/>
          </p:nvSpPr>
          <p:spPr>
            <a:xfrm>
              <a:off x="9049630" y="2410607"/>
              <a:ext cx="1880320" cy="1396048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1168328-0B2E-5F65-48C4-43581A5540D5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4009187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圣诞大蛋糕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4A17D42-D4EB-38F7-8F42-9AC493996FBB}"/>
                </a:ext>
              </a:extLst>
            </p:cNvPr>
            <p:cNvCxnSpPr>
              <a:cxnSpLocks/>
            </p:cNvCxnSpPr>
            <p:nvPr/>
          </p:nvCxnSpPr>
          <p:spPr>
            <a:xfrm>
              <a:off x="9049630" y="4486294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45068D9-F03F-35D2-D5CD-6DED5716D3D8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4679006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签到领取纪念徽章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D946208-BB3F-920C-3706-9D3B2958F86F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5031340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班子领导共切蛋糕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BD354DC-B20C-80BD-6621-A40AD37CF50C}"/>
                </a:ext>
              </a:extLst>
            </p:cNvPr>
            <p:cNvSpPr txBox="1">
              <a:spLocks/>
            </p:cNvSpPr>
            <p:nvPr/>
          </p:nvSpPr>
          <p:spPr>
            <a:xfrm>
              <a:off x="9049630" y="5383674"/>
              <a:ext cx="1917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凭借徽章领取蛋糕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B78A132-2D08-11ED-76A3-DBF0F3B94DF7}"/>
              </a:ext>
            </a:extLst>
          </p:cNvPr>
          <p:cNvGrpSpPr/>
          <p:nvPr/>
        </p:nvGrpSpPr>
        <p:grpSpPr>
          <a:xfrm>
            <a:off x="943926" y="1671327"/>
            <a:ext cx="2377458" cy="3791200"/>
            <a:chOff x="943926" y="1671327"/>
            <a:chExt cx="2377458" cy="3791200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C74A7D7E-063A-275F-B5EB-853F83991DD8}"/>
                </a:ext>
              </a:extLst>
            </p:cNvPr>
            <p:cNvSpPr/>
            <p:nvPr/>
          </p:nvSpPr>
          <p:spPr>
            <a:xfrm>
              <a:off x="1083035" y="1819455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65A9BDE2-3058-E883-8DFB-EF836EE619A2}"/>
                </a:ext>
              </a:extLst>
            </p:cNvPr>
            <p:cNvSpPr/>
            <p:nvPr/>
          </p:nvSpPr>
          <p:spPr>
            <a:xfrm>
              <a:off x="943926" y="1671327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092E0BBF-1E97-D544-BE7F-55C27AD27123}"/>
                </a:ext>
              </a:extLst>
            </p:cNvPr>
            <p:cNvSpPr/>
            <p:nvPr/>
          </p:nvSpPr>
          <p:spPr>
            <a:xfrm>
              <a:off x="1014734" y="1732506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52B0E3C-B76F-2E0F-EC02-703746405B62}"/>
                </a:ext>
              </a:extLst>
            </p:cNvPr>
            <p:cNvSpPr/>
            <p:nvPr/>
          </p:nvSpPr>
          <p:spPr>
            <a:xfrm>
              <a:off x="1193748" y="1905222"/>
              <a:ext cx="1880320" cy="1396048"/>
            </a:xfrm>
            <a:prstGeom prst="rect">
              <a:avLst/>
            </a:prstGeom>
            <a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077DF31-4644-0BB0-05A8-9290DE614CFC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3503802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>
                <a:defRPr sz="2200" b="1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圣诞打卡墙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B8A3D31-2130-B374-7125-64429E0CF879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48" y="3980909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59F6244-4DE9-E812-3E8F-EB9D73489492}"/>
                </a:ext>
              </a:extLst>
            </p:cNvPr>
            <p:cNvSpPr txBox="1">
              <a:spLocks/>
            </p:cNvSpPr>
            <p:nvPr/>
          </p:nvSpPr>
          <p:spPr>
            <a:xfrm>
              <a:off x="1193747" y="4173621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场外设合影背景墙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358B154-58CC-4E08-4137-5F06AD0CF347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4525955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团队合影打卡集赞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DDACE80-0DEF-258B-8C3B-A6E9D46EFC7B}"/>
                </a:ext>
              </a:extLst>
            </p:cNvPr>
            <p:cNvSpPr txBox="1">
              <a:spLocks/>
            </p:cNvSpPr>
            <p:nvPr/>
          </p:nvSpPr>
          <p:spPr>
            <a:xfrm>
              <a:off x="1193748" y="4878289"/>
              <a:ext cx="188031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获胜人员抽取奖品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EB0DE46-E44C-00AE-C62D-6B8AC3FB658C}"/>
              </a:ext>
            </a:extLst>
          </p:cNvPr>
          <p:cNvGrpSpPr/>
          <p:nvPr/>
        </p:nvGrpSpPr>
        <p:grpSpPr>
          <a:xfrm>
            <a:off x="3584886" y="2324840"/>
            <a:ext cx="2377458" cy="3791200"/>
            <a:chOff x="3638707" y="2324840"/>
            <a:chExt cx="2377458" cy="3791200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8D8E538-F1BF-0F6B-323E-78E52AA3A0EC}"/>
                </a:ext>
              </a:extLst>
            </p:cNvPr>
            <p:cNvSpPr/>
            <p:nvPr/>
          </p:nvSpPr>
          <p:spPr>
            <a:xfrm>
              <a:off x="3777816" y="2472968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F1913E7A-0440-DE24-4E6C-D998809C8DCE}"/>
                </a:ext>
              </a:extLst>
            </p:cNvPr>
            <p:cNvSpPr/>
            <p:nvPr/>
          </p:nvSpPr>
          <p:spPr>
            <a:xfrm>
              <a:off x="3638707" y="2324840"/>
              <a:ext cx="2238349" cy="364307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>
              <a:outerShdw blurRad="482600" dist="190500" dir="5400000" sx="95000" sy="95000" algn="t" rotWithShape="0">
                <a:schemeClr val="accent2">
                  <a:alpha val="40000"/>
                </a:schemeClr>
              </a:outerShdw>
            </a:effectLst>
          </p:spPr>
          <p:txBody>
            <a:bodyPr rtlCol="0" anchor="ctr">
              <a:noAutofit/>
            </a:bodyPr>
            <a:lstStyle/>
            <a:p>
              <a:pPr algn="ctr"/>
              <a:endParaRPr lang="zh-CN" altLang="en-US" kern="0">
                <a:latin typeface="+mj-ea"/>
                <a:ea typeface="+mj-ea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E0C3B2A5-DDE5-51BE-30F7-19513743C73F}"/>
                </a:ext>
              </a:extLst>
            </p:cNvPr>
            <p:cNvSpPr/>
            <p:nvPr/>
          </p:nvSpPr>
          <p:spPr>
            <a:xfrm>
              <a:off x="3709515" y="2386019"/>
              <a:ext cx="2238349" cy="3643072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7CCD9F2-3F19-56C0-41DF-28AE8615F856}"/>
                </a:ext>
              </a:extLst>
            </p:cNvPr>
            <p:cNvSpPr/>
            <p:nvPr/>
          </p:nvSpPr>
          <p:spPr>
            <a:xfrm>
              <a:off x="3888529" y="2558735"/>
              <a:ext cx="1880320" cy="1396048"/>
            </a:xfrm>
            <a:prstGeom prst="rect">
              <a:avLst/>
            </a:prstGeom>
            <a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AA44137-72D3-36E7-6F49-C490F3C3B7F9}"/>
                </a:ext>
              </a:extLst>
            </p:cNvPr>
            <p:cNvSpPr txBox="1">
              <a:spLocks/>
            </p:cNvSpPr>
            <p:nvPr/>
          </p:nvSpPr>
          <p:spPr>
            <a:xfrm>
              <a:off x="3888529" y="4157315"/>
              <a:ext cx="183721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200" b="1" dirty="0">
                  <a:ln w="12700">
                    <a:solidFill>
                      <a:schemeClr val="tx2"/>
                    </a:solidFill>
                  </a:ln>
                  <a:solidFill>
                    <a:schemeClr val="bg1"/>
                  </a:solidFill>
                  <a:effectLst>
                    <a:outerShdw dist="76200" dir="2700000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狂欢帽子节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BC5FB03-1741-7E19-95B4-F2F0F6B49E04}"/>
                </a:ext>
              </a:extLst>
            </p:cNvPr>
            <p:cNvCxnSpPr>
              <a:cxnSpLocks/>
            </p:cNvCxnSpPr>
            <p:nvPr/>
          </p:nvCxnSpPr>
          <p:spPr>
            <a:xfrm>
              <a:off x="3888529" y="4634422"/>
              <a:ext cx="1880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B1EC434-4C9D-66E0-8A41-A16153FB28E6}"/>
                </a:ext>
              </a:extLst>
            </p:cNvPr>
            <p:cNvSpPr txBox="1"/>
            <p:nvPr/>
          </p:nvSpPr>
          <p:spPr>
            <a:xfrm>
              <a:off x="3888529" y="4827134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需组队参与集体</a:t>
              </a:r>
              <a:r>
                <a:rPr lang="en-US" altLang="zh-CN" sz="1600" dirty="0">
                  <a:latin typeface="+mn-ea"/>
                </a:rPr>
                <a:t>PK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A122FAC-5AC8-3559-70BF-32769CCEFBEA}"/>
                </a:ext>
              </a:extLst>
            </p:cNvPr>
            <p:cNvSpPr txBox="1"/>
            <p:nvPr/>
          </p:nvSpPr>
          <p:spPr>
            <a:xfrm>
              <a:off x="3888529" y="5179468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用圣诞帽装装饰球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27F208A-AFAC-411B-FC5E-94924002F5A6}"/>
                </a:ext>
              </a:extLst>
            </p:cNvPr>
            <p:cNvSpPr txBox="1"/>
            <p:nvPr/>
          </p:nvSpPr>
          <p:spPr>
            <a:xfrm>
              <a:off x="3888529" y="5531802"/>
              <a:ext cx="187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latin typeface="+mn-ea"/>
                </a:rPr>
                <a:t>获胜团队抽取奖品</a:t>
              </a:r>
            </a:p>
          </p:txBody>
        </p:sp>
      </p:grp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7588EC9B-A15E-8D51-CCFE-7B8CC275CF0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D1EB783B-7E51-6E9D-529E-78DB6A210A4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8DB0763-771F-9A83-41F3-4ADC5C11902A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现场布置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916F8C-532D-E203-D2FF-96BD9845F1B0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FD96BEF4-EB35-55A7-1D6C-B41E085165A9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A05E5DFA-A0C7-7A74-0E5B-382BF9053D49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7B9FF55E-0ACF-79A7-3D9B-54D14881F08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FAAB044C-18A1-E383-EA22-BF91DFACFB2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pic>
        <p:nvPicPr>
          <p:cNvPr id="57" name="图形 56">
            <a:extLst>
              <a:ext uri="{FF2B5EF4-FFF2-40B4-BE49-F238E27FC236}">
                <a16:creationId xmlns:a16="http://schemas.microsoft.com/office/drawing/2014/main" id="{24E241F0-4AA4-7A54-A08A-4F1D966D0E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7020" y="5489777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55+">
            <a:extLst>
              <a:ext uri="{FF2B5EF4-FFF2-40B4-BE49-F238E27FC236}">
                <a16:creationId xmlns:a16="http://schemas.microsoft.com/office/drawing/2014/main" id="{FD22CCC1-EA97-7F5D-41F2-4DBC35675438}"/>
              </a:ext>
            </a:extLst>
          </p:cNvPr>
          <p:cNvSpPr/>
          <p:nvPr/>
        </p:nvSpPr>
        <p:spPr>
          <a:xfrm>
            <a:off x="1486211" y="3204837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A030259-CEFE-A18F-1850-28F7A858D701}"/>
              </a:ext>
            </a:extLst>
          </p:cNvPr>
          <p:cNvSpPr/>
          <p:nvPr/>
        </p:nvSpPr>
        <p:spPr>
          <a:xfrm>
            <a:off x="1392188" y="3113852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51FF2A2-9AB7-479B-54AC-5390A41139F5}"/>
              </a:ext>
            </a:extLst>
          </p:cNvPr>
          <p:cNvGrpSpPr/>
          <p:nvPr/>
        </p:nvGrpSpPr>
        <p:grpSpPr>
          <a:xfrm>
            <a:off x="1632637" y="4049688"/>
            <a:ext cx="4026268" cy="120828"/>
            <a:chOff x="3374" y="8217"/>
            <a:chExt cx="5028" cy="194"/>
          </a:xfrm>
        </p:grpSpPr>
        <p:sp>
          <p:nvSpPr>
            <p:cNvPr id="59" name="矩形: 圆角 16">
              <a:extLst>
                <a:ext uri="{FF2B5EF4-FFF2-40B4-BE49-F238E27FC236}">
                  <a16:creationId xmlns:a16="http://schemas.microsoft.com/office/drawing/2014/main" id="{5C696884-83E4-EAB6-2735-F3F5CB0B70F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矩形: 圆角 110">
              <a:extLst>
                <a:ext uri="{FF2B5EF4-FFF2-40B4-BE49-F238E27FC236}">
                  <a16:creationId xmlns:a16="http://schemas.microsoft.com/office/drawing/2014/main" id="{0A2466B7-AB68-6F02-435C-B02495348170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矩形: 圆角 111">
              <a:extLst>
                <a:ext uri="{FF2B5EF4-FFF2-40B4-BE49-F238E27FC236}">
                  <a16:creationId xmlns:a16="http://schemas.microsoft.com/office/drawing/2014/main" id="{27C9D806-1D08-2631-73F7-9EE66ECE1861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矩形: 圆角 112">
              <a:extLst>
                <a:ext uri="{FF2B5EF4-FFF2-40B4-BE49-F238E27FC236}">
                  <a16:creationId xmlns:a16="http://schemas.microsoft.com/office/drawing/2014/main" id="{B20A4E78-647D-7ACD-CED7-A4F5223F64A6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矩形: 圆角 113">
              <a:extLst>
                <a:ext uri="{FF2B5EF4-FFF2-40B4-BE49-F238E27FC236}">
                  <a16:creationId xmlns:a16="http://schemas.microsoft.com/office/drawing/2014/main" id="{4E345789-DCE8-7195-B425-D72307CF6E05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矩形: 圆角 114">
              <a:extLst>
                <a:ext uri="{FF2B5EF4-FFF2-40B4-BE49-F238E27FC236}">
                  <a16:creationId xmlns:a16="http://schemas.microsoft.com/office/drawing/2014/main" id="{654953EC-8600-D5E8-E491-72FA1D7C1AF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矩形: 圆角 115">
              <a:extLst>
                <a:ext uri="{FF2B5EF4-FFF2-40B4-BE49-F238E27FC236}">
                  <a16:creationId xmlns:a16="http://schemas.microsoft.com/office/drawing/2014/main" id="{2EC6E124-0076-C68C-BBD5-87ECBEEB6CF7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矩形: 圆角 116">
              <a:extLst>
                <a:ext uri="{FF2B5EF4-FFF2-40B4-BE49-F238E27FC236}">
                  <a16:creationId xmlns:a16="http://schemas.microsoft.com/office/drawing/2014/main" id="{9307EEC8-90F5-EFA0-C745-D14FB7B87A07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: 圆角 117">
              <a:extLst>
                <a:ext uri="{FF2B5EF4-FFF2-40B4-BE49-F238E27FC236}">
                  <a16:creationId xmlns:a16="http://schemas.microsoft.com/office/drawing/2014/main" id="{91A47363-3D9B-818B-690D-766414AB0417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: 圆角 118">
              <a:extLst>
                <a:ext uri="{FF2B5EF4-FFF2-40B4-BE49-F238E27FC236}">
                  <a16:creationId xmlns:a16="http://schemas.microsoft.com/office/drawing/2014/main" id="{837970F7-C12A-6454-2420-EA1FCB59D989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矩形: 圆角 119">
              <a:extLst>
                <a:ext uri="{FF2B5EF4-FFF2-40B4-BE49-F238E27FC236}">
                  <a16:creationId xmlns:a16="http://schemas.microsoft.com/office/drawing/2014/main" id="{DB614927-6005-CC1E-CA27-791608DFD266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矩形: 圆角 120">
              <a:extLst>
                <a:ext uri="{FF2B5EF4-FFF2-40B4-BE49-F238E27FC236}">
                  <a16:creationId xmlns:a16="http://schemas.microsoft.com/office/drawing/2014/main" id="{9D8356D6-93A4-65EC-FB79-C124B3A7338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矩形: 圆角 121">
              <a:extLst>
                <a:ext uri="{FF2B5EF4-FFF2-40B4-BE49-F238E27FC236}">
                  <a16:creationId xmlns:a16="http://schemas.microsoft.com/office/drawing/2014/main" id="{C1E8708D-45E4-3C51-371E-0A996F7F7591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矩形: 圆角 122">
              <a:extLst>
                <a:ext uri="{FF2B5EF4-FFF2-40B4-BE49-F238E27FC236}">
                  <a16:creationId xmlns:a16="http://schemas.microsoft.com/office/drawing/2014/main" id="{44B78214-AD2C-E504-FAB1-AC19685A1B94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矩形: 圆角 123">
              <a:extLst>
                <a:ext uri="{FF2B5EF4-FFF2-40B4-BE49-F238E27FC236}">
                  <a16:creationId xmlns:a16="http://schemas.microsoft.com/office/drawing/2014/main" id="{7461F952-84B1-A1E3-7486-65FEDAAF9C81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矩形: 圆角 124">
              <a:extLst>
                <a:ext uri="{FF2B5EF4-FFF2-40B4-BE49-F238E27FC236}">
                  <a16:creationId xmlns:a16="http://schemas.microsoft.com/office/drawing/2014/main" id="{8B0C17DC-6E09-553F-FCCA-CAC3FB7515C7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矩形: 圆角 125">
              <a:extLst>
                <a:ext uri="{FF2B5EF4-FFF2-40B4-BE49-F238E27FC236}">
                  <a16:creationId xmlns:a16="http://schemas.microsoft.com/office/drawing/2014/main" id="{467D4771-E757-7DB9-580B-C652443AA4F8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矩形: 圆角 126">
              <a:extLst>
                <a:ext uri="{FF2B5EF4-FFF2-40B4-BE49-F238E27FC236}">
                  <a16:creationId xmlns:a16="http://schemas.microsoft.com/office/drawing/2014/main" id="{B414C749-B71A-C098-7958-6D1DEEA76F0E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矩形: 圆角 127">
              <a:extLst>
                <a:ext uri="{FF2B5EF4-FFF2-40B4-BE49-F238E27FC236}">
                  <a16:creationId xmlns:a16="http://schemas.microsoft.com/office/drawing/2014/main" id="{D7AEA94E-7474-F977-46A3-B819AD112D8D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矩形: 圆角 128">
              <a:extLst>
                <a:ext uri="{FF2B5EF4-FFF2-40B4-BE49-F238E27FC236}">
                  <a16:creationId xmlns:a16="http://schemas.microsoft.com/office/drawing/2014/main" id="{CB87E7BD-3093-6F21-9181-867AD283E81B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矩形: 圆角 129">
              <a:extLst>
                <a:ext uri="{FF2B5EF4-FFF2-40B4-BE49-F238E27FC236}">
                  <a16:creationId xmlns:a16="http://schemas.microsoft.com/office/drawing/2014/main" id="{3B0106EA-EC09-128F-A84F-9B772A18A913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矩形: 圆角 94">
              <a:extLst>
                <a:ext uri="{FF2B5EF4-FFF2-40B4-BE49-F238E27FC236}">
                  <a16:creationId xmlns:a16="http://schemas.microsoft.com/office/drawing/2014/main" id="{FCE07692-7840-6463-AE23-FEA7D491767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01E2D9BD-3349-0D10-DA04-11E753C4C69B}"/>
              </a:ext>
            </a:extLst>
          </p:cNvPr>
          <p:cNvSpPr/>
          <p:nvPr/>
        </p:nvSpPr>
        <p:spPr>
          <a:xfrm flipH="1">
            <a:off x="1433120" y="2734351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CF3C192-CF9C-ECD8-05C0-DCF4310B86A1}"/>
              </a:ext>
            </a:extLst>
          </p:cNvPr>
          <p:cNvSpPr/>
          <p:nvPr/>
        </p:nvSpPr>
        <p:spPr>
          <a:xfrm flipH="1">
            <a:off x="1318985" y="2804730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6DA39897-ABB9-19B8-5EAD-68F4196F281D}"/>
              </a:ext>
            </a:extLst>
          </p:cNvPr>
          <p:cNvSpPr txBox="1"/>
          <p:nvPr/>
        </p:nvSpPr>
        <p:spPr>
          <a:xfrm>
            <a:off x="1449640" y="2807221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01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4AC017F9-B56D-0601-0474-6296F210F525}"/>
              </a:ext>
            </a:extLst>
          </p:cNvPr>
          <p:cNvSpPr txBox="1"/>
          <p:nvPr/>
        </p:nvSpPr>
        <p:spPr>
          <a:xfrm>
            <a:off x="1628007" y="3687506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ACTIVITY INTRODUCTION</a:t>
            </a:r>
          </a:p>
        </p:txBody>
      </p:sp>
      <p:sp>
        <p:nvSpPr>
          <p:cNvPr id="92" name="星形: 四角 91">
            <a:extLst>
              <a:ext uri="{FF2B5EF4-FFF2-40B4-BE49-F238E27FC236}">
                <a16:creationId xmlns:a16="http://schemas.microsoft.com/office/drawing/2014/main" id="{2540785B-DE90-842F-BE1A-A22D2C887C3D}"/>
              </a:ext>
            </a:extLst>
          </p:cNvPr>
          <p:cNvSpPr/>
          <p:nvPr/>
        </p:nvSpPr>
        <p:spPr>
          <a:xfrm rot="17961493">
            <a:off x="4748830" y="3177771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93" name="星形: 四角 92">
            <a:extLst>
              <a:ext uri="{FF2B5EF4-FFF2-40B4-BE49-F238E27FC236}">
                <a16:creationId xmlns:a16="http://schemas.microsoft.com/office/drawing/2014/main" id="{68D222D3-163A-B273-4284-8A9AEF5AAFDC}"/>
              </a:ext>
            </a:extLst>
          </p:cNvPr>
          <p:cNvSpPr/>
          <p:nvPr/>
        </p:nvSpPr>
        <p:spPr>
          <a:xfrm rot="16801825">
            <a:off x="5010452" y="3404503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9979720-1013-C1A0-E67A-95B2893F4276}"/>
              </a:ext>
            </a:extLst>
          </p:cNvPr>
          <p:cNvSpPr txBox="1"/>
          <p:nvPr/>
        </p:nvSpPr>
        <p:spPr>
          <a:xfrm>
            <a:off x="1803609" y="3162408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zh-CN" altLang="en-US" sz="32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活动简介</a:t>
            </a:r>
          </a:p>
        </p:txBody>
      </p:sp>
      <p:sp>
        <p:nvSpPr>
          <p:cNvPr id="223" name="Rectangle 55+">
            <a:extLst>
              <a:ext uri="{FF2B5EF4-FFF2-40B4-BE49-F238E27FC236}">
                <a16:creationId xmlns:a16="http://schemas.microsoft.com/office/drawing/2014/main" id="{85CC819B-4F8F-AC3F-3294-4127897F8B6E}"/>
              </a:ext>
            </a:extLst>
          </p:cNvPr>
          <p:cNvSpPr/>
          <p:nvPr/>
        </p:nvSpPr>
        <p:spPr>
          <a:xfrm>
            <a:off x="1486211" y="4903123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E522D9CA-1866-D72E-148C-1A75FEA4FDF8}"/>
              </a:ext>
            </a:extLst>
          </p:cNvPr>
          <p:cNvSpPr/>
          <p:nvPr/>
        </p:nvSpPr>
        <p:spPr>
          <a:xfrm>
            <a:off x="1392188" y="4812138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43E1747A-7C4D-36D6-9486-567E958391D1}"/>
              </a:ext>
            </a:extLst>
          </p:cNvPr>
          <p:cNvGrpSpPr/>
          <p:nvPr/>
        </p:nvGrpSpPr>
        <p:grpSpPr>
          <a:xfrm>
            <a:off x="1632637" y="5747974"/>
            <a:ext cx="4026268" cy="120828"/>
            <a:chOff x="3374" y="8217"/>
            <a:chExt cx="5028" cy="194"/>
          </a:xfrm>
        </p:grpSpPr>
        <p:sp>
          <p:nvSpPr>
            <p:cNvPr id="226" name="矩形: 圆角 16">
              <a:extLst>
                <a:ext uri="{FF2B5EF4-FFF2-40B4-BE49-F238E27FC236}">
                  <a16:creationId xmlns:a16="http://schemas.microsoft.com/office/drawing/2014/main" id="{041ADF7A-2F5B-BD3A-4964-906E41EE8015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矩形: 圆角 110">
              <a:extLst>
                <a:ext uri="{FF2B5EF4-FFF2-40B4-BE49-F238E27FC236}">
                  <a16:creationId xmlns:a16="http://schemas.microsoft.com/office/drawing/2014/main" id="{ADD16AA3-3DE7-4B58-0E28-A199AF9D12D8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矩形: 圆角 111">
              <a:extLst>
                <a:ext uri="{FF2B5EF4-FFF2-40B4-BE49-F238E27FC236}">
                  <a16:creationId xmlns:a16="http://schemas.microsoft.com/office/drawing/2014/main" id="{10E1B140-E6BA-E08D-5D58-23EEB1F2BF0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矩形: 圆角 112">
              <a:extLst>
                <a:ext uri="{FF2B5EF4-FFF2-40B4-BE49-F238E27FC236}">
                  <a16:creationId xmlns:a16="http://schemas.microsoft.com/office/drawing/2014/main" id="{6FD02F26-4CAB-CC6A-817C-C7A197626BCF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矩形: 圆角 113">
              <a:extLst>
                <a:ext uri="{FF2B5EF4-FFF2-40B4-BE49-F238E27FC236}">
                  <a16:creationId xmlns:a16="http://schemas.microsoft.com/office/drawing/2014/main" id="{F14959A6-595D-424A-DA49-0C64EE50091A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矩形: 圆角 114">
              <a:extLst>
                <a:ext uri="{FF2B5EF4-FFF2-40B4-BE49-F238E27FC236}">
                  <a16:creationId xmlns:a16="http://schemas.microsoft.com/office/drawing/2014/main" id="{D7AFC72F-4CD4-95FD-F0AB-758C4DBE706F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矩形: 圆角 115">
              <a:extLst>
                <a:ext uri="{FF2B5EF4-FFF2-40B4-BE49-F238E27FC236}">
                  <a16:creationId xmlns:a16="http://schemas.microsoft.com/office/drawing/2014/main" id="{18D4D3E9-D149-0BEC-09DB-E8C91D11741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矩形: 圆角 116">
              <a:extLst>
                <a:ext uri="{FF2B5EF4-FFF2-40B4-BE49-F238E27FC236}">
                  <a16:creationId xmlns:a16="http://schemas.microsoft.com/office/drawing/2014/main" id="{C74D819E-1ECB-393F-F8FB-10042DFFF5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矩形: 圆角 117">
              <a:extLst>
                <a:ext uri="{FF2B5EF4-FFF2-40B4-BE49-F238E27FC236}">
                  <a16:creationId xmlns:a16="http://schemas.microsoft.com/office/drawing/2014/main" id="{FCAA11D5-099C-82D5-44D4-A5CCF51EB192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矩形: 圆角 118">
              <a:extLst>
                <a:ext uri="{FF2B5EF4-FFF2-40B4-BE49-F238E27FC236}">
                  <a16:creationId xmlns:a16="http://schemas.microsoft.com/office/drawing/2014/main" id="{6AF78757-D8B2-071E-70A0-B9505291C49A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矩形: 圆角 119">
              <a:extLst>
                <a:ext uri="{FF2B5EF4-FFF2-40B4-BE49-F238E27FC236}">
                  <a16:creationId xmlns:a16="http://schemas.microsoft.com/office/drawing/2014/main" id="{85B9ECB1-7FEC-2C8B-3B12-1F3646BF0870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矩形: 圆角 120">
              <a:extLst>
                <a:ext uri="{FF2B5EF4-FFF2-40B4-BE49-F238E27FC236}">
                  <a16:creationId xmlns:a16="http://schemas.microsoft.com/office/drawing/2014/main" id="{68F69A36-CDD2-1FBB-9CB1-709A8385B98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矩形: 圆角 121">
              <a:extLst>
                <a:ext uri="{FF2B5EF4-FFF2-40B4-BE49-F238E27FC236}">
                  <a16:creationId xmlns:a16="http://schemas.microsoft.com/office/drawing/2014/main" id="{7C741CA5-7502-4BD0-616A-859A8B6DB3D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矩形: 圆角 122">
              <a:extLst>
                <a:ext uri="{FF2B5EF4-FFF2-40B4-BE49-F238E27FC236}">
                  <a16:creationId xmlns:a16="http://schemas.microsoft.com/office/drawing/2014/main" id="{34EA845C-CCC7-0B92-98F8-D0C29CB5BB42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矩形: 圆角 123">
              <a:extLst>
                <a:ext uri="{FF2B5EF4-FFF2-40B4-BE49-F238E27FC236}">
                  <a16:creationId xmlns:a16="http://schemas.microsoft.com/office/drawing/2014/main" id="{6E5C95E1-DE64-65E2-3102-4DAD3448B5CA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矩形: 圆角 124">
              <a:extLst>
                <a:ext uri="{FF2B5EF4-FFF2-40B4-BE49-F238E27FC236}">
                  <a16:creationId xmlns:a16="http://schemas.microsoft.com/office/drawing/2014/main" id="{43D3D8E8-A4A2-A58A-1794-28905AC5D8CF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矩形: 圆角 125">
              <a:extLst>
                <a:ext uri="{FF2B5EF4-FFF2-40B4-BE49-F238E27FC236}">
                  <a16:creationId xmlns:a16="http://schemas.microsoft.com/office/drawing/2014/main" id="{90B2661D-4E54-6E7E-6449-8A98BD851F11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矩形: 圆角 126">
              <a:extLst>
                <a:ext uri="{FF2B5EF4-FFF2-40B4-BE49-F238E27FC236}">
                  <a16:creationId xmlns:a16="http://schemas.microsoft.com/office/drawing/2014/main" id="{6222BB16-7DCF-1D67-E160-1DD8DDBD8CAC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矩形: 圆角 127">
              <a:extLst>
                <a:ext uri="{FF2B5EF4-FFF2-40B4-BE49-F238E27FC236}">
                  <a16:creationId xmlns:a16="http://schemas.microsoft.com/office/drawing/2014/main" id="{D325A19E-41CC-DC2D-955D-3D387624B0CB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矩形: 圆角 128">
              <a:extLst>
                <a:ext uri="{FF2B5EF4-FFF2-40B4-BE49-F238E27FC236}">
                  <a16:creationId xmlns:a16="http://schemas.microsoft.com/office/drawing/2014/main" id="{424ECDB2-FE89-BDA1-E681-88544BA826BD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矩形: 圆角 129">
              <a:extLst>
                <a:ext uri="{FF2B5EF4-FFF2-40B4-BE49-F238E27FC236}">
                  <a16:creationId xmlns:a16="http://schemas.microsoft.com/office/drawing/2014/main" id="{6ACD76D6-CF08-2537-CA40-7D861A04023B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矩形: 圆角 94">
              <a:extLst>
                <a:ext uri="{FF2B5EF4-FFF2-40B4-BE49-F238E27FC236}">
                  <a16:creationId xmlns:a16="http://schemas.microsoft.com/office/drawing/2014/main" id="{1D6938DC-7A9E-4C86-E5C1-62718C45871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8" name="矩形 247">
            <a:extLst>
              <a:ext uri="{FF2B5EF4-FFF2-40B4-BE49-F238E27FC236}">
                <a16:creationId xmlns:a16="http://schemas.microsoft.com/office/drawing/2014/main" id="{CA8F2283-9D7C-3D27-92BE-834D7041DE1B}"/>
              </a:ext>
            </a:extLst>
          </p:cNvPr>
          <p:cNvSpPr/>
          <p:nvPr/>
        </p:nvSpPr>
        <p:spPr>
          <a:xfrm flipH="1">
            <a:off x="1433120" y="4432637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9" name="矩形 248">
            <a:extLst>
              <a:ext uri="{FF2B5EF4-FFF2-40B4-BE49-F238E27FC236}">
                <a16:creationId xmlns:a16="http://schemas.microsoft.com/office/drawing/2014/main" id="{CE0C5CFD-646F-4F30-0BE3-4E304C27B700}"/>
              </a:ext>
            </a:extLst>
          </p:cNvPr>
          <p:cNvSpPr/>
          <p:nvPr/>
        </p:nvSpPr>
        <p:spPr>
          <a:xfrm flipH="1">
            <a:off x="1318985" y="4503016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2E4BED63-2AEF-CA2C-D89E-839F30DC239D}"/>
              </a:ext>
            </a:extLst>
          </p:cNvPr>
          <p:cNvSpPr txBox="1"/>
          <p:nvPr/>
        </p:nvSpPr>
        <p:spPr>
          <a:xfrm>
            <a:off x="1449640" y="4505508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03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EA5C187E-FCF7-451C-7311-AA5EAC6C5608}"/>
              </a:ext>
            </a:extLst>
          </p:cNvPr>
          <p:cNvSpPr txBox="1"/>
          <p:nvPr/>
        </p:nvSpPr>
        <p:spPr>
          <a:xfrm>
            <a:off x="1628007" y="5385792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SCENE DESIGN</a:t>
            </a:r>
          </a:p>
        </p:txBody>
      </p:sp>
      <p:sp>
        <p:nvSpPr>
          <p:cNvPr id="252" name="星形: 四角 251">
            <a:extLst>
              <a:ext uri="{FF2B5EF4-FFF2-40B4-BE49-F238E27FC236}">
                <a16:creationId xmlns:a16="http://schemas.microsoft.com/office/drawing/2014/main" id="{6F83034E-7422-1639-6C97-29A22E3E2603}"/>
              </a:ext>
            </a:extLst>
          </p:cNvPr>
          <p:cNvSpPr/>
          <p:nvPr/>
        </p:nvSpPr>
        <p:spPr>
          <a:xfrm rot="17961493">
            <a:off x="4748830" y="4876057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53" name="星形: 四角 252">
            <a:extLst>
              <a:ext uri="{FF2B5EF4-FFF2-40B4-BE49-F238E27FC236}">
                <a16:creationId xmlns:a16="http://schemas.microsoft.com/office/drawing/2014/main" id="{04B3B4FC-2A98-1CB1-1BBF-1A15F0FCC2A1}"/>
              </a:ext>
            </a:extLst>
          </p:cNvPr>
          <p:cNvSpPr/>
          <p:nvPr/>
        </p:nvSpPr>
        <p:spPr>
          <a:xfrm rot="16801825">
            <a:off x="5010452" y="5102790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3621D6EB-CA82-31B8-E614-D9BE05EAA2E3}"/>
              </a:ext>
            </a:extLst>
          </p:cNvPr>
          <p:cNvSpPr txBox="1"/>
          <p:nvPr/>
        </p:nvSpPr>
        <p:spPr>
          <a:xfrm>
            <a:off x="1803609" y="4860694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现场设计</a:t>
            </a:r>
          </a:p>
        </p:txBody>
      </p:sp>
      <p:sp>
        <p:nvSpPr>
          <p:cNvPr id="256" name="Rectangle 55+">
            <a:extLst>
              <a:ext uri="{FF2B5EF4-FFF2-40B4-BE49-F238E27FC236}">
                <a16:creationId xmlns:a16="http://schemas.microsoft.com/office/drawing/2014/main" id="{FD2E3FC5-344F-72CC-865B-F12D83022FDB}"/>
              </a:ext>
            </a:extLst>
          </p:cNvPr>
          <p:cNvSpPr/>
          <p:nvPr/>
        </p:nvSpPr>
        <p:spPr>
          <a:xfrm>
            <a:off x="6670623" y="3204837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6663D049-3956-0E16-52F7-FA740BD122AF}"/>
              </a:ext>
            </a:extLst>
          </p:cNvPr>
          <p:cNvSpPr/>
          <p:nvPr/>
        </p:nvSpPr>
        <p:spPr>
          <a:xfrm>
            <a:off x="6576600" y="3113852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CA2305EE-079A-2EF3-F4B0-876799251062}"/>
              </a:ext>
            </a:extLst>
          </p:cNvPr>
          <p:cNvGrpSpPr/>
          <p:nvPr/>
        </p:nvGrpSpPr>
        <p:grpSpPr>
          <a:xfrm>
            <a:off x="6817049" y="4049688"/>
            <a:ext cx="4026268" cy="120828"/>
            <a:chOff x="3374" y="8217"/>
            <a:chExt cx="5028" cy="194"/>
          </a:xfrm>
        </p:grpSpPr>
        <p:sp>
          <p:nvSpPr>
            <p:cNvPr id="259" name="矩形: 圆角 16">
              <a:extLst>
                <a:ext uri="{FF2B5EF4-FFF2-40B4-BE49-F238E27FC236}">
                  <a16:creationId xmlns:a16="http://schemas.microsoft.com/office/drawing/2014/main" id="{FC480E8D-00FA-5A32-E754-1CBB569AEEC8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矩形: 圆角 110">
              <a:extLst>
                <a:ext uri="{FF2B5EF4-FFF2-40B4-BE49-F238E27FC236}">
                  <a16:creationId xmlns:a16="http://schemas.microsoft.com/office/drawing/2014/main" id="{DA5106C0-BE27-88A3-F65F-0C31733DCFDA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矩形: 圆角 111">
              <a:extLst>
                <a:ext uri="{FF2B5EF4-FFF2-40B4-BE49-F238E27FC236}">
                  <a16:creationId xmlns:a16="http://schemas.microsoft.com/office/drawing/2014/main" id="{10F74713-A971-3B4B-DBDB-FE004DEBB6E3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矩形: 圆角 112">
              <a:extLst>
                <a:ext uri="{FF2B5EF4-FFF2-40B4-BE49-F238E27FC236}">
                  <a16:creationId xmlns:a16="http://schemas.microsoft.com/office/drawing/2014/main" id="{6F5F4CC8-E345-E1BF-D382-505305CCA5B7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矩形: 圆角 113">
              <a:extLst>
                <a:ext uri="{FF2B5EF4-FFF2-40B4-BE49-F238E27FC236}">
                  <a16:creationId xmlns:a16="http://schemas.microsoft.com/office/drawing/2014/main" id="{D9A63F1B-115C-77F5-2865-CB44864091CA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矩形: 圆角 114">
              <a:extLst>
                <a:ext uri="{FF2B5EF4-FFF2-40B4-BE49-F238E27FC236}">
                  <a16:creationId xmlns:a16="http://schemas.microsoft.com/office/drawing/2014/main" id="{625122EF-E5B1-23B5-23C9-8E3837EA21D5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矩形: 圆角 115">
              <a:extLst>
                <a:ext uri="{FF2B5EF4-FFF2-40B4-BE49-F238E27FC236}">
                  <a16:creationId xmlns:a16="http://schemas.microsoft.com/office/drawing/2014/main" id="{D3F57A9E-B2D5-A1A2-0092-C7BD6E662E1E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矩形: 圆角 116">
              <a:extLst>
                <a:ext uri="{FF2B5EF4-FFF2-40B4-BE49-F238E27FC236}">
                  <a16:creationId xmlns:a16="http://schemas.microsoft.com/office/drawing/2014/main" id="{BED8B862-5323-FA7B-62C0-D9882B8A014F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矩形: 圆角 117">
              <a:extLst>
                <a:ext uri="{FF2B5EF4-FFF2-40B4-BE49-F238E27FC236}">
                  <a16:creationId xmlns:a16="http://schemas.microsoft.com/office/drawing/2014/main" id="{23E375F1-E701-F4B3-2436-AE08D37251CC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矩形: 圆角 118">
              <a:extLst>
                <a:ext uri="{FF2B5EF4-FFF2-40B4-BE49-F238E27FC236}">
                  <a16:creationId xmlns:a16="http://schemas.microsoft.com/office/drawing/2014/main" id="{92580CCC-5E14-A937-D149-5E9874A0CD9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矩形: 圆角 119">
              <a:extLst>
                <a:ext uri="{FF2B5EF4-FFF2-40B4-BE49-F238E27FC236}">
                  <a16:creationId xmlns:a16="http://schemas.microsoft.com/office/drawing/2014/main" id="{17651E20-75CF-3198-7D72-89FC091AF899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矩形: 圆角 120">
              <a:extLst>
                <a:ext uri="{FF2B5EF4-FFF2-40B4-BE49-F238E27FC236}">
                  <a16:creationId xmlns:a16="http://schemas.microsoft.com/office/drawing/2014/main" id="{3AF7139A-B312-F37F-C61A-DF98B99507E8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矩形: 圆角 121">
              <a:extLst>
                <a:ext uri="{FF2B5EF4-FFF2-40B4-BE49-F238E27FC236}">
                  <a16:creationId xmlns:a16="http://schemas.microsoft.com/office/drawing/2014/main" id="{28311DA3-364E-DBEA-583D-F9F8BCD33B6D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矩形: 圆角 122">
              <a:extLst>
                <a:ext uri="{FF2B5EF4-FFF2-40B4-BE49-F238E27FC236}">
                  <a16:creationId xmlns:a16="http://schemas.microsoft.com/office/drawing/2014/main" id="{0DFB9976-AAE3-BE96-F8C8-1E7BCA83E65F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矩形: 圆角 123">
              <a:extLst>
                <a:ext uri="{FF2B5EF4-FFF2-40B4-BE49-F238E27FC236}">
                  <a16:creationId xmlns:a16="http://schemas.microsoft.com/office/drawing/2014/main" id="{727E9767-CAFD-2BAD-3742-FB5DFB35D9EB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矩形: 圆角 124">
              <a:extLst>
                <a:ext uri="{FF2B5EF4-FFF2-40B4-BE49-F238E27FC236}">
                  <a16:creationId xmlns:a16="http://schemas.microsoft.com/office/drawing/2014/main" id="{C62C83F2-4547-B279-8B38-3165B0502B13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矩形: 圆角 125">
              <a:extLst>
                <a:ext uri="{FF2B5EF4-FFF2-40B4-BE49-F238E27FC236}">
                  <a16:creationId xmlns:a16="http://schemas.microsoft.com/office/drawing/2014/main" id="{9214486D-7681-310A-3D7E-E84BE1077DD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矩形: 圆角 126">
              <a:extLst>
                <a:ext uri="{FF2B5EF4-FFF2-40B4-BE49-F238E27FC236}">
                  <a16:creationId xmlns:a16="http://schemas.microsoft.com/office/drawing/2014/main" id="{89089103-6358-96D1-7C31-E01B56ED654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矩形: 圆角 127">
              <a:extLst>
                <a:ext uri="{FF2B5EF4-FFF2-40B4-BE49-F238E27FC236}">
                  <a16:creationId xmlns:a16="http://schemas.microsoft.com/office/drawing/2014/main" id="{E9FFDA80-584F-CA9C-AF3E-5ABACE1ED776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8" name="矩形: 圆角 128">
              <a:extLst>
                <a:ext uri="{FF2B5EF4-FFF2-40B4-BE49-F238E27FC236}">
                  <a16:creationId xmlns:a16="http://schemas.microsoft.com/office/drawing/2014/main" id="{9B8E4D0B-1D8E-CA4F-59B5-E7B2D221B442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" name="矩形: 圆角 129">
              <a:extLst>
                <a:ext uri="{FF2B5EF4-FFF2-40B4-BE49-F238E27FC236}">
                  <a16:creationId xmlns:a16="http://schemas.microsoft.com/office/drawing/2014/main" id="{44CA0A26-C0A2-C27F-0C1C-67706B095DD1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矩形: 圆角 94">
              <a:extLst>
                <a:ext uri="{FF2B5EF4-FFF2-40B4-BE49-F238E27FC236}">
                  <a16:creationId xmlns:a16="http://schemas.microsoft.com/office/drawing/2014/main" id="{9ECE18E7-31C3-ED8D-F1CD-A2777F0A4A40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1" name="矩形 280">
            <a:extLst>
              <a:ext uri="{FF2B5EF4-FFF2-40B4-BE49-F238E27FC236}">
                <a16:creationId xmlns:a16="http://schemas.microsoft.com/office/drawing/2014/main" id="{98FAB108-48D4-B5C9-6329-4E3115D79951}"/>
              </a:ext>
            </a:extLst>
          </p:cNvPr>
          <p:cNvSpPr/>
          <p:nvPr/>
        </p:nvSpPr>
        <p:spPr>
          <a:xfrm flipH="1">
            <a:off x="6617533" y="2734351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A604F689-EAEA-F7C5-FA6A-2A9163BFBBB1}"/>
              </a:ext>
            </a:extLst>
          </p:cNvPr>
          <p:cNvSpPr/>
          <p:nvPr/>
        </p:nvSpPr>
        <p:spPr>
          <a:xfrm flipH="1">
            <a:off x="6503397" y="2804730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3" name="文本框 282">
            <a:extLst>
              <a:ext uri="{FF2B5EF4-FFF2-40B4-BE49-F238E27FC236}">
                <a16:creationId xmlns:a16="http://schemas.microsoft.com/office/drawing/2014/main" id="{C0BF9BE2-94B0-B886-4A2C-6EADB45F39B5}"/>
              </a:ext>
            </a:extLst>
          </p:cNvPr>
          <p:cNvSpPr txBox="1"/>
          <p:nvPr/>
        </p:nvSpPr>
        <p:spPr>
          <a:xfrm>
            <a:off x="6634052" y="2807221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02</a:t>
            </a:r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905BB495-B0C3-FBD9-F59C-699E72366B08}"/>
              </a:ext>
            </a:extLst>
          </p:cNvPr>
          <p:cNvSpPr txBox="1"/>
          <p:nvPr/>
        </p:nvSpPr>
        <p:spPr>
          <a:xfrm>
            <a:off x="6812420" y="3687506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PREPARATORY WORK</a:t>
            </a:r>
          </a:p>
        </p:txBody>
      </p:sp>
      <p:sp>
        <p:nvSpPr>
          <p:cNvPr id="285" name="星形: 四角 284">
            <a:extLst>
              <a:ext uri="{FF2B5EF4-FFF2-40B4-BE49-F238E27FC236}">
                <a16:creationId xmlns:a16="http://schemas.microsoft.com/office/drawing/2014/main" id="{DC6A59A0-F9E3-D4A2-3CAC-C3AA21DFE193}"/>
              </a:ext>
            </a:extLst>
          </p:cNvPr>
          <p:cNvSpPr/>
          <p:nvPr/>
        </p:nvSpPr>
        <p:spPr>
          <a:xfrm rot="17961493">
            <a:off x="9933242" y="3177771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86" name="星形: 四角 285">
            <a:extLst>
              <a:ext uri="{FF2B5EF4-FFF2-40B4-BE49-F238E27FC236}">
                <a16:creationId xmlns:a16="http://schemas.microsoft.com/office/drawing/2014/main" id="{85A5A184-B422-375A-0D47-7C3797312FE1}"/>
              </a:ext>
            </a:extLst>
          </p:cNvPr>
          <p:cNvSpPr/>
          <p:nvPr/>
        </p:nvSpPr>
        <p:spPr>
          <a:xfrm rot="16801825">
            <a:off x="10194864" y="3404503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288" name="文本框 287">
            <a:extLst>
              <a:ext uri="{FF2B5EF4-FFF2-40B4-BE49-F238E27FC236}">
                <a16:creationId xmlns:a16="http://schemas.microsoft.com/office/drawing/2014/main" id="{75D21263-643C-DAA3-E4F0-008699AEE3FC}"/>
              </a:ext>
            </a:extLst>
          </p:cNvPr>
          <p:cNvSpPr txBox="1"/>
          <p:nvPr/>
        </p:nvSpPr>
        <p:spPr>
          <a:xfrm>
            <a:off x="6988021" y="3162408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筹备工作</a:t>
            </a:r>
          </a:p>
        </p:txBody>
      </p:sp>
      <p:sp>
        <p:nvSpPr>
          <p:cNvPr id="289" name="Rectangle 55+">
            <a:extLst>
              <a:ext uri="{FF2B5EF4-FFF2-40B4-BE49-F238E27FC236}">
                <a16:creationId xmlns:a16="http://schemas.microsoft.com/office/drawing/2014/main" id="{15667C34-4DAA-F2BB-7C35-FAAD1438EFA0}"/>
              </a:ext>
            </a:extLst>
          </p:cNvPr>
          <p:cNvSpPr/>
          <p:nvPr/>
        </p:nvSpPr>
        <p:spPr>
          <a:xfrm>
            <a:off x="6670623" y="4903123"/>
            <a:ext cx="4225254" cy="94918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B029597B-BD2F-7F26-5C8C-CF3A249D6E05}"/>
              </a:ext>
            </a:extLst>
          </p:cNvPr>
          <p:cNvSpPr/>
          <p:nvPr/>
        </p:nvSpPr>
        <p:spPr>
          <a:xfrm>
            <a:off x="6576600" y="4812138"/>
            <a:ext cx="4225254" cy="94918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8000D371-9AEB-D36D-0E6B-4296038CE6FB}"/>
              </a:ext>
            </a:extLst>
          </p:cNvPr>
          <p:cNvGrpSpPr/>
          <p:nvPr/>
        </p:nvGrpSpPr>
        <p:grpSpPr>
          <a:xfrm>
            <a:off x="6817049" y="5747974"/>
            <a:ext cx="4026268" cy="120828"/>
            <a:chOff x="3374" y="8217"/>
            <a:chExt cx="5028" cy="194"/>
          </a:xfrm>
        </p:grpSpPr>
        <p:sp>
          <p:nvSpPr>
            <p:cNvPr id="292" name="矩形: 圆角 16">
              <a:extLst>
                <a:ext uri="{FF2B5EF4-FFF2-40B4-BE49-F238E27FC236}">
                  <a16:creationId xmlns:a16="http://schemas.microsoft.com/office/drawing/2014/main" id="{3DF52F2B-E0CE-9E89-4B6B-B4B80D203EB4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矩形: 圆角 110">
              <a:extLst>
                <a:ext uri="{FF2B5EF4-FFF2-40B4-BE49-F238E27FC236}">
                  <a16:creationId xmlns:a16="http://schemas.microsoft.com/office/drawing/2014/main" id="{63B6D7E8-783D-6F3E-1900-E11EDADBB424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矩形: 圆角 111">
              <a:extLst>
                <a:ext uri="{FF2B5EF4-FFF2-40B4-BE49-F238E27FC236}">
                  <a16:creationId xmlns:a16="http://schemas.microsoft.com/office/drawing/2014/main" id="{F084067A-15E0-917E-3273-2EC0A4AF1228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矩形: 圆角 112">
              <a:extLst>
                <a:ext uri="{FF2B5EF4-FFF2-40B4-BE49-F238E27FC236}">
                  <a16:creationId xmlns:a16="http://schemas.microsoft.com/office/drawing/2014/main" id="{8945B8C4-1A72-EA4A-7199-5A74C3325412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" name="矩形: 圆角 113">
              <a:extLst>
                <a:ext uri="{FF2B5EF4-FFF2-40B4-BE49-F238E27FC236}">
                  <a16:creationId xmlns:a16="http://schemas.microsoft.com/office/drawing/2014/main" id="{E53226ED-B28F-B306-F827-51B4F5BC775C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" name="矩形: 圆角 114">
              <a:extLst>
                <a:ext uri="{FF2B5EF4-FFF2-40B4-BE49-F238E27FC236}">
                  <a16:creationId xmlns:a16="http://schemas.microsoft.com/office/drawing/2014/main" id="{FF1860BA-3065-AE16-08D1-2A7333AF2DCB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矩形: 圆角 115">
              <a:extLst>
                <a:ext uri="{FF2B5EF4-FFF2-40B4-BE49-F238E27FC236}">
                  <a16:creationId xmlns:a16="http://schemas.microsoft.com/office/drawing/2014/main" id="{7A4D43D3-3753-922A-DC90-38D4B37784F9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矩形: 圆角 116">
              <a:extLst>
                <a:ext uri="{FF2B5EF4-FFF2-40B4-BE49-F238E27FC236}">
                  <a16:creationId xmlns:a16="http://schemas.microsoft.com/office/drawing/2014/main" id="{91FF601B-9AEF-33BF-374F-B0DF478E5E8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矩形: 圆角 117">
              <a:extLst>
                <a:ext uri="{FF2B5EF4-FFF2-40B4-BE49-F238E27FC236}">
                  <a16:creationId xmlns:a16="http://schemas.microsoft.com/office/drawing/2014/main" id="{9A7E76E9-7DB3-05B5-D8F7-936DAFB5E3C8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矩形: 圆角 118">
              <a:extLst>
                <a:ext uri="{FF2B5EF4-FFF2-40B4-BE49-F238E27FC236}">
                  <a16:creationId xmlns:a16="http://schemas.microsoft.com/office/drawing/2014/main" id="{1B2376DA-E387-1E1E-234C-B5D1A752FF90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矩形: 圆角 119">
              <a:extLst>
                <a:ext uri="{FF2B5EF4-FFF2-40B4-BE49-F238E27FC236}">
                  <a16:creationId xmlns:a16="http://schemas.microsoft.com/office/drawing/2014/main" id="{3A9E6915-7D94-301F-7504-01A8469A53C7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矩形: 圆角 120">
              <a:extLst>
                <a:ext uri="{FF2B5EF4-FFF2-40B4-BE49-F238E27FC236}">
                  <a16:creationId xmlns:a16="http://schemas.microsoft.com/office/drawing/2014/main" id="{498E2842-4344-D1B0-6377-150E07E27816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矩形: 圆角 121">
              <a:extLst>
                <a:ext uri="{FF2B5EF4-FFF2-40B4-BE49-F238E27FC236}">
                  <a16:creationId xmlns:a16="http://schemas.microsoft.com/office/drawing/2014/main" id="{DC4A9615-889A-AF16-5E6A-426337ACDDF9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矩形: 圆角 122">
              <a:extLst>
                <a:ext uri="{FF2B5EF4-FFF2-40B4-BE49-F238E27FC236}">
                  <a16:creationId xmlns:a16="http://schemas.microsoft.com/office/drawing/2014/main" id="{D717892F-DD9F-7E33-4091-1151A8ABBEAC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6" name="矩形: 圆角 123">
              <a:extLst>
                <a:ext uri="{FF2B5EF4-FFF2-40B4-BE49-F238E27FC236}">
                  <a16:creationId xmlns:a16="http://schemas.microsoft.com/office/drawing/2014/main" id="{FD556786-BD70-935A-E806-0CE61D6DAAD6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矩形: 圆角 124">
              <a:extLst>
                <a:ext uri="{FF2B5EF4-FFF2-40B4-BE49-F238E27FC236}">
                  <a16:creationId xmlns:a16="http://schemas.microsoft.com/office/drawing/2014/main" id="{A9B40EB7-6D8F-8503-9942-EF975FBD31DB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矩形: 圆角 125">
              <a:extLst>
                <a:ext uri="{FF2B5EF4-FFF2-40B4-BE49-F238E27FC236}">
                  <a16:creationId xmlns:a16="http://schemas.microsoft.com/office/drawing/2014/main" id="{9B345169-6B1D-22A8-846E-0C36AF058522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矩形: 圆角 126">
              <a:extLst>
                <a:ext uri="{FF2B5EF4-FFF2-40B4-BE49-F238E27FC236}">
                  <a16:creationId xmlns:a16="http://schemas.microsoft.com/office/drawing/2014/main" id="{3DD1EFC5-F71F-BB53-7223-8C7137BDF369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" name="矩形: 圆角 127">
              <a:extLst>
                <a:ext uri="{FF2B5EF4-FFF2-40B4-BE49-F238E27FC236}">
                  <a16:creationId xmlns:a16="http://schemas.microsoft.com/office/drawing/2014/main" id="{65414897-1019-316C-56EF-4BF92CDCA44A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" name="矩形: 圆角 128">
              <a:extLst>
                <a:ext uri="{FF2B5EF4-FFF2-40B4-BE49-F238E27FC236}">
                  <a16:creationId xmlns:a16="http://schemas.microsoft.com/office/drawing/2014/main" id="{452C7264-65A3-2340-803F-92C0A499C96B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2" name="矩形: 圆角 129">
              <a:extLst>
                <a:ext uri="{FF2B5EF4-FFF2-40B4-BE49-F238E27FC236}">
                  <a16:creationId xmlns:a16="http://schemas.microsoft.com/office/drawing/2014/main" id="{EC6D47A0-5873-3E38-F257-6AF4F24D4A95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3" name="矩形: 圆角 94">
              <a:extLst>
                <a:ext uri="{FF2B5EF4-FFF2-40B4-BE49-F238E27FC236}">
                  <a16:creationId xmlns:a16="http://schemas.microsoft.com/office/drawing/2014/main" id="{A4480D9E-2532-ADDB-828B-456969585F0A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4" name="矩形 313">
            <a:extLst>
              <a:ext uri="{FF2B5EF4-FFF2-40B4-BE49-F238E27FC236}">
                <a16:creationId xmlns:a16="http://schemas.microsoft.com/office/drawing/2014/main" id="{C524174D-60DE-5857-D3FD-1AA628E56C83}"/>
              </a:ext>
            </a:extLst>
          </p:cNvPr>
          <p:cNvSpPr/>
          <p:nvPr/>
        </p:nvSpPr>
        <p:spPr>
          <a:xfrm flipH="1">
            <a:off x="6617533" y="4432637"/>
            <a:ext cx="953629" cy="4384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D3643960-5427-939A-EFF1-251FCE0A1157}"/>
              </a:ext>
            </a:extLst>
          </p:cNvPr>
          <p:cNvSpPr/>
          <p:nvPr/>
        </p:nvSpPr>
        <p:spPr>
          <a:xfrm flipH="1">
            <a:off x="6503397" y="4503016"/>
            <a:ext cx="982914" cy="4384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6" name="文本框 315">
            <a:extLst>
              <a:ext uri="{FF2B5EF4-FFF2-40B4-BE49-F238E27FC236}">
                <a16:creationId xmlns:a16="http://schemas.microsoft.com/office/drawing/2014/main" id="{2F45E4E0-07F8-304E-9C4E-CB2AED8C3C87}"/>
              </a:ext>
            </a:extLst>
          </p:cNvPr>
          <p:cNvSpPr txBox="1"/>
          <p:nvPr/>
        </p:nvSpPr>
        <p:spPr>
          <a:xfrm>
            <a:off x="6634052" y="4505508"/>
            <a:ext cx="733619" cy="451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  <a:sym typeface="+mn-lt"/>
              </a:rPr>
              <a:t>04</a:t>
            </a:r>
          </a:p>
        </p:txBody>
      </p:sp>
      <p:sp>
        <p:nvSpPr>
          <p:cNvPr id="317" name="文本框 316">
            <a:extLst>
              <a:ext uri="{FF2B5EF4-FFF2-40B4-BE49-F238E27FC236}">
                <a16:creationId xmlns:a16="http://schemas.microsoft.com/office/drawing/2014/main" id="{05B5C3FE-C6E0-9DAE-52F0-2245390ACF22}"/>
              </a:ext>
            </a:extLst>
          </p:cNvPr>
          <p:cNvSpPr txBox="1"/>
          <p:nvPr/>
        </p:nvSpPr>
        <p:spPr>
          <a:xfrm>
            <a:off x="6812420" y="5385792"/>
            <a:ext cx="3392465" cy="30082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+mn-ea"/>
                <a:sym typeface="+mn-lt"/>
              </a:rPr>
              <a:t>FESTIVAL SCENE</a:t>
            </a:r>
          </a:p>
        </p:txBody>
      </p:sp>
      <p:sp>
        <p:nvSpPr>
          <p:cNvPr id="318" name="星形: 四角 317">
            <a:extLst>
              <a:ext uri="{FF2B5EF4-FFF2-40B4-BE49-F238E27FC236}">
                <a16:creationId xmlns:a16="http://schemas.microsoft.com/office/drawing/2014/main" id="{8AFA00D0-9D6A-F951-EBD0-A7C12423C5D8}"/>
              </a:ext>
            </a:extLst>
          </p:cNvPr>
          <p:cNvSpPr/>
          <p:nvPr/>
        </p:nvSpPr>
        <p:spPr>
          <a:xfrm rot="17961493">
            <a:off x="9933242" y="4876057"/>
            <a:ext cx="349265" cy="421081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319" name="星形: 四角 318">
            <a:extLst>
              <a:ext uri="{FF2B5EF4-FFF2-40B4-BE49-F238E27FC236}">
                <a16:creationId xmlns:a16="http://schemas.microsoft.com/office/drawing/2014/main" id="{2AB6968E-3553-AE0B-76FE-2810F31504DE}"/>
              </a:ext>
            </a:extLst>
          </p:cNvPr>
          <p:cNvSpPr/>
          <p:nvPr/>
        </p:nvSpPr>
        <p:spPr>
          <a:xfrm rot="16801825">
            <a:off x="10194864" y="5102790"/>
            <a:ext cx="318712" cy="334770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321" name="文本框 320">
            <a:extLst>
              <a:ext uri="{FF2B5EF4-FFF2-40B4-BE49-F238E27FC236}">
                <a16:creationId xmlns:a16="http://schemas.microsoft.com/office/drawing/2014/main" id="{988BC51F-A8EC-CA5C-F1B5-B827F051C719}"/>
              </a:ext>
            </a:extLst>
          </p:cNvPr>
          <p:cNvSpPr txBox="1"/>
          <p:nvPr/>
        </p:nvSpPr>
        <p:spPr>
          <a:xfrm>
            <a:off x="6988021" y="4860694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cs typeface="+mn-ea"/>
                <a:sym typeface="+mn-lt"/>
              </a:rPr>
              <a:t>盛典现场</a:t>
            </a:r>
          </a:p>
        </p:txBody>
      </p:sp>
      <p:sp>
        <p:nvSpPr>
          <p:cNvPr id="401" name="星形: 四角 400">
            <a:extLst>
              <a:ext uri="{FF2B5EF4-FFF2-40B4-BE49-F238E27FC236}">
                <a16:creationId xmlns:a16="http://schemas.microsoft.com/office/drawing/2014/main" id="{9E6D87FE-10EC-9D49-ADF1-DF5EF09EF99F}"/>
              </a:ext>
            </a:extLst>
          </p:cNvPr>
          <p:cNvSpPr/>
          <p:nvPr/>
        </p:nvSpPr>
        <p:spPr>
          <a:xfrm rot="16988544">
            <a:off x="2716871" y="4154890"/>
            <a:ext cx="422433" cy="42243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184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BBE7792F-8EB4-A8EA-7012-11154BFFEC8C}"/>
              </a:ext>
            </a:extLst>
          </p:cNvPr>
          <p:cNvSpPr/>
          <p:nvPr/>
        </p:nvSpPr>
        <p:spPr>
          <a:xfrm>
            <a:off x="956729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8" name="平行四边形 47">
            <a:extLst>
              <a:ext uri="{FF2B5EF4-FFF2-40B4-BE49-F238E27FC236}">
                <a16:creationId xmlns:a16="http://schemas.microsoft.com/office/drawing/2014/main" id="{871DD479-F9DC-534E-59EA-3C6E43A28BD8}"/>
              </a:ext>
            </a:extLst>
          </p:cNvPr>
          <p:cNvSpPr/>
          <p:nvPr/>
        </p:nvSpPr>
        <p:spPr>
          <a:xfrm>
            <a:off x="3386276" y="4066996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:a16="http://schemas.microsoft.com/office/drawing/2014/main" id="{BE6529EB-E52F-621D-B440-AA79BAE9BEE8}"/>
              </a:ext>
            </a:extLst>
          </p:cNvPr>
          <p:cNvSpPr/>
          <p:nvPr/>
        </p:nvSpPr>
        <p:spPr>
          <a:xfrm>
            <a:off x="5815823" y="4066996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A8A09875-AEF0-BA5A-5D8C-8731E7E6B69C}"/>
              </a:ext>
            </a:extLst>
          </p:cNvPr>
          <p:cNvSpPr/>
          <p:nvPr/>
        </p:nvSpPr>
        <p:spPr>
          <a:xfrm>
            <a:off x="8245370" y="4066996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CC512936-BAF7-F527-E9A4-6E5925010347}"/>
              </a:ext>
            </a:extLst>
          </p:cNvPr>
          <p:cNvSpPr/>
          <p:nvPr/>
        </p:nvSpPr>
        <p:spPr>
          <a:xfrm>
            <a:off x="3417025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5049EFE2-F47E-7EDD-FC18-9931DCA511B9}"/>
              </a:ext>
            </a:extLst>
          </p:cNvPr>
          <p:cNvSpPr/>
          <p:nvPr/>
        </p:nvSpPr>
        <p:spPr>
          <a:xfrm>
            <a:off x="5839221" y="1879413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14900814-D23D-4185-2839-16A0454BE217}"/>
              </a:ext>
            </a:extLst>
          </p:cNvPr>
          <p:cNvSpPr/>
          <p:nvPr/>
        </p:nvSpPr>
        <p:spPr>
          <a:xfrm>
            <a:off x="8261417" y="1879413"/>
            <a:ext cx="2596414" cy="1731053"/>
          </a:xfrm>
          <a:prstGeom prst="parallelogram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0BA58A32-94CF-A357-3247-D7071EF6A703}"/>
              </a:ext>
            </a:extLst>
          </p:cNvPr>
          <p:cNvSpPr/>
          <p:nvPr/>
        </p:nvSpPr>
        <p:spPr>
          <a:xfrm>
            <a:off x="994829" y="1879413"/>
            <a:ext cx="2596414" cy="1731053"/>
          </a:xfrm>
          <a:prstGeom prst="parallelogram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DE93AA33-D4D7-C7C6-D1C5-4321C558ED9D}"/>
              </a:ext>
            </a:extLst>
          </p:cNvPr>
          <p:cNvSpPr/>
          <p:nvPr/>
        </p:nvSpPr>
        <p:spPr>
          <a:xfrm>
            <a:off x="1095223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BD5B78-214C-C858-4F5E-6A5161C95F10}"/>
              </a:ext>
            </a:extLst>
          </p:cNvPr>
          <p:cNvSpPr txBox="1">
            <a:spLocks/>
          </p:cNvSpPr>
          <p:nvPr/>
        </p:nvSpPr>
        <p:spPr>
          <a:xfrm>
            <a:off x="1725637" y="4237536"/>
            <a:ext cx="1444498" cy="30777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0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舞蹈表演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1DC496-44DC-3500-137C-A0570791E629}"/>
              </a:ext>
            </a:extLst>
          </p:cNvPr>
          <p:cNvSpPr txBox="1"/>
          <p:nvPr/>
        </p:nvSpPr>
        <p:spPr>
          <a:xfrm>
            <a:off x="1553479" y="4765999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鼓舞未来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7657810-4DAD-EBEA-C84D-D02B44C2E1EF}"/>
              </a:ext>
            </a:extLst>
          </p:cNvPr>
          <p:cNvSpPr txBox="1"/>
          <p:nvPr/>
        </p:nvSpPr>
        <p:spPr>
          <a:xfrm>
            <a:off x="1478229" y="5156751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青春有你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FB25DCBB-6F3A-5FDC-87AF-70D285A26022}"/>
              </a:ext>
            </a:extLst>
          </p:cNvPr>
          <p:cNvSpPr/>
          <p:nvPr/>
        </p:nvSpPr>
        <p:spPr>
          <a:xfrm>
            <a:off x="5954319" y="3969487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6FF13D-A3C1-0508-FBDC-F36ABE0042E1}"/>
              </a:ext>
            </a:extLst>
          </p:cNvPr>
          <p:cNvSpPr txBox="1">
            <a:spLocks/>
          </p:cNvSpPr>
          <p:nvPr/>
        </p:nvSpPr>
        <p:spPr>
          <a:xfrm>
            <a:off x="6584732" y="4237536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互动游戏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41149B-7A36-1BBC-6020-CCFF2969C8B3}"/>
              </a:ext>
            </a:extLst>
          </p:cNvPr>
          <p:cNvSpPr txBox="1"/>
          <p:nvPr/>
        </p:nvSpPr>
        <p:spPr>
          <a:xfrm>
            <a:off x="6412574" y="4765999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圣诞嘉年华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6EB6E0-EDAB-A5CE-F937-B7F8BE8376B4}"/>
              </a:ext>
            </a:extLst>
          </p:cNvPr>
          <p:cNvSpPr txBox="1"/>
          <p:nvPr/>
        </p:nvSpPr>
        <p:spPr>
          <a:xfrm>
            <a:off x="6337326" y="5156751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时间慢些走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6167D024-F681-B2D2-A081-28AF5ED82FBA}"/>
              </a:ext>
            </a:extLst>
          </p:cNvPr>
          <p:cNvSpPr/>
          <p:nvPr/>
        </p:nvSpPr>
        <p:spPr>
          <a:xfrm>
            <a:off x="8383867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A6CE94-6BBB-3952-93D5-0D528CDE16F4}"/>
              </a:ext>
            </a:extLst>
          </p:cNvPr>
          <p:cNvSpPr txBox="1">
            <a:spLocks/>
          </p:cNvSpPr>
          <p:nvPr/>
        </p:nvSpPr>
        <p:spPr>
          <a:xfrm>
            <a:off x="9014280" y="2238434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相声小品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7B66ED-5EBF-CF19-2458-3BEA5BE0E210}"/>
              </a:ext>
            </a:extLst>
          </p:cNvPr>
          <p:cNvSpPr txBox="1"/>
          <p:nvPr/>
        </p:nvSpPr>
        <p:spPr>
          <a:xfrm>
            <a:off x="8842122" y="2766897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桃花一朵朵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1CD090-1132-E64D-1483-8FA5EE367B9C}"/>
              </a:ext>
            </a:extLst>
          </p:cNvPr>
          <p:cNvSpPr txBox="1"/>
          <p:nvPr/>
        </p:nvSpPr>
        <p:spPr>
          <a:xfrm>
            <a:off x="8766873" y="3157648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没那么简单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AF391538-2A4A-DFA3-B15B-4A8CB5B7AEAB}"/>
              </a:ext>
            </a:extLst>
          </p:cNvPr>
          <p:cNvSpPr/>
          <p:nvPr/>
        </p:nvSpPr>
        <p:spPr>
          <a:xfrm>
            <a:off x="1095223" y="1970385"/>
            <a:ext cx="2596414" cy="1731053"/>
          </a:xfrm>
          <a:prstGeom prst="parallelogram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01868B58-E0ED-EAD9-563F-CA7951552A5A}"/>
              </a:ext>
            </a:extLst>
          </p:cNvPr>
          <p:cNvSpPr/>
          <p:nvPr/>
        </p:nvSpPr>
        <p:spPr>
          <a:xfrm>
            <a:off x="5954319" y="1970385"/>
            <a:ext cx="2596414" cy="1731053"/>
          </a:xfrm>
          <a:prstGeom prst="parallelogram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2215AE9D-87DE-5B25-0E16-0E097CE14F88}"/>
              </a:ext>
            </a:extLst>
          </p:cNvPr>
          <p:cNvSpPr/>
          <p:nvPr/>
        </p:nvSpPr>
        <p:spPr>
          <a:xfrm>
            <a:off x="3524770" y="3969487"/>
            <a:ext cx="2596414" cy="1731053"/>
          </a:xfrm>
          <a:prstGeom prst="parallelogram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B3C034A6-460F-A2EB-2B78-378D09510926}"/>
              </a:ext>
            </a:extLst>
          </p:cNvPr>
          <p:cNvSpPr/>
          <p:nvPr/>
        </p:nvSpPr>
        <p:spPr>
          <a:xfrm>
            <a:off x="8383867" y="3969487"/>
            <a:ext cx="2596414" cy="1731053"/>
          </a:xfrm>
          <a:prstGeom prst="parallelogram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AC03E49E-BE3B-F5AD-C74D-55E39B14ABA1}"/>
              </a:ext>
            </a:extLst>
          </p:cNvPr>
          <p:cNvSpPr/>
          <p:nvPr/>
        </p:nvSpPr>
        <p:spPr>
          <a:xfrm>
            <a:off x="3524770" y="1970385"/>
            <a:ext cx="2596414" cy="1731053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/>
          <a:p>
            <a:pPr algn="ctr"/>
            <a:endParaRPr lang="zh-CN" altLang="en-US" sz="1692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DABDDAB-D08A-AE52-4A1F-6DE8AE6AD727}"/>
              </a:ext>
            </a:extLst>
          </p:cNvPr>
          <p:cNvSpPr txBox="1">
            <a:spLocks/>
          </p:cNvSpPr>
          <p:nvPr/>
        </p:nvSpPr>
        <p:spPr>
          <a:xfrm>
            <a:off x="4155185" y="2238434"/>
            <a:ext cx="1444498" cy="31824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2000" b="1" i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歌曲演唱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D49AEC-24E4-F9AD-E278-B4AA870E5CB3}"/>
              </a:ext>
            </a:extLst>
          </p:cNvPr>
          <p:cNvSpPr txBox="1"/>
          <p:nvPr/>
        </p:nvSpPr>
        <p:spPr>
          <a:xfrm>
            <a:off x="3983027" y="2766897"/>
            <a:ext cx="168973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像风一样自由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8319E72-8EBB-634B-1FD3-DFA316C20942}"/>
              </a:ext>
            </a:extLst>
          </p:cNvPr>
          <p:cNvSpPr txBox="1"/>
          <p:nvPr/>
        </p:nvSpPr>
        <p:spPr>
          <a:xfrm>
            <a:off x="3907777" y="3157648"/>
            <a:ext cx="1767804" cy="24622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热爱</a:t>
            </a:r>
            <a:r>
              <a:rPr lang="en-US" altLang="zh-CN" sz="1600" dirty="0">
                <a:latin typeface="+mn-ea"/>
              </a:rPr>
              <a:t>105</a:t>
            </a:r>
            <a:r>
              <a:rPr lang="zh-CN" altLang="en-US" sz="1600" dirty="0">
                <a:latin typeface="+mn-ea"/>
              </a:rPr>
              <a:t>℃的你</a:t>
            </a:r>
            <a:r>
              <a:rPr lang="en-US" altLang="zh-CN" sz="1600" dirty="0">
                <a:latin typeface="+mn-ea"/>
              </a:rPr>
              <a:t>》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E73E087E-84B3-CB29-AFCD-2498767A5997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B55FE13-58AB-4CF5-6B46-F8DD78140A3C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1A8ADEF-7CA4-6233-52F2-D9AB55D75FB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节目内容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4654022-DF6C-4E06-8591-54E6263ADB21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090AE1B3-E149-0E3D-0AF5-81684C93CD2E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5D7E8D81-7B27-2298-AA5C-665BE12D8CBC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6C997CF1-0389-2BEB-07DF-286C6A9FA59F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480ADB1B-83F1-7442-0ECF-8A803F078A8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pic>
        <p:nvPicPr>
          <p:cNvPr id="52" name="图形 51">
            <a:extLst>
              <a:ext uri="{FF2B5EF4-FFF2-40B4-BE49-F238E27FC236}">
                <a16:creationId xmlns:a16="http://schemas.microsoft.com/office/drawing/2014/main" id="{CE01A500-4323-8A03-6050-725D77C7C0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00000">
            <a:off x="3060720" y="5656075"/>
            <a:ext cx="399843" cy="440554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F1464F8D-2A53-95E4-C7BD-1C95F00D45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2596" y="1757575"/>
            <a:ext cx="607663" cy="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BB1E910-C177-264D-EF4E-70CE866CD84E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145F31F8-1D84-228E-D9CB-D5C5E9BF23F4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EE6382-E184-3DCA-976F-D56D78E4852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注意事项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47B092B-B4D1-F7E4-5842-7196568FC03E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6CADADC8-71B1-E068-9D81-5C16D335C7D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22894366-0654-846A-2457-A96EFD86B832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23BC2178-5A9E-8A43-4EAF-535AE62AE48B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44B25C1E-09C9-E02C-C8CF-2AF119CADE56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3" name="Rectangle 287+">
            <a:extLst>
              <a:ext uri="{FF2B5EF4-FFF2-40B4-BE49-F238E27FC236}">
                <a16:creationId xmlns:a16="http://schemas.microsoft.com/office/drawing/2014/main" id="{FDEF898F-A03C-7896-6086-FDCE5C5CACBB}"/>
              </a:ext>
            </a:extLst>
          </p:cNvPr>
          <p:cNvSpPr/>
          <p:nvPr/>
        </p:nvSpPr>
        <p:spPr>
          <a:xfrm>
            <a:off x="1804866" y="2151057"/>
            <a:ext cx="2253325" cy="3022597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EC39381-3998-91D1-7ECE-77E3CC93BD71}"/>
              </a:ext>
            </a:extLst>
          </p:cNvPr>
          <p:cNvSpPr/>
          <p:nvPr/>
        </p:nvSpPr>
        <p:spPr>
          <a:xfrm>
            <a:off x="1459108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042DE81-AB5C-F271-639A-E015C706CE1B}"/>
              </a:ext>
            </a:extLst>
          </p:cNvPr>
          <p:cNvCxnSpPr>
            <a:cxnSpLocks/>
          </p:cNvCxnSpPr>
          <p:nvPr/>
        </p:nvCxnSpPr>
        <p:spPr>
          <a:xfrm flipV="1">
            <a:off x="1459108" y="21383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4B420E7-F1F8-EF8D-D8AF-D16AD03D0F96}"/>
              </a:ext>
            </a:extLst>
          </p:cNvPr>
          <p:cNvCxnSpPr>
            <a:cxnSpLocks/>
          </p:cNvCxnSpPr>
          <p:nvPr/>
        </p:nvCxnSpPr>
        <p:spPr>
          <a:xfrm flipV="1">
            <a:off x="3668122" y="21510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27BA17C-26E5-5A8D-4DFA-24D58FFEB68C}"/>
              </a:ext>
            </a:extLst>
          </p:cNvPr>
          <p:cNvCxnSpPr>
            <a:cxnSpLocks/>
          </p:cNvCxnSpPr>
          <p:nvPr/>
        </p:nvCxnSpPr>
        <p:spPr>
          <a:xfrm flipV="1">
            <a:off x="3715270" y="5180002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>
            <a:extLst>
              <a:ext uri="{FF2B5EF4-FFF2-40B4-BE49-F238E27FC236}">
                <a16:creationId xmlns:a16="http://schemas.microsoft.com/office/drawing/2014/main" id="{B97A08CE-A23C-B00B-F4D1-B938C384F5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2759" y="2690311"/>
            <a:ext cx="706022" cy="706022"/>
          </a:xfrm>
          <a:prstGeom prst="rect">
            <a:avLst/>
          </a:prstGeom>
          <a:effectLst/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B7FEE48-F831-D82B-0AD2-80F0DE7D6C36}"/>
              </a:ext>
            </a:extLst>
          </p:cNvPr>
          <p:cNvSpPr txBox="1">
            <a:spLocks/>
          </p:cNvSpPr>
          <p:nvPr/>
        </p:nvSpPr>
        <p:spPr>
          <a:xfrm>
            <a:off x="1721128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外场互动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8875AF-EC16-26E8-0686-743335230024}"/>
              </a:ext>
            </a:extLst>
          </p:cNvPr>
          <p:cNvSpPr txBox="1"/>
          <p:nvPr/>
        </p:nvSpPr>
        <p:spPr>
          <a:xfrm>
            <a:off x="1639006" y="401941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签到区礼仪人员指引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210B58-91C1-2DEF-88E7-0DDFD8B6D00B}"/>
              </a:ext>
            </a:extLst>
          </p:cNvPr>
          <p:cNvSpPr txBox="1"/>
          <p:nvPr/>
        </p:nvSpPr>
        <p:spPr>
          <a:xfrm>
            <a:off x="1639006" y="4372113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合影区现场出图效果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FB6047-D033-01EA-BDB8-84332248FFB3}"/>
              </a:ext>
            </a:extLst>
          </p:cNvPr>
          <p:cNvSpPr txBox="1"/>
          <p:nvPr/>
        </p:nvSpPr>
        <p:spPr>
          <a:xfrm>
            <a:off x="1639006" y="4724810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游戏互动区人员安全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B910CF-C12D-4202-5ED4-D93F05AB1F6F}"/>
              </a:ext>
            </a:extLst>
          </p:cNvPr>
          <p:cNvSpPr txBox="1"/>
          <p:nvPr/>
        </p:nvSpPr>
        <p:spPr>
          <a:xfrm>
            <a:off x="1639006" y="5077507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停车扫码区指示说明</a:t>
            </a:r>
          </a:p>
        </p:txBody>
      </p:sp>
      <p:sp>
        <p:nvSpPr>
          <p:cNvPr id="39" name="Rectangle 287+">
            <a:extLst>
              <a:ext uri="{FF2B5EF4-FFF2-40B4-BE49-F238E27FC236}">
                <a16:creationId xmlns:a16="http://schemas.microsoft.com/office/drawing/2014/main" id="{3F1E20F4-2F78-02AD-C6BF-DBA7FF591A56}"/>
              </a:ext>
            </a:extLst>
          </p:cNvPr>
          <p:cNvSpPr/>
          <p:nvPr/>
        </p:nvSpPr>
        <p:spPr>
          <a:xfrm>
            <a:off x="4915963" y="2169945"/>
            <a:ext cx="2011478" cy="2698184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DE02ADD-F3FA-2943-C5D3-2B7011626D23}"/>
              </a:ext>
            </a:extLst>
          </p:cNvPr>
          <p:cNvSpPr/>
          <p:nvPr/>
        </p:nvSpPr>
        <p:spPr>
          <a:xfrm>
            <a:off x="4795040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6724F87-CBA6-2CE3-8640-6F9A5C69151D}"/>
              </a:ext>
            </a:extLst>
          </p:cNvPr>
          <p:cNvCxnSpPr>
            <a:cxnSpLocks/>
          </p:cNvCxnSpPr>
          <p:nvPr/>
        </p:nvCxnSpPr>
        <p:spPr>
          <a:xfrm flipV="1">
            <a:off x="4795040" y="2169945"/>
            <a:ext cx="115113" cy="377034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133409ED-C41B-2F6E-A26A-09FFAEC52871}"/>
              </a:ext>
            </a:extLst>
          </p:cNvPr>
          <p:cNvCxnSpPr>
            <a:cxnSpLocks/>
          </p:cNvCxnSpPr>
          <p:nvPr/>
        </p:nvCxnSpPr>
        <p:spPr>
          <a:xfrm flipH="1" flipV="1">
            <a:off x="6937431" y="2169945"/>
            <a:ext cx="116744" cy="389734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94BEAA04-9F35-DE31-8FAF-86894A81FE54}"/>
              </a:ext>
            </a:extLst>
          </p:cNvPr>
          <p:cNvSpPr txBox="1">
            <a:spLocks/>
          </p:cNvSpPr>
          <p:nvPr/>
        </p:nvSpPr>
        <p:spPr>
          <a:xfrm>
            <a:off x="5057060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礼品兑现</a:t>
            </a:r>
            <a:endParaRPr lang="zh-CN" altLang="en-US" sz="2400" b="1" dirty="0">
              <a:solidFill>
                <a:schemeClr val="bg1"/>
              </a:solidFill>
              <a:effectLst>
                <a:outerShdw dist="165100" dir="2700000" algn="tl" rotWithShape="0">
                  <a:prstClr val="black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0" name="Rectangle 287+">
            <a:extLst>
              <a:ext uri="{FF2B5EF4-FFF2-40B4-BE49-F238E27FC236}">
                <a16:creationId xmlns:a16="http://schemas.microsoft.com/office/drawing/2014/main" id="{25AABF83-51F1-45EA-E1F1-FD885F2D0603}"/>
              </a:ext>
            </a:extLst>
          </p:cNvPr>
          <p:cNvSpPr/>
          <p:nvPr/>
        </p:nvSpPr>
        <p:spPr>
          <a:xfrm flipH="1">
            <a:off x="8133809" y="2151057"/>
            <a:ext cx="2253325" cy="3022597"/>
          </a:xfrm>
          <a:prstGeom prst="rect">
            <a:avLst/>
          </a:prstGeom>
          <a:solidFill>
            <a:schemeClr val="accent2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AEC03D4-0D15-E543-CA7A-DBF9AD29D739}"/>
              </a:ext>
            </a:extLst>
          </p:cNvPr>
          <p:cNvSpPr/>
          <p:nvPr/>
        </p:nvSpPr>
        <p:spPr>
          <a:xfrm flipH="1">
            <a:off x="8479567" y="2559679"/>
            <a:ext cx="2253325" cy="3022597"/>
          </a:xfrm>
          <a:prstGeom prst="rect">
            <a:avLst/>
          </a:prstGeom>
          <a:solidFill>
            <a:schemeClr val="accent1"/>
          </a:solidFill>
          <a:ln w="7937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>
            <a:noAutofit/>
          </a:bodyPr>
          <a:lstStyle/>
          <a:p>
            <a:pPr algn="ctr"/>
            <a:endParaRPr lang="en-US" sz="8910"/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01FB50E-C5A7-BEC6-2F2B-13888D92BB50}"/>
              </a:ext>
            </a:extLst>
          </p:cNvPr>
          <p:cNvCxnSpPr>
            <a:cxnSpLocks/>
          </p:cNvCxnSpPr>
          <p:nvPr/>
        </p:nvCxnSpPr>
        <p:spPr>
          <a:xfrm flipH="1" flipV="1">
            <a:off x="10387134" y="21383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2F022D5-37F1-D7BC-D7F1-1635342A5E75}"/>
              </a:ext>
            </a:extLst>
          </p:cNvPr>
          <p:cNvCxnSpPr>
            <a:cxnSpLocks/>
          </p:cNvCxnSpPr>
          <p:nvPr/>
        </p:nvCxnSpPr>
        <p:spPr>
          <a:xfrm flipH="1" flipV="1">
            <a:off x="8178120" y="2151057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34FA082-320C-8F8E-FF2C-29AE065EF45D}"/>
              </a:ext>
            </a:extLst>
          </p:cNvPr>
          <p:cNvCxnSpPr>
            <a:cxnSpLocks/>
          </p:cNvCxnSpPr>
          <p:nvPr/>
        </p:nvCxnSpPr>
        <p:spPr>
          <a:xfrm flipH="1" flipV="1">
            <a:off x="8130972" y="5180002"/>
            <a:ext cx="345758" cy="408622"/>
          </a:xfrm>
          <a:prstGeom prst="line">
            <a:avLst/>
          </a:prstGeom>
          <a:ln w="793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0A2F112A-A06C-2308-CBD5-A25D523FCB62}"/>
              </a:ext>
            </a:extLst>
          </p:cNvPr>
          <p:cNvSpPr txBox="1">
            <a:spLocks/>
          </p:cNvSpPr>
          <p:nvPr/>
        </p:nvSpPr>
        <p:spPr>
          <a:xfrm flipH="1">
            <a:off x="8741587" y="3502818"/>
            <a:ext cx="172928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dist="165100" dir="2700000" algn="tl" rotWithShape="0">
                    <a:prstClr val="black"/>
                  </a:outerShdw>
                </a:effectLst>
                <a:latin typeface="+mj-ea"/>
                <a:ea typeface="+mj-ea"/>
              </a:rPr>
              <a:t>晚宴菜品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ED924C-6CC8-6456-D53F-27405AE42359}"/>
              </a:ext>
            </a:extLst>
          </p:cNvPr>
          <p:cNvSpPr txBox="1"/>
          <p:nvPr/>
        </p:nvSpPr>
        <p:spPr>
          <a:xfrm>
            <a:off x="4974938" y="4022995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活动礼品兑现登记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2E6A6-999D-93AF-DAF9-3118DE742E76}"/>
              </a:ext>
            </a:extLst>
          </p:cNvPr>
          <p:cNvSpPr txBox="1"/>
          <p:nvPr/>
        </p:nvSpPr>
        <p:spPr>
          <a:xfrm>
            <a:off x="4974938" y="4375692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盲盒数量清点记录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2B8A3C-7C3D-F3AE-A224-4109B5AFB8C4}"/>
              </a:ext>
            </a:extLst>
          </p:cNvPr>
          <p:cNvSpPr txBox="1"/>
          <p:nvPr/>
        </p:nvSpPr>
        <p:spPr>
          <a:xfrm>
            <a:off x="4974938" y="4728389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颁奖奖牌人员核对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F6600A-4AF3-816B-1EDD-C6AD1BDF68D5}"/>
              </a:ext>
            </a:extLst>
          </p:cNvPr>
          <p:cNvSpPr txBox="1"/>
          <p:nvPr/>
        </p:nvSpPr>
        <p:spPr>
          <a:xfrm>
            <a:off x="4974938" y="508108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抽奖礼品登记校验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9362A3-87D5-E236-8DD0-94C7C03E1861}"/>
              </a:ext>
            </a:extLst>
          </p:cNvPr>
          <p:cNvSpPr txBox="1"/>
          <p:nvPr/>
        </p:nvSpPr>
        <p:spPr>
          <a:xfrm>
            <a:off x="8659465" y="4019416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晚宴菜单沟通确认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FA6B39-C304-6D3E-B8B8-58F010F9985B}"/>
              </a:ext>
            </a:extLst>
          </p:cNvPr>
          <p:cNvSpPr txBox="1"/>
          <p:nvPr/>
        </p:nvSpPr>
        <p:spPr>
          <a:xfrm>
            <a:off x="8659465" y="4372113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上菜时间协调沟通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761AE70-E7E7-729B-A960-5E9383713E2E}"/>
              </a:ext>
            </a:extLst>
          </p:cNvPr>
          <p:cNvSpPr txBox="1"/>
          <p:nvPr/>
        </p:nvSpPr>
        <p:spPr>
          <a:xfrm>
            <a:off x="8659465" y="4724810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上菜路线规划安排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03BB5AE-D749-EFE6-6909-2BE5B67D4DC6}"/>
              </a:ext>
            </a:extLst>
          </p:cNvPr>
          <p:cNvSpPr txBox="1"/>
          <p:nvPr/>
        </p:nvSpPr>
        <p:spPr>
          <a:xfrm>
            <a:off x="8659465" y="5077507"/>
            <a:ext cx="189352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现场服务秩序维护</a:t>
            </a:r>
          </a:p>
        </p:txBody>
      </p:sp>
      <p:pic>
        <p:nvPicPr>
          <p:cNvPr id="65" name="图形 64">
            <a:extLst>
              <a:ext uri="{FF2B5EF4-FFF2-40B4-BE49-F238E27FC236}">
                <a16:creationId xmlns:a16="http://schemas.microsoft.com/office/drawing/2014/main" id="{D73E1226-53FE-06ED-5837-DEC5F0F01C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60471" y="2774250"/>
            <a:ext cx="607663" cy="622083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5438D783-2D37-F917-A127-10004611D2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6367" y="2721539"/>
            <a:ext cx="590669" cy="6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FESTIVAL SCENE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04 </a:t>
            </a:r>
            <a:r>
              <a:rPr lang="zh-CN" altLang="en-US" sz="9600" dirty="0">
                <a:latin typeface="+mj-ea"/>
                <a:ea typeface="+mj-ea"/>
              </a:rPr>
              <a:t>盛典现场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5115159" y="3255152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794870" y="2305160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sp>
        <p:nvSpPr>
          <p:cNvPr id="316" name="文本框 315">
            <a:extLst>
              <a:ext uri="{FF2B5EF4-FFF2-40B4-BE49-F238E27FC236}">
                <a16:creationId xmlns:a16="http://schemas.microsoft.com/office/drawing/2014/main" id="{91783B4E-A5C3-6E9A-CCE8-0F8D7922777E}"/>
              </a:ext>
            </a:extLst>
          </p:cNvPr>
          <p:cNvSpPr txBox="1"/>
          <p:nvPr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COMING SOON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CBDA042-2899-AA20-1848-632052AA2B7A}"/>
              </a:ext>
            </a:extLst>
          </p:cNvPr>
          <p:cNvSpPr txBox="1"/>
          <p:nvPr/>
        </p:nvSpPr>
        <p:spPr>
          <a:xfrm>
            <a:off x="2789048" y="4145438"/>
            <a:ext cx="585140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ea"/>
              </a:rPr>
              <a:t>PART FOUR</a:t>
            </a: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15509037-1D46-1DD3-0C39-B960B5B37930}"/>
              </a:ext>
            </a:extLst>
          </p:cNvPr>
          <p:cNvGrpSpPr/>
          <p:nvPr/>
        </p:nvGrpSpPr>
        <p:grpSpPr>
          <a:xfrm flipH="1">
            <a:off x="1718665" y="4446830"/>
            <a:ext cx="1494155" cy="280670"/>
            <a:chOff x="2245300" y="4354372"/>
            <a:chExt cx="1494155" cy="280670"/>
          </a:xfrm>
        </p:grpSpPr>
        <p:sp>
          <p:nvSpPr>
            <p:cNvPr id="103" name="等腰三角形 102">
              <a:extLst>
                <a:ext uri="{FF2B5EF4-FFF2-40B4-BE49-F238E27FC236}">
                  <a16:creationId xmlns:a16="http://schemas.microsoft.com/office/drawing/2014/main" id="{9A5D0F9D-3B2F-BDA7-5F7A-E738FB8567FD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4" name="等腰三角形 103">
              <a:extLst>
                <a:ext uri="{FF2B5EF4-FFF2-40B4-BE49-F238E27FC236}">
                  <a16:creationId xmlns:a16="http://schemas.microsoft.com/office/drawing/2014/main" id="{66ED6FE1-CCEF-1A91-09BF-E3D6F0CB0F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59F7FD73-4EEE-4C2D-1B54-E03A1D05BCAE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6" name="等腰三角形 105">
              <a:extLst>
                <a:ext uri="{FF2B5EF4-FFF2-40B4-BE49-F238E27FC236}">
                  <a16:creationId xmlns:a16="http://schemas.microsoft.com/office/drawing/2014/main" id="{812324AC-FD3D-79B4-9AC8-9CDAFB86654C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A0F5BEAA-287C-4611-D9E4-5C833E138F83}"/>
              </a:ext>
            </a:extLst>
          </p:cNvPr>
          <p:cNvGrpSpPr/>
          <p:nvPr/>
        </p:nvGrpSpPr>
        <p:grpSpPr>
          <a:xfrm>
            <a:off x="8296887" y="4446830"/>
            <a:ext cx="1494155" cy="280670"/>
            <a:chOff x="2245300" y="4354372"/>
            <a:chExt cx="1494155" cy="280670"/>
          </a:xfrm>
        </p:grpSpPr>
        <p:sp>
          <p:nvSpPr>
            <p:cNvPr id="236" name="等腰三角形 235">
              <a:extLst>
                <a:ext uri="{FF2B5EF4-FFF2-40B4-BE49-F238E27FC236}">
                  <a16:creationId xmlns:a16="http://schemas.microsoft.com/office/drawing/2014/main" id="{751C8200-8445-BAA1-8A05-3B08DFBE547F}"/>
                </a:ext>
              </a:extLst>
            </p:cNvPr>
            <p:cNvSpPr/>
            <p:nvPr/>
          </p:nvSpPr>
          <p:spPr>
            <a:xfrm rot="5400000">
              <a:off x="2226885" y="4372787"/>
              <a:ext cx="269240" cy="232410"/>
            </a:xfrm>
            <a:prstGeom prst="triangle">
              <a:avLst/>
            </a:prstGeom>
            <a:solidFill>
              <a:schemeClr val="accent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7" name="等腰三角形 236">
              <a:extLst>
                <a:ext uri="{FF2B5EF4-FFF2-40B4-BE49-F238E27FC236}">
                  <a16:creationId xmlns:a16="http://schemas.microsoft.com/office/drawing/2014/main" id="{0BCC1EF4-49B2-FB8A-4A29-DA86A2FD6639}"/>
                </a:ext>
              </a:extLst>
            </p:cNvPr>
            <p:cNvSpPr/>
            <p:nvPr/>
          </p:nvSpPr>
          <p:spPr>
            <a:xfrm rot="5400000">
              <a:off x="2647890" y="4372787"/>
              <a:ext cx="269240" cy="232410"/>
            </a:xfrm>
            <a:prstGeom prst="triangle">
              <a:avLst/>
            </a:prstGeom>
            <a:solidFill>
              <a:schemeClr val="accent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8" name="等腰三角形 237">
              <a:extLst>
                <a:ext uri="{FF2B5EF4-FFF2-40B4-BE49-F238E27FC236}">
                  <a16:creationId xmlns:a16="http://schemas.microsoft.com/office/drawing/2014/main" id="{A013B03B-BCD2-2A84-460F-59BFB6F03E11}"/>
                </a:ext>
              </a:extLst>
            </p:cNvPr>
            <p:cNvSpPr/>
            <p:nvPr/>
          </p:nvSpPr>
          <p:spPr>
            <a:xfrm rot="5400000">
              <a:off x="3068260" y="4372787"/>
              <a:ext cx="269240" cy="232410"/>
            </a:xfrm>
            <a:prstGeom prst="triangle">
              <a:avLst/>
            </a:prstGeom>
            <a:solidFill>
              <a:schemeClr val="accent3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9" name="等腰三角形 238">
              <a:extLst>
                <a:ext uri="{FF2B5EF4-FFF2-40B4-BE49-F238E27FC236}">
                  <a16:creationId xmlns:a16="http://schemas.microsoft.com/office/drawing/2014/main" id="{74558C7A-4785-5B75-62E5-53C16137D447}"/>
                </a:ext>
              </a:extLst>
            </p:cNvPr>
            <p:cNvSpPr/>
            <p:nvPr/>
          </p:nvSpPr>
          <p:spPr>
            <a:xfrm rot="5400000">
              <a:off x="3488630" y="4384217"/>
              <a:ext cx="269240" cy="232410"/>
            </a:xfrm>
            <a:prstGeom prst="triangle">
              <a:avLst/>
            </a:prstGeom>
            <a:solidFill>
              <a:schemeClr val="accent4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33" name="圆: 空心 232">
            <a:extLst>
              <a:ext uri="{FF2B5EF4-FFF2-40B4-BE49-F238E27FC236}">
                <a16:creationId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>
            <a:extLst>
              <a:ext uri="{FF2B5EF4-FFF2-40B4-BE49-F238E27FC236}">
                <a16:creationId xmlns:a16="http://schemas.microsoft.com/office/drawing/2014/main" id="{F6F643C0-77AC-7895-94AE-B91F4CCF9E19}"/>
              </a:ext>
            </a:extLst>
          </p:cNvPr>
          <p:cNvSpPr/>
          <p:nvPr/>
        </p:nvSpPr>
        <p:spPr>
          <a:xfrm>
            <a:off x="1172036" y="1821161"/>
            <a:ext cx="4905375" cy="3813114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29C37C5C-60AF-D308-8B0B-E3D7E23CF233}"/>
              </a:ext>
            </a:extLst>
          </p:cNvPr>
          <p:cNvSpPr/>
          <p:nvPr/>
        </p:nvSpPr>
        <p:spPr>
          <a:xfrm>
            <a:off x="947737" y="2008769"/>
            <a:ext cx="5337025" cy="38799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20C878E5-D210-0CBD-C2D9-8DC0A5740CAE}"/>
              </a:ext>
            </a:extLst>
          </p:cNvPr>
          <p:cNvSpPr/>
          <p:nvPr/>
        </p:nvSpPr>
        <p:spPr>
          <a:xfrm>
            <a:off x="5679698" y="4745249"/>
            <a:ext cx="5564564" cy="1024677"/>
          </a:xfrm>
          <a:prstGeom prst="ellipse">
            <a:avLst/>
          </a:prstGeom>
          <a:pattFill prst="pct75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E2A05FC4-BEDF-2580-B860-9B90F85D9C32}"/>
              </a:ext>
            </a:extLst>
          </p:cNvPr>
          <p:cNvSpPr/>
          <p:nvPr/>
        </p:nvSpPr>
        <p:spPr>
          <a:xfrm>
            <a:off x="8758114" y="5253140"/>
            <a:ext cx="2122544" cy="114679"/>
          </a:xfrm>
          <a:prstGeom prst="roundRect">
            <a:avLst>
              <a:gd name="adj" fmla="val 49891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BEA907B1-FF64-EAE6-7E94-401EC3C2705D}"/>
              </a:ext>
            </a:extLst>
          </p:cNvPr>
          <p:cNvSpPr/>
          <p:nvPr/>
        </p:nvSpPr>
        <p:spPr>
          <a:xfrm>
            <a:off x="7258050" y="4967511"/>
            <a:ext cx="1549856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表格 78">
            <a:extLst>
              <a:ext uri="{FF2B5EF4-FFF2-40B4-BE49-F238E27FC236}">
                <a16:creationId xmlns:a16="http://schemas.microsoft.com/office/drawing/2014/main" id="{ADD0331B-3B86-9122-9648-01CC81963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7475"/>
              </p:ext>
            </p:extLst>
          </p:nvPr>
        </p:nvGraphicFramePr>
        <p:xfrm>
          <a:off x="1104318" y="2204911"/>
          <a:ext cx="4838148" cy="3610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1560">
                  <a:extLst>
                    <a:ext uri="{9D8B030D-6E8A-4147-A177-3AD203B41FA5}">
                      <a16:colId xmlns:a16="http://schemas.microsoft.com/office/drawing/2014/main" val="2408273627"/>
                    </a:ext>
                  </a:extLst>
                </a:gridCol>
                <a:gridCol w="3236588">
                  <a:extLst>
                    <a:ext uri="{9D8B030D-6E8A-4147-A177-3AD203B41FA5}">
                      <a16:colId xmlns:a16="http://schemas.microsoft.com/office/drawing/2014/main" val="2684609744"/>
                    </a:ext>
                  </a:extLst>
                </a:gridCol>
              </a:tblGrid>
              <a:tr h="4459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1200" spc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时间</a:t>
                      </a:r>
                    </a:p>
                  </a:txBody>
                  <a:tcPr marL="88873" marR="88873" marT="44437" marB="4443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节目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9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72036804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领导致辞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178534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开场秀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52817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话剧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这一年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endParaRPr lang="zh-CN" altLang="en-US" sz="1600" kern="1200" noProof="0" dirty="0">
                        <a:solidFill>
                          <a:schemeClr val="tx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80816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第一次抽奖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71136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歌唱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《</a:t>
                      </a: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我和我的祖国</a:t>
                      </a:r>
                      <a:r>
                        <a:rPr lang="en-US" altLang="zh-CN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endParaRPr lang="zh-CN" altLang="en-US" sz="1600" kern="1200" noProof="0" dirty="0">
                        <a:solidFill>
                          <a:schemeClr val="tx2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16942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2"/>
                          </a:solidFill>
                          <a:latin typeface="+mj-ea"/>
                          <a:ea typeface="+mj-ea"/>
                        </a:rPr>
                        <a:t>15:00-15:10</a:t>
                      </a:r>
                      <a:endParaRPr lang="zh-CN" altLang="en-US" sz="1600" dirty="0">
                        <a:solidFill>
                          <a:schemeClr val="tx2"/>
                        </a:solidFill>
                        <a:latin typeface="+mj-ea"/>
                        <a:ea typeface="+mj-ea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嘉宾分享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0525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j-ea"/>
                          <a:ea typeface="+mn-ea"/>
                          <a:cs typeface="+mn-cs"/>
                        </a:rPr>
                        <a:t>15:00-15:10</a:t>
                      </a:r>
                      <a:endParaRPr lang="zh-CN" altLang="en-US" sz="1600" kern="1200" dirty="0">
                        <a:solidFill>
                          <a:schemeClr val="tx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颁奖环节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439267"/>
                  </a:ext>
                </a:extLst>
              </a:tr>
              <a:tr h="395606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2"/>
                          </a:solidFill>
                          <a:latin typeface="+mj-ea"/>
                          <a:ea typeface="+mn-ea"/>
                          <a:cs typeface="+mn-cs"/>
                        </a:rPr>
                        <a:t>15:00-15:10</a:t>
                      </a:r>
                      <a:endParaRPr lang="zh-CN" altLang="en-US" sz="1600" kern="1200" dirty="0">
                        <a:solidFill>
                          <a:schemeClr val="tx2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noProof="0" dirty="0">
                          <a:solidFill>
                            <a:schemeClr val="tx2"/>
                          </a:solidFill>
                          <a:latin typeface="+mj-ea"/>
                          <a:ea typeface="+mj-ea"/>
                          <a:cs typeface="+mn-cs"/>
                        </a:rPr>
                        <a:t>最终大奖抽奖</a:t>
                      </a:r>
                    </a:p>
                  </a:txBody>
                  <a:tcPr marL="88873" marR="88873" marT="44437" marB="4443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253016"/>
                  </a:ext>
                </a:extLst>
              </a:tr>
            </a:tbl>
          </a:graphicData>
        </a:graphic>
      </p:graphicFrame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FB97A0A1-9431-BF0B-95FF-A4D4D5AA1851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E063C27A-DE91-CFD7-2582-7732F1D9E15C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46F1BEF-4689-BD26-77D3-59F2D076B508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盛典安排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A5DDFEC-BACF-0C92-EEA5-CE4E5EAFEC0F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82B2CBA3-800B-2EB0-77FE-B26918802CD4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CFB251B4-3175-4962-D364-7DACB7F56571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E4FF39BA-1F2B-5A15-ED78-47C7950A68FD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D3EE5323-B19D-E76D-DC67-FA4962842D0C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/>
            </a:p>
          </p:txBody>
        </p:sp>
      </p:grpSp>
      <p:pic>
        <p:nvPicPr>
          <p:cNvPr id="102" name="图形 101">
            <a:extLst>
              <a:ext uri="{FF2B5EF4-FFF2-40B4-BE49-F238E27FC236}">
                <a16:creationId xmlns:a16="http://schemas.microsoft.com/office/drawing/2014/main" id="{E03153AE-DCC9-8441-1021-B898A3E5E3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2358" y="3803448"/>
            <a:ext cx="1995213" cy="1496411"/>
          </a:xfrm>
          <a:prstGeom prst="rect">
            <a:avLst/>
          </a:prstGeom>
          <a:effectLst/>
        </p:spPr>
      </p:pic>
      <p:pic>
        <p:nvPicPr>
          <p:cNvPr id="103" name="图形 102">
            <a:extLst>
              <a:ext uri="{FF2B5EF4-FFF2-40B4-BE49-F238E27FC236}">
                <a16:creationId xmlns:a16="http://schemas.microsoft.com/office/drawing/2014/main" id="{4877F2A6-0517-7D57-A7B3-3BE18EFB04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203933" y="2768181"/>
            <a:ext cx="3041709" cy="2251545"/>
          </a:xfrm>
          <a:prstGeom prst="rect">
            <a:avLst/>
          </a:prstGeom>
          <a:effectLst/>
        </p:spPr>
      </p:pic>
      <p:pic>
        <p:nvPicPr>
          <p:cNvPr id="104" name="图形 103">
            <a:extLst>
              <a:ext uri="{FF2B5EF4-FFF2-40B4-BE49-F238E27FC236}">
                <a16:creationId xmlns:a16="http://schemas.microsoft.com/office/drawing/2014/main" id="{6894B752-CE23-BD99-6384-EC494E228BC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03104" y="2982459"/>
            <a:ext cx="455668" cy="831092"/>
          </a:xfrm>
          <a:prstGeom prst="rect">
            <a:avLst/>
          </a:prstGeom>
          <a:effectLst/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EE74B993-8F67-7D4C-9BB2-5CC87D40F325}"/>
              </a:ext>
            </a:extLst>
          </p:cNvPr>
          <p:cNvSpPr/>
          <p:nvPr/>
        </p:nvSpPr>
        <p:spPr>
          <a:xfrm rot="3769208">
            <a:off x="6918152" y="2289602"/>
            <a:ext cx="1942519" cy="352838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星形: 四角 105">
            <a:extLst>
              <a:ext uri="{FF2B5EF4-FFF2-40B4-BE49-F238E27FC236}">
                <a16:creationId xmlns:a16="http://schemas.microsoft.com/office/drawing/2014/main" id="{8E75F275-F959-8478-05A2-C0307E1FB400}"/>
              </a:ext>
            </a:extLst>
          </p:cNvPr>
          <p:cNvSpPr/>
          <p:nvPr/>
        </p:nvSpPr>
        <p:spPr>
          <a:xfrm rot="17961493">
            <a:off x="7180030" y="4961909"/>
            <a:ext cx="475465" cy="475465"/>
          </a:xfrm>
          <a:prstGeom prst="star4">
            <a:avLst>
              <a:gd name="adj" fmla="val 17212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07" name="星形: 四角 106">
            <a:extLst>
              <a:ext uri="{FF2B5EF4-FFF2-40B4-BE49-F238E27FC236}">
                <a16:creationId xmlns:a16="http://schemas.microsoft.com/office/drawing/2014/main" id="{7441E0EA-17FD-C595-F15C-329F0F2B7EFD}"/>
              </a:ext>
            </a:extLst>
          </p:cNvPr>
          <p:cNvSpPr/>
          <p:nvPr/>
        </p:nvSpPr>
        <p:spPr>
          <a:xfrm rot="17961493">
            <a:off x="9231623" y="3056166"/>
            <a:ext cx="540109" cy="540109"/>
          </a:xfrm>
          <a:prstGeom prst="star4">
            <a:avLst>
              <a:gd name="adj" fmla="val 16558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sp>
        <p:nvSpPr>
          <p:cNvPr id="108" name="星形: 四角 107">
            <a:extLst>
              <a:ext uri="{FF2B5EF4-FFF2-40B4-BE49-F238E27FC236}">
                <a16:creationId xmlns:a16="http://schemas.microsoft.com/office/drawing/2014/main" id="{5AD22178-9D67-FA26-A3AA-9B7DD4A3128D}"/>
              </a:ext>
            </a:extLst>
          </p:cNvPr>
          <p:cNvSpPr/>
          <p:nvPr/>
        </p:nvSpPr>
        <p:spPr>
          <a:xfrm rot="15822896">
            <a:off x="6655902" y="350210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/>
          <a:lstStyle/>
          <a:p>
            <a:pPr algn="ctr"/>
            <a:endParaRPr lang="en-US" sz="1710"/>
          </a:p>
        </p:txBody>
      </p:sp>
      <p:pic>
        <p:nvPicPr>
          <p:cNvPr id="110" name="图形 109">
            <a:extLst>
              <a:ext uri="{FF2B5EF4-FFF2-40B4-BE49-F238E27FC236}">
                <a16:creationId xmlns:a16="http://schemas.microsoft.com/office/drawing/2014/main" id="{B91AD8D7-AF18-264A-7021-3BF4960CD84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19938" b="4432"/>
          <a:stretch>
            <a:fillRect/>
          </a:stretch>
        </p:blipFill>
        <p:spPr>
          <a:xfrm flipH="1">
            <a:off x="6203933" y="2768181"/>
            <a:ext cx="2435242" cy="2151759"/>
          </a:xfrm>
          <a:custGeom>
            <a:avLst/>
            <a:gdLst>
              <a:gd name="connsiteX0" fmla="*/ 1569237 w 2435242"/>
              <a:gd name="connsiteY0" fmla="*/ 0 h 2151759"/>
              <a:gd name="connsiteX1" fmla="*/ 36190 w 2435242"/>
              <a:gd name="connsiteY1" fmla="*/ 0 h 2151759"/>
              <a:gd name="connsiteX2" fmla="*/ 0 w 2435242"/>
              <a:gd name="connsiteY2" fmla="*/ 184569 h 2151759"/>
              <a:gd name="connsiteX3" fmla="*/ 133350 w 2435242"/>
              <a:gd name="connsiteY3" fmla="*/ 1079919 h 2151759"/>
              <a:gd name="connsiteX4" fmla="*/ 1314450 w 2435242"/>
              <a:gd name="connsiteY4" fmla="*/ 1746669 h 2151759"/>
              <a:gd name="connsiteX5" fmla="*/ 2105025 w 2435242"/>
              <a:gd name="connsiteY5" fmla="*/ 2022894 h 2151759"/>
              <a:gd name="connsiteX6" fmla="*/ 2435242 w 2435242"/>
              <a:gd name="connsiteY6" fmla="*/ 2151759 h 2151759"/>
              <a:gd name="connsiteX7" fmla="*/ 2435242 w 2435242"/>
              <a:gd name="connsiteY7" fmla="*/ 552303 h 2151759"/>
              <a:gd name="connsiteX8" fmla="*/ 2286000 w 2435242"/>
              <a:gd name="connsiteY8" fmla="*/ 146469 h 215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5242" h="2151759">
                <a:moveTo>
                  <a:pt x="1569237" y="0"/>
                </a:moveTo>
                <a:lnTo>
                  <a:pt x="36190" y="0"/>
                </a:lnTo>
                <a:lnTo>
                  <a:pt x="0" y="184569"/>
                </a:lnTo>
                <a:lnTo>
                  <a:pt x="133350" y="1079919"/>
                </a:lnTo>
                <a:lnTo>
                  <a:pt x="1314450" y="1746669"/>
                </a:lnTo>
                <a:lnTo>
                  <a:pt x="2105025" y="2022894"/>
                </a:lnTo>
                <a:lnTo>
                  <a:pt x="2435242" y="2151759"/>
                </a:lnTo>
                <a:lnTo>
                  <a:pt x="2435242" y="552303"/>
                </a:lnTo>
                <a:lnTo>
                  <a:pt x="2286000" y="146469"/>
                </a:lnTo>
                <a:close/>
              </a:path>
            </a:pathLst>
          </a:custGeom>
          <a:effectLst/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D88EB7A8-5306-2F62-8D45-A14D16B96878}"/>
              </a:ext>
            </a:extLst>
          </p:cNvPr>
          <p:cNvGrpSpPr/>
          <p:nvPr/>
        </p:nvGrpSpPr>
        <p:grpSpPr>
          <a:xfrm>
            <a:off x="8213199" y="1490546"/>
            <a:ext cx="3022986" cy="1098657"/>
            <a:chOff x="8213199" y="1490546"/>
            <a:chExt cx="3022986" cy="1098657"/>
          </a:xfrm>
        </p:grpSpPr>
        <p:sp>
          <p:nvSpPr>
            <p:cNvPr id="142" name="矩形: 圆角 141">
              <a:extLst>
                <a:ext uri="{FF2B5EF4-FFF2-40B4-BE49-F238E27FC236}">
                  <a16:creationId xmlns:a16="http://schemas.microsoft.com/office/drawing/2014/main" id="{C70DA320-583B-44D3-39F7-1FA8B377BF1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283830" y="1877908"/>
              <a:ext cx="2881723" cy="71129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886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 dirty="0"/>
            </a:p>
          </p:txBody>
        </p:sp>
        <p:sp>
          <p:nvSpPr>
            <p:cNvPr id="143" name="矩形: 圆角 142">
              <a:extLst>
                <a:ext uri="{FF2B5EF4-FFF2-40B4-BE49-F238E27FC236}">
                  <a16:creationId xmlns:a16="http://schemas.microsoft.com/office/drawing/2014/main" id="{A0E7B2BF-6D6C-1532-3CB6-130FE8289E7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13199" y="1821161"/>
              <a:ext cx="3022986" cy="711295"/>
            </a:xfrm>
            <a:prstGeom prst="roundRect">
              <a:avLst>
                <a:gd name="adj" fmla="val 0"/>
              </a:avLst>
            </a:pr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886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CC960EF4-D4AC-08CD-6C88-737CFACDFDD8}"/>
                </a:ext>
              </a:extLst>
            </p:cNvPr>
            <p:cNvSpPr/>
            <p:nvPr/>
          </p:nvSpPr>
          <p:spPr>
            <a:xfrm>
              <a:off x="8699960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929340E7-C181-21A4-0F6A-CCA901BC9596}"/>
                </a:ext>
              </a:extLst>
            </p:cNvPr>
            <p:cNvSpPr/>
            <p:nvPr/>
          </p:nvSpPr>
          <p:spPr>
            <a:xfrm>
              <a:off x="8865401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DE2F7CA0-0BC0-57FD-53F5-37B45660A4EC}"/>
                </a:ext>
              </a:extLst>
            </p:cNvPr>
            <p:cNvGrpSpPr/>
            <p:nvPr/>
          </p:nvGrpSpPr>
          <p:grpSpPr>
            <a:xfrm>
              <a:off x="8622469" y="1831018"/>
              <a:ext cx="178774" cy="165471"/>
              <a:chOff x="5039482" y="1115804"/>
              <a:chExt cx="193878" cy="216581"/>
            </a:xfrm>
          </p:grpSpPr>
          <p:sp>
            <p:nvSpPr>
              <p:cNvPr id="155" name="弧形 154">
                <a:extLst>
                  <a:ext uri="{FF2B5EF4-FFF2-40B4-BE49-F238E27FC236}">
                    <a16:creationId xmlns:a16="http://schemas.microsoft.com/office/drawing/2014/main" id="{7BA1875E-1FF8-0497-5849-5D1D25ABED77}"/>
                  </a:ext>
                </a:extLst>
              </p:cNvPr>
              <p:cNvSpPr/>
              <p:nvPr/>
            </p:nvSpPr>
            <p:spPr>
              <a:xfrm rot="9439094">
                <a:off x="5039482" y="1115804"/>
                <a:ext cx="177041" cy="216581"/>
              </a:xfrm>
              <a:prstGeom prst="arc">
                <a:avLst>
                  <a:gd name="adj1" fmla="val 17797180"/>
                  <a:gd name="adj2" fmla="val 1341071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56" name="弧形 155">
                <a:extLst>
                  <a:ext uri="{FF2B5EF4-FFF2-40B4-BE49-F238E27FC236}">
                    <a16:creationId xmlns:a16="http://schemas.microsoft.com/office/drawing/2014/main" id="{C55B0F98-E4E9-BDC2-64CF-AE42E7ED5CC3}"/>
                  </a:ext>
                </a:extLst>
              </p:cNvPr>
              <p:cNvSpPr/>
              <p:nvPr/>
            </p:nvSpPr>
            <p:spPr>
              <a:xfrm rot="10382419">
                <a:off x="5083249" y="1135261"/>
                <a:ext cx="150111" cy="155817"/>
              </a:xfrm>
              <a:prstGeom prst="arc">
                <a:avLst>
                  <a:gd name="adj1" fmla="val 17668373"/>
                  <a:gd name="adj2" fmla="val 2104646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7C1365DA-20B7-3CCF-9171-CFDC206CDE20}"/>
                </a:ext>
              </a:extLst>
            </p:cNvPr>
            <p:cNvGrpSpPr/>
            <p:nvPr/>
          </p:nvGrpSpPr>
          <p:grpSpPr>
            <a:xfrm flipH="1">
              <a:off x="8873598" y="1832179"/>
              <a:ext cx="179019" cy="165468"/>
              <a:chOff x="3399866" y="1117324"/>
              <a:chExt cx="194144" cy="216577"/>
            </a:xfrm>
          </p:grpSpPr>
          <p:sp>
            <p:nvSpPr>
              <p:cNvPr id="153" name="弧形 152">
                <a:extLst>
                  <a:ext uri="{FF2B5EF4-FFF2-40B4-BE49-F238E27FC236}">
                    <a16:creationId xmlns:a16="http://schemas.microsoft.com/office/drawing/2014/main" id="{DC2BE473-E12F-2C82-73EC-904C0EC8404C}"/>
                  </a:ext>
                </a:extLst>
              </p:cNvPr>
              <p:cNvSpPr/>
              <p:nvPr/>
            </p:nvSpPr>
            <p:spPr>
              <a:xfrm rot="9439094">
                <a:off x="3399866" y="1117324"/>
                <a:ext cx="177035" cy="216577"/>
              </a:xfrm>
              <a:prstGeom prst="arc">
                <a:avLst>
                  <a:gd name="adj1" fmla="val 17797154"/>
                  <a:gd name="adj2" fmla="val 1341094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54" name="弧形 153">
                <a:extLst>
                  <a:ext uri="{FF2B5EF4-FFF2-40B4-BE49-F238E27FC236}">
                    <a16:creationId xmlns:a16="http://schemas.microsoft.com/office/drawing/2014/main" id="{28418C8F-8009-F595-415C-CA8F3AF619A0}"/>
                  </a:ext>
                </a:extLst>
              </p:cNvPr>
              <p:cNvSpPr/>
              <p:nvPr/>
            </p:nvSpPr>
            <p:spPr>
              <a:xfrm rot="10382419">
                <a:off x="3443901" y="1135659"/>
                <a:ext cx="150109" cy="155819"/>
              </a:xfrm>
              <a:prstGeom prst="arc">
                <a:avLst>
                  <a:gd name="adj1" fmla="val 17668380"/>
                  <a:gd name="adj2" fmla="val 2104646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192363B9-D70B-D193-1188-289C645D2554}"/>
                </a:ext>
              </a:extLst>
            </p:cNvPr>
            <p:cNvSpPr/>
            <p:nvPr/>
          </p:nvSpPr>
          <p:spPr>
            <a:xfrm>
              <a:off x="10441174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58" name="矩形: 圆角 157">
              <a:extLst>
                <a:ext uri="{FF2B5EF4-FFF2-40B4-BE49-F238E27FC236}">
                  <a16:creationId xmlns:a16="http://schemas.microsoft.com/office/drawing/2014/main" id="{D44611CC-E179-20EF-3749-C17BCF6393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472137" y="1490546"/>
              <a:ext cx="45719" cy="4145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5963F228-2293-6B4F-5886-655497FCA940}"/>
                </a:ext>
              </a:extLst>
            </p:cNvPr>
            <p:cNvSpPr/>
            <p:nvPr/>
          </p:nvSpPr>
          <p:spPr>
            <a:xfrm>
              <a:off x="10606615" y="1867039"/>
              <a:ext cx="104048" cy="70407"/>
            </a:xfrm>
            <a:prstGeom prst="ellipse">
              <a:avLst/>
            </a:prstGeom>
            <a:solidFill>
              <a:schemeClr val="accent4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A0DE5913-DA0B-5B7C-E068-02CFDA9009D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637786" y="1624632"/>
              <a:ext cx="38166" cy="2804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8FF23726-3AFE-DA05-594A-A99E563DD90B}"/>
                </a:ext>
              </a:extLst>
            </p:cNvPr>
            <p:cNvGrpSpPr/>
            <p:nvPr/>
          </p:nvGrpSpPr>
          <p:grpSpPr>
            <a:xfrm>
              <a:off x="10363684" y="1831007"/>
              <a:ext cx="178773" cy="165468"/>
              <a:chOff x="3430894" y="1115781"/>
              <a:chExt cx="193877" cy="216576"/>
            </a:xfrm>
          </p:grpSpPr>
          <p:sp>
            <p:nvSpPr>
              <p:cNvPr id="166" name="弧形 165">
                <a:extLst>
                  <a:ext uri="{FF2B5EF4-FFF2-40B4-BE49-F238E27FC236}">
                    <a16:creationId xmlns:a16="http://schemas.microsoft.com/office/drawing/2014/main" id="{2E8318C5-7E86-7AEC-B7C8-422F7FFC659A}"/>
                  </a:ext>
                </a:extLst>
              </p:cNvPr>
              <p:cNvSpPr/>
              <p:nvPr/>
            </p:nvSpPr>
            <p:spPr>
              <a:xfrm rot="9439094">
                <a:off x="3430894" y="1115781"/>
                <a:ext cx="177041" cy="216576"/>
              </a:xfrm>
              <a:prstGeom prst="arc">
                <a:avLst>
                  <a:gd name="adj1" fmla="val 17797178"/>
                  <a:gd name="adj2" fmla="val 1341077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67" name="弧形 166">
                <a:extLst>
                  <a:ext uri="{FF2B5EF4-FFF2-40B4-BE49-F238E27FC236}">
                    <a16:creationId xmlns:a16="http://schemas.microsoft.com/office/drawing/2014/main" id="{D510ED9F-C26C-6CAE-ABAA-442FBB221863}"/>
                  </a:ext>
                </a:extLst>
              </p:cNvPr>
              <p:cNvSpPr/>
              <p:nvPr/>
            </p:nvSpPr>
            <p:spPr>
              <a:xfrm rot="10382419">
                <a:off x="3474661" y="1135240"/>
                <a:ext cx="150110" cy="155816"/>
              </a:xfrm>
              <a:prstGeom prst="arc">
                <a:avLst>
                  <a:gd name="adj1" fmla="val 17668369"/>
                  <a:gd name="adj2" fmla="val 21046462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C6F542A1-720B-3C8C-D2D5-F25D57A9670A}"/>
                </a:ext>
              </a:extLst>
            </p:cNvPr>
            <p:cNvGrpSpPr/>
            <p:nvPr/>
          </p:nvGrpSpPr>
          <p:grpSpPr>
            <a:xfrm flipH="1">
              <a:off x="10614811" y="1832175"/>
              <a:ext cx="179023" cy="165467"/>
              <a:chOff x="5008453" y="1117310"/>
              <a:chExt cx="194148" cy="216575"/>
            </a:xfrm>
          </p:grpSpPr>
          <p:sp>
            <p:nvSpPr>
              <p:cNvPr id="164" name="弧形 163">
                <a:extLst>
                  <a:ext uri="{FF2B5EF4-FFF2-40B4-BE49-F238E27FC236}">
                    <a16:creationId xmlns:a16="http://schemas.microsoft.com/office/drawing/2014/main" id="{CF5BFE69-A08E-FC4A-62FC-38D65BBA8EEB}"/>
                  </a:ext>
                </a:extLst>
              </p:cNvPr>
              <p:cNvSpPr/>
              <p:nvPr/>
            </p:nvSpPr>
            <p:spPr>
              <a:xfrm rot="9439094">
                <a:off x="5008453" y="1117310"/>
                <a:ext cx="177043" cy="216575"/>
              </a:xfrm>
              <a:prstGeom prst="arc">
                <a:avLst>
                  <a:gd name="adj1" fmla="val 17797203"/>
                  <a:gd name="adj2" fmla="val 1341050"/>
                </a:avLst>
              </a:prstGeom>
              <a:ln w="10287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  <p:sp>
            <p:nvSpPr>
              <p:cNvPr id="165" name="弧形 164">
                <a:extLst>
                  <a:ext uri="{FF2B5EF4-FFF2-40B4-BE49-F238E27FC236}">
                    <a16:creationId xmlns:a16="http://schemas.microsoft.com/office/drawing/2014/main" id="{EDF7ACE3-87A7-5DDF-56AD-5FD88778F6EC}"/>
                  </a:ext>
                </a:extLst>
              </p:cNvPr>
              <p:cNvSpPr/>
              <p:nvPr/>
            </p:nvSpPr>
            <p:spPr>
              <a:xfrm rot="10382419">
                <a:off x="5052490" y="1135650"/>
                <a:ext cx="150111" cy="155816"/>
              </a:xfrm>
              <a:prstGeom prst="arc">
                <a:avLst>
                  <a:gd name="adj1" fmla="val 17668357"/>
                  <a:gd name="adj2" fmla="val 21046459"/>
                </a:avLst>
              </a:prstGeom>
              <a:ln w="6858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49378" tIns="24689" rIns="49378" bIns="24689" rtlCol="0" anchor="ctr"/>
              <a:lstStyle/>
              <a:p>
                <a:pPr algn="ctr"/>
                <a:endParaRPr lang="en-US" sz="972"/>
              </a:p>
            </p:txBody>
          </p:sp>
        </p:grpSp>
        <p:sp>
          <p:nvSpPr>
            <p:cNvPr id="168" name="矩形: 圆角 167">
              <a:extLst>
                <a:ext uri="{FF2B5EF4-FFF2-40B4-BE49-F238E27FC236}">
                  <a16:creationId xmlns:a16="http://schemas.microsoft.com/office/drawing/2014/main" id="{556D4534-C47F-08D0-798F-00981D71D4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33795" y="1624632"/>
              <a:ext cx="38166" cy="2804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69" name="矩形: 圆角 168">
              <a:extLst>
                <a:ext uri="{FF2B5EF4-FFF2-40B4-BE49-F238E27FC236}">
                  <a16:creationId xmlns:a16="http://schemas.microsoft.com/office/drawing/2014/main" id="{31D2DC09-165D-7CDC-CF85-4908F24D2A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99442" y="1490546"/>
              <a:ext cx="45719" cy="4145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0" name="直角三角形 169">
              <a:extLst>
                <a:ext uri="{FF2B5EF4-FFF2-40B4-BE49-F238E27FC236}">
                  <a16:creationId xmlns:a16="http://schemas.microsoft.com/office/drawing/2014/main" id="{AD379C4A-8E38-D051-5823-9652D8D08E92}"/>
                </a:ext>
              </a:extLst>
            </p:cNvPr>
            <p:cNvSpPr/>
            <p:nvPr/>
          </p:nvSpPr>
          <p:spPr>
            <a:xfrm rot="5400000">
              <a:off x="8267057" y="1791413"/>
              <a:ext cx="175202" cy="255093"/>
            </a:xfrm>
            <a:prstGeom prst="rtTriangle">
              <a:avLst/>
            </a:prstGeom>
            <a:solidFill>
              <a:schemeClr val="accent1"/>
            </a:solidFill>
            <a:ln w="13716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1" name="星形: 四角 170">
              <a:extLst>
                <a:ext uri="{FF2B5EF4-FFF2-40B4-BE49-F238E27FC236}">
                  <a16:creationId xmlns:a16="http://schemas.microsoft.com/office/drawing/2014/main" id="{7D4513E7-80E3-2C6D-2859-2A1FC50A0983}"/>
                </a:ext>
              </a:extLst>
            </p:cNvPr>
            <p:cNvSpPr/>
            <p:nvPr/>
          </p:nvSpPr>
          <p:spPr>
            <a:xfrm>
              <a:off x="8250137" y="1848808"/>
              <a:ext cx="71467" cy="71467"/>
            </a:xfrm>
            <a:prstGeom prst="star4">
              <a:avLst>
                <a:gd name="adj" fmla="val 21496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378" tIns="24689" rIns="49378" bIns="24689" rtlCol="0" anchor="ctr"/>
            <a:lstStyle/>
            <a:p>
              <a:pPr algn="ctr"/>
              <a:endParaRPr lang="en-US" sz="972"/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96A7C660-AD6B-F788-8E55-506C83362B4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545298" y="2050361"/>
              <a:ext cx="235878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dist="88900" dir="2700000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精彩不错过！</a:t>
              </a: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8D3900F-9C6D-9242-C2B6-FD46697EF17D}"/>
              </a:ext>
            </a:extLst>
          </p:cNvPr>
          <p:cNvCxnSpPr/>
          <p:nvPr/>
        </p:nvCxnSpPr>
        <p:spPr>
          <a:xfrm>
            <a:off x="3051269" y="2768181"/>
            <a:ext cx="0" cy="28660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形 120">
            <a:extLst>
              <a:ext uri="{FF2B5EF4-FFF2-40B4-BE49-F238E27FC236}">
                <a16:creationId xmlns:a16="http://schemas.microsoft.com/office/drawing/2014/main" id="{9B8C6623-107E-DEF6-3452-41FFF86B3E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084101" y="1681788"/>
            <a:ext cx="317555" cy="8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1+">
            <a:extLst>
              <a:ext uri="{FF2B5EF4-FFF2-40B4-BE49-F238E27FC236}">
                <a16:creationId xmlns:a16="http://schemas.microsoft.com/office/drawing/2014/main" id="{0B056D24-20FF-D40E-4CCD-38E6F9525251}"/>
              </a:ext>
            </a:extLst>
          </p:cNvPr>
          <p:cNvSpPr/>
          <p:nvPr/>
        </p:nvSpPr>
        <p:spPr>
          <a:xfrm>
            <a:off x="961525" y="2818318"/>
            <a:ext cx="4690694" cy="3182194"/>
          </a:xfrm>
          <a:prstGeom prst="rect">
            <a:avLst/>
          </a:prstGeom>
          <a:solidFill>
            <a:schemeClr val="accent4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979EB4B-4314-3EDA-C530-6502BCD608C0}"/>
              </a:ext>
            </a:extLst>
          </p:cNvPr>
          <p:cNvGrpSpPr/>
          <p:nvPr/>
        </p:nvGrpSpPr>
        <p:grpSpPr>
          <a:xfrm flipV="1">
            <a:off x="4245573" y="2111084"/>
            <a:ext cx="1703708" cy="409739"/>
            <a:chOff x="6879" y="2679"/>
            <a:chExt cx="4178" cy="914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0F4AB24-865A-B0F0-C672-F0DD6A4F14F4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任意多边形: 形状 55">
              <a:extLst>
                <a:ext uri="{FF2B5EF4-FFF2-40B4-BE49-F238E27FC236}">
                  <a16:creationId xmlns:a16="http://schemas.microsoft.com/office/drawing/2014/main" id="{5C984930-38F9-017D-EB30-D0B6FBF3E9A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8" name="任意多边形: 形状 55">
              <a:extLst>
                <a:ext uri="{FF2B5EF4-FFF2-40B4-BE49-F238E27FC236}">
                  <a16:creationId xmlns:a16="http://schemas.microsoft.com/office/drawing/2014/main" id="{CB251C4F-9965-4618-C681-A99C34C7C7C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07863B-0F1B-BE08-AA08-CE22810C685A}"/>
              </a:ext>
            </a:extLst>
          </p:cNvPr>
          <p:cNvCxnSpPr>
            <a:cxnSpLocks/>
          </p:cNvCxnSpPr>
          <p:nvPr/>
        </p:nvCxnSpPr>
        <p:spPr>
          <a:xfrm>
            <a:off x="2277477" y="2290321"/>
            <a:ext cx="2228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DE3825F-3C30-5569-D5CC-BF7E6CD7782C}"/>
              </a:ext>
            </a:extLst>
          </p:cNvPr>
          <p:cNvSpPr txBox="1">
            <a:spLocks/>
          </p:cNvSpPr>
          <p:nvPr/>
        </p:nvSpPr>
        <p:spPr>
          <a:xfrm>
            <a:off x="2257570" y="2341591"/>
            <a:ext cx="2422076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dirty="0">
                <a:latin typeface="+mj-ea"/>
                <a:ea typeface="+mj-ea"/>
              </a:rPr>
              <a:t>广州分公司高级业务总监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4C3E668-B7FC-326B-FC3F-CD41B795D8F7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CB68313-167D-620A-C358-9146E840CA54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0437AC2-A85B-F557-7F06-1C34C870FF82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嘉宾分享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6AEB8CB-F108-40BA-B616-46CF897D8805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41FF9FEE-3297-32F9-64D4-EB1C81B71025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91B96CC3-83CE-563F-8E26-56C7437BBEA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2B10B2EE-ECEE-63F5-BF3C-1C5EF1B8A165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EE88901C-8A61-2CE1-4804-585F0F0BCB4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FCEF0C0E-5367-DE49-28FD-61E05A088A44}"/>
              </a:ext>
            </a:extLst>
          </p:cNvPr>
          <p:cNvSpPr/>
          <p:nvPr/>
        </p:nvSpPr>
        <p:spPr>
          <a:xfrm>
            <a:off x="961525" y="2818318"/>
            <a:ext cx="4690694" cy="290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A6E51395-825E-07D4-ED72-7AEECF8E459D}"/>
              </a:ext>
            </a:extLst>
          </p:cNvPr>
          <p:cNvSpPr/>
          <p:nvPr/>
        </p:nvSpPr>
        <p:spPr>
          <a:xfrm>
            <a:off x="963024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圆: 空心 53">
            <a:extLst>
              <a:ext uri="{FF2B5EF4-FFF2-40B4-BE49-F238E27FC236}">
                <a16:creationId xmlns:a16="http://schemas.microsoft.com/office/drawing/2014/main" id="{ECB3676D-5FF5-80FB-E42F-A81F827B831B}"/>
              </a:ext>
            </a:extLst>
          </p:cNvPr>
          <p:cNvSpPr/>
          <p:nvPr/>
        </p:nvSpPr>
        <p:spPr>
          <a:xfrm>
            <a:off x="5456002" y="2693002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20135E1-FE83-12F3-4B7E-A5843E0BA826}"/>
              </a:ext>
            </a:extLst>
          </p:cNvPr>
          <p:cNvSpPr txBox="1"/>
          <p:nvPr/>
        </p:nvSpPr>
        <p:spPr>
          <a:xfrm>
            <a:off x="874178" y="2156897"/>
            <a:ext cx="1342339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沈小呆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79A80A0-2F77-9831-2799-7B20BD9F6D28}"/>
              </a:ext>
            </a:extLst>
          </p:cNvPr>
          <p:cNvGrpSpPr/>
          <p:nvPr/>
        </p:nvGrpSpPr>
        <p:grpSpPr>
          <a:xfrm>
            <a:off x="1133054" y="5786393"/>
            <a:ext cx="658337" cy="147966"/>
            <a:chOff x="2176397" y="4527732"/>
            <a:chExt cx="1494144" cy="281004"/>
          </a:xfrm>
        </p:grpSpPr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3ECB0842-6957-4B66-5B2F-FAE480CF58A3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9777A057-2278-1863-80AB-2B4D520A50B0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2537BF6A-E089-66AB-3BEE-5B4947462249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8AD228DB-C66F-2B7A-08D7-72A860DCFDD0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AD8A9043-DC98-9275-EFE2-FDEF93131ECC}"/>
              </a:ext>
            </a:extLst>
          </p:cNvPr>
          <p:cNvSpPr/>
          <p:nvPr/>
        </p:nvSpPr>
        <p:spPr>
          <a:xfrm flipH="1">
            <a:off x="6098868" y="1597084"/>
            <a:ext cx="5127267" cy="4201251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9790B6C6-3A05-7B5C-9558-EE6FA210D05E}"/>
              </a:ext>
            </a:extLst>
          </p:cNvPr>
          <p:cNvSpPr/>
          <p:nvPr/>
        </p:nvSpPr>
        <p:spPr>
          <a:xfrm flipH="1">
            <a:off x="5968934" y="1748268"/>
            <a:ext cx="5127266" cy="411388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latin typeface="+mn-ea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9A8F04C-C0D1-2DE7-D040-C5B660F54D33}"/>
              </a:ext>
            </a:extLst>
          </p:cNvPr>
          <p:cNvSpPr/>
          <p:nvPr/>
        </p:nvSpPr>
        <p:spPr>
          <a:xfrm>
            <a:off x="6131621" y="1886627"/>
            <a:ext cx="5112642" cy="41138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4DCBD4-1B2C-F390-9111-DD8DD4D94729}"/>
              </a:ext>
            </a:extLst>
          </p:cNvPr>
          <p:cNvSpPr txBox="1"/>
          <p:nvPr/>
        </p:nvSpPr>
        <p:spPr>
          <a:xfrm>
            <a:off x="3322733" y="3246699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CHFP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国家一级理财规划师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36EB46-9FF8-C20B-A5E9-04B36C1FC2D4}"/>
              </a:ext>
            </a:extLst>
          </p:cNvPr>
          <p:cNvSpPr txBox="1"/>
          <p:nvPr/>
        </p:nvSpPr>
        <p:spPr>
          <a:xfrm>
            <a:off x="1148578" y="3246699"/>
            <a:ext cx="1940916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复旦大学博士学位毕业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11C1A2-279F-26EA-1DE6-80291BF82B60}"/>
              </a:ext>
            </a:extLst>
          </p:cNvPr>
          <p:cNvSpPr txBox="1"/>
          <p:nvPr/>
        </p:nvSpPr>
        <p:spPr>
          <a:xfrm>
            <a:off x="1148577" y="3606289"/>
            <a:ext cx="2107436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MDRT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百万圆桌高级会员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86E55A-B3B3-C055-23A5-A3EACD5AC69A}"/>
              </a:ext>
            </a:extLst>
          </p:cNvPr>
          <p:cNvSpPr txBox="1"/>
          <p:nvPr/>
        </p:nvSpPr>
        <p:spPr>
          <a:xfrm>
            <a:off x="3322733" y="3602550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RFC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注册财务顾问师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4F2988-53B0-47BC-D889-F1C74A766E22}"/>
              </a:ext>
            </a:extLst>
          </p:cNvPr>
          <p:cNvSpPr txBox="1"/>
          <p:nvPr/>
        </p:nvSpPr>
        <p:spPr>
          <a:xfrm>
            <a:off x="1148577" y="3965879"/>
            <a:ext cx="1761380" cy="215444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广州十大金牌理财师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354873-0D37-62B9-D922-0C78453D880C}"/>
              </a:ext>
            </a:extLst>
          </p:cNvPr>
          <p:cNvSpPr txBox="1"/>
          <p:nvPr/>
        </p:nvSpPr>
        <p:spPr>
          <a:xfrm>
            <a:off x="3322733" y="3958399"/>
            <a:ext cx="2773267" cy="21544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>
            <a:noAutofit/>
          </a:bodyPr>
          <a:lstStyle/>
          <a:p>
            <a:pPr marL="144000" marR="0" lvl="0" indent="-1440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企业家俱乐部荣誉会长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8F513082-89E9-9BFF-1B26-3BF6E9BCF0DA}"/>
              </a:ext>
            </a:extLst>
          </p:cNvPr>
          <p:cNvGrpSpPr/>
          <p:nvPr/>
        </p:nvGrpSpPr>
        <p:grpSpPr>
          <a:xfrm>
            <a:off x="3465922" y="4483162"/>
            <a:ext cx="1774304" cy="894034"/>
            <a:chOff x="3465922" y="4483162"/>
            <a:chExt cx="1774304" cy="89403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7B5B787-7713-20B6-F764-EA3C0443D195}"/>
                </a:ext>
              </a:extLst>
            </p:cNvPr>
            <p:cNvGrpSpPr/>
            <p:nvPr/>
          </p:nvGrpSpPr>
          <p:grpSpPr>
            <a:xfrm>
              <a:off x="3676464" y="4483162"/>
              <a:ext cx="1353219" cy="800192"/>
              <a:chOff x="4990170" y="4577919"/>
              <a:chExt cx="1353219" cy="80019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B7A7335-58FE-A5F3-B8B7-1E8419D479C5}"/>
                  </a:ext>
                </a:extLst>
              </p:cNvPr>
              <p:cNvSpPr txBox="1"/>
              <p:nvPr/>
            </p:nvSpPr>
            <p:spPr>
              <a:xfrm>
                <a:off x="5299020" y="4577919"/>
                <a:ext cx="735521" cy="299159"/>
              </a:xfrm>
              <a:prstGeom prst="rect">
                <a:avLst/>
              </a:prstGeom>
              <a:noFill/>
              <a:effectLst/>
            </p:spPr>
            <p:txBody>
              <a:bodyPr wrap="square" lIns="74066" tIns="37033" rIns="74066" bIns="37033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58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" panose="02000000000000000000" pitchFamily="2" charset="0"/>
                  </a:rPr>
                  <a:t>20XX</a:t>
                </a:r>
                <a:endParaRPr kumimoji="0" lang="zh-CN" altLang="en-US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F2E81A2-7AE6-9E12-6D4F-66AAAB70F2B3}"/>
                  </a:ext>
                </a:extLst>
              </p:cNvPr>
              <p:cNvSpPr txBox="1"/>
              <p:nvPr/>
            </p:nvSpPr>
            <p:spPr>
              <a:xfrm>
                <a:off x="4990170" y="4925472"/>
                <a:ext cx="1353219" cy="19943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96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ea"/>
                    <a:ea typeface="+mj-ea"/>
                  </a:rPr>
                  <a:t>广州市最具影响力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B6F4913-97AA-276B-D920-EC069B93FDDE}"/>
                  </a:ext>
                </a:extLst>
              </p:cNvPr>
              <p:cNvSpPr txBox="1"/>
              <p:nvPr/>
            </p:nvSpPr>
            <p:spPr>
              <a:xfrm>
                <a:off x="5216327" y="5153742"/>
                <a:ext cx="900906" cy="22436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58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ea"/>
                    <a:ea typeface="+mj-ea"/>
                  </a:rPr>
                  <a:t>商界人物</a:t>
                </a: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0D8A91D6-B767-EF20-7ECE-E9CE930CE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5863" y="4871957"/>
                <a:ext cx="961835" cy="0"/>
              </a:xfrm>
              <a:prstGeom prst="line">
                <a:avLst/>
              </a:prstGeom>
              <a:ln w="7715">
                <a:solidFill>
                  <a:schemeClr val="accent3">
                    <a:lumMod val="20000"/>
                    <a:lumOff val="80000"/>
                    <a:alpha val="7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88945EE-6ACC-A5C0-22AA-B6B288BC0501}"/>
                </a:ext>
              </a:extLst>
            </p:cNvPr>
            <p:cNvSpPr/>
            <p:nvPr/>
          </p:nvSpPr>
          <p:spPr>
            <a:xfrm>
              <a:off x="4758436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B00CF7E-C6EA-589E-3CD0-223D943D6A7C}"/>
                </a:ext>
              </a:extLst>
            </p:cNvPr>
            <p:cNvSpPr/>
            <p:nvPr/>
          </p:nvSpPr>
          <p:spPr>
            <a:xfrm flipH="1">
              <a:off x="3465922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E20DA2B-D26E-6988-009D-2ED12726AFB3}"/>
                </a:ext>
              </a:extLst>
            </p:cNvPr>
            <p:cNvGrpSpPr/>
            <p:nvPr/>
          </p:nvGrpSpPr>
          <p:grpSpPr>
            <a:xfrm>
              <a:off x="4231854" y="5318852"/>
              <a:ext cx="325376" cy="36158"/>
              <a:chOff x="6049830" y="5413609"/>
              <a:chExt cx="325376" cy="36158"/>
            </a:xfrm>
            <a:solidFill>
              <a:schemeClr val="accent5"/>
            </a:solidFill>
          </p:grpSpPr>
          <p:sp>
            <p:nvSpPr>
              <p:cNvPr id="19" name="星形: 五角 18">
                <a:extLst>
                  <a:ext uri="{FF2B5EF4-FFF2-40B4-BE49-F238E27FC236}">
                    <a16:creationId xmlns:a16="http://schemas.microsoft.com/office/drawing/2014/main" id="{14A3CC54-146A-B8C5-BD6F-C90A74DE1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49830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星形: 五角 19">
                <a:extLst>
                  <a:ext uri="{FF2B5EF4-FFF2-40B4-BE49-F238E27FC236}">
                    <a16:creationId xmlns:a16="http://schemas.microsoft.com/office/drawing/2014/main" id="{384DAE45-0AE7-9590-A311-8ADC1CDC56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4438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星形: 五角 20">
                <a:extLst>
                  <a:ext uri="{FF2B5EF4-FFF2-40B4-BE49-F238E27FC236}">
                    <a16:creationId xmlns:a16="http://schemas.microsoft.com/office/drawing/2014/main" id="{9E410AB5-CD7B-EA28-168E-765B0BFD1B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39048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DF3D6A8D-9454-B578-B570-8933A87E8FAA}"/>
              </a:ext>
            </a:extLst>
          </p:cNvPr>
          <p:cNvGrpSpPr/>
          <p:nvPr/>
        </p:nvGrpSpPr>
        <p:grpSpPr>
          <a:xfrm>
            <a:off x="1481423" y="4483162"/>
            <a:ext cx="1774303" cy="894034"/>
            <a:chOff x="1481423" y="4483162"/>
            <a:chExt cx="1774303" cy="89403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5745857-8C2C-BEE2-BCD0-0072EEE4394C}"/>
                </a:ext>
              </a:extLst>
            </p:cNvPr>
            <p:cNvSpPr txBox="1"/>
            <p:nvPr/>
          </p:nvSpPr>
          <p:spPr>
            <a:xfrm>
              <a:off x="1979526" y="4483162"/>
              <a:ext cx="735521" cy="299159"/>
            </a:xfrm>
            <a:prstGeom prst="rect">
              <a:avLst/>
            </a:prstGeom>
            <a:noFill/>
            <a:effectLst/>
          </p:spPr>
          <p:txBody>
            <a:bodyPr wrap="square" lIns="74066" tIns="37033" rIns="74066" bIns="37033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58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" panose="02000000000000000000" pitchFamily="2" charset="0"/>
                </a:rPr>
                <a:t>20XX</a:t>
              </a:r>
              <a:endParaRPr kumimoji="0" lang="zh-CN" altLang="en-US" sz="1458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522F93F-B86F-3AD6-12C3-4410F7EB097D}"/>
                </a:ext>
              </a:extLst>
            </p:cNvPr>
            <p:cNvSpPr txBox="1"/>
            <p:nvPr/>
          </p:nvSpPr>
          <p:spPr>
            <a:xfrm>
              <a:off x="1670677" y="4830715"/>
              <a:ext cx="1353219" cy="19943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96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广州市最具价值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F632F15-BA4F-6647-FFDF-033B06AE41B6}"/>
                </a:ext>
              </a:extLst>
            </p:cNvPr>
            <p:cNvSpPr txBox="1"/>
            <p:nvPr/>
          </p:nvSpPr>
          <p:spPr>
            <a:xfrm>
              <a:off x="1896833" y="5058985"/>
              <a:ext cx="900906" cy="224369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58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风云人物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35D56D6-FD0D-2306-4E46-0DA4C9A50D25}"/>
                </a:ext>
              </a:extLst>
            </p:cNvPr>
            <p:cNvCxnSpPr/>
            <p:nvPr/>
          </p:nvCxnSpPr>
          <p:spPr>
            <a:xfrm>
              <a:off x="1866369" y="4777200"/>
              <a:ext cx="961835" cy="0"/>
            </a:xfrm>
            <a:prstGeom prst="line">
              <a:avLst/>
            </a:prstGeom>
            <a:ln w="7715">
              <a:solidFill>
                <a:schemeClr val="accent3">
                  <a:lumMod val="20000"/>
                  <a:lumOff val="80000"/>
                  <a:alpha val="7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A5E816A-5F05-4266-22D3-EC15DBCA309F}"/>
                </a:ext>
              </a:extLst>
            </p:cNvPr>
            <p:cNvSpPr/>
            <p:nvPr/>
          </p:nvSpPr>
          <p:spPr>
            <a:xfrm>
              <a:off x="2773936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0928C0F-E881-1388-0518-78F3FBD3007C}"/>
                </a:ext>
              </a:extLst>
            </p:cNvPr>
            <p:cNvSpPr/>
            <p:nvPr/>
          </p:nvSpPr>
          <p:spPr>
            <a:xfrm flipH="1">
              <a:off x="1481423" y="4483162"/>
              <a:ext cx="481790" cy="894034"/>
            </a:xfrm>
            <a:custGeom>
              <a:avLst/>
              <a:gdLst>
                <a:gd name="connsiteX0" fmla="*/ 123182 w 414378"/>
                <a:gd name="connsiteY0" fmla="*/ 720319 h 768941"/>
                <a:gd name="connsiteX1" fmla="*/ 159582 w 414378"/>
                <a:gd name="connsiteY1" fmla="*/ 723989 h 768941"/>
                <a:gd name="connsiteX2" fmla="*/ 182815 w 414378"/>
                <a:gd name="connsiteY2" fmla="*/ 756832 h 768941"/>
                <a:gd name="connsiteX3" fmla="*/ 182673 w 414378"/>
                <a:gd name="connsiteY3" fmla="*/ 768941 h 768941"/>
                <a:gd name="connsiteX4" fmla="*/ 147587 w 414378"/>
                <a:gd name="connsiteY4" fmla="*/ 759088 h 768941"/>
                <a:gd name="connsiteX5" fmla="*/ 122597 w 414378"/>
                <a:gd name="connsiteY5" fmla="*/ 760959 h 768941"/>
                <a:gd name="connsiteX6" fmla="*/ 94394 w 414378"/>
                <a:gd name="connsiteY6" fmla="*/ 754690 h 768941"/>
                <a:gd name="connsiteX7" fmla="*/ 71132 w 414378"/>
                <a:gd name="connsiteY7" fmla="*/ 729001 h 768941"/>
                <a:gd name="connsiteX8" fmla="*/ 78915 w 414378"/>
                <a:gd name="connsiteY8" fmla="*/ 730143 h 768941"/>
                <a:gd name="connsiteX9" fmla="*/ 104876 w 414378"/>
                <a:gd name="connsiteY9" fmla="*/ 726216 h 768941"/>
                <a:gd name="connsiteX10" fmla="*/ 123182 w 414378"/>
                <a:gd name="connsiteY10" fmla="*/ 720319 h 768941"/>
                <a:gd name="connsiteX11" fmla="*/ 239236 w 414378"/>
                <a:gd name="connsiteY11" fmla="*/ 679935 h 768941"/>
                <a:gd name="connsiteX12" fmla="*/ 264240 w 414378"/>
                <a:gd name="connsiteY12" fmla="*/ 700812 h 768941"/>
                <a:gd name="connsiteX13" fmla="*/ 269352 w 414378"/>
                <a:gd name="connsiteY13" fmla="*/ 716605 h 768941"/>
                <a:gd name="connsiteX14" fmla="*/ 268838 w 414378"/>
                <a:gd name="connsiteY14" fmla="*/ 720275 h 768941"/>
                <a:gd name="connsiteX15" fmla="*/ 234166 w 414378"/>
                <a:gd name="connsiteY15" fmla="*/ 716434 h 768941"/>
                <a:gd name="connsiteX16" fmla="*/ 209619 w 414378"/>
                <a:gd name="connsiteY16" fmla="*/ 722903 h 768941"/>
                <a:gd name="connsiteX17" fmla="*/ 172691 w 414378"/>
                <a:gd name="connsiteY17" fmla="*/ 718605 h 768941"/>
                <a:gd name="connsiteX18" fmla="*/ 152585 w 414378"/>
                <a:gd name="connsiteY18" fmla="*/ 701883 h 768941"/>
                <a:gd name="connsiteX19" fmla="*/ 161310 w 414378"/>
                <a:gd name="connsiteY19" fmla="*/ 701055 h 768941"/>
                <a:gd name="connsiteX20" fmla="*/ 186714 w 414378"/>
                <a:gd name="connsiteY20" fmla="*/ 691287 h 768941"/>
                <a:gd name="connsiteX21" fmla="*/ 205864 w 414378"/>
                <a:gd name="connsiteY21" fmla="*/ 680549 h 768941"/>
                <a:gd name="connsiteX22" fmla="*/ 239236 w 414378"/>
                <a:gd name="connsiteY22" fmla="*/ 679935 h 768941"/>
                <a:gd name="connsiteX23" fmla="*/ 126581 w 414378"/>
                <a:gd name="connsiteY23" fmla="*/ 638052 h 768941"/>
                <a:gd name="connsiteX24" fmla="*/ 131207 w 414378"/>
                <a:gd name="connsiteY24" fmla="*/ 661857 h 768941"/>
                <a:gd name="connsiteX25" fmla="*/ 105618 w 414378"/>
                <a:gd name="connsiteY25" fmla="*/ 699984 h 768941"/>
                <a:gd name="connsiteX26" fmla="*/ 70190 w 414378"/>
                <a:gd name="connsiteY26" fmla="*/ 709065 h 768941"/>
                <a:gd name="connsiteX27" fmla="*/ 62250 w 414378"/>
                <a:gd name="connsiteY27" fmla="*/ 708166 h 768941"/>
                <a:gd name="connsiteX28" fmla="*/ 85084 w 414378"/>
                <a:gd name="connsiteY28" fmla="*/ 656587 h 768941"/>
                <a:gd name="connsiteX29" fmla="*/ 126581 w 414378"/>
                <a:gd name="connsiteY29" fmla="*/ 638052 h 768941"/>
                <a:gd name="connsiteX30" fmla="*/ 290843 w 414378"/>
                <a:gd name="connsiteY30" fmla="*/ 608535 h 768941"/>
                <a:gd name="connsiteX31" fmla="*/ 326756 w 414378"/>
                <a:gd name="connsiteY31" fmla="*/ 618546 h 768941"/>
                <a:gd name="connsiteX32" fmla="*/ 338523 w 414378"/>
                <a:gd name="connsiteY32" fmla="*/ 635439 h 768941"/>
                <a:gd name="connsiteX33" fmla="*/ 294470 w 414378"/>
                <a:gd name="connsiteY33" fmla="*/ 650547 h 768941"/>
                <a:gd name="connsiteX34" fmla="*/ 281104 w 414378"/>
                <a:gd name="connsiteY34" fmla="*/ 660828 h 768941"/>
                <a:gd name="connsiteX35" fmla="*/ 251601 w 414378"/>
                <a:gd name="connsiteY35" fmla="*/ 668125 h 768941"/>
                <a:gd name="connsiteX36" fmla="*/ 223013 w 414378"/>
                <a:gd name="connsiteY36" fmla="*/ 658486 h 768941"/>
                <a:gd name="connsiteX37" fmla="*/ 229039 w 414378"/>
                <a:gd name="connsiteY37" fmla="*/ 656159 h 768941"/>
                <a:gd name="connsiteX38" fmla="*/ 247218 w 414378"/>
                <a:gd name="connsiteY38" fmla="*/ 641922 h 768941"/>
                <a:gd name="connsiteX39" fmla="*/ 267923 w 414378"/>
                <a:gd name="connsiteY39" fmla="*/ 618945 h 768941"/>
                <a:gd name="connsiteX40" fmla="*/ 290843 w 414378"/>
                <a:gd name="connsiteY40" fmla="*/ 608535 h 768941"/>
                <a:gd name="connsiteX41" fmla="*/ 179488 w 414378"/>
                <a:gd name="connsiteY41" fmla="*/ 604509 h 768941"/>
                <a:gd name="connsiteX42" fmla="*/ 188856 w 414378"/>
                <a:gd name="connsiteY42" fmla="*/ 636867 h 768941"/>
                <a:gd name="connsiteX43" fmla="*/ 174105 w 414378"/>
                <a:gd name="connsiteY43" fmla="*/ 666698 h 768941"/>
                <a:gd name="connsiteX44" fmla="*/ 135577 w 414378"/>
                <a:gd name="connsiteY44" fmla="*/ 687004 h 768941"/>
                <a:gd name="connsiteX45" fmla="*/ 126738 w 414378"/>
                <a:gd name="connsiteY45" fmla="*/ 687461 h 768941"/>
                <a:gd name="connsiteX46" fmla="*/ 142175 w 414378"/>
                <a:gd name="connsiteY46" fmla="*/ 654175 h 768941"/>
                <a:gd name="connsiteX47" fmla="*/ 140918 w 414378"/>
                <a:gd name="connsiteY47" fmla="*/ 633469 h 768941"/>
                <a:gd name="connsiteX48" fmla="*/ 142303 w 414378"/>
                <a:gd name="connsiteY48" fmla="*/ 630841 h 768941"/>
                <a:gd name="connsiteX49" fmla="*/ 178432 w 414378"/>
                <a:gd name="connsiteY49" fmla="*/ 605251 h 768941"/>
                <a:gd name="connsiteX50" fmla="*/ 179488 w 414378"/>
                <a:gd name="connsiteY50" fmla="*/ 604509 h 768941"/>
                <a:gd name="connsiteX51" fmla="*/ 220543 w 414378"/>
                <a:gd name="connsiteY51" fmla="*/ 556743 h 768941"/>
                <a:gd name="connsiteX52" fmla="*/ 235109 w 414378"/>
                <a:gd name="connsiteY52" fmla="*/ 575549 h 768941"/>
                <a:gd name="connsiteX53" fmla="*/ 226841 w 414378"/>
                <a:gd name="connsiteY53" fmla="*/ 626572 h 768941"/>
                <a:gd name="connsiteX54" fmla="*/ 195124 w 414378"/>
                <a:gd name="connsiteY54" fmla="*/ 650376 h 768941"/>
                <a:gd name="connsiteX55" fmla="*/ 190284 w 414378"/>
                <a:gd name="connsiteY55" fmla="*/ 651633 h 768941"/>
                <a:gd name="connsiteX56" fmla="*/ 189441 w 414378"/>
                <a:gd name="connsiteY56" fmla="*/ 592671 h 768941"/>
                <a:gd name="connsiteX57" fmla="*/ 220543 w 414378"/>
                <a:gd name="connsiteY57" fmla="*/ 556743 h 768941"/>
                <a:gd name="connsiteX58" fmla="*/ 341608 w 414378"/>
                <a:gd name="connsiteY58" fmla="*/ 524242 h 768941"/>
                <a:gd name="connsiteX59" fmla="*/ 374880 w 414378"/>
                <a:gd name="connsiteY59" fmla="*/ 526312 h 768941"/>
                <a:gd name="connsiteX60" fmla="*/ 389931 w 414378"/>
                <a:gd name="connsiteY60" fmla="*/ 539878 h 768941"/>
                <a:gd name="connsiteX61" fmla="*/ 358087 w 414378"/>
                <a:gd name="connsiteY61" fmla="*/ 557942 h 768941"/>
                <a:gd name="connsiteX62" fmla="*/ 340651 w 414378"/>
                <a:gd name="connsiteY62" fmla="*/ 578719 h 768941"/>
                <a:gd name="connsiteX63" fmla="*/ 315818 w 414378"/>
                <a:gd name="connsiteY63" fmla="*/ 592671 h 768941"/>
                <a:gd name="connsiteX64" fmla="*/ 283660 w 414378"/>
                <a:gd name="connsiteY64" fmla="*/ 590929 h 768941"/>
                <a:gd name="connsiteX65" fmla="*/ 288273 w 414378"/>
                <a:gd name="connsiteY65" fmla="*/ 587687 h 768941"/>
                <a:gd name="connsiteX66" fmla="*/ 304209 w 414378"/>
                <a:gd name="connsiteY66" fmla="*/ 567024 h 768941"/>
                <a:gd name="connsiteX67" fmla="*/ 316932 w 414378"/>
                <a:gd name="connsiteY67" fmla="*/ 542377 h 768941"/>
                <a:gd name="connsiteX68" fmla="*/ 341608 w 414378"/>
                <a:gd name="connsiteY68" fmla="*/ 524242 h 768941"/>
                <a:gd name="connsiteX69" fmla="*/ 260612 w 414378"/>
                <a:gd name="connsiteY69" fmla="*/ 491541 h 768941"/>
                <a:gd name="connsiteX70" fmla="*/ 287716 w 414378"/>
                <a:gd name="connsiteY70" fmla="*/ 527740 h 768941"/>
                <a:gd name="connsiteX71" fmla="*/ 279947 w 414378"/>
                <a:gd name="connsiteY71" fmla="*/ 569509 h 768941"/>
                <a:gd name="connsiteX72" fmla="*/ 248403 w 414378"/>
                <a:gd name="connsiteY72" fmla="*/ 601610 h 768941"/>
                <a:gd name="connsiteX73" fmla="*/ 245918 w 414378"/>
                <a:gd name="connsiteY73" fmla="*/ 602795 h 768941"/>
                <a:gd name="connsiteX74" fmla="*/ 244890 w 414378"/>
                <a:gd name="connsiteY74" fmla="*/ 602809 h 768941"/>
                <a:gd name="connsiteX75" fmla="*/ 249088 w 414378"/>
                <a:gd name="connsiteY75" fmla="*/ 575006 h 768941"/>
                <a:gd name="connsiteX76" fmla="*/ 233609 w 414378"/>
                <a:gd name="connsiteY76" fmla="*/ 538907 h 768941"/>
                <a:gd name="connsiteX77" fmla="*/ 232909 w 414378"/>
                <a:gd name="connsiteY77" fmla="*/ 537650 h 768941"/>
                <a:gd name="connsiteX78" fmla="*/ 260612 w 414378"/>
                <a:gd name="connsiteY78" fmla="*/ 491541 h 768941"/>
                <a:gd name="connsiteX79" fmla="*/ 286787 w 414378"/>
                <a:gd name="connsiteY79" fmla="*/ 429166 h 768941"/>
                <a:gd name="connsiteX80" fmla="*/ 301767 w 414378"/>
                <a:gd name="connsiteY80" fmla="*/ 437177 h 768941"/>
                <a:gd name="connsiteX81" fmla="*/ 322402 w 414378"/>
                <a:gd name="connsiteY81" fmla="*/ 470321 h 768941"/>
                <a:gd name="connsiteX82" fmla="*/ 318260 w 414378"/>
                <a:gd name="connsiteY82" fmla="*/ 504078 h 768941"/>
                <a:gd name="connsiteX83" fmla="*/ 293156 w 414378"/>
                <a:gd name="connsiteY83" fmla="*/ 539064 h 768941"/>
                <a:gd name="connsiteX84" fmla="*/ 290300 w 414378"/>
                <a:gd name="connsiteY84" fmla="*/ 540963 h 768941"/>
                <a:gd name="connsiteX85" fmla="*/ 271436 w 414378"/>
                <a:gd name="connsiteY85" fmla="*/ 483529 h 768941"/>
                <a:gd name="connsiteX86" fmla="*/ 266381 w 414378"/>
                <a:gd name="connsiteY86" fmla="*/ 479602 h 768941"/>
                <a:gd name="connsiteX87" fmla="*/ 286787 w 414378"/>
                <a:gd name="connsiteY87" fmla="*/ 429166 h 768941"/>
                <a:gd name="connsiteX88" fmla="*/ 401241 w 414378"/>
                <a:gd name="connsiteY88" fmla="*/ 424997 h 768941"/>
                <a:gd name="connsiteX89" fmla="*/ 414378 w 414378"/>
                <a:gd name="connsiteY89" fmla="*/ 432708 h 768941"/>
                <a:gd name="connsiteX90" fmla="*/ 386632 w 414378"/>
                <a:gd name="connsiteY90" fmla="*/ 461996 h 768941"/>
                <a:gd name="connsiteX91" fmla="*/ 379078 w 414378"/>
                <a:gd name="connsiteY91" fmla="*/ 479318 h 768941"/>
                <a:gd name="connsiteX92" fmla="*/ 358258 w 414378"/>
                <a:gd name="connsiteY92" fmla="*/ 503279 h 768941"/>
                <a:gd name="connsiteX93" fmla="*/ 326143 w 414378"/>
                <a:gd name="connsiteY93" fmla="*/ 510662 h 768941"/>
                <a:gd name="connsiteX94" fmla="*/ 327014 w 414378"/>
                <a:gd name="connsiteY94" fmla="*/ 508734 h 768941"/>
                <a:gd name="connsiteX95" fmla="*/ 339838 w 414378"/>
                <a:gd name="connsiteY95" fmla="*/ 478404 h 768941"/>
                <a:gd name="connsiteX96" fmla="*/ 344307 w 414378"/>
                <a:gd name="connsiteY96" fmla="*/ 455713 h 768941"/>
                <a:gd name="connsiteX97" fmla="*/ 365641 w 414378"/>
                <a:gd name="connsiteY97" fmla="*/ 429524 h 768941"/>
                <a:gd name="connsiteX98" fmla="*/ 401241 w 414378"/>
                <a:gd name="connsiteY98" fmla="*/ 424997 h 768941"/>
                <a:gd name="connsiteX99" fmla="*/ 280219 w 414378"/>
                <a:gd name="connsiteY99" fmla="*/ 357410 h 768941"/>
                <a:gd name="connsiteX100" fmla="*/ 294385 w 414378"/>
                <a:gd name="connsiteY100" fmla="*/ 359323 h 768941"/>
                <a:gd name="connsiteX101" fmla="*/ 320617 w 414378"/>
                <a:gd name="connsiteY101" fmla="*/ 372575 h 768941"/>
                <a:gd name="connsiteX102" fmla="*/ 334654 w 414378"/>
                <a:gd name="connsiteY102" fmla="*/ 396879 h 768941"/>
                <a:gd name="connsiteX103" fmla="*/ 330955 w 414378"/>
                <a:gd name="connsiteY103" fmla="*/ 450829 h 768941"/>
                <a:gd name="connsiteX104" fmla="*/ 325386 w 414378"/>
                <a:gd name="connsiteY104" fmla="*/ 460996 h 768941"/>
                <a:gd name="connsiteX105" fmla="*/ 280819 w 414378"/>
                <a:gd name="connsiteY105" fmla="*/ 411688 h 768941"/>
                <a:gd name="connsiteX106" fmla="*/ 280219 w 414378"/>
                <a:gd name="connsiteY106" fmla="*/ 357410 h 768941"/>
                <a:gd name="connsiteX107" fmla="*/ 381605 w 414378"/>
                <a:gd name="connsiteY107" fmla="*/ 322139 h 768941"/>
                <a:gd name="connsiteX108" fmla="*/ 406595 w 414378"/>
                <a:gd name="connsiteY108" fmla="*/ 323738 h 768941"/>
                <a:gd name="connsiteX109" fmla="*/ 387703 w 414378"/>
                <a:gd name="connsiteY109" fmla="*/ 370062 h 768941"/>
                <a:gd name="connsiteX110" fmla="*/ 384861 w 414378"/>
                <a:gd name="connsiteY110" fmla="*/ 392124 h 768941"/>
                <a:gd name="connsiteX111" fmla="*/ 361028 w 414378"/>
                <a:gd name="connsiteY111" fmla="*/ 418113 h 768941"/>
                <a:gd name="connsiteX112" fmla="*/ 346620 w 414378"/>
                <a:gd name="connsiteY112" fmla="*/ 425053 h 768941"/>
                <a:gd name="connsiteX113" fmla="*/ 346020 w 414378"/>
                <a:gd name="connsiteY113" fmla="*/ 424168 h 768941"/>
                <a:gd name="connsiteX114" fmla="*/ 349619 w 414378"/>
                <a:gd name="connsiteY114" fmla="*/ 392581 h 768941"/>
                <a:gd name="connsiteX115" fmla="*/ 346691 w 414378"/>
                <a:gd name="connsiteY115" fmla="*/ 365349 h 768941"/>
                <a:gd name="connsiteX116" fmla="*/ 354888 w 414378"/>
                <a:gd name="connsiteY116" fmla="*/ 340531 h 768941"/>
                <a:gd name="connsiteX117" fmla="*/ 381605 w 414378"/>
                <a:gd name="connsiteY117" fmla="*/ 322139 h 768941"/>
                <a:gd name="connsiteX118" fmla="*/ 262212 w 414378"/>
                <a:gd name="connsiteY118" fmla="*/ 291595 h 768941"/>
                <a:gd name="connsiteX119" fmla="*/ 306437 w 414378"/>
                <a:gd name="connsiteY119" fmla="*/ 301119 h 768941"/>
                <a:gd name="connsiteX120" fmla="*/ 326815 w 414378"/>
                <a:gd name="connsiteY120" fmla="*/ 329708 h 768941"/>
                <a:gd name="connsiteX121" fmla="*/ 332926 w 414378"/>
                <a:gd name="connsiteY121" fmla="*/ 358681 h 768941"/>
                <a:gd name="connsiteX122" fmla="*/ 331655 w 414378"/>
                <a:gd name="connsiteY122" fmla="*/ 372547 h 768941"/>
                <a:gd name="connsiteX123" fmla="*/ 271365 w 414378"/>
                <a:gd name="connsiteY123" fmla="*/ 345087 h 768941"/>
                <a:gd name="connsiteX124" fmla="*/ 250131 w 414378"/>
                <a:gd name="connsiteY124" fmla="*/ 295207 h 768941"/>
                <a:gd name="connsiteX125" fmla="*/ 262212 w 414378"/>
                <a:gd name="connsiteY125" fmla="*/ 291595 h 768941"/>
                <a:gd name="connsiteX126" fmla="*/ 364613 w 414378"/>
                <a:gd name="connsiteY126" fmla="*/ 231048 h 768941"/>
                <a:gd name="connsiteX127" fmla="*/ 380435 w 414378"/>
                <a:gd name="connsiteY127" fmla="*/ 231405 h 768941"/>
                <a:gd name="connsiteX128" fmla="*/ 370639 w 414378"/>
                <a:gd name="connsiteY128" fmla="*/ 277429 h 768941"/>
                <a:gd name="connsiteX129" fmla="*/ 372510 w 414378"/>
                <a:gd name="connsiteY129" fmla="*/ 296550 h 768941"/>
                <a:gd name="connsiteX130" fmla="*/ 369340 w 414378"/>
                <a:gd name="connsiteY130" fmla="*/ 312886 h 768941"/>
                <a:gd name="connsiteX131" fmla="*/ 340423 w 414378"/>
                <a:gd name="connsiteY131" fmla="*/ 342631 h 768941"/>
                <a:gd name="connsiteX132" fmla="*/ 341808 w 414378"/>
                <a:gd name="connsiteY132" fmla="*/ 333121 h 768941"/>
                <a:gd name="connsiteX133" fmla="*/ 338581 w 414378"/>
                <a:gd name="connsiteY133" fmla="*/ 312600 h 768941"/>
                <a:gd name="connsiteX134" fmla="*/ 331112 w 414378"/>
                <a:gd name="connsiteY134" fmla="*/ 289210 h 768941"/>
                <a:gd name="connsiteX135" fmla="*/ 335296 w 414378"/>
                <a:gd name="connsiteY135" fmla="*/ 253510 h 768941"/>
                <a:gd name="connsiteX136" fmla="*/ 364613 w 414378"/>
                <a:gd name="connsiteY136" fmla="*/ 231048 h 768941"/>
                <a:gd name="connsiteX137" fmla="*/ 242319 w 414378"/>
                <a:gd name="connsiteY137" fmla="*/ 223009 h 768941"/>
                <a:gd name="connsiteX138" fmla="*/ 289100 w 414378"/>
                <a:gd name="connsiteY138" fmla="*/ 237288 h 768941"/>
                <a:gd name="connsiteX139" fmla="*/ 313747 w 414378"/>
                <a:gd name="connsiteY139" fmla="*/ 291480 h 768941"/>
                <a:gd name="connsiteX140" fmla="*/ 313632 w 414378"/>
                <a:gd name="connsiteY140" fmla="*/ 294222 h 768941"/>
                <a:gd name="connsiteX141" fmla="*/ 313333 w 414378"/>
                <a:gd name="connsiteY141" fmla="*/ 294622 h 768941"/>
                <a:gd name="connsiteX142" fmla="*/ 256899 w 414378"/>
                <a:gd name="connsiteY142" fmla="*/ 276187 h 768941"/>
                <a:gd name="connsiteX143" fmla="*/ 249745 w 414378"/>
                <a:gd name="connsiteY143" fmla="*/ 276986 h 768941"/>
                <a:gd name="connsiteX144" fmla="*/ 239635 w 414378"/>
                <a:gd name="connsiteY144" fmla="*/ 251668 h 768941"/>
                <a:gd name="connsiteX145" fmla="*/ 221599 w 414378"/>
                <a:gd name="connsiteY145" fmla="*/ 231262 h 768941"/>
                <a:gd name="connsiteX146" fmla="*/ 242319 w 414378"/>
                <a:gd name="connsiteY146" fmla="*/ 223009 h 768941"/>
                <a:gd name="connsiteX147" fmla="*/ 192740 w 414378"/>
                <a:gd name="connsiteY147" fmla="*/ 169730 h 768941"/>
                <a:gd name="connsiteX148" fmla="*/ 227111 w 414378"/>
                <a:gd name="connsiteY148" fmla="*/ 170344 h 768941"/>
                <a:gd name="connsiteX149" fmla="*/ 258241 w 414378"/>
                <a:gd name="connsiteY149" fmla="*/ 190935 h 768941"/>
                <a:gd name="connsiteX150" fmla="*/ 273792 w 414378"/>
                <a:gd name="connsiteY150" fmla="*/ 217082 h 768941"/>
                <a:gd name="connsiteX151" fmla="*/ 208162 w 414378"/>
                <a:gd name="connsiteY151" fmla="*/ 223079 h 768941"/>
                <a:gd name="connsiteX152" fmla="*/ 164951 w 414378"/>
                <a:gd name="connsiteY152" fmla="*/ 191035 h 768941"/>
                <a:gd name="connsiteX153" fmla="*/ 192740 w 414378"/>
                <a:gd name="connsiteY153" fmla="*/ 169730 h 768941"/>
                <a:gd name="connsiteX154" fmla="*/ 331470 w 414378"/>
                <a:gd name="connsiteY154" fmla="*/ 145640 h 768941"/>
                <a:gd name="connsiteX155" fmla="*/ 329370 w 414378"/>
                <a:gd name="connsiteY155" fmla="*/ 186837 h 768941"/>
                <a:gd name="connsiteX156" fmla="*/ 335054 w 414378"/>
                <a:gd name="connsiteY156" fmla="*/ 204730 h 768941"/>
                <a:gd name="connsiteX157" fmla="*/ 333126 w 414378"/>
                <a:gd name="connsiteY157" fmla="*/ 241429 h 768941"/>
                <a:gd name="connsiteX158" fmla="*/ 316219 w 414378"/>
                <a:gd name="connsiteY158" fmla="*/ 263491 h 768941"/>
                <a:gd name="connsiteX159" fmla="*/ 314762 w 414378"/>
                <a:gd name="connsiteY159" fmla="*/ 252453 h 768941"/>
                <a:gd name="connsiteX160" fmla="*/ 301410 w 414378"/>
                <a:gd name="connsiteY160" fmla="*/ 223993 h 768941"/>
                <a:gd name="connsiteX161" fmla="*/ 294542 w 414378"/>
                <a:gd name="connsiteY161" fmla="*/ 212498 h 768941"/>
                <a:gd name="connsiteX162" fmla="*/ 292357 w 414378"/>
                <a:gd name="connsiteY162" fmla="*/ 175984 h 768941"/>
                <a:gd name="connsiteX163" fmla="*/ 319375 w 414378"/>
                <a:gd name="connsiteY163" fmla="*/ 148025 h 768941"/>
                <a:gd name="connsiteX164" fmla="*/ 331470 w 414378"/>
                <a:gd name="connsiteY164" fmla="*/ 145640 h 768941"/>
                <a:gd name="connsiteX165" fmla="*/ 166265 w 414378"/>
                <a:gd name="connsiteY165" fmla="*/ 127605 h 768941"/>
                <a:gd name="connsiteX166" fmla="*/ 190627 w 414378"/>
                <a:gd name="connsiteY166" fmla="*/ 134045 h 768941"/>
                <a:gd name="connsiteX167" fmla="*/ 219872 w 414378"/>
                <a:gd name="connsiteY167" fmla="*/ 157536 h 768941"/>
                <a:gd name="connsiteX168" fmla="*/ 158740 w 414378"/>
                <a:gd name="connsiteY168" fmla="*/ 182911 h 768941"/>
                <a:gd name="connsiteX169" fmla="*/ 107689 w 414378"/>
                <a:gd name="connsiteY169" fmla="*/ 165018 h 768941"/>
                <a:gd name="connsiteX170" fmla="*/ 140276 w 414378"/>
                <a:gd name="connsiteY170" fmla="*/ 129990 h 768941"/>
                <a:gd name="connsiteX171" fmla="*/ 166265 w 414378"/>
                <a:gd name="connsiteY171" fmla="*/ 127605 h 768941"/>
                <a:gd name="connsiteX172" fmla="*/ 120012 w 414378"/>
                <a:gd name="connsiteY172" fmla="*/ 96803 h 768941"/>
                <a:gd name="connsiteX173" fmla="*/ 147373 w 414378"/>
                <a:gd name="connsiteY173" fmla="*/ 104557 h 768941"/>
                <a:gd name="connsiteX174" fmla="*/ 161210 w 414378"/>
                <a:gd name="connsiteY174" fmla="*/ 113097 h 768941"/>
                <a:gd name="connsiteX175" fmla="*/ 160810 w 414378"/>
                <a:gd name="connsiteY175" fmla="*/ 113968 h 768941"/>
                <a:gd name="connsiteX176" fmla="*/ 126310 w 414378"/>
                <a:gd name="connsiteY176" fmla="*/ 128247 h 768941"/>
                <a:gd name="connsiteX177" fmla="*/ 109417 w 414378"/>
                <a:gd name="connsiteY177" fmla="*/ 150295 h 768941"/>
                <a:gd name="connsiteX178" fmla="*/ 107875 w 414378"/>
                <a:gd name="connsiteY178" fmla="*/ 152880 h 768941"/>
                <a:gd name="connsiteX179" fmla="*/ 53482 w 414378"/>
                <a:gd name="connsiteY179" fmla="*/ 147911 h 768941"/>
                <a:gd name="connsiteX180" fmla="*/ 58237 w 414378"/>
                <a:gd name="connsiteY180" fmla="*/ 130646 h 768941"/>
                <a:gd name="connsiteX181" fmla="*/ 88368 w 414378"/>
                <a:gd name="connsiteY181" fmla="*/ 100288 h 768941"/>
                <a:gd name="connsiteX182" fmla="*/ 120012 w 414378"/>
                <a:gd name="connsiteY182" fmla="*/ 96803 h 768941"/>
                <a:gd name="connsiteX183" fmla="*/ 271450 w 414378"/>
                <a:gd name="connsiteY183" fmla="*/ 78496 h 768941"/>
                <a:gd name="connsiteX184" fmla="*/ 273235 w 414378"/>
                <a:gd name="connsiteY184" fmla="*/ 113682 h 768941"/>
                <a:gd name="connsiteX185" fmla="*/ 283602 w 414378"/>
                <a:gd name="connsiteY185" fmla="*/ 136829 h 768941"/>
                <a:gd name="connsiteX186" fmla="*/ 284459 w 414378"/>
                <a:gd name="connsiteY186" fmla="*/ 175242 h 768941"/>
                <a:gd name="connsiteX187" fmla="*/ 273121 w 414378"/>
                <a:gd name="connsiteY187" fmla="*/ 194834 h 768941"/>
                <a:gd name="connsiteX188" fmla="*/ 271436 w 414378"/>
                <a:gd name="connsiteY188" fmla="*/ 196262 h 768941"/>
                <a:gd name="connsiteX189" fmla="*/ 263967 w 414378"/>
                <a:gd name="connsiteY189" fmla="*/ 175085 h 768941"/>
                <a:gd name="connsiteX190" fmla="*/ 247974 w 414378"/>
                <a:gd name="connsiteY190" fmla="*/ 153994 h 768941"/>
                <a:gd name="connsiteX191" fmla="*/ 237093 w 414378"/>
                <a:gd name="connsiteY191" fmla="*/ 135558 h 768941"/>
                <a:gd name="connsiteX192" fmla="*/ 240320 w 414378"/>
                <a:gd name="connsiteY192" fmla="*/ 106556 h 768941"/>
                <a:gd name="connsiteX193" fmla="*/ 258213 w 414378"/>
                <a:gd name="connsiteY193" fmla="*/ 83237 h 768941"/>
                <a:gd name="connsiteX194" fmla="*/ 271450 w 414378"/>
                <a:gd name="connsiteY194" fmla="*/ 78496 h 768941"/>
                <a:gd name="connsiteX195" fmla="*/ 746 w 414378"/>
                <a:gd name="connsiteY195" fmla="*/ 32944 h 768941"/>
                <a:gd name="connsiteX196" fmla="*/ 27993 w 414378"/>
                <a:gd name="connsiteY196" fmla="*/ 47881 h 768941"/>
                <a:gd name="connsiteX197" fmla="*/ 50569 w 414378"/>
                <a:gd name="connsiteY197" fmla="*/ 48495 h 768941"/>
                <a:gd name="connsiteX198" fmla="*/ 68605 w 414378"/>
                <a:gd name="connsiteY198" fmla="*/ 51708 h 768941"/>
                <a:gd name="connsiteX199" fmla="*/ 99235 w 414378"/>
                <a:gd name="connsiteY199" fmla="*/ 81396 h 768941"/>
                <a:gd name="connsiteX200" fmla="*/ 79857 w 414378"/>
                <a:gd name="connsiteY200" fmla="*/ 84352 h 768941"/>
                <a:gd name="connsiteX201" fmla="*/ 54239 w 414378"/>
                <a:gd name="connsiteY201" fmla="*/ 93876 h 768941"/>
                <a:gd name="connsiteX202" fmla="*/ 16497 w 414378"/>
                <a:gd name="connsiteY202" fmla="*/ 86965 h 768941"/>
                <a:gd name="connsiteX203" fmla="*/ 3217 w 414378"/>
                <a:gd name="connsiteY203" fmla="*/ 67001 h 768941"/>
                <a:gd name="connsiteX204" fmla="*/ 746 w 414378"/>
                <a:gd name="connsiteY204" fmla="*/ 32944 h 768941"/>
                <a:gd name="connsiteX205" fmla="*/ 196953 w 414378"/>
                <a:gd name="connsiteY205" fmla="*/ 31358 h 768941"/>
                <a:gd name="connsiteX206" fmla="*/ 215017 w 414378"/>
                <a:gd name="connsiteY206" fmla="*/ 78510 h 768941"/>
                <a:gd name="connsiteX207" fmla="*/ 227369 w 414378"/>
                <a:gd name="connsiteY207" fmla="*/ 94475 h 768941"/>
                <a:gd name="connsiteX208" fmla="*/ 232081 w 414378"/>
                <a:gd name="connsiteY208" fmla="*/ 117551 h 768941"/>
                <a:gd name="connsiteX209" fmla="*/ 225427 w 414378"/>
                <a:gd name="connsiteY209" fmla="*/ 142955 h 768941"/>
                <a:gd name="connsiteX210" fmla="*/ 223056 w 414378"/>
                <a:gd name="connsiteY210" fmla="*/ 147839 h 768941"/>
                <a:gd name="connsiteX211" fmla="*/ 201151 w 414378"/>
                <a:gd name="connsiteY211" fmla="*/ 119236 h 768941"/>
                <a:gd name="connsiteX212" fmla="*/ 181716 w 414378"/>
                <a:gd name="connsiteY212" fmla="*/ 103371 h 768941"/>
                <a:gd name="connsiteX213" fmla="*/ 170606 w 414378"/>
                <a:gd name="connsiteY213" fmla="*/ 79224 h 768941"/>
                <a:gd name="connsiteX214" fmla="*/ 186500 w 414378"/>
                <a:gd name="connsiteY214" fmla="*/ 38598 h 768941"/>
                <a:gd name="connsiteX215" fmla="*/ 196953 w 414378"/>
                <a:gd name="connsiteY215" fmla="*/ 31358 h 768941"/>
                <a:gd name="connsiteX216" fmla="*/ 106075 w 414378"/>
                <a:gd name="connsiteY216" fmla="*/ 0 h 768941"/>
                <a:gd name="connsiteX217" fmla="*/ 126752 w 414378"/>
                <a:gd name="connsiteY217" fmla="*/ 31516 h 768941"/>
                <a:gd name="connsiteX218" fmla="*/ 146544 w 414378"/>
                <a:gd name="connsiteY218" fmla="*/ 45681 h 768941"/>
                <a:gd name="connsiteX219" fmla="*/ 163622 w 414378"/>
                <a:gd name="connsiteY219" fmla="*/ 70071 h 768941"/>
                <a:gd name="connsiteX220" fmla="*/ 164451 w 414378"/>
                <a:gd name="connsiteY220" fmla="*/ 101087 h 768941"/>
                <a:gd name="connsiteX221" fmla="*/ 163737 w 414378"/>
                <a:gd name="connsiteY221" fmla="*/ 102929 h 768941"/>
                <a:gd name="connsiteX222" fmla="*/ 121854 w 414378"/>
                <a:gd name="connsiteY222" fmla="*/ 77140 h 768941"/>
                <a:gd name="connsiteX223" fmla="*/ 109459 w 414378"/>
                <a:gd name="connsiteY223" fmla="*/ 72099 h 768941"/>
                <a:gd name="connsiteX224" fmla="*/ 91909 w 414378"/>
                <a:gd name="connsiteY224" fmla="*/ 49051 h 768941"/>
                <a:gd name="connsiteX225" fmla="*/ 99477 w 414378"/>
                <a:gd name="connsiteY225" fmla="*/ 6811 h 768941"/>
                <a:gd name="connsiteX226" fmla="*/ 102805 w 414378"/>
                <a:gd name="connsiteY226" fmla="*/ 2470 h 768941"/>
                <a:gd name="connsiteX227" fmla="*/ 106075 w 414378"/>
                <a:gd name="connsiteY227" fmla="*/ 0 h 7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414378" h="768941">
                  <a:moveTo>
                    <a:pt x="123182" y="720319"/>
                  </a:moveTo>
                  <a:cubicBezTo>
                    <a:pt x="136049" y="715221"/>
                    <a:pt x="148187" y="716863"/>
                    <a:pt x="159582" y="723989"/>
                  </a:cubicBezTo>
                  <a:cubicBezTo>
                    <a:pt x="171820" y="731628"/>
                    <a:pt x="180459" y="742195"/>
                    <a:pt x="182815" y="756832"/>
                  </a:cubicBezTo>
                  <a:cubicBezTo>
                    <a:pt x="183458" y="760759"/>
                    <a:pt x="182758" y="764900"/>
                    <a:pt x="182673" y="768941"/>
                  </a:cubicBezTo>
                  <a:cubicBezTo>
                    <a:pt x="171591" y="760945"/>
                    <a:pt x="159668" y="759274"/>
                    <a:pt x="147587" y="759088"/>
                  </a:cubicBezTo>
                  <a:cubicBezTo>
                    <a:pt x="139262" y="758960"/>
                    <a:pt x="130908" y="760045"/>
                    <a:pt x="122597" y="760959"/>
                  </a:cubicBezTo>
                  <a:cubicBezTo>
                    <a:pt x="112430" y="762073"/>
                    <a:pt x="102976" y="760502"/>
                    <a:pt x="94394" y="754690"/>
                  </a:cubicBezTo>
                  <a:cubicBezTo>
                    <a:pt x="84741" y="748150"/>
                    <a:pt x="77315" y="739596"/>
                    <a:pt x="71132" y="729001"/>
                  </a:cubicBezTo>
                  <a:cubicBezTo>
                    <a:pt x="74131" y="729458"/>
                    <a:pt x="76516" y="729958"/>
                    <a:pt x="78915" y="730143"/>
                  </a:cubicBezTo>
                  <a:cubicBezTo>
                    <a:pt x="87868" y="730857"/>
                    <a:pt x="96422" y="728915"/>
                    <a:pt x="104876" y="726216"/>
                  </a:cubicBezTo>
                  <a:cubicBezTo>
                    <a:pt x="110987" y="724260"/>
                    <a:pt x="117228" y="722675"/>
                    <a:pt x="123182" y="720319"/>
                  </a:cubicBezTo>
                  <a:close/>
                  <a:moveTo>
                    <a:pt x="239236" y="679935"/>
                  </a:moveTo>
                  <a:cubicBezTo>
                    <a:pt x="249803" y="684133"/>
                    <a:pt x="258742" y="690716"/>
                    <a:pt x="264240" y="700812"/>
                  </a:cubicBezTo>
                  <a:cubicBezTo>
                    <a:pt x="266839" y="705596"/>
                    <a:pt x="267810" y="711279"/>
                    <a:pt x="269352" y="716605"/>
                  </a:cubicBezTo>
                  <a:cubicBezTo>
                    <a:pt x="269624" y="717576"/>
                    <a:pt x="269067" y="718790"/>
                    <a:pt x="268838" y="720275"/>
                  </a:cubicBezTo>
                  <a:cubicBezTo>
                    <a:pt x="257443" y="714092"/>
                    <a:pt x="245762" y="714406"/>
                    <a:pt x="234166" y="716434"/>
                  </a:cubicBezTo>
                  <a:cubicBezTo>
                    <a:pt x="225856" y="717890"/>
                    <a:pt x="217573" y="720061"/>
                    <a:pt x="209619" y="722903"/>
                  </a:cubicBezTo>
                  <a:cubicBezTo>
                    <a:pt x="196425" y="727601"/>
                    <a:pt x="184329" y="725445"/>
                    <a:pt x="172691" y="718605"/>
                  </a:cubicBezTo>
                  <a:cubicBezTo>
                    <a:pt x="165266" y="714235"/>
                    <a:pt x="158683" y="708780"/>
                    <a:pt x="152585" y="701883"/>
                  </a:cubicBezTo>
                  <a:cubicBezTo>
                    <a:pt x="155827" y="701583"/>
                    <a:pt x="158568" y="701369"/>
                    <a:pt x="161310" y="701055"/>
                  </a:cubicBezTo>
                  <a:cubicBezTo>
                    <a:pt x="170635" y="700027"/>
                    <a:pt x="178703" y="695686"/>
                    <a:pt x="186714" y="691287"/>
                  </a:cubicBezTo>
                  <a:cubicBezTo>
                    <a:pt x="193126" y="687760"/>
                    <a:pt x="199352" y="683876"/>
                    <a:pt x="205864" y="680549"/>
                  </a:cubicBezTo>
                  <a:cubicBezTo>
                    <a:pt x="216816" y="674951"/>
                    <a:pt x="228112" y="675522"/>
                    <a:pt x="239236" y="679935"/>
                  </a:cubicBezTo>
                  <a:close/>
                  <a:moveTo>
                    <a:pt x="126581" y="638052"/>
                  </a:moveTo>
                  <a:cubicBezTo>
                    <a:pt x="130151" y="645663"/>
                    <a:pt x="131536" y="653589"/>
                    <a:pt x="131207" y="661857"/>
                  </a:cubicBezTo>
                  <a:cubicBezTo>
                    <a:pt x="130479" y="679792"/>
                    <a:pt x="120126" y="691373"/>
                    <a:pt x="105618" y="699984"/>
                  </a:cubicBezTo>
                  <a:cubicBezTo>
                    <a:pt x="94751" y="706438"/>
                    <a:pt x="82899" y="709608"/>
                    <a:pt x="70190" y="709065"/>
                  </a:cubicBezTo>
                  <a:cubicBezTo>
                    <a:pt x="67734" y="708966"/>
                    <a:pt x="65277" y="708523"/>
                    <a:pt x="62250" y="708166"/>
                  </a:cubicBezTo>
                  <a:cubicBezTo>
                    <a:pt x="81214" y="695514"/>
                    <a:pt x="84812" y="676750"/>
                    <a:pt x="85084" y="656587"/>
                  </a:cubicBezTo>
                  <a:cubicBezTo>
                    <a:pt x="101977" y="657244"/>
                    <a:pt x="114272" y="648091"/>
                    <a:pt x="126581" y="638052"/>
                  </a:cubicBezTo>
                  <a:close/>
                  <a:moveTo>
                    <a:pt x="290843" y="608535"/>
                  </a:moveTo>
                  <a:cubicBezTo>
                    <a:pt x="303952" y="607436"/>
                    <a:pt x="316118" y="610577"/>
                    <a:pt x="326756" y="618546"/>
                  </a:cubicBezTo>
                  <a:cubicBezTo>
                    <a:pt x="332426" y="622815"/>
                    <a:pt x="336781" y="628142"/>
                    <a:pt x="338523" y="635439"/>
                  </a:cubicBezTo>
                  <a:cubicBezTo>
                    <a:pt x="321359" y="634168"/>
                    <a:pt x="307679" y="641765"/>
                    <a:pt x="294470" y="650547"/>
                  </a:cubicBezTo>
                  <a:cubicBezTo>
                    <a:pt x="289800" y="653646"/>
                    <a:pt x="285545" y="657387"/>
                    <a:pt x="281104" y="660828"/>
                  </a:cubicBezTo>
                  <a:cubicBezTo>
                    <a:pt x="272336" y="667597"/>
                    <a:pt x="262426" y="669482"/>
                    <a:pt x="251601" y="668125"/>
                  </a:cubicBezTo>
                  <a:cubicBezTo>
                    <a:pt x="241606" y="666869"/>
                    <a:pt x="232324" y="663684"/>
                    <a:pt x="223013" y="658486"/>
                  </a:cubicBezTo>
                  <a:cubicBezTo>
                    <a:pt x="225369" y="657587"/>
                    <a:pt x="227269" y="657001"/>
                    <a:pt x="229039" y="656159"/>
                  </a:cubicBezTo>
                  <a:cubicBezTo>
                    <a:pt x="236136" y="652746"/>
                    <a:pt x="242048" y="647862"/>
                    <a:pt x="247218" y="641922"/>
                  </a:cubicBezTo>
                  <a:cubicBezTo>
                    <a:pt x="253986" y="634153"/>
                    <a:pt x="260941" y="626528"/>
                    <a:pt x="267923" y="618945"/>
                  </a:cubicBezTo>
                  <a:cubicBezTo>
                    <a:pt x="274064" y="612262"/>
                    <a:pt x="282103" y="609278"/>
                    <a:pt x="290843" y="608535"/>
                  </a:cubicBezTo>
                  <a:close/>
                  <a:moveTo>
                    <a:pt x="179488" y="604509"/>
                  </a:moveTo>
                  <a:cubicBezTo>
                    <a:pt x="185986" y="614405"/>
                    <a:pt x="189641" y="624972"/>
                    <a:pt x="188856" y="636867"/>
                  </a:cubicBezTo>
                  <a:cubicBezTo>
                    <a:pt x="188071" y="648848"/>
                    <a:pt x="182316" y="658344"/>
                    <a:pt x="174105" y="666698"/>
                  </a:cubicBezTo>
                  <a:cubicBezTo>
                    <a:pt x="163409" y="677594"/>
                    <a:pt x="150643" y="684477"/>
                    <a:pt x="135577" y="687004"/>
                  </a:cubicBezTo>
                  <a:cubicBezTo>
                    <a:pt x="132921" y="687447"/>
                    <a:pt x="130180" y="687304"/>
                    <a:pt x="126738" y="687461"/>
                  </a:cubicBezTo>
                  <a:cubicBezTo>
                    <a:pt x="137320" y="678322"/>
                    <a:pt x="140947" y="666927"/>
                    <a:pt x="142175" y="654175"/>
                  </a:cubicBezTo>
                  <a:cubicBezTo>
                    <a:pt x="142846" y="647106"/>
                    <a:pt x="142218" y="640323"/>
                    <a:pt x="140918" y="633469"/>
                  </a:cubicBezTo>
                  <a:cubicBezTo>
                    <a:pt x="140761" y="632669"/>
                    <a:pt x="141661" y="630970"/>
                    <a:pt x="142303" y="630841"/>
                  </a:cubicBezTo>
                  <a:cubicBezTo>
                    <a:pt x="158168" y="627671"/>
                    <a:pt x="168764" y="617147"/>
                    <a:pt x="178432" y="605251"/>
                  </a:cubicBezTo>
                  <a:cubicBezTo>
                    <a:pt x="178631" y="605009"/>
                    <a:pt x="178974" y="604866"/>
                    <a:pt x="179488" y="604509"/>
                  </a:cubicBezTo>
                  <a:close/>
                  <a:moveTo>
                    <a:pt x="220543" y="556743"/>
                  </a:moveTo>
                  <a:cubicBezTo>
                    <a:pt x="226926" y="562012"/>
                    <a:pt x="231781" y="568224"/>
                    <a:pt x="235109" y="575549"/>
                  </a:cubicBezTo>
                  <a:cubicBezTo>
                    <a:pt x="243648" y="594342"/>
                    <a:pt x="238207" y="611007"/>
                    <a:pt x="226841" y="626572"/>
                  </a:cubicBezTo>
                  <a:cubicBezTo>
                    <a:pt x="218715" y="637696"/>
                    <a:pt x="208219" y="645821"/>
                    <a:pt x="195124" y="650376"/>
                  </a:cubicBezTo>
                  <a:cubicBezTo>
                    <a:pt x="193654" y="650891"/>
                    <a:pt x="192097" y="651162"/>
                    <a:pt x="190284" y="651633"/>
                  </a:cubicBezTo>
                  <a:cubicBezTo>
                    <a:pt x="202422" y="631584"/>
                    <a:pt x="197809" y="612220"/>
                    <a:pt x="189441" y="592671"/>
                  </a:cubicBezTo>
                  <a:cubicBezTo>
                    <a:pt x="205349" y="585745"/>
                    <a:pt x="213389" y="571851"/>
                    <a:pt x="220543" y="556743"/>
                  </a:cubicBezTo>
                  <a:close/>
                  <a:moveTo>
                    <a:pt x="341608" y="524242"/>
                  </a:moveTo>
                  <a:cubicBezTo>
                    <a:pt x="352861" y="521271"/>
                    <a:pt x="364042" y="521743"/>
                    <a:pt x="374880" y="526312"/>
                  </a:cubicBezTo>
                  <a:cubicBezTo>
                    <a:pt x="381292" y="529025"/>
                    <a:pt x="386390" y="533238"/>
                    <a:pt x="389931" y="539878"/>
                  </a:cubicBezTo>
                  <a:cubicBezTo>
                    <a:pt x="376408" y="541506"/>
                    <a:pt x="366769" y="549174"/>
                    <a:pt x="358087" y="557942"/>
                  </a:cubicBezTo>
                  <a:cubicBezTo>
                    <a:pt x="351747" y="564354"/>
                    <a:pt x="346278" y="571636"/>
                    <a:pt x="340651" y="578719"/>
                  </a:cubicBezTo>
                  <a:cubicBezTo>
                    <a:pt x="334239" y="586802"/>
                    <a:pt x="325729" y="591071"/>
                    <a:pt x="315818" y="592671"/>
                  </a:cubicBezTo>
                  <a:cubicBezTo>
                    <a:pt x="305294" y="594370"/>
                    <a:pt x="294813" y="593670"/>
                    <a:pt x="283660" y="590929"/>
                  </a:cubicBezTo>
                  <a:cubicBezTo>
                    <a:pt x="285502" y="589629"/>
                    <a:pt x="286902" y="588672"/>
                    <a:pt x="288273" y="587687"/>
                  </a:cubicBezTo>
                  <a:cubicBezTo>
                    <a:pt x="295655" y="582403"/>
                    <a:pt x="300068" y="574792"/>
                    <a:pt x="304209" y="567024"/>
                  </a:cubicBezTo>
                  <a:cubicBezTo>
                    <a:pt x="308564" y="558870"/>
                    <a:pt x="312648" y="550574"/>
                    <a:pt x="316932" y="542377"/>
                  </a:cubicBezTo>
                  <a:cubicBezTo>
                    <a:pt x="322187" y="532338"/>
                    <a:pt x="331084" y="527012"/>
                    <a:pt x="341608" y="524242"/>
                  </a:cubicBezTo>
                  <a:close/>
                  <a:moveTo>
                    <a:pt x="260612" y="491541"/>
                  </a:moveTo>
                  <a:cubicBezTo>
                    <a:pt x="274378" y="500523"/>
                    <a:pt x="284317" y="511775"/>
                    <a:pt x="287716" y="527740"/>
                  </a:cubicBezTo>
                  <a:cubicBezTo>
                    <a:pt x="290900" y="542648"/>
                    <a:pt x="286702" y="556371"/>
                    <a:pt x="279947" y="569509"/>
                  </a:cubicBezTo>
                  <a:cubicBezTo>
                    <a:pt x="272765" y="583460"/>
                    <a:pt x="262383" y="594313"/>
                    <a:pt x="248403" y="601610"/>
                  </a:cubicBezTo>
                  <a:cubicBezTo>
                    <a:pt x="247589" y="602038"/>
                    <a:pt x="246761" y="602424"/>
                    <a:pt x="245918" y="602795"/>
                  </a:cubicBezTo>
                  <a:cubicBezTo>
                    <a:pt x="245747" y="602880"/>
                    <a:pt x="245504" y="602809"/>
                    <a:pt x="244890" y="602809"/>
                  </a:cubicBezTo>
                  <a:cubicBezTo>
                    <a:pt x="250174" y="593956"/>
                    <a:pt x="250288" y="584517"/>
                    <a:pt x="249088" y="575006"/>
                  </a:cubicBezTo>
                  <a:cubicBezTo>
                    <a:pt x="247403" y="561540"/>
                    <a:pt x="241591" y="549731"/>
                    <a:pt x="233609" y="538907"/>
                  </a:cubicBezTo>
                  <a:cubicBezTo>
                    <a:pt x="233352" y="538564"/>
                    <a:pt x="233180" y="538150"/>
                    <a:pt x="232909" y="537650"/>
                  </a:cubicBezTo>
                  <a:cubicBezTo>
                    <a:pt x="249517" y="526841"/>
                    <a:pt x="255429" y="509619"/>
                    <a:pt x="260612" y="491541"/>
                  </a:cubicBezTo>
                  <a:close/>
                  <a:moveTo>
                    <a:pt x="286787" y="429166"/>
                  </a:moveTo>
                  <a:cubicBezTo>
                    <a:pt x="292485" y="430637"/>
                    <a:pt x="297212" y="433807"/>
                    <a:pt x="301767" y="437177"/>
                  </a:cubicBezTo>
                  <a:cubicBezTo>
                    <a:pt x="312977" y="445488"/>
                    <a:pt x="320517" y="456283"/>
                    <a:pt x="322402" y="470321"/>
                  </a:cubicBezTo>
                  <a:cubicBezTo>
                    <a:pt x="323958" y="481859"/>
                    <a:pt x="322102" y="493140"/>
                    <a:pt x="318260" y="504078"/>
                  </a:cubicBezTo>
                  <a:cubicBezTo>
                    <a:pt x="313305" y="518158"/>
                    <a:pt x="305094" y="529967"/>
                    <a:pt x="293156" y="539064"/>
                  </a:cubicBezTo>
                  <a:cubicBezTo>
                    <a:pt x="292271" y="539749"/>
                    <a:pt x="291300" y="540306"/>
                    <a:pt x="290300" y="540963"/>
                  </a:cubicBezTo>
                  <a:cubicBezTo>
                    <a:pt x="295641" y="517830"/>
                    <a:pt x="286202" y="499780"/>
                    <a:pt x="271436" y="483529"/>
                  </a:cubicBezTo>
                  <a:cubicBezTo>
                    <a:pt x="270080" y="482030"/>
                    <a:pt x="268209" y="481002"/>
                    <a:pt x="266381" y="479602"/>
                  </a:cubicBezTo>
                  <a:cubicBezTo>
                    <a:pt x="281575" y="465451"/>
                    <a:pt x="284874" y="447744"/>
                    <a:pt x="286787" y="429166"/>
                  </a:cubicBezTo>
                  <a:close/>
                  <a:moveTo>
                    <a:pt x="401241" y="424997"/>
                  </a:moveTo>
                  <a:cubicBezTo>
                    <a:pt x="406181" y="426268"/>
                    <a:pt x="410637" y="428595"/>
                    <a:pt x="414378" y="432708"/>
                  </a:cubicBezTo>
                  <a:cubicBezTo>
                    <a:pt x="400627" y="438520"/>
                    <a:pt x="393187" y="449930"/>
                    <a:pt x="386632" y="461996"/>
                  </a:cubicBezTo>
                  <a:cubicBezTo>
                    <a:pt x="383634" y="467508"/>
                    <a:pt x="381106" y="473363"/>
                    <a:pt x="379078" y="479318"/>
                  </a:cubicBezTo>
                  <a:cubicBezTo>
                    <a:pt x="375366" y="490227"/>
                    <a:pt x="368583" y="498196"/>
                    <a:pt x="358258" y="503279"/>
                  </a:cubicBezTo>
                  <a:cubicBezTo>
                    <a:pt x="348248" y="508220"/>
                    <a:pt x="337667" y="510348"/>
                    <a:pt x="326143" y="510662"/>
                  </a:cubicBezTo>
                  <a:cubicBezTo>
                    <a:pt x="326557" y="509705"/>
                    <a:pt x="326657" y="509106"/>
                    <a:pt x="327014" y="508734"/>
                  </a:cubicBezTo>
                  <a:cubicBezTo>
                    <a:pt x="335197" y="500266"/>
                    <a:pt x="337438" y="489285"/>
                    <a:pt x="339838" y="478404"/>
                  </a:cubicBezTo>
                  <a:cubicBezTo>
                    <a:pt x="341494" y="470878"/>
                    <a:pt x="342608" y="463224"/>
                    <a:pt x="344307" y="455713"/>
                  </a:cubicBezTo>
                  <a:cubicBezTo>
                    <a:pt x="347063" y="443518"/>
                    <a:pt x="354788" y="435093"/>
                    <a:pt x="365641" y="429524"/>
                  </a:cubicBezTo>
                  <a:cubicBezTo>
                    <a:pt x="376894" y="423740"/>
                    <a:pt x="388803" y="421812"/>
                    <a:pt x="401241" y="424997"/>
                  </a:cubicBezTo>
                  <a:close/>
                  <a:moveTo>
                    <a:pt x="280219" y="357410"/>
                  </a:moveTo>
                  <a:cubicBezTo>
                    <a:pt x="285274" y="358067"/>
                    <a:pt x="289887" y="358395"/>
                    <a:pt x="294385" y="359323"/>
                  </a:cubicBezTo>
                  <a:cubicBezTo>
                    <a:pt x="304295" y="361365"/>
                    <a:pt x="313277" y="365592"/>
                    <a:pt x="320617" y="372575"/>
                  </a:cubicBezTo>
                  <a:cubicBezTo>
                    <a:pt x="327628" y="379229"/>
                    <a:pt x="332084" y="387526"/>
                    <a:pt x="334654" y="396879"/>
                  </a:cubicBezTo>
                  <a:cubicBezTo>
                    <a:pt x="339723" y="415315"/>
                    <a:pt x="338767" y="433322"/>
                    <a:pt x="330955" y="450829"/>
                  </a:cubicBezTo>
                  <a:cubicBezTo>
                    <a:pt x="329485" y="454142"/>
                    <a:pt x="327471" y="457212"/>
                    <a:pt x="325386" y="460996"/>
                  </a:cubicBezTo>
                  <a:cubicBezTo>
                    <a:pt x="321174" y="434364"/>
                    <a:pt x="302567" y="421769"/>
                    <a:pt x="280819" y="411688"/>
                  </a:cubicBezTo>
                  <a:cubicBezTo>
                    <a:pt x="289330" y="393823"/>
                    <a:pt x="285360" y="376002"/>
                    <a:pt x="280219" y="357410"/>
                  </a:cubicBezTo>
                  <a:close/>
                  <a:moveTo>
                    <a:pt x="381605" y="322139"/>
                  </a:moveTo>
                  <a:cubicBezTo>
                    <a:pt x="390116" y="319740"/>
                    <a:pt x="398441" y="319497"/>
                    <a:pt x="406595" y="323738"/>
                  </a:cubicBezTo>
                  <a:cubicBezTo>
                    <a:pt x="392830" y="336304"/>
                    <a:pt x="389859" y="353026"/>
                    <a:pt x="387703" y="370062"/>
                  </a:cubicBezTo>
                  <a:cubicBezTo>
                    <a:pt x="386775" y="377430"/>
                    <a:pt x="386918" y="385098"/>
                    <a:pt x="384861" y="392124"/>
                  </a:cubicBezTo>
                  <a:cubicBezTo>
                    <a:pt x="381277" y="404376"/>
                    <a:pt x="371752" y="412044"/>
                    <a:pt x="361028" y="418113"/>
                  </a:cubicBezTo>
                  <a:cubicBezTo>
                    <a:pt x="356402" y="420726"/>
                    <a:pt x="351432" y="422768"/>
                    <a:pt x="346620" y="425053"/>
                  </a:cubicBezTo>
                  <a:cubicBezTo>
                    <a:pt x="346434" y="424767"/>
                    <a:pt x="346234" y="424467"/>
                    <a:pt x="346020" y="424168"/>
                  </a:cubicBezTo>
                  <a:cubicBezTo>
                    <a:pt x="351175" y="414072"/>
                    <a:pt x="350718" y="403348"/>
                    <a:pt x="349619" y="392581"/>
                  </a:cubicBezTo>
                  <a:cubicBezTo>
                    <a:pt x="348690" y="383499"/>
                    <a:pt x="347477" y="374445"/>
                    <a:pt x="346691" y="365349"/>
                  </a:cubicBezTo>
                  <a:cubicBezTo>
                    <a:pt x="345877" y="355982"/>
                    <a:pt x="349219" y="347671"/>
                    <a:pt x="354888" y="340531"/>
                  </a:cubicBezTo>
                  <a:cubicBezTo>
                    <a:pt x="361857" y="331777"/>
                    <a:pt x="370610" y="325252"/>
                    <a:pt x="381605" y="322139"/>
                  </a:cubicBezTo>
                  <a:close/>
                  <a:moveTo>
                    <a:pt x="262212" y="291595"/>
                  </a:moveTo>
                  <a:cubicBezTo>
                    <a:pt x="278334" y="288182"/>
                    <a:pt x="293399" y="290623"/>
                    <a:pt x="306437" y="301119"/>
                  </a:cubicBezTo>
                  <a:cubicBezTo>
                    <a:pt x="315819" y="308673"/>
                    <a:pt x="321974" y="318798"/>
                    <a:pt x="326815" y="329708"/>
                  </a:cubicBezTo>
                  <a:cubicBezTo>
                    <a:pt x="330899" y="338918"/>
                    <a:pt x="332612" y="348700"/>
                    <a:pt x="332926" y="358681"/>
                  </a:cubicBezTo>
                  <a:cubicBezTo>
                    <a:pt x="333055" y="363265"/>
                    <a:pt x="332112" y="367906"/>
                    <a:pt x="331655" y="372547"/>
                  </a:cubicBezTo>
                  <a:cubicBezTo>
                    <a:pt x="322102" y="354740"/>
                    <a:pt x="296470" y="344144"/>
                    <a:pt x="271365" y="345087"/>
                  </a:cubicBezTo>
                  <a:cubicBezTo>
                    <a:pt x="272365" y="325381"/>
                    <a:pt x="262255" y="310315"/>
                    <a:pt x="250131" y="295207"/>
                  </a:cubicBezTo>
                  <a:cubicBezTo>
                    <a:pt x="254386" y="293922"/>
                    <a:pt x="258242" y="292437"/>
                    <a:pt x="262212" y="291595"/>
                  </a:cubicBezTo>
                  <a:close/>
                  <a:moveTo>
                    <a:pt x="364613" y="231048"/>
                  </a:moveTo>
                  <a:cubicBezTo>
                    <a:pt x="369897" y="229663"/>
                    <a:pt x="375166" y="229406"/>
                    <a:pt x="380435" y="231405"/>
                  </a:cubicBezTo>
                  <a:cubicBezTo>
                    <a:pt x="370339" y="245385"/>
                    <a:pt x="369368" y="261193"/>
                    <a:pt x="370639" y="277429"/>
                  </a:cubicBezTo>
                  <a:cubicBezTo>
                    <a:pt x="371139" y="283812"/>
                    <a:pt x="372653" y="290195"/>
                    <a:pt x="372510" y="296550"/>
                  </a:cubicBezTo>
                  <a:cubicBezTo>
                    <a:pt x="372381" y="302033"/>
                    <a:pt x="371482" y="307874"/>
                    <a:pt x="369340" y="312886"/>
                  </a:cubicBezTo>
                  <a:cubicBezTo>
                    <a:pt x="363699" y="326023"/>
                    <a:pt x="353146" y="334820"/>
                    <a:pt x="340423" y="342631"/>
                  </a:cubicBezTo>
                  <a:cubicBezTo>
                    <a:pt x="341008" y="338904"/>
                    <a:pt x="342093" y="335948"/>
                    <a:pt x="341808" y="333121"/>
                  </a:cubicBezTo>
                  <a:cubicBezTo>
                    <a:pt x="341108" y="326238"/>
                    <a:pt x="340266" y="319298"/>
                    <a:pt x="338581" y="312600"/>
                  </a:cubicBezTo>
                  <a:cubicBezTo>
                    <a:pt x="336596" y="304675"/>
                    <a:pt x="333854" y="296921"/>
                    <a:pt x="331112" y="289210"/>
                  </a:cubicBezTo>
                  <a:cubicBezTo>
                    <a:pt x="326600" y="276558"/>
                    <a:pt x="328299" y="264548"/>
                    <a:pt x="335296" y="253510"/>
                  </a:cubicBezTo>
                  <a:cubicBezTo>
                    <a:pt x="342222" y="242572"/>
                    <a:pt x="351704" y="234432"/>
                    <a:pt x="364613" y="231048"/>
                  </a:cubicBezTo>
                  <a:close/>
                  <a:moveTo>
                    <a:pt x="242319" y="223009"/>
                  </a:moveTo>
                  <a:cubicBezTo>
                    <a:pt x="260469" y="219439"/>
                    <a:pt x="275862" y="224451"/>
                    <a:pt x="289100" y="237288"/>
                  </a:cubicBezTo>
                  <a:cubicBezTo>
                    <a:pt x="304450" y="252182"/>
                    <a:pt x="312933" y="270061"/>
                    <a:pt x="313747" y="291480"/>
                  </a:cubicBezTo>
                  <a:cubicBezTo>
                    <a:pt x="313775" y="292394"/>
                    <a:pt x="313704" y="293308"/>
                    <a:pt x="313632" y="294222"/>
                  </a:cubicBezTo>
                  <a:cubicBezTo>
                    <a:pt x="313647" y="294394"/>
                    <a:pt x="313404" y="294551"/>
                    <a:pt x="313333" y="294622"/>
                  </a:cubicBezTo>
                  <a:cubicBezTo>
                    <a:pt x="298210" y="277043"/>
                    <a:pt x="278347" y="274202"/>
                    <a:pt x="256899" y="276187"/>
                  </a:cubicBezTo>
                  <a:cubicBezTo>
                    <a:pt x="254543" y="276401"/>
                    <a:pt x="252215" y="276715"/>
                    <a:pt x="249745" y="276986"/>
                  </a:cubicBezTo>
                  <a:cubicBezTo>
                    <a:pt x="249173" y="267219"/>
                    <a:pt x="245304" y="258922"/>
                    <a:pt x="239635" y="251668"/>
                  </a:cubicBezTo>
                  <a:cubicBezTo>
                    <a:pt x="234094" y="244585"/>
                    <a:pt x="227740" y="238145"/>
                    <a:pt x="221599" y="231262"/>
                  </a:cubicBezTo>
                  <a:cubicBezTo>
                    <a:pt x="227825" y="227507"/>
                    <a:pt x="234737" y="224508"/>
                    <a:pt x="242319" y="223009"/>
                  </a:cubicBezTo>
                  <a:close/>
                  <a:moveTo>
                    <a:pt x="192740" y="169730"/>
                  </a:moveTo>
                  <a:cubicBezTo>
                    <a:pt x="204278" y="165474"/>
                    <a:pt x="215845" y="166003"/>
                    <a:pt x="227111" y="170344"/>
                  </a:cubicBezTo>
                  <a:cubicBezTo>
                    <a:pt x="238935" y="174885"/>
                    <a:pt x="249602" y="181496"/>
                    <a:pt x="258241" y="190935"/>
                  </a:cubicBezTo>
                  <a:cubicBezTo>
                    <a:pt x="265153" y="198489"/>
                    <a:pt x="270793" y="206871"/>
                    <a:pt x="273792" y="217082"/>
                  </a:cubicBezTo>
                  <a:cubicBezTo>
                    <a:pt x="250459" y="204644"/>
                    <a:pt x="229210" y="211669"/>
                    <a:pt x="208162" y="223079"/>
                  </a:cubicBezTo>
                  <a:cubicBezTo>
                    <a:pt x="198894" y="205529"/>
                    <a:pt x="182430" y="197761"/>
                    <a:pt x="164951" y="191035"/>
                  </a:cubicBezTo>
                  <a:cubicBezTo>
                    <a:pt x="172334" y="181296"/>
                    <a:pt x="181330" y="173942"/>
                    <a:pt x="192740" y="169730"/>
                  </a:cubicBezTo>
                  <a:close/>
                  <a:moveTo>
                    <a:pt x="331470" y="145640"/>
                  </a:moveTo>
                  <a:cubicBezTo>
                    <a:pt x="324472" y="159948"/>
                    <a:pt x="326557" y="173443"/>
                    <a:pt x="329370" y="186837"/>
                  </a:cubicBezTo>
                  <a:cubicBezTo>
                    <a:pt x="330656" y="192935"/>
                    <a:pt x="332641" y="198975"/>
                    <a:pt x="335054" y="204730"/>
                  </a:cubicBezTo>
                  <a:cubicBezTo>
                    <a:pt x="340337" y="217367"/>
                    <a:pt x="339238" y="229462"/>
                    <a:pt x="333126" y="241429"/>
                  </a:cubicBezTo>
                  <a:cubicBezTo>
                    <a:pt x="328899" y="249682"/>
                    <a:pt x="323273" y="256822"/>
                    <a:pt x="316219" y="263491"/>
                  </a:cubicBezTo>
                  <a:cubicBezTo>
                    <a:pt x="315719" y="259507"/>
                    <a:pt x="315548" y="255908"/>
                    <a:pt x="314762" y="252453"/>
                  </a:cubicBezTo>
                  <a:cubicBezTo>
                    <a:pt x="312406" y="242014"/>
                    <a:pt x="306694" y="233089"/>
                    <a:pt x="301410" y="223993"/>
                  </a:cubicBezTo>
                  <a:cubicBezTo>
                    <a:pt x="299168" y="220137"/>
                    <a:pt x="296855" y="216310"/>
                    <a:pt x="294542" y="212498"/>
                  </a:cubicBezTo>
                  <a:cubicBezTo>
                    <a:pt x="287416" y="200703"/>
                    <a:pt x="287345" y="188493"/>
                    <a:pt x="292357" y="175984"/>
                  </a:cubicBezTo>
                  <a:cubicBezTo>
                    <a:pt x="297555" y="162990"/>
                    <a:pt x="306080" y="153094"/>
                    <a:pt x="319375" y="148025"/>
                  </a:cubicBezTo>
                  <a:cubicBezTo>
                    <a:pt x="322859" y="146668"/>
                    <a:pt x="326814" y="146511"/>
                    <a:pt x="331470" y="145640"/>
                  </a:cubicBezTo>
                  <a:close/>
                  <a:moveTo>
                    <a:pt x="166265" y="127605"/>
                  </a:moveTo>
                  <a:cubicBezTo>
                    <a:pt x="174748" y="128505"/>
                    <a:pt x="182859" y="130604"/>
                    <a:pt x="190627" y="134045"/>
                  </a:cubicBezTo>
                  <a:cubicBezTo>
                    <a:pt x="202379" y="139243"/>
                    <a:pt x="212061" y="147068"/>
                    <a:pt x="219872" y="157536"/>
                  </a:cubicBezTo>
                  <a:cubicBezTo>
                    <a:pt x="193783" y="152666"/>
                    <a:pt x="175333" y="165432"/>
                    <a:pt x="158740" y="182911"/>
                  </a:cubicBezTo>
                  <a:cubicBezTo>
                    <a:pt x="144931" y="168688"/>
                    <a:pt x="126753" y="166303"/>
                    <a:pt x="107689" y="165018"/>
                  </a:cubicBezTo>
                  <a:cubicBezTo>
                    <a:pt x="114201" y="148911"/>
                    <a:pt x="123797" y="136202"/>
                    <a:pt x="140276" y="129990"/>
                  </a:cubicBezTo>
                  <a:cubicBezTo>
                    <a:pt x="148687" y="126820"/>
                    <a:pt x="157398" y="126663"/>
                    <a:pt x="166265" y="127605"/>
                  </a:cubicBezTo>
                  <a:close/>
                  <a:moveTo>
                    <a:pt x="120012" y="96803"/>
                  </a:moveTo>
                  <a:cubicBezTo>
                    <a:pt x="129666" y="97774"/>
                    <a:pt x="138819" y="100159"/>
                    <a:pt x="147373" y="104557"/>
                  </a:cubicBezTo>
                  <a:cubicBezTo>
                    <a:pt x="152185" y="107028"/>
                    <a:pt x="156612" y="110226"/>
                    <a:pt x="161210" y="113097"/>
                  </a:cubicBezTo>
                  <a:cubicBezTo>
                    <a:pt x="161096" y="113368"/>
                    <a:pt x="160953" y="113668"/>
                    <a:pt x="160810" y="113968"/>
                  </a:cubicBezTo>
                  <a:cubicBezTo>
                    <a:pt x="147002" y="113139"/>
                    <a:pt x="136135" y="119494"/>
                    <a:pt x="126310" y="128247"/>
                  </a:cubicBezTo>
                  <a:cubicBezTo>
                    <a:pt x="119299" y="134502"/>
                    <a:pt x="113844" y="142027"/>
                    <a:pt x="109417" y="150295"/>
                  </a:cubicBezTo>
                  <a:cubicBezTo>
                    <a:pt x="108945" y="151181"/>
                    <a:pt x="108389" y="152023"/>
                    <a:pt x="107875" y="152880"/>
                  </a:cubicBezTo>
                  <a:cubicBezTo>
                    <a:pt x="90881" y="142441"/>
                    <a:pt x="72803" y="144683"/>
                    <a:pt x="53482" y="147911"/>
                  </a:cubicBezTo>
                  <a:cubicBezTo>
                    <a:pt x="55167" y="141656"/>
                    <a:pt x="56209" y="135958"/>
                    <a:pt x="58237" y="130646"/>
                  </a:cubicBezTo>
                  <a:cubicBezTo>
                    <a:pt x="63778" y="116181"/>
                    <a:pt x="73446" y="105443"/>
                    <a:pt x="88368" y="100288"/>
                  </a:cubicBezTo>
                  <a:cubicBezTo>
                    <a:pt x="98607" y="96746"/>
                    <a:pt x="109145" y="95718"/>
                    <a:pt x="120012" y="96803"/>
                  </a:cubicBezTo>
                  <a:close/>
                  <a:moveTo>
                    <a:pt x="271450" y="78496"/>
                  </a:moveTo>
                  <a:cubicBezTo>
                    <a:pt x="266895" y="90720"/>
                    <a:pt x="269451" y="102386"/>
                    <a:pt x="273235" y="113682"/>
                  </a:cubicBezTo>
                  <a:cubicBezTo>
                    <a:pt x="275905" y="121664"/>
                    <a:pt x="279590" y="129404"/>
                    <a:pt x="283602" y="136829"/>
                  </a:cubicBezTo>
                  <a:cubicBezTo>
                    <a:pt x="290514" y="149638"/>
                    <a:pt x="290228" y="162476"/>
                    <a:pt x="284459" y="175242"/>
                  </a:cubicBezTo>
                  <a:cubicBezTo>
                    <a:pt x="281360" y="182082"/>
                    <a:pt x="276962" y="188337"/>
                    <a:pt x="273121" y="194834"/>
                  </a:cubicBezTo>
                  <a:cubicBezTo>
                    <a:pt x="272864" y="195277"/>
                    <a:pt x="272307" y="195534"/>
                    <a:pt x="271436" y="196262"/>
                  </a:cubicBezTo>
                  <a:cubicBezTo>
                    <a:pt x="270793" y="188237"/>
                    <a:pt x="268251" y="181240"/>
                    <a:pt x="263967" y="175085"/>
                  </a:cubicBezTo>
                  <a:cubicBezTo>
                    <a:pt x="258927" y="167845"/>
                    <a:pt x="253458" y="160905"/>
                    <a:pt x="247974" y="153994"/>
                  </a:cubicBezTo>
                  <a:cubicBezTo>
                    <a:pt x="243490" y="148325"/>
                    <a:pt x="238821" y="142912"/>
                    <a:pt x="237093" y="135558"/>
                  </a:cubicBezTo>
                  <a:cubicBezTo>
                    <a:pt x="234722" y="125448"/>
                    <a:pt x="236493" y="115867"/>
                    <a:pt x="240320" y="106556"/>
                  </a:cubicBezTo>
                  <a:cubicBezTo>
                    <a:pt x="244161" y="97217"/>
                    <a:pt x="249916" y="89149"/>
                    <a:pt x="258213" y="83237"/>
                  </a:cubicBezTo>
                  <a:cubicBezTo>
                    <a:pt x="262025" y="80524"/>
                    <a:pt x="266295" y="78325"/>
                    <a:pt x="271450" y="78496"/>
                  </a:cubicBezTo>
                  <a:close/>
                  <a:moveTo>
                    <a:pt x="746" y="32944"/>
                  </a:moveTo>
                  <a:cubicBezTo>
                    <a:pt x="7929" y="41897"/>
                    <a:pt x="17268" y="46567"/>
                    <a:pt x="27993" y="47881"/>
                  </a:cubicBezTo>
                  <a:cubicBezTo>
                    <a:pt x="35432" y="48795"/>
                    <a:pt x="43029" y="48438"/>
                    <a:pt x="50569" y="48495"/>
                  </a:cubicBezTo>
                  <a:cubicBezTo>
                    <a:pt x="56781" y="48552"/>
                    <a:pt x="62821" y="49366"/>
                    <a:pt x="68605" y="51708"/>
                  </a:cubicBezTo>
                  <a:cubicBezTo>
                    <a:pt x="82528" y="57363"/>
                    <a:pt x="92010" y="67616"/>
                    <a:pt x="99235" y="81396"/>
                  </a:cubicBezTo>
                  <a:cubicBezTo>
                    <a:pt x="91624" y="79168"/>
                    <a:pt x="85684" y="81538"/>
                    <a:pt x="79857" y="84352"/>
                  </a:cubicBezTo>
                  <a:cubicBezTo>
                    <a:pt x="71618" y="88350"/>
                    <a:pt x="63421" y="92463"/>
                    <a:pt x="54239" y="93876"/>
                  </a:cubicBezTo>
                  <a:cubicBezTo>
                    <a:pt x="40887" y="95918"/>
                    <a:pt x="27935" y="95419"/>
                    <a:pt x="16497" y="86965"/>
                  </a:cubicBezTo>
                  <a:cubicBezTo>
                    <a:pt x="9686" y="81924"/>
                    <a:pt x="5659" y="74941"/>
                    <a:pt x="3217" y="67001"/>
                  </a:cubicBezTo>
                  <a:cubicBezTo>
                    <a:pt x="-167" y="56034"/>
                    <a:pt x="-682" y="44811"/>
                    <a:pt x="746" y="32944"/>
                  </a:cubicBezTo>
                  <a:close/>
                  <a:moveTo>
                    <a:pt x="196953" y="31358"/>
                  </a:moveTo>
                  <a:cubicBezTo>
                    <a:pt x="196067" y="50464"/>
                    <a:pt x="204892" y="64773"/>
                    <a:pt x="215017" y="78510"/>
                  </a:cubicBezTo>
                  <a:cubicBezTo>
                    <a:pt x="219015" y="83922"/>
                    <a:pt x="223784" y="88820"/>
                    <a:pt x="227369" y="94475"/>
                  </a:cubicBezTo>
                  <a:cubicBezTo>
                    <a:pt x="231753" y="101401"/>
                    <a:pt x="232752" y="109369"/>
                    <a:pt x="232081" y="117551"/>
                  </a:cubicBezTo>
                  <a:cubicBezTo>
                    <a:pt x="231367" y="126433"/>
                    <a:pt x="228982" y="134844"/>
                    <a:pt x="225427" y="142955"/>
                  </a:cubicBezTo>
                  <a:cubicBezTo>
                    <a:pt x="224827" y="144383"/>
                    <a:pt x="224070" y="145783"/>
                    <a:pt x="223056" y="147839"/>
                  </a:cubicBezTo>
                  <a:cubicBezTo>
                    <a:pt x="219129" y="134973"/>
                    <a:pt x="210204" y="127019"/>
                    <a:pt x="201151" y="119236"/>
                  </a:cubicBezTo>
                  <a:cubicBezTo>
                    <a:pt x="194811" y="113796"/>
                    <a:pt x="188085" y="108783"/>
                    <a:pt x="181716" y="103371"/>
                  </a:cubicBezTo>
                  <a:cubicBezTo>
                    <a:pt x="174333" y="97088"/>
                    <a:pt x="170821" y="88834"/>
                    <a:pt x="170606" y="79224"/>
                  </a:cubicBezTo>
                  <a:cubicBezTo>
                    <a:pt x="170264" y="63488"/>
                    <a:pt x="175347" y="49765"/>
                    <a:pt x="186500" y="38598"/>
                  </a:cubicBezTo>
                  <a:cubicBezTo>
                    <a:pt x="189313" y="35785"/>
                    <a:pt x="193111" y="33957"/>
                    <a:pt x="196953" y="31358"/>
                  </a:cubicBezTo>
                  <a:close/>
                  <a:moveTo>
                    <a:pt x="106075" y="0"/>
                  </a:moveTo>
                  <a:cubicBezTo>
                    <a:pt x="108659" y="13594"/>
                    <a:pt x="117027" y="23147"/>
                    <a:pt x="126752" y="31516"/>
                  </a:cubicBezTo>
                  <a:cubicBezTo>
                    <a:pt x="132878" y="36785"/>
                    <a:pt x="139747" y="41254"/>
                    <a:pt x="146544" y="45681"/>
                  </a:cubicBezTo>
                  <a:cubicBezTo>
                    <a:pt x="155597" y="51564"/>
                    <a:pt x="161023" y="59833"/>
                    <a:pt x="163622" y="70071"/>
                  </a:cubicBezTo>
                  <a:cubicBezTo>
                    <a:pt x="166236" y="80324"/>
                    <a:pt x="165921" y="90705"/>
                    <a:pt x="164451" y="101087"/>
                  </a:cubicBezTo>
                  <a:cubicBezTo>
                    <a:pt x="164379" y="101630"/>
                    <a:pt x="164051" y="102129"/>
                    <a:pt x="163737" y="102929"/>
                  </a:cubicBezTo>
                  <a:cubicBezTo>
                    <a:pt x="152955" y="89006"/>
                    <a:pt x="136962" y="83780"/>
                    <a:pt x="121854" y="77140"/>
                  </a:cubicBezTo>
                  <a:cubicBezTo>
                    <a:pt x="117770" y="75340"/>
                    <a:pt x="113543" y="73884"/>
                    <a:pt x="109459" y="72099"/>
                  </a:cubicBezTo>
                  <a:cubicBezTo>
                    <a:pt x="99377" y="67672"/>
                    <a:pt x="93922" y="59661"/>
                    <a:pt x="91909" y="49051"/>
                  </a:cubicBezTo>
                  <a:cubicBezTo>
                    <a:pt x="89053" y="34015"/>
                    <a:pt x="91623" y="19920"/>
                    <a:pt x="99477" y="6811"/>
                  </a:cubicBezTo>
                  <a:cubicBezTo>
                    <a:pt x="100406" y="5255"/>
                    <a:pt x="101577" y="3798"/>
                    <a:pt x="102805" y="2470"/>
                  </a:cubicBezTo>
                  <a:cubicBezTo>
                    <a:pt x="103633" y="1556"/>
                    <a:pt x="104790" y="942"/>
                    <a:pt x="10607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lIns="74066" tIns="37033" rIns="74066" bIns="37033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zh-CN" altLang="en-US" sz="162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9E80A6C9-E7F3-AE89-B3B2-30F698E4E642}"/>
                </a:ext>
              </a:extLst>
            </p:cNvPr>
            <p:cNvGrpSpPr/>
            <p:nvPr/>
          </p:nvGrpSpPr>
          <p:grpSpPr>
            <a:xfrm>
              <a:off x="2209228" y="5318852"/>
              <a:ext cx="325376" cy="36158"/>
              <a:chOff x="5423855" y="5413609"/>
              <a:chExt cx="325376" cy="36158"/>
            </a:xfrm>
            <a:solidFill>
              <a:schemeClr val="accent5"/>
            </a:solidFill>
          </p:grpSpPr>
          <p:sp>
            <p:nvSpPr>
              <p:cNvPr id="34" name="星形: 五角 33">
                <a:extLst>
                  <a:ext uri="{FF2B5EF4-FFF2-40B4-BE49-F238E27FC236}">
                    <a16:creationId xmlns:a16="http://schemas.microsoft.com/office/drawing/2014/main" id="{502AB138-D7CF-FF7D-A402-8A17E65EFA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23855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星形: 五角 34">
                <a:extLst>
                  <a:ext uri="{FF2B5EF4-FFF2-40B4-BE49-F238E27FC236}">
                    <a16:creationId xmlns:a16="http://schemas.microsoft.com/office/drawing/2014/main" id="{071F6A76-A079-ACB1-FE3B-E378C4B05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846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星形: 五角 35">
                <a:extLst>
                  <a:ext uri="{FF2B5EF4-FFF2-40B4-BE49-F238E27FC236}">
                    <a16:creationId xmlns:a16="http://schemas.microsoft.com/office/drawing/2014/main" id="{C6B57B74-0F59-369E-E378-2433B7600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3073" y="5413609"/>
                <a:ext cx="36158" cy="36158"/>
              </a:xfrm>
              <a:prstGeom prst="star5">
                <a:avLst/>
              </a:prstGeom>
              <a:grpFill/>
              <a:ln w="15945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802" tIns="57401" rIns="114802" bIns="57401" rtlCol="0" anchor="ctr">
                <a:noAutofit/>
              </a:bodyPr>
              <a:lstStyle/>
              <a:p>
                <a:pPr algn="ctr"/>
                <a:endParaRPr lang="zh-CN" altLang="en-US" sz="226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4AC08A72-7FA4-4785-9124-2380B1969381}"/>
              </a:ext>
            </a:extLst>
          </p:cNvPr>
          <p:cNvSpPr/>
          <p:nvPr/>
        </p:nvSpPr>
        <p:spPr>
          <a:xfrm>
            <a:off x="6906724" y="770141"/>
            <a:ext cx="3460248" cy="5222736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3E41B674-253A-0A7D-C9BA-AD29BFDB7460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2A465CA9-D20A-974C-638B-6A4972BD835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8D94E9C-760B-DC49-7C70-6013C4602576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优秀表彰</a:t>
            </a:r>
            <a:endParaRPr lang="zh-CN" altLang="en-US" sz="3600" b="0" dirty="0">
              <a:ln w="12700">
                <a:solidFill>
                  <a:schemeClr val="tx1"/>
                </a:solidFill>
              </a:ln>
              <a:latin typeface="+mj-ea"/>
              <a:ea typeface="+mj-ea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650EB80-94CA-5B2F-A873-88DDFEEF1A17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8C8EF0E6-C445-24A2-2906-3B9E222BF1F1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51EADE18-A3F9-B09D-8BD2-7D89DAE8828A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3ED35339-0D0E-5BA0-8A1D-CEDB3C17BE10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516B3F1A-59FF-29E9-1C18-63D84CAB5B29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35" name="Freeform 2+">
            <a:extLst>
              <a:ext uri="{FF2B5EF4-FFF2-40B4-BE49-F238E27FC236}">
                <a16:creationId xmlns:a16="http://schemas.microsoft.com/office/drawing/2014/main" id="{F50C6273-0F82-FBBB-4052-279FFAABCCD7}"/>
              </a:ext>
            </a:extLst>
          </p:cNvPr>
          <p:cNvSpPr/>
          <p:nvPr/>
        </p:nvSpPr>
        <p:spPr>
          <a:xfrm>
            <a:off x="1062875" y="2836297"/>
            <a:ext cx="10006013" cy="2902712"/>
          </a:xfrm>
          <a:custGeom>
            <a:avLst/>
            <a:gdLst>
              <a:gd name="connsiteX0" fmla="*/ 432154 w 10512425"/>
              <a:gd name="connsiteY0" fmla="*/ 0 h 2972378"/>
              <a:gd name="connsiteX1" fmla="*/ 5142547 w 10512425"/>
              <a:gd name="connsiteY1" fmla="*/ 0 h 2972378"/>
              <a:gd name="connsiteX2" fmla="*/ 5369878 w 10512425"/>
              <a:gd name="connsiteY2" fmla="*/ 0 h 2972378"/>
              <a:gd name="connsiteX3" fmla="*/ 10080271 w 10512425"/>
              <a:gd name="connsiteY3" fmla="*/ 0 h 2972378"/>
              <a:gd name="connsiteX4" fmla="*/ 10512425 w 10512425"/>
              <a:gd name="connsiteY4" fmla="*/ 1486189 h 2972378"/>
              <a:gd name="connsiteX5" fmla="*/ 10080271 w 10512425"/>
              <a:gd name="connsiteY5" fmla="*/ 2972378 h 2972378"/>
              <a:gd name="connsiteX6" fmla="*/ 5369878 w 10512425"/>
              <a:gd name="connsiteY6" fmla="*/ 2972378 h 2972378"/>
              <a:gd name="connsiteX7" fmla="*/ 5142547 w 10512425"/>
              <a:gd name="connsiteY7" fmla="*/ 2972378 h 2972378"/>
              <a:gd name="connsiteX8" fmla="*/ 432154 w 10512425"/>
              <a:gd name="connsiteY8" fmla="*/ 2972378 h 2972378"/>
              <a:gd name="connsiteX9" fmla="*/ 0 w 10512425"/>
              <a:gd name="connsiteY9" fmla="*/ 1486189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425" h="2972378">
                <a:moveTo>
                  <a:pt x="432154" y="0"/>
                </a:moveTo>
                <a:lnTo>
                  <a:pt x="5142547" y="0"/>
                </a:lnTo>
                <a:lnTo>
                  <a:pt x="5369878" y="0"/>
                </a:lnTo>
                <a:lnTo>
                  <a:pt x="10080271" y="0"/>
                </a:lnTo>
                <a:lnTo>
                  <a:pt x="10512425" y="1486189"/>
                </a:lnTo>
                <a:lnTo>
                  <a:pt x="10080271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Freeform 2+">
            <a:extLst>
              <a:ext uri="{FF2B5EF4-FFF2-40B4-BE49-F238E27FC236}">
                <a16:creationId xmlns:a16="http://schemas.microsoft.com/office/drawing/2014/main" id="{17D6E8DD-040D-0D0A-962B-CDF7BAF66444}"/>
              </a:ext>
            </a:extLst>
          </p:cNvPr>
          <p:cNvSpPr/>
          <p:nvPr/>
        </p:nvSpPr>
        <p:spPr>
          <a:xfrm>
            <a:off x="981001" y="2398873"/>
            <a:ext cx="9909732" cy="2801966"/>
          </a:xfrm>
          <a:custGeom>
            <a:avLst/>
            <a:gdLst>
              <a:gd name="connsiteX0" fmla="*/ 432154 w 10512425"/>
              <a:gd name="connsiteY0" fmla="*/ 0 h 2972378"/>
              <a:gd name="connsiteX1" fmla="*/ 5142547 w 10512425"/>
              <a:gd name="connsiteY1" fmla="*/ 0 h 2972378"/>
              <a:gd name="connsiteX2" fmla="*/ 5369878 w 10512425"/>
              <a:gd name="connsiteY2" fmla="*/ 0 h 2972378"/>
              <a:gd name="connsiteX3" fmla="*/ 10080271 w 10512425"/>
              <a:gd name="connsiteY3" fmla="*/ 0 h 2972378"/>
              <a:gd name="connsiteX4" fmla="*/ 10512425 w 10512425"/>
              <a:gd name="connsiteY4" fmla="*/ 1486189 h 2972378"/>
              <a:gd name="connsiteX5" fmla="*/ 10080271 w 10512425"/>
              <a:gd name="connsiteY5" fmla="*/ 2972378 h 2972378"/>
              <a:gd name="connsiteX6" fmla="*/ 5369878 w 10512425"/>
              <a:gd name="connsiteY6" fmla="*/ 2972378 h 2972378"/>
              <a:gd name="connsiteX7" fmla="*/ 5142547 w 10512425"/>
              <a:gd name="connsiteY7" fmla="*/ 2972378 h 2972378"/>
              <a:gd name="connsiteX8" fmla="*/ 432154 w 10512425"/>
              <a:gd name="connsiteY8" fmla="*/ 2972378 h 2972378"/>
              <a:gd name="connsiteX9" fmla="*/ 0 w 10512425"/>
              <a:gd name="connsiteY9" fmla="*/ 1486189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12425" h="2972378">
                <a:moveTo>
                  <a:pt x="432154" y="0"/>
                </a:moveTo>
                <a:lnTo>
                  <a:pt x="5142547" y="0"/>
                </a:lnTo>
                <a:lnTo>
                  <a:pt x="5369878" y="0"/>
                </a:lnTo>
                <a:lnTo>
                  <a:pt x="10080271" y="0"/>
                </a:lnTo>
                <a:lnTo>
                  <a:pt x="10512425" y="1486189"/>
                </a:lnTo>
                <a:lnTo>
                  <a:pt x="10080271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D1195742-95CE-DEA2-41EC-FA9F73107750}"/>
              </a:ext>
            </a:extLst>
          </p:cNvPr>
          <p:cNvSpPr/>
          <p:nvPr/>
        </p:nvSpPr>
        <p:spPr>
          <a:xfrm>
            <a:off x="797965" y="2587682"/>
            <a:ext cx="5858379" cy="2972378"/>
          </a:xfrm>
          <a:custGeom>
            <a:avLst/>
            <a:gdLst>
              <a:gd name="connsiteX0" fmla="*/ 432154 w 5858379"/>
              <a:gd name="connsiteY0" fmla="*/ 0 h 2972378"/>
              <a:gd name="connsiteX1" fmla="*/ 4672870 w 5858379"/>
              <a:gd name="connsiteY1" fmla="*/ 0 h 2972378"/>
              <a:gd name="connsiteX2" fmla="*/ 5858379 w 5858379"/>
              <a:gd name="connsiteY2" fmla="*/ 2972378 h 2972378"/>
              <a:gd name="connsiteX3" fmla="*/ 5369878 w 5858379"/>
              <a:gd name="connsiteY3" fmla="*/ 2972378 h 2972378"/>
              <a:gd name="connsiteX4" fmla="*/ 5142547 w 5858379"/>
              <a:gd name="connsiteY4" fmla="*/ 2972378 h 2972378"/>
              <a:gd name="connsiteX5" fmla="*/ 432154 w 5858379"/>
              <a:gd name="connsiteY5" fmla="*/ 2972378 h 2972378"/>
              <a:gd name="connsiteX6" fmla="*/ 0 w 5858379"/>
              <a:gd name="connsiteY6" fmla="*/ 1486189 h 2972378"/>
              <a:gd name="connsiteX7" fmla="*/ 432154 w 5858379"/>
              <a:gd name="connsiteY7" fmla="*/ 0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8379" h="2972378">
                <a:moveTo>
                  <a:pt x="432154" y="0"/>
                </a:moveTo>
                <a:lnTo>
                  <a:pt x="4672870" y="0"/>
                </a:lnTo>
                <a:lnTo>
                  <a:pt x="5858379" y="2972378"/>
                </a:lnTo>
                <a:lnTo>
                  <a:pt x="5369878" y="2972378"/>
                </a:lnTo>
                <a:lnTo>
                  <a:pt x="5142547" y="2972378"/>
                </a:lnTo>
                <a:lnTo>
                  <a:pt x="432154" y="2972378"/>
                </a:lnTo>
                <a:lnTo>
                  <a:pt x="0" y="1486189"/>
                </a:lnTo>
                <a:lnTo>
                  <a:pt x="432154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CBAC9FC5-58C1-D62F-D9A5-8FFCB6C3457F}"/>
              </a:ext>
            </a:extLst>
          </p:cNvPr>
          <p:cNvSpPr/>
          <p:nvPr/>
        </p:nvSpPr>
        <p:spPr>
          <a:xfrm>
            <a:off x="5661435" y="2587682"/>
            <a:ext cx="5732601" cy="2972378"/>
          </a:xfrm>
          <a:custGeom>
            <a:avLst/>
            <a:gdLst>
              <a:gd name="connsiteX0" fmla="*/ 0 w 5732601"/>
              <a:gd name="connsiteY0" fmla="*/ 0 h 2972378"/>
              <a:gd name="connsiteX1" fmla="*/ 362723 w 5732601"/>
              <a:gd name="connsiteY1" fmla="*/ 0 h 2972378"/>
              <a:gd name="connsiteX2" fmla="*/ 590054 w 5732601"/>
              <a:gd name="connsiteY2" fmla="*/ 0 h 2972378"/>
              <a:gd name="connsiteX3" fmla="*/ 5300447 w 5732601"/>
              <a:gd name="connsiteY3" fmla="*/ 0 h 2972378"/>
              <a:gd name="connsiteX4" fmla="*/ 5732601 w 5732601"/>
              <a:gd name="connsiteY4" fmla="*/ 1486189 h 2972378"/>
              <a:gd name="connsiteX5" fmla="*/ 5300447 w 5732601"/>
              <a:gd name="connsiteY5" fmla="*/ 2972378 h 2972378"/>
              <a:gd name="connsiteX6" fmla="*/ 1185508 w 5732601"/>
              <a:gd name="connsiteY6" fmla="*/ 2972378 h 2972378"/>
              <a:gd name="connsiteX7" fmla="*/ 0 w 5732601"/>
              <a:gd name="connsiteY7" fmla="*/ 0 h 29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601" h="2972378">
                <a:moveTo>
                  <a:pt x="0" y="0"/>
                </a:moveTo>
                <a:lnTo>
                  <a:pt x="362723" y="0"/>
                </a:lnTo>
                <a:lnTo>
                  <a:pt x="590054" y="0"/>
                </a:lnTo>
                <a:lnTo>
                  <a:pt x="5300447" y="0"/>
                </a:lnTo>
                <a:lnTo>
                  <a:pt x="5732601" y="1486189"/>
                </a:lnTo>
                <a:lnTo>
                  <a:pt x="5300447" y="2972378"/>
                </a:lnTo>
                <a:lnTo>
                  <a:pt x="1185508" y="297237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AC399F-16DF-3441-3329-3F9C4B98B7A9}"/>
              </a:ext>
            </a:extLst>
          </p:cNvPr>
          <p:cNvSpPr txBox="1">
            <a:spLocks/>
          </p:cNvSpPr>
          <p:nvPr/>
        </p:nvSpPr>
        <p:spPr>
          <a:xfrm>
            <a:off x="1233876" y="2975818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</a:rPr>
              <a:t>1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12D1016-8846-3D98-005E-BBDD5528E97A}"/>
              </a:ext>
            </a:extLst>
          </p:cNvPr>
          <p:cNvGrpSpPr/>
          <p:nvPr/>
        </p:nvGrpSpPr>
        <p:grpSpPr>
          <a:xfrm>
            <a:off x="1880737" y="3151366"/>
            <a:ext cx="1760429" cy="538460"/>
            <a:chOff x="1785411" y="2469983"/>
            <a:chExt cx="1760429" cy="53846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604556D-1692-F807-4784-B463E7939072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最佳新人奖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B61A657-6668-1CD9-F1E7-CB69508A5725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20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14B1035-1989-7281-F460-12114ABF0AAF}"/>
              </a:ext>
            </a:extLst>
          </p:cNvPr>
          <p:cNvSpPr txBox="1">
            <a:spLocks/>
          </p:cNvSpPr>
          <p:nvPr/>
        </p:nvSpPr>
        <p:spPr>
          <a:xfrm>
            <a:off x="1233876" y="4248595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</a:rPr>
              <a:t>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B5C6C04-B0B1-6168-95E1-00B017A60AC4}"/>
              </a:ext>
            </a:extLst>
          </p:cNvPr>
          <p:cNvGrpSpPr/>
          <p:nvPr/>
        </p:nvGrpSpPr>
        <p:grpSpPr>
          <a:xfrm>
            <a:off x="1880737" y="4424143"/>
            <a:ext cx="1760429" cy="538460"/>
            <a:chOff x="1785411" y="2469983"/>
            <a:chExt cx="1760429" cy="53846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8F17EB2-BC78-6ADA-1BBE-BFDF6BFF16BF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最具潜力奖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91A5B38-8F10-921C-9748-39E8830493C4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40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7255CFB-FC16-D122-36CE-6AB5D07B47D7}"/>
              </a:ext>
            </a:extLst>
          </p:cNvPr>
          <p:cNvSpPr txBox="1">
            <a:spLocks/>
          </p:cNvSpPr>
          <p:nvPr/>
        </p:nvSpPr>
        <p:spPr>
          <a:xfrm>
            <a:off x="8318947" y="2975818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5800" b="1" i="1">
                <a:ln w="28575">
                  <a:solidFill>
                    <a:schemeClr val="tx1"/>
                  </a:solidFill>
                </a:ln>
                <a:solidFill>
                  <a:schemeClr val="accent5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2"/>
                </a:solidFill>
              </a:rPr>
              <a:t>3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4AB441-480D-0FFA-C8A4-595C4E4D962E}"/>
              </a:ext>
            </a:extLst>
          </p:cNvPr>
          <p:cNvGrpSpPr/>
          <p:nvPr/>
        </p:nvGrpSpPr>
        <p:grpSpPr>
          <a:xfrm>
            <a:off x="9009297" y="3151366"/>
            <a:ext cx="1760429" cy="538460"/>
            <a:chOff x="1785411" y="2469983"/>
            <a:chExt cx="1760429" cy="53846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7623025-7147-13DE-4CE2-EC90E6701893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最优讲师奖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EE7DC95-8601-1494-1AA1-49B7C7B85114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20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2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DF128E8-F936-1345-4EDB-1D9739EAFD0C}"/>
              </a:ext>
            </a:extLst>
          </p:cNvPr>
          <p:cNvSpPr txBox="1">
            <a:spLocks/>
          </p:cNvSpPr>
          <p:nvPr/>
        </p:nvSpPr>
        <p:spPr>
          <a:xfrm>
            <a:off x="8318947" y="4248595"/>
            <a:ext cx="55899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5800" b="1" i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5800" b="1" i="1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+mj-lt"/>
              <a:ea typeface="+mj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D2260E-8623-A90A-C63C-547F8E4095F1}"/>
              </a:ext>
            </a:extLst>
          </p:cNvPr>
          <p:cNvGrpSpPr/>
          <p:nvPr/>
        </p:nvGrpSpPr>
        <p:grpSpPr>
          <a:xfrm>
            <a:off x="9009297" y="4424143"/>
            <a:ext cx="1760429" cy="538460"/>
            <a:chOff x="1785411" y="2469983"/>
            <a:chExt cx="1760429" cy="53846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63E4C38-87B1-48B7-F5A8-ACCA68DD4298}"/>
                </a:ext>
              </a:extLst>
            </p:cNvPr>
            <p:cNvSpPr txBox="1">
              <a:spLocks/>
            </p:cNvSpPr>
            <p:nvPr/>
          </p:nvSpPr>
          <p:spPr>
            <a:xfrm>
              <a:off x="1897313" y="2469983"/>
              <a:ext cx="164852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2400" b="1" i="1" dirty="0">
                  <a:latin typeface="+mj-ea"/>
                  <a:ea typeface="+mj-ea"/>
                </a:rPr>
                <a:t>最佳团队奖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8F37F11-FFF7-CB3B-2B19-876D92087030}"/>
                </a:ext>
              </a:extLst>
            </p:cNvPr>
            <p:cNvSpPr txBox="1">
              <a:spLocks/>
            </p:cNvSpPr>
            <p:nvPr/>
          </p:nvSpPr>
          <p:spPr>
            <a:xfrm>
              <a:off x="1785411" y="2823777"/>
              <a:ext cx="16485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200" i="1" dirty="0">
                  <a:latin typeface="+mn-ea"/>
                </a:rPr>
                <a:t>（共</a:t>
              </a:r>
              <a:r>
                <a:rPr lang="en-US" altLang="zh-CN" sz="1200" i="1" dirty="0">
                  <a:latin typeface="+mn-ea"/>
                </a:rPr>
                <a:t>10</a:t>
              </a:r>
              <a:r>
                <a:rPr lang="zh-CN" altLang="en-US" sz="1200" i="1" dirty="0">
                  <a:latin typeface="+mn-ea"/>
                </a:rPr>
                <a:t>人，分</a:t>
              </a:r>
              <a:r>
                <a:rPr lang="en-US" altLang="zh-CN" sz="1200" i="1" dirty="0">
                  <a:latin typeface="+mn-ea"/>
                </a:rPr>
                <a:t>1</a:t>
              </a:r>
              <a:r>
                <a:rPr lang="zh-CN" altLang="en-US" sz="1200" i="1" dirty="0">
                  <a:latin typeface="+mn-ea"/>
                </a:rPr>
                <a:t>批次颁奖）</a:t>
              </a:r>
            </a:p>
          </p:txBody>
        </p:sp>
      </p:grpSp>
      <p:grpSp>
        <p:nvGrpSpPr>
          <p:cNvPr id="48" name="图形 46">
            <a:extLst>
              <a:ext uri="{FF2B5EF4-FFF2-40B4-BE49-F238E27FC236}">
                <a16:creationId xmlns:a16="http://schemas.microsoft.com/office/drawing/2014/main" id="{2171099C-D287-ECA9-B84E-5B8F6A0BDF9D}"/>
              </a:ext>
            </a:extLst>
          </p:cNvPr>
          <p:cNvGrpSpPr/>
          <p:nvPr/>
        </p:nvGrpSpPr>
        <p:grpSpPr>
          <a:xfrm>
            <a:off x="3749317" y="2672143"/>
            <a:ext cx="2802288" cy="3046505"/>
            <a:chOff x="6007715" y="2617525"/>
            <a:chExt cx="2802288" cy="3046505"/>
          </a:xfrm>
        </p:grpSpPr>
        <p:grpSp>
          <p:nvGrpSpPr>
            <p:cNvPr id="49" name="图形 46">
              <a:extLst>
                <a:ext uri="{FF2B5EF4-FFF2-40B4-BE49-F238E27FC236}">
                  <a16:creationId xmlns:a16="http://schemas.microsoft.com/office/drawing/2014/main" id="{33D66876-4D67-B5A8-EDBB-1C4768932CEC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83CA84ED-118A-9255-287F-337411520C8C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C4E7BB2E-FFC5-551B-7171-FE1096892F4C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图形 46">
              <a:extLst>
                <a:ext uri="{FF2B5EF4-FFF2-40B4-BE49-F238E27FC236}">
                  <a16:creationId xmlns:a16="http://schemas.microsoft.com/office/drawing/2014/main" id="{E5A9A61C-8505-0B58-F50E-D4327524D884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4381BA78-BD70-4B08-99C1-457AAC2D967B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63AE6D80-0754-9F4A-6AF8-9C9ACE5D1792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0927DBD-0899-2980-D6CD-F6E2A478F703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图形 46">
              <a:extLst>
                <a:ext uri="{FF2B5EF4-FFF2-40B4-BE49-F238E27FC236}">
                  <a16:creationId xmlns:a16="http://schemas.microsoft.com/office/drawing/2014/main" id="{826CDFBC-3CD0-C969-1828-6DE1218020A7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B9445789-9A10-E256-F6DE-B3377BF3521A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8" name="图形 46">
                <a:extLst>
                  <a:ext uri="{FF2B5EF4-FFF2-40B4-BE49-F238E27FC236}">
                    <a16:creationId xmlns:a16="http://schemas.microsoft.com/office/drawing/2014/main" id="{0BB9D7A8-5543-7EB3-9C98-642DF49EBEA5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1D7FEFAF-221B-3EA5-6508-2D8C9614FB85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F1496BE2-F633-F50F-9DBB-0DADF7480738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" name="图形 46">
              <a:extLst>
                <a:ext uri="{FF2B5EF4-FFF2-40B4-BE49-F238E27FC236}">
                  <a16:creationId xmlns:a16="http://schemas.microsoft.com/office/drawing/2014/main" id="{17CFAACD-85DD-CD65-0C10-9A7B4CA35B9E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CD62DC82-EA43-7424-A80D-48147F09F07F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FF0C9F92-9723-CC70-9469-3FB31DAAD1F7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A3B89ACD-B2A2-5957-B22C-708D6FDE8F8E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B625A966-6AEB-A787-ECDC-FDA1D550338D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B421A4C5-F92A-A092-AEE6-7CF0B0D5FCC5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C2EA43DE-E770-1BB0-2B2E-BE7181D2AFF7}"/>
                </a:ext>
              </a:extLst>
            </p:cNvPr>
            <p:cNvSpPr/>
            <p:nvPr/>
          </p:nvSpPr>
          <p:spPr>
            <a:xfrm>
              <a:off x="7124069" y="3096750"/>
              <a:ext cx="558912" cy="598296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8" name="图形 46">
              <a:extLst>
                <a:ext uri="{FF2B5EF4-FFF2-40B4-BE49-F238E27FC236}">
                  <a16:creationId xmlns:a16="http://schemas.microsoft.com/office/drawing/2014/main" id="{B3FEACC8-41AB-A11B-F3C0-822B01FF740C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69" name="图形 46">
                <a:extLst>
                  <a:ext uri="{FF2B5EF4-FFF2-40B4-BE49-F238E27FC236}">
                    <a16:creationId xmlns:a16="http://schemas.microsoft.com/office/drawing/2014/main" id="{337ABB79-3D6A-A681-C827-2C3468A59031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C450F489-C115-BD98-C80E-0306A397CC4B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813218AD-6A18-DDE5-34E5-DF54A3E532A2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5C5AB337-3AAA-C89E-2D96-D51E7705B258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" name="图形 46">
                <a:extLst>
                  <a:ext uri="{FF2B5EF4-FFF2-40B4-BE49-F238E27FC236}">
                    <a16:creationId xmlns:a16="http://schemas.microsoft.com/office/drawing/2014/main" id="{53EDBA4C-3C2C-F65D-7B64-D8844F236C46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C5E60560-7C92-3D16-D246-62D73FD9468B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7031AD62-5C19-7D89-2494-123ADFDF8E60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BF8CDC24-5D05-BC39-CBF8-64CBEA8F4785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96ABCD8E-43FE-1267-09E6-EE3616C0993E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8" name="图形 46">
            <a:extLst>
              <a:ext uri="{FF2B5EF4-FFF2-40B4-BE49-F238E27FC236}">
                <a16:creationId xmlns:a16="http://schemas.microsoft.com/office/drawing/2014/main" id="{381751F3-F513-BE64-5649-F2827F3C4BED}"/>
              </a:ext>
            </a:extLst>
          </p:cNvPr>
          <p:cNvGrpSpPr/>
          <p:nvPr/>
        </p:nvGrpSpPr>
        <p:grpSpPr>
          <a:xfrm>
            <a:off x="5868465" y="3081675"/>
            <a:ext cx="2425586" cy="2636973"/>
            <a:chOff x="6007715" y="2617525"/>
            <a:chExt cx="2802288" cy="3046505"/>
          </a:xfrm>
        </p:grpSpPr>
        <p:grpSp>
          <p:nvGrpSpPr>
            <p:cNvPr id="109" name="图形 46">
              <a:extLst>
                <a:ext uri="{FF2B5EF4-FFF2-40B4-BE49-F238E27FC236}">
                  <a16:creationId xmlns:a16="http://schemas.microsoft.com/office/drawing/2014/main" id="{EB42EF0F-DB09-ABE4-A743-4291F4FA547C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6D94492D-6C96-5E61-05C1-5AF7E6662A71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F7A5E080-D5D1-0590-3BB6-D5C539350D30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" name="图形 46">
              <a:extLst>
                <a:ext uri="{FF2B5EF4-FFF2-40B4-BE49-F238E27FC236}">
                  <a16:creationId xmlns:a16="http://schemas.microsoft.com/office/drawing/2014/main" id="{D6858635-EBF1-CBDC-1F03-309F677EE765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EB4E7629-CA8B-06B6-D41B-B8D847719A7C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3AD7D2DE-7F2D-89C2-7FDD-37CA359DF0F3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66945466-C339-DEC3-29C3-98D00C9EA13F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图形 46">
              <a:extLst>
                <a:ext uri="{FF2B5EF4-FFF2-40B4-BE49-F238E27FC236}">
                  <a16:creationId xmlns:a16="http://schemas.microsoft.com/office/drawing/2014/main" id="{E756F41B-300D-A05C-1B83-CE1FC9F56955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251020FF-504D-96B7-0D03-5FC7381E5C9C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30" name="图形 46">
                <a:extLst>
                  <a:ext uri="{FF2B5EF4-FFF2-40B4-BE49-F238E27FC236}">
                    <a16:creationId xmlns:a16="http://schemas.microsoft.com/office/drawing/2014/main" id="{CBB0B1BF-32A5-3D46-1525-A2D77ABF833B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59995C43-DB3C-CBCC-13EF-3634D0ADD1F6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1ED326D1-CFE7-3A98-BFC4-46B960CB4825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图形 46">
              <a:extLst>
                <a:ext uri="{FF2B5EF4-FFF2-40B4-BE49-F238E27FC236}">
                  <a16:creationId xmlns:a16="http://schemas.microsoft.com/office/drawing/2014/main" id="{FC23B5E9-4D7D-2885-8E45-962A63540A0C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9E4B0CE4-07FF-441D-A002-14A5D447A257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EA9D0504-2743-51B0-BB69-777DCF1BA113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738F2D22-DF82-E255-C280-D5FEFE5D212F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FEC6C34E-C31A-58B1-7333-81E34AC425AF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A4BCDEF4-1DA1-AA25-28DB-9ACD6828412B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389B9EB-38A9-9B56-4F5B-267767A900AF}"/>
                </a:ext>
              </a:extLst>
            </p:cNvPr>
            <p:cNvSpPr/>
            <p:nvPr/>
          </p:nvSpPr>
          <p:spPr>
            <a:xfrm>
              <a:off x="7124069" y="3096750"/>
              <a:ext cx="558912" cy="598296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4" name="图形 46">
              <a:extLst>
                <a:ext uri="{FF2B5EF4-FFF2-40B4-BE49-F238E27FC236}">
                  <a16:creationId xmlns:a16="http://schemas.microsoft.com/office/drawing/2014/main" id="{A7417BAF-8F9B-71EA-6B37-4C3671709B64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116" name="图形 46">
                <a:extLst>
                  <a:ext uri="{FF2B5EF4-FFF2-40B4-BE49-F238E27FC236}">
                    <a16:creationId xmlns:a16="http://schemas.microsoft.com/office/drawing/2014/main" id="{0CB28E8D-C307-4DB9-6542-D770C1CB4460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823888C4-A1EE-A01E-9337-7486EDB566B1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BEB82647-6951-9C33-D810-8EA8585B9224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E679ECA2-AFE2-7FFD-F4A4-332AE06721BA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" name="图形 46">
                <a:extLst>
                  <a:ext uri="{FF2B5EF4-FFF2-40B4-BE49-F238E27FC236}">
                    <a16:creationId xmlns:a16="http://schemas.microsoft.com/office/drawing/2014/main" id="{F7F7189E-0B32-EC48-A147-DBBD3F52D75D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F5E749A3-DE19-056F-BD2C-DB4BC824ABF0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BF6F92FF-277F-0FAB-710A-531D7411C3A8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D44BDA28-F0D2-620D-BB0E-222BDD96CA97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470E2CA6-5762-662D-5DB8-F644C50CB224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8" name="图形 46">
            <a:extLst>
              <a:ext uri="{FF2B5EF4-FFF2-40B4-BE49-F238E27FC236}">
                <a16:creationId xmlns:a16="http://schemas.microsoft.com/office/drawing/2014/main" id="{1D10D590-63DA-5BF3-B97F-65878B2F2BB4}"/>
              </a:ext>
            </a:extLst>
          </p:cNvPr>
          <p:cNvGrpSpPr/>
          <p:nvPr/>
        </p:nvGrpSpPr>
        <p:grpSpPr>
          <a:xfrm>
            <a:off x="4801662" y="1737045"/>
            <a:ext cx="2802288" cy="3981603"/>
            <a:chOff x="6007715" y="2617525"/>
            <a:chExt cx="2802288" cy="3046505"/>
          </a:xfrm>
        </p:grpSpPr>
        <p:grpSp>
          <p:nvGrpSpPr>
            <p:cNvPr id="79" name="图形 46">
              <a:extLst>
                <a:ext uri="{FF2B5EF4-FFF2-40B4-BE49-F238E27FC236}">
                  <a16:creationId xmlns:a16="http://schemas.microsoft.com/office/drawing/2014/main" id="{73879F1D-49DF-35B9-C653-7A199156DD22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C93B5E2C-BC2D-254C-118D-D97E00B8E627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0626066A-8A1F-F216-3697-6E0F4EFAFA19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图形 46">
              <a:extLst>
                <a:ext uri="{FF2B5EF4-FFF2-40B4-BE49-F238E27FC236}">
                  <a16:creationId xmlns:a16="http://schemas.microsoft.com/office/drawing/2014/main" id="{A4C42332-2706-6EE7-37ED-A82D6893B76B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103" name="任意多边形: 形状 102">
                <a:extLst>
                  <a:ext uri="{FF2B5EF4-FFF2-40B4-BE49-F238E27FC236}">
                    <a16:creationId xmlns:a16="http://schemas.microsoft.com/office/drawing/2014/main" id="{1E13CC46-9D55-6512-0BBB-B48BC11E4AFE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86955FA6-E73D-D3E9-869A-F10516C91D37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04D0D35F-8746-772D-B730-AA97716E6CBD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图形 46">
              <a:extLst>
                <a:ext uri="{FF2B5EF4-FFF2-40B4-BE49-F238E27FC236}">
                  <a16:creationId xmlns:a16="http://schemas.microsoft.com/office/drawing/2014/main" id="{EA8E1BED-DCCC-4435-CAB0-F24A617E8855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CFECD064-C591-9107-CD98-2B0799F35F60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solidFill>
                <a:schemeClr val="accent5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00" name="图形 46">
                <a:extLst>
                  <a:ext uri="{FF2B5EF4-FFF2-40B4-BE49-F238E27FC236}">
                    <a16:creationId xmlns:a16="http://schemas.microsoft.com/office/drawing/2014/main" id="{28C47AA3-E188-595B-D326-43BE20E00D84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C6955FD4-70E4-265A-3900-8F676BFE5B68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CF28F9B9-4C91-57D8-6A90-C075090CCF2F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图形 46">
              <a:extLst>
                <a:ext uri="{FF2B5EF4-FFF2-40B4-BE49-F238E27FC236}">
                  <a16:creationId xmlns:a16="http://schemas.microsoft.com/office/drawing/2014/main" id="{14A6D3AA-ED4B-5C34-474C-18392C0E4B4B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7BC5B66A-D8F8-B37E-0A14-31C174AC6D81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EC468083-DFFC-958B-F24C-525D2641CC1C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5D2D3763-A8C4-E1A9-B129-85E12385093A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EC6492A3-7B80-D687-8875-8E9BFB1CBCEE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2191788C-8AC5-1BDC-CC60-65190D81C735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940839E1-9633-99B4-AC9B-4DA0063929DE}"/>
                </a:ext>
              </a:extLst>
            </p:cNvPr>
            <p:cNvSpPr/>
            <p:nvPr/>
          </p:nvSpPr>
          <p:spPr>
            <a:xfrm>
              <a:off x="7049392" y="3139868"/>
              <a:ext cx="708266" cy="529569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3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图形 46">
              <a:extLst>
                <a:ext uri="{FF2B5EF4-FFF2-40B4-BE49-F238E27FC236}">
                  <a16:creationId xmlns:a16="http://schemas.microsoft.com/office/drawing/2014/main" id="{9438635B-CB76-4200-C0DF-FABAC02ADE2F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86" name="图形 46">
                <a:extLst>
                  <a:ext uri="{FF2B5EF4-FFF2-40B4-BE49-F238E27FC236}">
                    <a16:creationId xmlns:a16="http://schemas.microsoft.com/office/drawing/2014/main" id="{9CF1C517-E25C-BD45-FE80-3AB177CF653F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4446F37D-30A7-7008-58C8-73408C7DCC03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DAB56B10-263E-B9EA-FD7C-77D35F995383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3FFAD824-A54F-C8B9-D6EB-3AA1046422CB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图形 46">
                <a:extLst>
                  <a:ext uri="{FF2B5EF4-FFF2-40B4-BE49-F238E27FC236}">
                    <a16:creationId xmlns:a16="http://schemas.microsoft.com/office/drawing/2014/main" id="{D8D36F43-8CE9-9D10-0D9F-2DAD6D067AA9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966E1163-0C9A-1D2E-0108-341A9B867157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CCA7C45E-01F9-DCD1-506E-AB0746AA860C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BD92ABB4-7A7A-68C7-801C-87A249BF722B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FE0FE5A0-5155-78FE-31E2-8C4B4D198812}"/>
                </a:ext>
              </a:extLst>
            </p:cNvPr>
            <p:cNvSpPr/>
            <p:nvPr/>
          </p:nvSpPr>
          <p:spPr>
            <a:xfrm>
              <a:off x="6906211" y="2846317"/>
              <a:ext cx="172164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rgbClr val="FFFFFF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199" name="直接连接符 198">
            <a:extLst>
              <a:ext uri="{FF2B5EF4-FFF2-40B4-BE49-F238E27FC236}">
                <a16:creationId xmlns:a16="http://schemas.microsoft.com/office/drawing/2014/main" id="{9838D80D-6E80-72AC-C977-D4B26777A214}"/>
              </a:ext>
            </a:extLst>
          </p:cNvPr>
          <p:cNvCxnSpPr/>
          <p:nvPr/>
        </p:nvCxnSpPr>
        <p:spPr>
          <a:xfrm>
            <a:off x="1233876" y="4052144"/>
            <a:ext cx="24072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>
            <a:extLst>
              <a:ext uri="{FF2B5EF4-FFF2-40B4-BE49-F238E27FC236}">
                <a16:creationId xmlns:a16="http://schemas.microsoft.com/office/drawing/2014/main" id="{A13AF576-0D23-3F5C-100D-20D2BB604DC8}"/>
              </a:ext>
            </a:extLst>
          </p:cNvPr>
          <p:cNvCxnSpPr/>
          <p:nvPr/>
        </p:nvCxnSpPr>
        <p:spPr>
          <a:xfrm>
            <a:off x="8527735" y="4052144"/>
            <a:ext cx="24072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5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椭圆 81">
            <a:extLst>
              <a:ext uri="{FF2B5EF4-FFF2-40B4-BE49-F238E27FC236}">
                <a16:creationId xmlns:a16="http://schemas.microsoft.com/office/drawing/2014/main" id="{29DF1F55-95F9-1932-1C18-3C073ACBEEAF}"/>
              </a:ext>
            </a:extLst>
          </p:cNvPr>
          <p:cNvSpPr/>
          <p:nvPr/>
        </p:nvSpPr>
        <p:spPr>
          <a:xfrm>
            <a:off x="2972765" y="5067046"/>
            <a:ext cx="6246470" cy="1024677"/>
          </a:xfrm>
          <a:prstGeom prst="ellipse">
            <a:avLst/>
          </a:prstGeom>
          <a:pattFill prst="pct75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 w="12065" cap="flat" cmpd="sng" algn="ctr">
            <a:solidFill>
              <a:srgbClr val="0D052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A011741D-940C-5768-6D8C-B19AC86A92F2}"/>
              </a:ext>
            </a:extLst>
          </p:cNvPr>
          <p:cNvSpPr/>
          <p:nvPr/>
        </p:nvSpPr>
        <p:spPr>
          <a:xfrm>
            <a:off x="5452994" y="5674836"/>
            <a:ext cx="1549856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EA7BED55-6713-AA21-A23D-8CE1FB729764}"/>
              </a:ext>
            </a:extLst>
          </p:cNvPr>
          <p:cNvSpPr/>
          <p:nvPr/>
        </p:nvSpPr>
        <p:spPr>
          <a:xfrm>
            <a:off x="6796144" y="5496465"/>
            <a:ext cx="1795870" cy="97029"/>
          </a:xfrm>
          <a:prstGeom prst="roundRect">
            <a:avLst>
              <a:gd name="adj" fmla="val 49891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F85356FC-DD49-F62F-08D9-98F1AE198D19}"/>
              </a:ext>
            </a:extLst>
          </p:cNvPr>
          <p:cNvSpPr/>
          <p:nvPr/>
        </p:nvSpPr>
        <p:spPr>
          <a:xfrm>
            <a:off x="4062437" y="5394048"/>
            <a:ext cx="1437923" cy="11467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" name="图形 70">
            <a:extLst>
              <a:ext uri="{FF2B5EF4-FFF2-40B4-BE49-F238E27FC236}">
                <a16:creationId xmlns:a16="http://schemas.microsoft.com/office/drawing/2014/main" id="{6349FB94-1DA8-8F8C-FADA-374AEBD78BC4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50389" y="4259431"/>
            <a:ext cx="1688136" cy="1266103"/>
          </a:xfrm>
          <a:prstGeom prst="rect">
            <a:avLst/>
          </a:prstGeom>
          <a:effectLst/>
        </p:spPr>
      </p:pic>
      <p:pic>
        <p:nvPicPr>
          <p:cNvPr id="72" name="图形 71">
            <a:extLst>
              <a:ext uri="{FF2B5EF4-FFF2-40B4-BE49-F238E27FC236}">
                <a16:creationId xmlns:a16="http://schemas.microsoft.com/office/drawing/2014/main" id="{8900D59F-789A-38DF-922B-D15BC5075CA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3335052" y="3701892"/>
            <a:ext cx="2363469" cy="1749496"/>
          </a:xfrm>
          <a:prstGeom prst="rect">
            <a:avLst/>
          </a:prstGeom>
          <a:effectLst/>
        </p:spPr>
      </p:pic>
      <p:sp>
        <p:nvSpPr>
          <p:cNvPr id="74" name="星形: 四角 73">
            <a:extLst>
              <a:ext uri="{FF2B5EF4-FFF2-40B4-BE49-F238E27FC236}">
                <a16:creationId xmlns:a16="http://schemas.microsoft.com/office/drawing/2014/main" id="{D9F87C10-0496-5B1B-8974-7E6C94952061}"/>
              </a:ext>
            </a:extLst>
          </p:cNvPr>
          <p:cNvSpPr/>
          <p:nvPr/>
        </p:nvSpPr>
        <p:spPr>
          <a:xfrm rot="17961493">
            <a:off x="7408822" y="3545839"/>
            <a:ext cx="475465" cy="475465"/>
          </a:xfrm>
          <a:prstGeom prst="star4">
            <a:avLst>
              <a:gd name="adj" fmla="val 17212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5" name="星形: 四角 74">
            <a:extLst>
              <a:ext uri="{FF2B5EF4-FFF2-40B4-BE49-F238E27FC236}">
                <a16:creationId xmlns:a16="http://schemas.microsoft.com/office/drawing/2014/main" id="{C4F6014A-E568-47D5-579A-FDFC5AAF6650}"/>
              </a:ext>
            </a:extLst>
          </p:cNvPr>
          <p:cNvSpPr/>
          <p:nvPr/>
        </p:nvSpPr>
        <p:spPr>
          <a:xfrm rot="17961493">
            <a:off x="6420899" y="3912779"/>
            <a:ext cx="540109" cy="540109"/>
          </a:xfrm>
          <a:prstGeom prst="star4">
            <a:avLst>
              <a:gd name="adj" fmla="val 16558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76" name="星形: 四角 75">
            <a:extLst>
              <a:ext uri="{FF2B5EF4-FFF2-40B4-BE49-F238E27FC236}">
                <a16:creationId xmlns:a16="http://schemas.microsoft.com/office/drawing/2014/main" id="{32CBEBF1-FDC0-5A97-A94E-D92B644874BD}"/>
              </a:ext>
            </a:extLst>
          </p:cNvPr>
          <p:cNvSpPr/>
          <p:nvPr/>
        </p:nvSpPr>
        <p:spPr>
          <a:xfrm rot="15822896">
            <a:off x="3519460" y="393019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4C5C17-F92B-00DA-37D7-BE2DEF9FE3D3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A05A288-D314-AEA1-84AC-521FCA6DC912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ED0A86-84C8-BE47-331C-3F49EA4495F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优秀团队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471B69F-5F79-D96B-B9EE-63C768B4D2B6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D5C0B212-75FF-34D3-0147-BA522702561E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D6F95038-73D2-5E07-7BB7-69098939A031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384D38C2-1D59-38E7-F10C-205882B529A3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985C9FCF-00C3-2DBC-4A2A-87FD4A0FE12E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30891C0-6D7A-FD02-6B0E-47D12D76CA31}"/>
              </a:ext>
            </a:extLst>
          </p:cNvPr>
          <p:cNvGrpSpPr/>
          <p:nvPr/>
        </p:nvGrpSpPr>
        <p:grpSpPr>
          <a:xfrm>
            <a:off x="8030021" y="1737045"/>
            <a:ext cx="1688135" cy="1291672"/>
            <a:chOff x="8030021" y="1737045"/>
            <a:chExt cx="1688135" cy="1291672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09F0514-2D3E-F755-5617-DEFF5A9CE0F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30021" y="1950275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8787235E-9220-E2D7-C4D8-BC605D81286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30021" y="2378502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4" name="Rounded Rectangle 37+">
              <a:extLst>
                <a:ext uri="{FF2B5EF4-FFF2-40B4-BE49-F238E27FC236}">
                  <a16:creationId xmlns:a16="http://schemas.microsoft.com/office/drawing/2014/main" id="{9447B786-F094-02F2-FDFF-EFF6B481E0A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80668" y="2433521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AB47026-AF6C-C98C-1419-22CEBE6425F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8083222" y="2505402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运营团队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31AC0F0-64B4-92A8-5098-58234B2D783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68399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8BF81285-7168-F691-4401-B93642AA9D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56127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38" name="图形 46">
            <a:extLst>
              <a:ext uri="{FF2B5EF4-FFF2-40B4-BE49-F238E27FC236}">
                <a16:creationId xmlns:a16="http://schemas.microsoft.com/office/drawing/2014/main" id="{164D9D99-6A37-46DA-765C-50D83D9894F7}"/>
              </a:ext>
            </a:extLst>
          </p:cNvPr>
          <p:cNvGrpSpPr/>
          <p:nvPr/>
        </p:nvGrpSpPr>
        <p:grpSpPr>
          <a:xfrm>
            <a:off x="4801662" y="1737045"/>
            <a:ext cx="2802288" cy="3981603"/>
            <a:chOff x="6007715" y="2617525"/>
            <a:chExt cx="2802288" cy="3046505"/>
          </a:xfrm>
        </p:grpSpPr>
        <p:grpSp>
          <p:nvGrpSpPr>
            <p:cNvPr id="39" name="图形 46">
              <a:extLst>
                <a:ext uri="{FF2B5EF4-FFF2-40B4-BE49-F238E27FC236}">
                  <a16:creationId xmlns:a16="http://schemas.microsoft.com/office/drawing/2014/main" id="{410CEDAE-04D8-9338-C588-553A2B6D1145}"/>
                </a:ext>
              </a:extLst>
            </p:cNvPr>
            <p:cNvGrpSpPr/>
            <p:nvPr/>
          </p:nvGrpSpPr>
          <p:grpSpPr>
            <a:xfrm>
              <a:off x="6007715" y="2943436"/>
              <a:ext cx="698698" cy="905966"/>
              <a:chOff x="6007715" y="2943436"/>
              <a:chExt cx="698698" cy="905966"/>
            </a:xfrm>
          </p:grpSpPr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E01F7959-18EC-3884-5446-9D95AA4AF1E2}"/>
                  </a:ext>
                </a:extLst>
              </p:cNvPr>
              <p:cNvSpPr/>
              <p:nvPr/>
            </p:nvSpPr>
            <p:spPr>
              <a:xfrm>
                <a:off x="6007715" y="2943436"/>
                <a:ext cx="698698" cy="905966"/>
              </a:xfrm>
              <a:custGeom>
                <a:avLst/>
                <a:gdLst>
                  <a:gd name="connsiteX0" fmla="*/ 179805 w 698698"/>
                  <a:gd name="connsiteY0" fmla="*/ 290546 h 905966"/>
                  <a:gd name="connsiteX1" fmla="*/ 486673 w 698698"/>
                  <a:gd name="connsiteY1" fmla="*/ 686626 h 905966"/>
                  <a:gd name="connsiteX2" fmla="*/ 488214 w 698698"/>
                  <a:gd name="connsiteY2" fmla="*/ 905997 h 905966"/>
                  <a:gd name="connsiteX3" fmla="*/ 613 w 698698"/>
                  <a:gd name="connsiteY3" fmla="*/ 289355 h 905966"/>
                  <a:gd name="connsiteX4" fmla="*/ 64786 w 698698"/>
                  <a:gd name="connsiteY4" fmla="*/ 85580 h 905966"/>
                  <a:gd name="connsiteX5" fmla="*/ 241332 w 698698"/>
                  <a:gd name="connsiteY5" fmla="*/ 33 h 905966"/>
                  <a:gd name="connsiteX6" fmla="*/ 698699 w 698698"/>
                  <a:gd name="connsiteY6" fmla="*/ 33 h 905966"/>
                  <a:gd name="connsiteX7" fmla="*/ 640349 w 698698"/>
                  <a:gd name="connsiteY7" fmla="*/ 178045 h 905966"/>
                  <a:gd name="connsiteX8" fmla="*/ 273300 w 698698"/>
                  <a:gd name="connsiteY8" fmla="*/ 178045 h 905966"/>
                  <a:gd name="connsiteX9" fmla="*/ 204696 w 698698"/>
                  <a:gd name="connsiteY9" fmla="*/ 211326 h 905966"/>
                  <a:gd name="connsiteX10" fmla="*/ 179805 w 698698"/>
                  <a:gd name="connsiteY10" fmla="*/ 290546 h 905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8698" h="905966">
                    <a:moveTo>
                      <a:pt x="179805" y="290546"/>
                    </a:moveTo>
                    <a:cubicBezTo>
                      <a:pt x="189433" y="426759"/>
                      <a:pt x="243836" y="643207"/>
                      <a:pt x="486673" y="686626"/>
                    </a:cubicBezTo>
                    <a:cubicBezTo>
                      <a:pt x="479323" y="759552"/>
                      <a:pt x="479840" y="833211"/>
                      <a:pt x="488214" y="905997"/>
                    </a:cubicBezTo>
                    <a:cubicBezTo>
                      <a:pt x="112692" y="815260"/>
                      <a:pt x="16404" y="518687"/>
                      <a:pt x="613" y="289355"/>
                    </a:cubicBezTo>
                    <a:cubicBezTo>
                      <a:pt x="-4161" y="214344"/>
                      <a:pt x="19097" y="140493"/>
                      <a:pt x="64786" y="85580"/>
                    </a:cubicBezTo>
                    <a:cubicBezTo>
                      <a:pt x="110476" y="30666"/>
                      <a:pt x="174459" y="-336"/>
                      <a:pt x="241332" y="33"/>
                    </a:cubicBezTo>
                    <a:lnTo>
                      <a:pt x="698699" y="33"/>
                    </a:lnTo>
                    <a:lnTo>
                      <a:pt x="640349" y="178045"/>
                    </a:lnTo>
                    <a:lnTo>
                      <a:pt x="273300" y="178045"/>
                    </a:lnTo>
                    <a:cubicBezTo>
                      <a:pt x="247308" y="177909"/>
                      <a:pt x="222443" y="189971"/>
                      <a:pt x="204696" y="211326"/>
                    </a:cubicBezTo>
                    <a:cubicBezTo>
                      <a:pt x="186948" y="232681"/>
                      <a:pt x="177927" y="261393"/>
                      <a:pt x="179805" y="290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7CEBAC52-8386-E948-7864-0476B8B011E8}"/>
                  </a:ext>
                </a:extLst>
              </p:cNvPr>
              <p:cNvSpPr/>
              <p:nvPr/>
            </p:nvSpPr>
            <p:spPr>
              <a:xfrm>
                <a:off x="6097972" y="3038294"/>
                <a:ext cx="105916" cy="104271"/>
              </a:xfrm>
              <a:custGeom>
                <a:avLst/>
                <a:gdLst>
                  <a:gd name="connsiteX0" fmla="*/ 0 w 105916"/>
                  <a:gd name="connsiteY0" fmla="*/ 104302 h 104271"/>
                  <a:gd name="connsiteX1" fmla="*/ 105916 w 105916"/>
                  <a:gd name="connsiteY1" fmla="*/ 30 h 10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916" h="104271">
                    <a:moveTo>
                      <a:pt x="0" y="104302"/>
                    </a:moveTo>
                    <a:cubicBezTo>
                      <a:pt x="14927" y="49815"/>
                      <a:pt x="55915" y="9463"/>
                      <a:pt x="105916" y="30"/>
                    </a:cubicBezTo>
                  </a:path>
                </a:pathLst>
              </a:custGeom>
              <a:noFill/>
              <a:ln w="577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图形 46">
              <a:extLst>
                <a:ext uri="{FF2B5EF4-FFF2-40B4-BE49-F238E27FC236}">
                  <a16:creationId xmlns:a16="http://schemas.microsoft.com/office/drawing/2014/main" id="{D0C57F88-FF27-1C4D-B522-42046B3881FB}"/>
                </a:ext>
              </a:extLst>
            </p:cNvPr>
            <p:cNvGrpSpPr/>
            <p:nvPr/>
          </p:nvGrpSpPr>
          <p:grpSpPr>
            <a:xfrm>
              <a:off x="8112406" y="2943443"/>
              <a:ext cx="697597" cy="905094"/>
              <a:chOff x="8112406" y="2943443"/>
              <a:chExt cx="697597" cy="905094"/>
            </a:xfrm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20FF80F0-9469-DFCB-41AD-35FB6A5CDD1F}"/>
                  </a:ext>
                </a:extLst>
              </p:cNvPr>
              <p:cNvSpPr/>
              <p:nvPr/>
            </p:nvSpPr>
            <p:spPr>
              <a:xfrm>
                <a:off x="8112406" y="2943443"/>
                <a:ext cx="697597" cy="905094"/>
              </a:xfrm>
              <a:custGeom>
                <a:avLst/>
                <a:gdLst>
                  <a:gd name="connsiteX0" fmla="*/ 697246 w 697597"/>
                  <a:gd name="connsiteY0" fmla="*/ 289348 h 905094"/>
                  <a:gd name="connsiteX1" fmla="*/ 212822 w 697597"/>
                  <a:gd name="connsiteY1" fmla="*/ 905124 h 905094"/>
                  <a:gd name="connsiteX2" fmla="*/ 213978 w 697597"/>
                  <a:gd name="connsiteY2" fmla="*/ 686078 h 905094"/>
                  <a:gd name="connsiteX3" fmla="*/ 518054 w 697597"/>
                  <a:gd name="connsiteY3" fmla="*/ 290539 h 905094"/>
                  <a:gd name="connsiteX4" fmla="*/ 493196 w 697597"/>
                  <a:gd name="connsiteY4" fmla="*/ 211359 h 905094"/>
                  <a:gd name="connsiteX5" fmla="*/ 424655 w 697597"/>
                  <a:gd name="connsiteY5" fmla="*/ 178039 h 905094"/>
                  <a:gd name="connsiteX6" fmla="*/ 57992 w 697597"/>
                  <a:gd name="connsiteY6" fmla="*/ 178039 h 905094"/>
                  <a:gd name="connsiteX7" fmla="*/ 219 w 697597"/>
                  <a:gd name="connsiteY7" fmla="*/ 30 h 905094"/>
                  <a:gd name="connsiteX8" fmla="*/ 457200 w 697597"/>
                  <a:gd name="connsiteY8" fmla="*/ 30 h 905094"/>
                  <a:gd name="connsiteX9" fmla="*/ 633104 w 697597"/>
                  <a:gd name="connsiteY9" fmla="*/ 86059 h 905094"/>
                  <a:gd name="connsiteX10" fmla="*/ 697246 w 697597"/>
                  <a:gd name="connsiteY10" fmla="*/ 289348 h 90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7597" h="905094">
                    <a:moveTo>
                      <a:pt x="697246" y="289348"/>
                    </a:moveTo>
                    <a:cubicBezTo>
                      <a:pt x="681358" y="518031"/>
                      <a:pt x="585552" y="813629"/>
                      <a:pt x="212822" y="905124"/>
                    </a:cubicBezTo>
                    <a:cubicBezTo>
                      <a:pt x="221134" y="832434"/>
                      <a:pt x="221522" y="758874"/>
                      <a:pt x="213978" y="686078"/>
                    </a:cubicBezTo>
                    <a:cubicBezTo>
                      <a:pt x="454697" y="641576"/>
                      <a:pt x="508425" y="426211"/>
                      <a:pt x="518054" y="290539"/>
                    </a:cubicBezTo>
                    <a:cubicBezTo>
                      <a:pt x="519931" y="261405"/>
                      <a:pt x="510922" y="232710"/>
                      <a:pt x="493196" y="211359"/>
                    </a:cubicBezTo>
                    <a:cubicBezTo>
                      <a:pt x="475470" y="190008"/>
                      <a:pt x="450631" y="177933"/>
                      <a:pt x="424655" y="178039"/>
                    </a:cubicBezTo>
                    <a:lnTo>
                      <a:pt x="57992" y="178039"/>
                    </a:lnTo>
                    <a:cubicBezTo>
                      <a:pt x="38156" y="117728"/>
                      <a:pt x="18514" y="57092"/>
                      <a:pt x="219" y="30"/>
                    </a:cubicBezTo>
                    <a:lnTo>
                      <a:pt x="457200" y="30"/>
                    </a:lnTo>
                    <a:cubicBezTo>
                      <a:pt x="523902" y="62"/>
                      <a:pt x="587601" y="31216"/>
                      <a:pt x="633104" y="86059"/>
                    </a:cubicBezTo>
                    <a:cubicBezTo>
                      <a:pt x="678607" y="140903"/>
                      <a:pt x="701835" y="214519"/>
                      <a:pt x="697246" y="2893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7A18E1AA-AF09-5A3B-6BF0-E4879AC84CE6}"/>
                  </a:ext>
                </a:extLst>
              </p:cNvPr>
              <p:cNvSpPr/>
              <p:nvPr/>
            </p:nvSpPr>
            <p:spPr>
              <a:xfrm>
                <a:off x="8410994" y="3696623"/>
                <a:ext cx="73660" cy="43311"/>
              </a:xfrm>
              <a:custGeom>
                <a:avLst/>
                <a:gdLst>
                  <a:gd name="connsiteX0" fmla="*/ 73879 w 73660"/>
                  <a:gd name="connsiteY0" fmla="*/ 30 h 43311"/>
                  <a:gd name="connsiteX1" fmla="*/ 219 w 73660"/>
                  <a:gd name="connsiteY1" fmla="*/ 43341 h 4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660" h="43311">
                    <a:moveTo>
                      <a:pt x="73879" y="30"/>
                    </a:moveTo>
                    <a:cubicBezTo>
                      <a:pt x="50436" y="16738"/>
                      <a:pt x="25798" y="31225"/>
                      <a:pt x="219" y="43341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CE13E7C2-683C-2058-2E0A-FDCF81A6CAAD}"/>
                  </a:ext>
                </a:extLst>
              </p:cNvPr>
              <p:cNvSpPr/>
              <p:nvPr/>
            </p:nvSpPr>
            <p:spPr>
              <a:xfrm>
                <a:off x="8511037" y="3452673"/>
                <a:ext cx="170621" cy="223918"/>
              </a:xfrm>
              <a:custGeom>
                <a:avLst/>
                <a:gdLst>
                  <a:gd name="connsiteX0" fmla="*/ 170841 w 170621"/>
                  <a:gd name="connsiteY0" fmla="*/ 30 h 223918"/>
                  <a:gd name="connsiteX1" fmla="*/ 219 w 170621"/>
                  <a:gd name="connsiteY1" fmla="*/ 223948 h 22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621" h="223918">
                    <a:moveTo>
                      <a:pt x="170841" y="30"/>
                    </a:moveTo>
                    <a:cubicBezTo>
                      <a:pt x="129669" y="88152"/>
                      <a:pt x="71347" y="164691"/>
                      <a:pt x="219" y="223948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图形 46">
              <a:extLst>
                <a:ext uri="{FF2B5EF4-FFF2-40B4-BE49-F238E27FC236}">
                  <a16:creationId xmlns:a16="http://schemas.microsoft.com/office/drawing/2014/main" id="{FF7B5021-0E35-6891-A09D-3B0DC30E203F}"/>
                </a:ext>
              </a:extLst>
            </p:cNvPr>
            <p:cNvGrpSpPr/>
            <p:nvPr/>
          </p:nvGrpSpPr>
          <p:grpSpPr>
            <a:xfrm>
              <a:off x="6489140" y="2617525"/>
              <a:ext cx="1842215" cy="1985275"/>
              <a:chOff x="6489140" y="2617525"/>
              <a:chExt cx="1842215" cy="1985275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EB977947-CDAA-70FC-FC3A-E1959A348594}"/>
                  </a:ext>
                </a:extLst>
              </p:cNvPr>
              <p:cNvSpPr/>
              <p:nvPr/>
            </p:nvSpPr>
            <p:spPr>
              <a:xfrm>
                <a:off x="6489140" y="2617525"/>
                <a:ext cx="1842215" cy="1985275"/>
              </a:xfrm>
              <a:custGeom>
                <a:avLst/>
                <a:gdLst>
                  <a:gd name="connsiteX0" fmla="*/ 1256749 w 1842215"/>
                  <a:gd name="connsiteY0" fmla="*/ 1 h 1985275"/>
                  <a:gd name="connsiteX1" fmla="*/ 1493135 w 1842215"/>
                  <a:gd name="connsiteY1" fmla="*/ 1 h 1985275"/>
                  <a:gd name="connsiteX2" fmla="*/ 1526258 w 1842215"/>
                  <a:gd name="connsiteY2" fmla="*/ 26096 h 1985275"/>
                  <a:gd name="connsiteX3" fmla="*/ 1623124 w 1842215"/>
                  <a:gd name="connsiteY3" fmla="*/ 325918 h 1985275"/>
                  <a:gd name="connsiteX4" fmla="*/ 1680896 w 1842215"/>
                  <a:gd name="connsiteY4" fmla="*/ 503926 h 1985275"/>
                  <a:gd name="connsiteX5" fmla="*/ 1813773 w 1842215"/>
                  <a:gd name="connsiteY5" fmla="*/ 899140 h 1985275"/>
                  <a:gd name="connsiteX6" fmla="*/ 1836882 w 1842215"/>
                  <a:gd name="connsiteY6" fmla="*/ 1011966 h 1985275"/>
                  <a:gd name="connsiteX7" fmla="*/ 1835727 w 1842215"/>
                  <a:gd name="connsiteY7" fmla="*/ 1231012 h 1985275"/>
                  <a:gd name="connsiteX8" fmla="*/ 1118576 w 1842215"/>
                  <a:gd name="connsiteY8" fmla="*/ 1969683 h 1985275"/>
                  <a:gd name="connsiteX9" fmla="*/ 920705 w 1842215"/>
                  <a:gd name="connsiteY9" fmla="*/ 1985275 h 1985275"/>
                  <a:gd name="connsiteX10" fmla="*/ 718501 w 1842215"/>
                  <a:gd name="connsiteY10" fmla="*/ 1968925 h 1985275"/>
                  <a:gd name="connsiteX11" fmla="*/ 6742 w 1842215"/>
                  <a:gd name="connsiteY11" fmla="*/ 1231878 h 1985275"/>
                  <a:gd name="connsiteX12" fmla="*/ 5202 w 1842215"/>
                  <a:gd name="connsiteY12" fmla="*/ 1012507 h 1985275"/>
                  <a:gd name="connsiteX13" fmla="*/ 27540 w 1842215"/>
                  <a:gd name="connsiteY13" fmla="*/ 899140 h 1985275"/>
                  <a:gd name="connsiteX14" fmla="*/ 158877 w 1842215"/>
                  <a:gd name="connsiteY14" fmla="*/ 503926 h 1985275"/>
                  <a:gd name="connsiteX15" fmla="*/ 217227 w 1842215"/>
                  <a:gd name="connsiteY15" fmla="*/ 325918 h 1985275"/>
                  <a:gd name="connsiteX16" fmla="*/ 315152 w 1842215"/>
                  <a:gd name="connsiteY16" fmla="*/ 25880 h 1985275"/>
                  <a:gd name="connsiteX17" fmla="*/ 348275 w 1842215"/>
                  <a:gd name="connsiteY17" fmla="*/ 1 h 1985275"/>
                  <a:gd name="connsiteX18" fmla="*/ 1144766 w 1842215"/>
                  <a:gd name="connsiteY18" fmla="*/ 1 h 198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2215" h="1985275">
                    <a:moveTo>
                      <a:pt x="1256749" y="1"/>
                    </a:moveTo>
                    <a:lnTo>
                      <a:pt x="1493135" y="1"/>
                    </a:lnTo>
                    <a:cubicBezTo>
                      <a:pt x="1507954" y="1"/>
                      <a:pt x="1521193" y="10430"/>
                      <a:pt x="1526258" y="26096"/>
                    </a:cubicBezTo>
                    <a:cubicBezTo>
                      <a:pt x="1542242" y="75796"/>
                      <a:pt x="1579505" y="191545"/>
                      <a:pt x="1623124" y="325918"/>
                    </a:cubicBezTo>
                    <a:cubicBezTo>
                      <a:pt x="1641611" y="382980"/>
                      <a:pt x="1661639" y="443616"/>
                      <a:pt x="1680896" y="503926"/>
                    </a:cubicBezTo>
                    <a:cubicBezTo>
                      <a:pt x="1731255" y="657681"/>
                      <a:pt x="1781709" y="809486"/>
                      <a:pt x="1813773" y="899140"/>
                    </a:cubicBezTo>
                    <a:cubicBezTo>
                      <a:pt x="1825520" y="935554"/>
                      <a:pt x="1833281" y="973442"/>
                      <a:pt x="1836882" y="1011966"/>
                    </a:cubicBezTo>
                    <a:cubicBezTo>
                      <a:pt x="1844431" y="1084761"/>
                      <a:pt x="1844036" y="1158325"/>
                      <a:pt x="1835727" y="1231012"/>
                    </a:cubicBezTo>
                    <a:cubicBezTo>
                      <a:pt x="1802989" y="1521846"/>
                      <a:pt x="1639300" y="1889882"/>
                      <a:pt x="1118576" y="1969683"/>
                    </a:cubicBezTo>
                    <a:cubicBezTo>
                      <a:pt x="1052966" y="1979428"/>
                      <a:pt x="986883" y="1984636"/>
                      <a:pt x="920705" y="1985275"/>
                    </a:cubicBezTo>
                    <a:cubicBezTo>
                      <a:pt x="853060" y="1984744"/>
                      <a:pt x="785517" y="1979277"/>
                      <a:pt x="718501" y="1968925"/>
                    </a:cubicBezTo>
                    <a:cubicBezTo>
                      <a:pt x="201821" y="1888042"/>
                      <a:pt x="39288" y="1521629"/>
                      <a:pt x="6742" y="1231878"/>
                    </a:cubicBezTo>
                    <a:cubicBezTo>
                      <a:pt x="-1632" y="1159094"/>
                      <a:pt x="-2149" y="1085432"/>
                      <a:pt x="5202" y="1012507"/>
                    </a:cubicBezTo>
                    <a:cubicBezTo>
                      <a:pt x="8717" y="973873"/>
                      <a:pt x="16214" y="935828"/>
                      <a:pt x="27540" y="899140"/>
                    </a:cubicBezTo>
                    <a:cubicBezTo>
                      <a:pt x="61819" y="797576"/>
                      <a:pt x="110637" y="650101"/>
                      <a:pt x="158877" y="503926"/>
                    </a:cubicBezTo>
                    <a:lnTo>
                      <a:pt x="217227" y="325918"/>
                    </a:lnTo>
                    <a:cubicBezTo>
                      <a:pt x="261616" y="190570"/>
                      <a:pt x="298975" y="75471"/>
                      <a:pt x="315152" y="25880"/>
                    </a:cubicBezTo>
                    <a:cubicBezTo>
                      <a:pt x="320231" y="10258"/>
                      <a:pt x="333484" y="-96"/>
                      <a:pt x="348275" y="1"/>
                    </a:cubicBezTo>
                    <a:lnTo>
                      <a:pt x="1144766" y="1"/>
                    </a:lnTo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bg1"/>
                </a:bgClr>
              </a:patt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0" name="图形 46">
                <a:extLst>
                  <a:ext uri="{FF2B5EF4-FFF2-40B4-BE49-F238E27FC236}">
                    <a16:creationId xmlns:a16="http://schemas.microsoft.com/office/drawing/2014/main" id="{82AC49BB-9C0B-94CE-150E-B453CDDBF87F}"/>
                  </a:ext>
                </a:extLst>
              </p:cNvPr>
              <p:cNvGrpSpPr/>
              <p:nvPr/>
            </p:nvGrpSpPr>
            <p:grpSpPr>
              <a:xfrm>
                <a:off x="7607666" y="3848537"/>
                <a:ext cx="528041" cy="543771"/>
                <a:chOff x="7607666" y="3848537"/>
                <a:chExt cx="528041" cy="543771"/>
              </a:xfrm>
              <a:noFill/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E779FCD9-EAB1-95C7-265B-295C5FEE26A5}"/>
                    </a:ext>
                  </a:extLst>
                </p:cNvPr>
                <p:cNvSpPr/>
                <p:nvPr/>
              </p:nvSpPr>
              <p:spPr>
                <a:xfrm>
                  <a:off x="7607666" y="4350513"/>
                  <a:ext cx="160415" cy="41795"/>
                </a:xfrm>
                <a:custGeom>
                  <a:avLst/>
                  <a:gdLst>
                    <a:gd name="connsiteX0" fmla="*/ 160581 w 160415"/>
                    <a:gd name="connsiteY0" fmla="*/ 114 h 41795"/>
                    <a:gd name="connsiteX1" fmla="*/ 166 w 160415"/>
                    <a:gd name="connsiteY1" fmla="*/ 41909 h 4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0415" h="41795">
                      <a:moveTo>
                        <a:pt x="160581" y="114"/>
                      </a:moveTo>
                      <a:cubicBezTo>
                        <a:pt x="108459" y="19931"/>
                        <a:pt x="54728" y="33930"/>
                        <a:pt x="166" y="41909"/>
                      </a:cubicBezTo>
                    </a:path>
                  </a:pathLst>
                </a:custGeom>
                <a:noFill/>
                <a:ln w="41275" cap="rnd">
                  <a:solidFill>
                    <a:schemeClr val="accent3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E7BAB9C7-6138-36FA-5B26-E3F2D887C955}"/>
                    </a:ext>
                  </a:extLst>
                </p:cNvPr>
                <p:cNvSpPr/>
                <p:nvPr/>
              </p:nvSpPr>
              <p:spPr>
                <a:xfrm>
                  <a:off x="7844053" y="3848537"/>
                  <a:ext cx="291655" cy="466569"/>
                </a:xfrm>
                <a:custGeom>
                  <a:avLst/>
                  <a:gdLst>
                    <a:gd name="connsiteX0" fmla="*/ 291821 w 291655"/>
                    <a:gd name="connsiteY0" fmla="*/ 114 h 466569"/>
                    <a:gd name="connsiteX1" fmla="*/ 166 w 291655"/>
                    <a:gd name="connsiteY1" fmla="*/ 466683 h 46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655" h="466569">
                      <a:moveTo>
                        <a:pt x="291821" y="114"/>
                      </a:moveTo>
                      <a:cubicBezTo>
                        <a:pt x="273719" y="161881"/>
                        <a:pt x="200252" y="356023"/>
                        <a:pt x="166" y="466683"/>
                      </a:cubicBezTo>
                    </a:path>
                  </a:pathLst>
                </a:custGeom>
                <a:noFill/>
                <a:ln w="41275" cap="rnd">
                  <a:solidFill>
                    <a:schemeClr val="accent3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2" name="图形 46">
              <a:extLst>
                <a:ext uri="{FF2B5EF4-FFF2-40B4-BE49-F238E27FC236}">
                  <a16:creationId xmlns:a16="http://schemas.microsoft.com/office/drawing/2014/main" id="{B9BDCB48-9A9F-E515-A997-3DA4AF5A01FB}"/>
                </a:ext>
              </a:extLst>
            </p:cNvPr>
            <p:cNvGrpSpPr/>
            <p:nvPr/>
          </p:nvGrpSpPr>
          <p:grpSpPr>
            <a:xfrm>
              <a:off x="6770557" y="4586450"/>
              <a:ext cx="1274432" cy="1077580"/>
              <a:chOff x="6770557" y="4586450"/>
              <a:chExt cx="1274432" cy="1077580"/>
            </a:xfrm>
          </p:grpSpPr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58AE8F23-36C3-492A-8207-208186FDE44E}"/>
                  </a:ext>
                </a:extLst>
              </p:cNvPr>
              <p:cNvSpPr/>
              <p:nvPr/>
            </p:nvSpPr>
            <p:spPr>
              <a:xfrm>
                <a:off x="7207687" y="4586450"/>
                <a:ext cx="399978" cy="203778"/>
              </a:xfrm>
              <a:custGeom>
                <a:avLst/>
                <a:gdLst>
                  <a:gd name="connsiteX0" fmla="*/ 400058 w 399978"/>
                  <a:gd name="connsiteY0" fmla="*/ 940 h 203778"/>
                  <a:gd name="connsiteX1" fmla="*/ 331212 w 399978"/>
                  <a:gd name="connsiteY1" fmla="*/ 203961 h 203778"/>
                  <a:gd name="connsiteX2" fmla="*/ 69310 w 399978"/>
                  <a:gd name="connsiteY2" fmla="*/ 203961 h 203778"/>
                  <a:gd name="connsiteX3" fmla="*/ 79 w 399978"/>
                  <a:gd name="connsiteY3" fmla="*/ 182 h 203778"/>
                  <a:gd name="connsiteX4" fmla="*/ 202283 w 399978"/>
                  <a:gd name="connsiteY4" fmla="*/ 16532 h 203778"/>
                  <a:gd name="connsiteX5" fmla="*/ 400058 w 399978"/>
                  <a:gd name="connsiteY5" fmla="*/ 940 h 20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978" h="203778">
                    <a:moveTo>
                      <a:pt x="400058" y="940"/>
                    </a:moveTo>
                    <a:cubicBezTo>
                      <a:pt x="362602" y="55079"/>
                      <a:pt x="329190" y="126001"/>
                      <a:pt x="331212" y="203961"/>
                    </a:cubicBezTo>
                    <a:lnTo>
                      <a:pt x="69310" y="203961"/>
                    </a:lnTo>
                    <a:cubicBezTo>
                      <a:pt x="71332" y="125676"/>
                      <a:pt x="37631" y="54646"/>
                      <a:pt x="79" y="182"/>
                    </a:cubicBezTo>
                    <a:cubicBezTo>
                      <a:pt x="67095" y="10538"/>
                      <a:pt x="134638" y="16000"/>
                      <a:pt x="202283" y="16532"/>
                    </a:cubicBezTo>
                    <a:cubicBezTo>
                      <a:pt x="268430" y="15887"/>
                      <a:pt x="334478" y="10680"/>
                      <a:pt x="400058" y="940"/>
                    </a:cubicBezTo>
                    <a:close/>
                  </a:path>
                </a:pathLst>
              </a:custGeom>
              <a:solidFill>
                <a:srgbClr val="1D1E5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F29B17A7-13F4-E2F9-C9B2-CBC4B0937448}"/>
                  </a:ext>
                </a:extLst>
              </p:cNvPr>
              <p:cNvSpPr/>
              <p:nvPr/>
            </p:nvSpPr>
            <p:spPr>
              <a:xfrm>
                <a:off x="7277014" y="4790337"/>
                <a:ext cx="261517" cy="276000"/>
              </a:xfrm>
              <a:custGeom>
                <a:avLst/>
                <a:gdLst>
                  <a:gd name="connsiteX0" fmla="*/ 79 w 261517"/>
                  <a:gd name="connsiteY0" fmla="*/ 182 h 276000"/>
                  <a:gd name="connsiteX1" fmla="*/ 261596 w 261517"/>
                  <a:gd name="connsiteY1" fmla="*/ 182 h 276000"/>
                  <a:gd name="connsiteX2" fmla="*/ 261596 w 261517"/>
                  <a:gd name="connsiteY2" fmla="*/ 276182 h 276000"/>
                  <a:gd name="connsiteX3" fmla="*/ 79 w 261517"/>
                  <a:gd name="connsiteY3" fmla="*/ 276182 h 27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517" h="276000">
                    <a:moveTo>
                      <a:pt x="79" y="182"/>
                    </a:moveTo>
                    <a:lnTo>
                      <a:pt x="261596" y="182"/>
                    </a:lnTo>
                    <a:lnTo>
                      <a:pt x="261596" y="276182"/>
                    </a:lnTo>
                    <a:lnTo>
                      <a:pt x="79" y="276182"/>
                    </a:lnTo>
                    <a:close/>
                  </a:path>
                </a:pathLst>
              </a:custGeom>
              <a:solidFill>
                <a:srgbClr val="9E59FF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6B913432-DC0A-0E11-77DB-57782E200489}"/>
                  </a:ext>
                </a:extLst>
              </p:cNvPr>
              <p:cNvSpPr/>
              <p:nvPr/>
            </p:nvSpPr>
            <p:spPr>
              <a:xfrm>
                <a:off x="6770557" y="5066337"/>
                <a:ext cx="1274432" cy="597693"/>
              </a:xfrm>
              <a:custGeom>
                <a:avLst/>
                <a:gdLst>
                  <a:gd name="connsiteX0" fmla="*/ 1256040 w 1274432"/>
                  <a:gd name="connsiteY0" fmla="*/ 597876 h 597693"/>
                  <a:gd name="connsiteX1" fmla="*/ 18551 w 1274432"/>
                  <a:gd name="connsiteY1" fmla="*/ 597876 h 597693"/>
                  <a:gd name="connsiteX2" fmla="*/ 2861 w 1274432"/>
                  <a:gd name="connsiteY2" fmla="*/ 588053 h 597693"/>
                  <a:gd name="connsiteX3" fmla="*/ 1989 w 1274432"/>
                  <a:gd name="connsiteY3" fmla="*/ 567883 h 597693"/>
                  <a:gd name="connsiteX4" fmla="*/ 250797 w 1274432"/>
                  <a:gd name="connsiteY4" fmla="*/ 328589 h 597693"/>
                  <a:gd name="connsiteX5" fmla="*/ 506537 w 1274432"/>
                  <a:gd name="connsiteY5" fmla="*/ 182 h 597693"/>
                  <a:gd name="connsiteX6" fmla="*/ 768054 w 1274432"/>
                  <a:gd name="connsiteY6" fmla="*/ 182 h 597693"/>
                  <a:gd name="connsiteX7" fmla="*/ 1023794 w 1274432"/>
                  <a:gd name="connsiteY7" fmla="*/ 328589 h 597693"/>
                  <a:gd name="connsiteX8" fmla="*/ 1272602 w 1274432"/>
                  <a:gd name="connsiteY8" fmla="*/ 567883 h 597693"/>
                  <a:gd name="connsiteX9" fmla="*/ 1271735 w 1274432"/>
                  <a:gd name="connsiteY9" fmla="*/ 588053 h 597693"/>
                  <a:gd name="connsiteX10" fmla="*/ 1256040 w 1274432"/>
                  <a:gd name="connsiteY10" fmla="*/ 597876 h 59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4432" h="597693">
                    <a:moveTo>
                      <a:pt x="1256040" y="597876"/>
                    </a:moveTo>
                    <a:lnTo>
                      <a:pt x="18551" y="597876"/>
                    </a:lnTo>
                    <a:cubicBezTo>
                      <a:pt x="12163" y="597865"/>
                      <a:pt x="6230" y="594155"/>
                      <a:pt x="2861" y="588053"/>
                    </a:cubicBezTo>
                    <a:cubicBezTo>
                      <a:pt x="-509" y="581950"/>
                      <a:pt x="-839" y="574324"/>
                      <a:pt x="1989" y="567883"/>
                    </a:cubicBezTo>
                    <a:cubicBezTo>
                      <a:pt x="25580" y="514502"/>
                      <a:pt x="89515" y="395504"/>
                      <a:pt x="250797" y="328589"/>
                    </a:cubicBezTo>
                    <a:cubicBezTo>
                      <a:pt x="492960" y="228107"/>
                      <a:pt x="506537" y="182"/>
                      <a:pt x="506537" y="182"/>
                    </a:cubicBezTo>
                    <a:lnTo>
                      <a:pt x="768054" y="182"/>
                    </a:lnTo>
                    <a:cubicBezTo>
                      <a:pt x="768054" y="182"/>
                      <a:pt x="768054" y="225725"/>
                      <a:pt x="1023794" y="328589"/>
                    </a:cubicBezTo>
                    <a:cubicBezTo>
                      <a:pt x="1185750" y="393555"/>
                      <a:pt x="1249107" y="514502"/>
                      <a:pt x="1272602" y="567883"/>
                    </a:cubicBezTo>
                    <a:cubicBezTo>
                      <a:pt x="1275432" y="574324"/>
                      <a:pt x="1275095" y="581950"/>
                      <a:pt x="1271735" y="588053"/>
                    </a:cubicBezTo>
                    <a:cubicBezTo>
                      <a:pt x="1268365" y="594155"/>
                      <a:pt x="1262424" y="597865"/>
                      <a:pt x="1256040" y="5978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A9F00B97-48BB-3375-CFE9-05BED48E5151}"/>
                  </a:ext>
                </a:extLst>
              </p:cNvPr>
              <p:cNvSpPr/>
              <p:nvPr/>
            </p:nvSpPr>
            <p:spPr>
              <a:xfrm>
                <a:off x="7657736" y="5442170"/>
                <a:ext cx="176302" cy="86622"/>
              </a:xfrm>
              <a:custGeom>
                <a:avLst/>
                <a:gdLst>
                  <a:gd name="connsiteX0" fmla="*/ 79 w 176302"/>
                  <a:gd name="connsiteY0" fmla="*/ 182 h 86622"/>
                  <a:gd name="connsiteX1" fmla="*/ 176382 w 176302"/>
                  <a:gd name="connsiteY1" fmla="*/ 86804 h 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302" h="86622">
                    <a:moveTo>
                      <a:pt x="79" y="182"/>
                    </a:moveTo>
                    <a:cubicBezTo>
                      <a:pt x="65235" y="8548"/>
                      <a:pt x="126659" y="38725"/>
                      <a:pt x="176382" y="86804"/>
                    </a:cubicBezTo>
                  </a:path>
                </a:pathLst>
              </a:custGeom>
              <a:noFill/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D2796366-8A41-E23F-6A3C-7729F01A96F4}"/>
                  </a:ext>
                </a:extLst>
              </p:cNvPr>
              <p:cNvSpPr/>
              <p:nvPr/>
            </p:nvSpPr>
            <p:spPr>
              <a:xfrm>
                <a:off x="7277014" y="5011332"/>
                <a:ext cx="163400" cy="10827"/>
              </a:xfrm>
              <a:custGeom>
                <a:avLst/>
                <a:gdLst>
                  <a:gd name="connsiteX0" fmla="*/ 79 w 163400"/>
                  <a:gd name="connsiteY0" fmla="*/ 182 h 10827"/>
                  <a:gd name="connsiteX1" fmla="*/ 163479 w 163400"/>
                  <a:gd name="connsiteY1" fmla="*/ 182 h 1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400" h="10827">
                    <a:moveTo>
                      <a:pt x="79" y="182"/>
                    </a:moveTo>
                    <a:lnTo>
                      <a:pt x="163479" y="182"/>
                    </a:lnTo>
                  </a:path>
                </a:pathLst>
              </a:custGeom>
              <a:ln w="14434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BC94CED-BE28-7AD2-4F5C-A0294007A288}"/>
                </a:ext>
              </a:extLst>
            </p:cNvPr>
            <p:cNvSpPr/>
            <p:nvPr/>
          </p:nvSpPr>
          <p:spPr>
            <a:xfrm>
              <a:off x="7049392" y="3139868"/>
              <a:ext cx="708266" cy="529569"/>
            </a:xfrm>
            <a:custGeom>
              <a:avLst/>
              <a:gdLst>
                <a:gd name="connsiteX0" fmla="*/ 284667 w 558912"/>
                <a:gd name="connsiteY0" fmla="*/ 3695 h 598296"/>
                <a:gd name="connsiteX1" fmla="*/ 367859 w 558912"/>
                <a:gd name="connsiteY1" fmla="*/ 193398 h 598296"/>
                <a:gd name="connsiteX2" fmla="*/ 554080 w 558912"/>
                <a:gd name="connsiteY2" fmla="*/ 223824 h 598296"/>
                <a:gd name="connsiteX3" fmla="*/ 558625 w 558912"/>
                <a:gd name="connsiteY3" fmla="*/ 228139 h 598296"/>
                <a:gd name="connsiteX4" fmla="*/ 557257 w 558912"/>
                <a:gd name="connsiteY4" fmla="*/ 234652 h 598296"/>
                <a:gd name="connsiteX5" fmla="*/ 422455 w 558912"/>
                <a:gd name="connsiteY5" fmla="*/ 382343 h 598296"/>
                <a:gd name="connsiteX6" fmla="*/ 454326 w 558912"/>
                <a:gd name="connsiteY6" fmla="*/ 590886 h 598296"/>
                <a:gd name="connsiteX7" fmla="*/ 452063 w 558912"/>
                <a:gd name="connsiteY7" fmla="*/ 597069 h 598296"/>
                <a:gd name="connsiteX8" fmla="*/ 446141 w 558912"/>
                <a:gd name="connsiteY8" fmla="*/ 597599 h 598296"/>
                <a:gd name="connsiteX9" fmla="*/ 279564 w 558912"/>
                <a:gd name="connsiteY9" fmla="*/ 499175 h 598296"/>
                <a:gd name="connsiteX10" fmla="*/ 112986 w 558912"/>
                <a:gd name="connsiteY10" fmla="*/ 597599 h 598296"/>
                <a:gd name="connsiteX11" fmla="*/ 107064 w 558912"/>
                <a:gd name="connsiteY11" fmla="*/ 597069 h 598296"/>
                <a:gd name="connsiteX12" fmla="*/ 104802 w 558912"/>
                <a:gd name="connsiteY12" fmla="*/ 590886 h 598296"/>
                <a:gd name="connsiteX13" fmla="*/ 136577 w 558912"/>
                <a:gd name="connsiteY13" fmla="*/ 382343 h 598296"/>
                <a:gd name="connsiteX14" fmla="*/ 1774 w 558912"/>
                <a:gd name="connsiteY14" fmla="*/ 234652 h 598296"/>
                <a:gd name="connsiteX15" fmla="*/ 281 w 558912"/>
                <a:gd name="connsiteY15" fmla="*/ 228096 h 598296"/>
                <a:gd name="connsiteX16" fmla="*/ 4951 w 558912"/>
                <a:gd name="connsiteY16" fmla="*/ 223824 h 598296"/>
                <a:gd name="connsiteX17" fmla="*/ 191075 w 558912"/>
                <a:gd name="connsiteY17" fmla="*/ 193398 h 598296"/>
                <a:gd name="connsiteX18" fmla="*/ 274364 w 558912"/>
                <a:gd name="connsiteY18" fmla="*/ 3695 h 598296"/>
                <a:gd name="connsiteX19" fmla="*/ 279516 w 558912"/>
                <a:gd name="connsiteY19" fmla="*/ 0 h 598296"/>
                <a:gd name="connsiteX20" fmla="*/ 284667 w 558912"/>
                <a:gd name="connsiteY20" fmla="*/ 3695 h 59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912" h="598296">
                  <a:moveTo>
                    <a:pt x="284667" y="3695"/>
                  </a:moveTo>
                  <a:lnTo>
                    <a:pt x="367859" y="193398"/>
                  </a:lnTo>
                  <a:lnTo>
                    <a:pt x="554080" y="223824"/>
                  </a:lnTo>
                  <a:cubicBezTo>
                    <a:pt x="556198" y="224183"/>
                    <a:pt x="557960" y="225851"/>
                    <a:pt x="558625" y="228139"/>
                  </a:cubicBezTo>
                  <a:cubicBezTo>
                    <a:pt x="559299" y="230427"/>
                    <a:pt x="558769" y="232946"/>
                    <a:pt x="557257" y="234652"/>
                  </a:cubicBezTo>
                  <a:lnTo>
                    <a:pt x="422455" y="382343"/>
                  </a:lnTo>
                  <a:lnTo>
                    <a:pt x="454326" y="590886"/>
                  </a:lnTo>
                  <a:cubicBezTo>
                    <a:pt x="454663" y="593261"/>
                    <a:pt x="453796" y="595650"/>
                    <a:pt x="452063" y="597069"/>
                  </a:cubicBezTo>
                  <a:cubicBezTo>
                    <a:pt x="450340" y="598487"/>
                    <a:pt x="448048" y="598693"/>
                    <a:pt x="446141" y="597599"/>
                  </a:cubicBezTo>
                  <a:lnTo>
                    <a:pt x="279564" y="499175"/>
                  </a:lnTo>
                  <a:lnTo>
                    <a:pt x="112986" y="597599"/>
                  </a:lnTo>
                  <a:cubicBezTo>
                    <a:pt x="111079" y="598693"/>
                    <a:pt x="108788" y="598487"/>
                    <a:pt x="107064" y="597069"/>
                  </a:cubicBezTo>
                  <a:cubicBezTo>
                    <a:pt x="105331" y="595650"/>
                    <a:pt x="104465" y="593261"/>
                    <a:pt x="104802" y="590886"/>
                  </a:cubicBezTo>
                  <a:lnTo>
                    <a:pt x="136577" y="382343"/>
                  </a:lnTo>
                  <a:lnTo>
                    <a:pt x="1774" y="234652"/>
                  </a:lnTo>
                  <a:cubicBezTo>
                    <a:pt x="185" y="232980"/>
                    <a:pt x="-402" y="230421"/>
                    <a:pt x="281" y="228096"/>
                  </a:cubicBezTo>
                  <a:cubicBezTo>
                    <a:pt x="965" y="225770"/>
                    <a:pt x="2785" y="224103"/>
                    <a:pt x="4951" y="223824"/>
                  </a:cubicBezTo>
                  <a:lnTo>
                    <a:pt x="191075" y="193398"/>
                  </a:lnTo>
                  <a:lnTo>
                    <a:pt x="274364" y="3695"/>
                  </a:lnTo>
                  <a:cubicBezTo>
                    <a:pt x="275298" y="1442"/>
                    <a:pt x="277301" y="0"/>
                    <a:pt x="279516" y="0"/>
                  </a:cubicBezTo>
                  <a:cubicBezTo>
                    <a:pt x="281730" y="0"/>
                    <a:pt x="283733" y="1442"/>
                    <a:pt x="284667" y="3695"/>
                  </a:cubicBezTo>
                  <a:close/>
                </a:path>
              </a:pathLst>
            </a:custGeom>
            <a:pattFill prst="pct75">
              <a:fgClr>
                <a:schemeClr val="accent5"/>
              </a:fgClr>
              <a:bgClr>
                <a:schemeClr val="bg1"/>
              </a:bgClr>
            </a:pattFill>
            <a:ln w="317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4" name="图形 46">
              <a:extLst>
                <a:ext uri="{FF2B5EF4-FFF2-40B4-BE49-F238E27FC236}">
                  <a16:creationId xmlns:a16="http://schemas.microsoft.com/office/drawing/2014/main" id="{A41AC7EE-78BC-813F-785D-264804FB7FA0}"/>
                </a:ext>
              </a:extLst>
            </p:cNvPr>
            <p:cNvGrpSpPr/>
            <p:nvPr/>
          </p:nvGrpSpPr>
          <p:grpSpPr>
            <a:xfrm>
              <a:off x="6830914" y="3815729"/>
              <a:ext cx="312164" cy="399653"/>
              <a:chOff x="6830914" y="3815729"/>
              <a:chExt cx="312164" cy="399653"/>
            </a:xfrm>
          </p:grpSpPr>
          <p:grpSp>
            <p:nvGrpSpPr>
              <p:cNvPr id="46" name="图形 46">
                <a:extLst>
                  <a:ext uri="{FF2B5EF4-FFF2-40B4-BE49-F238E27FC236}">
                    <a16:creationId xmlns:a16="http://schemas.microsoft.com/office/drawing/2014/main" id="{F2C76CE1-E1C0-8B32-78A5-3F4A8975341B}"/>
                  </a:ext>
                </a:extLst>
              </p:cNvPr>
              <p:cNvGrpSpPr/>
              <p:nvPr/>
            </p:nvGrpSpPr>
            <p:grpSpPr>
              <a:xfrm>
                <a:off x="6886761" y="3815729"/>
                <a:ext cx="209714" cy="399653"/>
                <a:chOff x="6886761" y="3815729"/>
                <a:chExt cx="209714" cy="399653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95E0E2EF-0ABA-0A31-8D76-5B9F06D52534}"/>
                    </a:ext>
                  </a:extLst>
                </p:cNvPr>
                <p:cNvSpPr/>
                <p:nvPr/>
              </p:nvSpPr>
              <p:spPr>
                <a:xfrm>
                  <a:off x="6951177" y="3815729"/>
                  <a:ext cx="84540" cy="399653"/>
                </a:xfrm>
                <a:custGeom>
                  <a:avLst/>
                  <a:gdLst>
                    <a:gd name="connsiteX0" fmla="*/ 92 w 84540"/>
                    <a:gd name="connsiteY0" fmla="*/ 111 h 399653"/>
                    <a:gd name="connsiteX1" fmla="*/ 84633 w 84540"/>
                    <a:gd name="connsiteY1" fmla="*/ 399764 h 399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4540" h="399653">
                      <a:moveTo>
                        <a:pt x="92" y="111"/>
                      </a:moveTo>
                      <a:lnTo>
                        <a:pt x="84633" y="399764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7E66E080-61E8-2CCE-C218-C86E23E8BAEC}"/>
                    </a:ext>
                  </a:extLst>
                </p:cNvPr>
                <p:cNvSpPr/>
                <p:nvPr/>
              </p:nvSpPr>
              <p:spPr>
                <a:xfrm>
                  <a:off x="7038221" y="3860122"/>
                  <a:ext cx="58254" cy="274809"/>
                </a:xfrm>
                <a:custGeom>
                  <a:avLst/>
                  <a:gdLst>
                    <a:gd name="connsiteX0" fmla="*/ 92 w 58254"/>
                    <a:gd name="connsiteY0" fmla="*/ 111 h 274809"/>
                    <a:gd name="connsiteX1" fmla="*/ 58346 w 58254"/>
                    <a:gd name="connsiteY1" fmla="*/ 274920 h 27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254" h="274809">
                      <a:moveTo>
                        <a:pt x="92" y="111"/>
                      </a:moveTo>
                      <a:lnTo>
                        <a:pt x="58346" y="274920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8602A87D-89D8-DE22-54F5-3739D72C7E08}"/>
                    </a:ext>
                  </a:extLst>
                </p:cNvPr>
                <p:cNvSpPr/>
                <p:nvPr/>
              </p:nvSpPr>
              <p:spPr>
                <a:xfrm>
                  <a:off x="6886761" y="3878746"/>
                  <a:ext cx="61912" cy="292241"/>
                </a:xfrm>
                <a:custGeom>
                  <a:avLst/>
                  <a:gdLst>
                    <a:gd name="connsiteX0" fmla="*/ 92 w 61912"/>
                    <a:gd name="connsiteY0" fmla="*/ 111 h 292241"/>
                    <a:gd name="connsiteX1" fmla="*/ 62005 w 61912"/>
                    <a:gd name="connsiteY1" fmla="*/ 292353 h 292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12" h="292241">
                      <a:moveTo>
                        <a:pt x="92" y="111"/>
                      </a:moveTo>
                      <a:lnTo>
                        <a:pt x="62005" y="29235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图形 46">
                <a:extLst>
                  <a:ext uri="{FF2B5EF4-FFF2-40B4-BE49-F238E27FC236}">
                    <a16:creationId xmlns:a16="http://schemas.microsoft.com/office/drawing/2014/main" id="{46B34B33-1FB0-8B48-E643-D50DE5E84763}"/>
                  </a:ext>
                </a:extLst>
              </p:cNvPr>
              <p:cNvGrpSpPr/>
              <p:nvPr/>
            </p:nvGrpSpPr>
            <p:grpSpPr>
              <a:xfrm>
                <a:off x="6830914" y="3889033"/>
                <a:ext cx="312164" cy="227816"/>
                <a:chOff x="6830914" y="3889033"/>
                <a:chExt cx="312164" cy="227816"/>
              </a:xfrm>
            </p:grpSpPr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D811B916-A2AB-1274-1F0A-B2099EF20E88}"/>
                    </a:ext>
                  </a:extLst>
                </p:cNvPr>
                <p:cNvSpPr/>
                <p:nvPr/>
              </p:nvSpPr>
              <p:spPr>
                <a:xfrm>
                  <a:off x="6830914" y="3913503"/>
                  <a:ext cx="312164" cy="185479"/>
                </a:xfrm>
                <a:custGeom>
                  <a:avLst/>
                  <a:gdLst>
                    <a:gd name="connsiteX0" fmla="*/ 312251 w 312164"/>
                    <a:gd name="connsiteY0" fmla="*/ 118 h 185479"/>
                    <a:gd name="connsiteX1" fmla="*/ 86 w 312164"/>
                    <a:gd name="connsiteY1" fmla="*/ 185598 h 18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2164" h="185479">
                      <a:moveTo>
                        <a:pt x="312251" y="118"/>
                      </a:moveTo>
                      <a:lnTo>
                        <a:pt x="86" y="185598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B916A131-F3FA-F8C6-70E9-320F12D804F4}"/>
                    </a:ext>
                  </a:extLst>
                </p:cNvPr>
                <p:cNvSpPr/>
                <p:nvPr/>
              </p:nvSpPr>
              <p:spPr>
                <a:xfrm>
                  <a:off x="6864325" y="3889033"/>
                  <a:ext cx="158008" cy="93985"/>
                </a:xfrm>
                <a:custGeom>
                  <a:avLst/>
                  <a:gdLst>
                    <a:gd name="connsiteX0" fmla="*/ 158094 w 158008"/>
                    <a:gd name="connsiteY0" fmla="*/ 118 h 93985"/>
                    <a:gd name="connsiteX1" fmla="*/ 86 w 158008"/>
                    <a:gd name="connsiteY1" fmla="*/ 94103 h 9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8008" h="93985">
                      <a:moveTo>
                        <a:pt x="158094" y="118"/>
                      </a:moveTo>
                      <a:lnTo>
                        <a:pt x="86" y="94103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F5129154-0568-0C94-E864-5B33564AF81F}"/>
                    </a:ext>
                  </a:extLst>
                </p:cNvPr>
                <p:cNvSpPr/>
                <p:nvPr/>
              </p:nvSpPr>
              <p:spPr>
                <a:xfrm>
                  <a:off x="6962731" y="4011495"/>
                  <a:ext cx="177361" cy="105354"/>
                </a:xfrm>
                <a:custGeom>
                  <a:avLst/>
                  <a:gdLst>
                    <a:gd name="connsiteX0" fmla="*/ 177448 w 177361"/>
                    <a:gd name="connsiteY0" fmla="*/ 118 h 105354"/>
                    <a:gd name="connsiteX1" fmla="*/ 86 w 177361"/>
                    <a:gd name="connsiteY1" fmla="*/ 105472 h 1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361" h="105354">
                      <a:moveTo>
                        <a:pt x="177448" y="118"/>
                      </a:moveTo>
                      <a:lnTo>
                        <a:pt x="86" y="105472"/>
                      </a:lnTo>
                    </a:path>
                  </a:pathLst>
                </a:custGeom>
                <a:ln w="14434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DC1339A-147F-B744-52BE-533738357D10}"/>
                </a:ext>
              </a:extLst>
            </p:cNvPr>
            <p:cNvSpPr/>
            <p:nvPr/>
          </p:nvSpPr>
          <p:spPr>
            <a:xfrm>
              <a:off x="6906211" y="2846317"/>
              <a:ext cx="301476" cy="205944"/>
            </a:xfrm>
            <a:custGeom>
              <a:avLst/>
              <a:gdLst>
                <a:gd name="connsiteX0" fmla="*/ 171585 w 172164"/>
                <a:gd name="connsiteY0" fmla="*/ 103622 h 205944"/>
                <a:gd name="connsiteX1" fmla="*/ 86659 w 172164"/>
                <a:gd name="connsiteY1" fmla="*/ 205295 h 205944"/>
                <a:gd name="connsiteX2" fmla="*/ 86081 w 172164"/>
                <a:gd name="connsiteY2" fmla="*/ 205944 h 205944"/>
                <a:gd name="connsiteX3" fmla="*/ 85503 w 172164"/>
                <a:gd name="connsiteY3" fmla="*/ 205295 h 205944"/>
                <a:gd name="connsiteX4" fmla="*/ 578 w 172164"/>
                <a:gd name="connsiteY4" fmla="*/ 103622 h 205944"/>
                <a:gd name="connsiteX5" fmla="*/ 0 w 172164"/>
                <a:gd name="connsiteY5" fmla="*/ 102972 h 205944"/>
                <a:gd name="connsiteX6" fmla="*/ 578 w 172164"/>
                <a:gd name="connsiteY6" fmla="*/ 102323 h 205944"/>
                <a:gd name="connsiteX7" fmla="*/ 85503 w 172164"/>
                <a:gd name="connsiteY7" fmla="*/ 650 h 205944"/>
                <a:gd name="connsiteX8" fmla="*/ 86081 w 172164"/>
                <a:gd name="connsiteY8" fmla="*/ 0 h 205944"/>
                <a:gd name="connsiteX9" fmla="*/ 86659 w 172164"/>
                <a:gd name="connsiteY9" fmla="*/ 650 h 205944"/>
                <a:gd name="connsiteX10" fmla="*/ 171585 w 172164"/>
                <a:gd name="connsiteY10" fmla="*/ 102323 h 205944"/>
                <a:gd name="connsiteX11" fmla="*/ 172085 w 172164"/>
                <a:gd name="connsiteY11" fmla="*/ 102647 h 205944"/>
                <a:gd name="connsiteX12" fmla="*/ 172085 w 172164"/>
                <a:gd name="connsiteY12" fmla="*/ 103297 h 205944"/>
                <a:gd name="connsiteX13" fmla="*/ 171585 w 172164"/>
                <a:gd name="connsiteY13" fmla="*/ 103622 h 20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164" h="205944">
                  <a:moveTo>
                    <a:pt x="171585" y="103622"/>
                  </a:moveTo>
                  <a:cubicBezTo>
                    <a:pt x="157045" y="106978"/>
                    <a:pt x="102354" y="125277"/>
                    <a:pt x="86659" y="205295"/>
                  </a:cubicBezTo>
                  <a:cubicBezTo>
                    <a:pt x="86659" y="205653"/>
                    <a:pt x="86399" y="205944"/>
                    <a:pt x="86081" y="205944"/>
                  </a:cubicBezTo>
                  <a:cubicBezTo>
                    <a:pt x="85763" y="205944"/>
                    <a:pt x="85503" y="205653"/>
                    <a:pt x="85503" y="205295"/>
                  </a:cubicBezTo>
                  <a:cubicBezTo>
                    <a:pt x="69809" y="124844"/>
                    <a:pt x="15021" y="106978"/>
                    <a:pt x="578" y="103622"/>
                  </a:cubicBezTo>
                  <a:cubicBezTo>
                    <a:pt x="259" y="103622"/>
                    <a:pt x="0" y="103331"/>
                    <a:pt x="0" y="102972"/>
                  </a:cubicBezTo>
                  <a:cubicBezTo>
                    <a:pt x="0" y="102614"/>
                    <a:pt x="259" y="102323"/>
                    <a:pt x="578" y="102323"/>
                  </a:cubicBezTo>
                  <a:cubicBezTo>
                    <a:pt x="15021" y="98966"/>
                    <a:pt x="69809" y="80667"/>
                    <a:pt x="85503" y="650"/>
                  </a:cubicBezTo>
                  <a:cubicBezTo>
                    <a:pt x="85503" y="291"/>
                    <a:pt x="85763" y="0"/>
                    <a:pt x="86081" y="0"/>
                  </a:cubicBezTo>
                  <a:cubicBezTo>
                    <a:pt x="86399" y="0"/>
                    <a:pt x="86659" y="291"/>
                    <a:pt x="86659" y="650"/>
                  </a:cubicBezTo>
                  <a:cubicBezTo>
                    <a:pt x="102354" y="81100"/>
                    <a:pt x="157045" y="98966"/>
                    <a:pt x="171585" y="102323"/>
                  </a:cubicBezTo>
                  <a:cubicBezTo>
                    <a:pt x="171787" y="102323"/>
                    <a:pt x="171979" y="102446"/>
                    <a:pt x="172085" y="102647"/>
                  </a:cubicBezTo>
                  <a:cubicBezTo>
                    <a:pt x="172191" y="102849"/>
                    <a:pt x="172191" y="103096"/>
                    <a:pt x="172085" y="103297"/>
                  </a:cubicBezTo>
                  <a:cubicBezTo>
                    <a:pt x="171979" y="103498"/>
                    <a:pt x="171787" y="103622"/>
                    <a:pt x="171585" y="103622"/>
                  </a:cubicBezTo>
                  <a:close/>
                </a:path>
              </a:pathLst>
            </a:custGeom>
            <a:solidFill>
              <a:schemeClr val="accent3"/>
            </a:solidFill>
            <a:ln w="14434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9" name="星形: 四角 78">
            <a:extLst>
              <a:ext uri="{FF2B5EF4-FFF2-40B4-BE49-F238E27FC236}">
                <a16:creationId xmlns:a16="http://schemas.microsoft.com/office/drawing/2014/main" id="{881A93F5-B4FC-A0FE-9440-2FF10777AA17}"/>
              </a:ext>
            </a:extLst>
          </p:cNvPr>
          <p:cNvSpPr/>
          <p:nvPr/>
        </p:nvSpPr>
        <p:spPr>
          <a:xfrm rot="15822896">
            <a:off x="4288943" y="3059709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0" name="星形: 四角 79">
            <a:extLst>
              <a:ext uri="{FF2B5EF4-FFF2-40B4-BE49-F238E27FC236}">
                <a16:creationId xmlns:a16="http://schemas.microsoft.com/office/drawing/2014/main" id="{6CAF8F59-587D-D911-325C-F3E62BB88E7D}"/>
              </a:ext>
            </a:extLst>
          </p:cNvPr>
          <p:cNvSpPr/>
          <p:nvPr/>
        </p:nvSpPr>
        <p:spPr>
          <a:xfrm rot="15822896">
            <a:off x="7134305" y="4103395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81" name="星形: 四角 80">
            <a:extLst>
              <a:ext uri="{FF2B5EF4-FFF2-40B4-BE49-F238E27FC236}">
                <a16:creationId xmlns:a16="http://schemas.microsoft.com/office/drawing/2014/main" id="{29F50584-2955-54E3-569A-E7DA377044EC}"/>
              </a:ext>
            </a:extLst>
          </p:cNvPr>
          <p:cNvSpPr/>
          <p:nvPr/>
        </p:nvSpPr>
        <p:spPr>
          <a:xfrm rot="15822896">
            <a:off x="5100411" y="2447277"/>
            <a:ext cx="286516" cy="286516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CEF1FE-0CB4-71BE-6B98-A8E661D7E611}"/>
              </a:ext>
            </a:extLst>
          </p:cNvPr>
          <p:cNvGrpSpPr/>
          <p:nvPr/>
        </p:nvGrpSpPr>
        <p:grpSpPr>
          <a:xfrm>
            <a:off x="8937980" y="3278954"/>
            <a:ext cx="1688135" cy="1291672"/>
            <a:chOff x="8937980" y="3278954"/>
            <a:chExt cx="1688135" cy="1291672"/>
          </a:xfrm>
        </p:grpSpPr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797848F1-13FB-5B3F-EF40-3ABAF81115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37980" y="3492184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1570CD75-B6D8-E5A5-AFA5-286C51778E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37980" y="3920411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6" name="Rounded Rectangle 37+">
              <a:extLst>
                <a:ext uri="{FF2B5EF4-FFF2-40B4-BE49-F238E27FC236}">
                  <a16:creationId xmlns:a16="http://schemas.microsoft.com/office/drawing/2014/main" id="{8C858B47-E5A0-E8EF-6C76-5B40C7183ED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88627" y="3975430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C30D564E-FE06-0AAC-E1CA-D5F9F01F96B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8991181" y="4047311"/>
              <a:ext cx="1581735" cy="39639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客服团队</a:t>
              </a:r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A2A6654B-4C1C-224C-7BE9-57B3FBB3B34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76358" y="3278954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89" name="矩形: 圆角 88">
              <a:extLst>
                <a:ext uri="{FF2B5EF4-FFF2-40B4-BE49-F238E27FC236}">
                  <a16:creationId xmlns:a16="http://schemas.microsoft.com/office/drawing/2014/main" id="{4AF29D37-DB18-AFF1-5AD9-3642BE2E45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164086" y="3278954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54FE60-8782-D222-D3E6-1760CC221D7C}"/>
              </a:ext>
            </a:extLst>
          </p:cNvPr>
          <p:cNvGrpSpPr/>
          <p:nvPr/>
        </p:nvGrpSpPr>
        <p:grpSpPr>
          <a:xfrm>
            <a:off x="2658082" y="1737045"/>
            <a:ext cx="1688135" cy="1291672"/>
            <a:chOff x="2658082" y="1737045"/>
            <a:chExt cx="1688135" cy="1291672"/>
          </a:xfrm>
        </p:grpSpPr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17C5B22F-066D-B0A9-A77E-D53DA7D82BB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58082" y="1950275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012A598C-F2D3-CB63-0EB2-43A781E4695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58082" y="2378502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3" name="Rounded Rectangle 37+">
              <a:extLst>
                <a:ext uri="{FF2B5EF4-FFF2-40B4-BE49-F238E27FC236}">
                  <a16:creationId xmlns:a16="http://schemas.microsoft.com/office/drawing/2014/main" id="{0E6FADB0-02D6-89CD-21C8-72836A1B234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08729" y="2433521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 dirty="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FD587F6F-07E4-9B0F-0583-75CC91E1DD9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711283" y="2505402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筹备团队</a:t>
              </a:r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EF567891-7060-E7A4-DEF2-084B61EFE9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96460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96CDF1BA-9D42-3FE5-4C1D-A170A0C3E35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84188" y="1737045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21A355-75DB-A0EC-B648-718CB63C3F3C}"/>
              </a:ext>
            </a:extLst>
          </p:cNvPr>
          <p:cNvGrpSpPr/>
          <p:nvPr/>
        </p:nvGrpSpPr>
        <p:grpSpPr>
          <a:xfrm>
            <a:off x="1240140" y="3260092"/>
            <a:ext cx="1688135" cy="1291672"/>
            <a:chOff x="1240140" y="3260092"/>
            <a:chExt cx="1688135" cy="1291672"/>
          </a:xfrm>
        </p:grpSpPr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E27D8528-507A-08EA-E8D3-13EA830DB89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240140" y="3473322"/>
              <a:ext cx="1688135" cy="355198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3AC1A01A-1B23-C1B4-9D2D-E449ACAF9B5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40140" y="3901549"/>
              <a:ext cx="1688135" cy="650215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20447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100" name="Rounded Rectangle 37+">
              <a:extLst>
                <a:ext uri="{FF2B5EF4-FFF2-40B4-BE49-F238E27FC236}">
                  <a16:creationId xmlns:a16="http://schemas.microsoft.com/office/drawing/2014/main" id="{46EF99E2-9258-5A34-E15E-CFB8EFCFCF5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90787" y="3956568"/>
              <a:ext cx="1586847" cy="540174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10224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8386" tIns="69193" rIns="138386" bIns="69193" rtlCol="0" anchor="ctr">
              <a:noAutofit/>
            </a:bodyPr>
            <a:lstStyle/>
            <a:p>
              <a:pPr algn="ctr"/>
              <a:endParaRPr lang="en-US" sz="2724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DA434C9F-B11C-8890-629A-CB7D8BABAA2C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293341" y="4028449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后勤团队</a:t>
              </a: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79BB61D6-8F70-FA93-60D5-86DDFB27ED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678518" y="3260092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  <p:sp>
          <p:nvSpPr>
            <p:cNvPr id="103" name="矩形: 圆角 102">
              <a:extLst>
                <a:ext uri="{FF2B5EF4-FFF2-40B4-BE49-F238E27FC236}">
                  <a16:creationId xmlns:a16="http://schemas.microsoft.com/office/drawing/2014/main" id="{80BE815C-6203-C1D2-F90B-E6EDD18B59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66246" y="3260092"/>
              <a:ext cx="73608" cy="4068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0447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7218" tIns="73609" rIns="147218" bIns="73609" rtlCol="0" anchor="ctr">
              <a:noAutofit/>
            </a:bodyPr>
            <a:lstStyle/>
            <a:p>
              <a:pPr algn="ctr"/>
              <a:endParaRPr lang="en-US" sz="2898"/>
            </a:p>
          </p:txBody>
        </p:sp>
      </p:grp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068DB12E-AC0D-DE6C-3DC8-147F9E68C518}"/>
              </a:ext>
            </a:extLst>
          </p:cNvPr>
          <p:cNvSpPr/>
          <p:nvPr/>
        </p:nvSpPr>
        <p:spPr>
          <a:xfrm>
            <a:off x="4516293" y="5709817"/>
            <a:ext cx="570738" cy="7969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3" name="图形 72">
            <a:extLst>
              <a:ext uri="{FF2B5EF4-FFF2-40B4-BE49-F238E27FC236}">
                <a16:creationId xmlns:a16="http://schemas.microsoft.com/office/drawing/2014/main" id="{FD10B12A-6224-1002-2C99-5A4F296F2315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83646" y="4910349"/>
            <a:ext cx="455668" cy="8310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5359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curity-on_74373">
            <a:extLst>
              <a:ext uri="{FF2B5EF4-FFF2-40B4-BE49-F238E27FC236}">
                <a16:creationId xmlns:a16="http://schemas.microsoft.com/office/drawing/2014/main" id="{0150A2B3-D608-472E-23F4-DBE4EF92BD05}"/>
              </a:ext>
            </a:extLst>
          </p:cNvPr>
          <p:cNvSpPr/>
          <p:nvPr/>
        </p:nvSpPr>
        <p:spPr>
          <a:xfrm>
            <a:off x="1134135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2" name="security-on_74373">
            <a:extLst>
              <a:ext uri="{FF2B5EF4-FFF2-40B4-BE49-F238E27FC236}">
                <a16:creationId xmlns:a16="http://schemas.microsoft.com/office/drawing/2014/main" id="{DDC430DB-A4CD-4502-07D2-C8E97C184255}"/>
              </a:ext>
            </a:extLst>
          </p:cNvPr>
          <p:cNvSpPr/>
          <p:nvPr/>
        </p:nvSpPr>
        <p:spPr>
          <a:xfrm>
            <a:off x="1338501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39" name="security-on_74373">
            <a:extLst>
              <a:ext uri="{FF2B5EF4-FFF2-40B4-BE49-F238E27FC236}">
                <a16:creationId xmlns:a16="http://schemas.microsoft.com/office/drawing/2014/main" id="{5BB89DFE-AFC9-C457-072D-C88DA72E9FF6}"/>
              </a:ext>
            </a:extLst>
          </p:cNvPr>
          <p:cNvSpPr/>
          <p:nvPr/>
        </p:nvSpPr>
        <p:spPr>
          <a:xfrm>
            <a:off x="1236749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137AB78F-C3FA-E2A7-4E40-69E8562BFCF3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990252A7-7DB5-5085-75BF-1CBA759B23F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A028272-ABEF-659F-13C5-435A6158763C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获奖个人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272F1929-E696-BC03-1928-1EAB21102532}"/>
              </a:ext>
            </a:extLst>
          </p:cNvPr>
          <p:cNvGrpSpPr/>
          <p:nvPr/>
        </p:nvGrpSpPr>
        <p:grpSpPr>
          <a:xfrm>
            <a:off x="3603078" y="745308"/>
            <a:ext cx="524870" cy="436806"/>
            <a:chOff x="3277114" y="745308"/>
            <a:chExt cx="524870" cy="436806"/>
          </a:xfrm>
        </p:grpSpPr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ABD322AE-D6A3-2F5E-7410-8AC1C6FE65CC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F3A39DF6-90C4-BE19-52F2-862D7ACD4E55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96B1D1FA-740D-2478-7039-37FE3081ABFE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F20AA228-65E0-2973-FE09-0F415DA9F52C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sp>
        <p:nvSpPr>
          <p:cNvPr id="54" name="security-on_74373">
            <a:extLst>
              <a:ext uri="{FF2B5EF4-FFF2-40B4-BE49-F238E27FC236}">
                <a16:creationId xmlns:a16="http://schemas.microsoft.com/office/drawing/2014/main" id="{56DE5C6D-8372-D5C5-94AE-3C673522A654}"/>
              </a:ext>
            </a:extLst>
          </p:cNvPr>
          <p:cNvSpPr/>
          <p:nvPr/>
        </p:nvSpPr>
        <p:spPr>
          <a:xfrm>
            <a:off x="3663211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5" name="security-on_74373">
            <a:extLst>
              <a:ext uri="{FF2B5EF4-FFF2-40B4-BE49-F238E27FC236}">
                <a16:creationId xmlns:a16="http://schemas.microsoft.com/office/drawing/2014/main" id="{59BD4CCC-BF87-76C8-8FFD-14E8E049752C}"/>
              </a:ext>
            </a:extLst>
          </p:cNvPr>
          <p:cNvSpPr/>
          <p:nvPr/>
        </p:nvSpPr>
        <p:spPr>
          <a:xfrm>
            <a:off x="3867578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6" name="security-on_74373">
            <a:extLst>
              <a:ext uri="{FF2B5EF4-FFF2-40B4-BE49-F238E27FC236}">
                <a16:creationId xmlns:a16="http://schemas.microsoft.com/office/drawing/2014/main" id="{D14E68B7-112F-902B-7B83-D39092F1B4E2}"/>
              </a:ext>
            </a:extLst>
          </p:cNvPr>
          <p:cNvSpPr/>
          <p:nvPr/>
        </p:nvSpPr>
        <p:spPr>
          <a:xfrm>
            <a:off x="3765826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59" name="security-on_74373">
            <a:extLst>
              <a:ext uri="{FF2B5EF4-FFF2-40B4-BE49-F238E27FC236}">
                <a16:creationId xmlns:a16="http://schemas.microsoft.com/office/drawing/2014/main" id="{57FE2C84-9832-9D78-5B66-83C4784851B2}"/>
              </a:ext>
            </a:extLst>
          </p:cNvPr>
          <p:cNvSpPr/>
          <p:nvPr/>
        </p:nvSpPr>
        <p:spPr>
          <a:xfrm>
            <a:off x="6198941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0" name="security-on_74373">
            <a:extLst>
              <a:ext uri="{FF2B5EF4-FFF2-40B4-BE49-F238E27FC236}">
                <a16:creationId xmlns:a16="http://schemas.microsoft.com/office/drawing/2014/main" id="{0057496B-5988-A6AE-BFDB-0828CAAA15D9}"/>
              </a:ext>
            </a:extLst>
          </p:cNvPr>
          <p:cNvSpPr/>
          <p:nvPr/>
        </p:nvSpPr>
        <p:spPr>
          <a:xfrm>
            <a:off x="6403307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1" name="security-on_74373">
            <a:extLst>
              <a:ext uri="{FF2B5EF4-FFF2-40B4-BE49-F238E27FC236}">
                <a16:creationId xmlns:a16="http://schemas.microsoft.com/office/drawing/2014/main" id="{D73D4FAE-B99C-2BDD-22AE-2B8C2258052C}"/>
              </a:ext>
            </a:extLst>
          </p:cNvPr>
          <p:cNvSpPr/>
          <p:nvPr/>
        </p:nvSpPr>
        <p:spPr>
          <a:xfrm>
            <a:off x="6301555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4" name="security-on_74373">
            <a:extLst>
              <a:ext uri="{FF2B5EF4-FFF2-40B4-BE49-F238E27FC236}">
                <a16:creationId xmlns:a16="http://schemas.microsoft.com/office/drawing/2014/main" id="{91E464C3-FFF5-D514-AC9D-34DE51FF7E60}"/>
              </a:ext>
            </a:extLst>
          </p:cNvPr>
          <p:cNvSpPr/>
          <p:nvPr/>
        </p:nvSpPr>
        <p:spPr>
          <a:xfrm>
            <a:off x="8734670" y="2477330"/>
            <a:ext cx="2119212" cy="1820856"/>
          </a:xfrm>
          <a:prstGeom prst="snip1Rect">
            <a:avLst/>
          </a:prstGeom>
          <a:solidFill>
            <a:schemeClr val="accent2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5" name="security-on_74373">
            <a:extLst>
              <a:ext uri="{FF2B5EF4-FFF2-40B4-BE49-F238E27FC236}">
                <a16:creationId xmlns:a16="http://schemas.microsoft.com/office/drawing/2014/main" id="{4EF3B59F-150D-402F-96DC-47F5A11C569D}"/>
              </a:ext>
            </a:extLst>
          </p:cNvPr>
          <p:cNvSpPr/>
          <p:nvPr/>
        </p:nvSpPr>
        <p:spPr>
          <a:xfrm>
            <a:off x="8939036" y="2322136"/>
            <a:ext cx="2119212" cy="1820856"/>
          </a:xfrm>
          <a:prstGeom prst="snip1Rect">
            <a:avLst/>
          </a:prstGeom>
          <a:solidFill>
            <a:schemeClr val="bg1"/>
          </a:solid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sp>
        <p:nvSpPr>
          <p:cNvPr id="66" name="security-on_74373">
            <a:extLst>
              <a:ext uri="{FF2B5EF4-FFF2-40B4-BE49-F238E27FC236}">
                <a16:creationId xmlns:a16="http://schemas.microsoft.com/office/drawing/2014/main" id="{F674F111-6237-65CB-8FBF-C21B1450AAE3}"/>
              </a:ext>
            </a:extLst>
          </p:cNvPr>
          <p:cNvSpPr/>
          <p:nvPr/>
        </p:nvSpPr>
        <p:spPr>
          <a:xfrm>
            <a:off x="8837284" y="2393764"/>
            <a:ext cx="2119212" cy="1820856"/>
          </a:xfrm>
          <a:prstGeom prst="snip1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984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54" tIns="42977" rIns="85954" bIns="4297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92">
              <a:solidFill>
                <a:schemeClr val="tx1"/>
              </a:solidFill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27CD508-E8BE-C79C-6206-F2CD163A2E1A}"/>
              </a:ext>
            </a:extLst>
          </p:cNvPr>
          <p:cNvGrpSpPr/>
          <p:nvPr/>
        </p:nvGrpSpPr>
        <p:grpSpPr>
          <a:xfrm>
            <a:off x="1086511" y="4411968"/>
            <a:ext cx="2565457" cy="1364293"/>
            <a:chOff x="1086511" y="4234986"/>
            <a:chExt cx="2565457" cy="1364293"/>
          </a:xfrm>
        </p:grpSpPr>
        <p:pic>
          <p:nvPicPr>
            <p:cNvPr id="85" name="图形 84">
              <a:extLst>
                <a:ext uri="{FF2B5EF4-FFF2-40B4-BE49-F238E27FC236}">
                  <a16:creationId xmlns:a16="http://schemas.microsoft.com/office/drawing/2014/main" id="{EE0CEFB2-3881-F01A-ECF9-793CC0CA2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7DBEBEB2-152F-2454-7128-39583CA0FBE0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7" name="直角三角形 57">
              <a:extLst>
                <a:ext uri="{FF2B5EF4-FFF2-40B4-BE49-F238E27FC236}">
                  <a16:creationId xmlns:a16="http://schemas.microsoft.com/office/drawing/2014/main" id="{879B04A2-FA57-646F-4452-02F7864F12F4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8" name="Rectangle 52+">
              <a:extLst>
                <a:ext uri="{FF2B5EF4-FFF2-40B4-BE49-F238E27FC236}">
                  <a16:creationId xmlns:a16="http://schemas.microsoft.com/office/drawing/2014/main" id="{F1AA6E90-81CF-66B3-0533-1D8EC7BB0D48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89" name="Rectangle 52+">
              <a:extLst>
                <a:ext uri="{FF2B5EF4-FFF2-40B4-BE49-F238E27FC236}">
                  <a16:creationId xmlns:a16="http://schemas.microsoft.com/office/drawing/2014/main" id="{9A206FC8-86C7-CD55-E277-B60558E47341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0" name="Rectangle 52+">
              <a:extLst>
                <a:ext uri="{FF2B5EF4-FFF2-40B4-BE49-F238E27FC236}">
                  <a16:creationId xmlns:a16="http://schemas.microsoft.com/office/drawing/2014/main" id="{F14497B0-E1E5-1EFC-E8D3-74E80DB0A481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B22E2E14-D8A3-91CD-340F-A4B032D8B700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A38F08C-6E0B-586A-1D59-AC47A86AED16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0FD1B0A7-E4D6-06D6-49DF-1A05826D3775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23293DF9-FD39-14AA-1978-5A2BFB12E2B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10" name="Parallelogram 62+">
              <a:extLst>
                <a:ext uri="{FF2B5EF4-FFF2-40B4-BE49-F238E27FC236}">
                  <a16:creationId xmlns:a16="http://schemas.microsoft.com/office/drawing/2014/main" id="{210D90F6-032A-37CA-62D2-95CFE956C684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11" name="平行四边形 110">
              <a:extLst>
                <a:ext uri="{FF2B5EF4-FFF2-40B4-BE49-F238E27FC236}">
                  <a16:creationId xmlns:a16="http://schemas.microsoft.com/office/drawing/2014/main" id="{861B5F82-682A-96A3-7AE2-646678C67978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CED1B296-A356-F488-A3F4-D3893390EAD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423FDF2B-152D-788B-5D58-D120383EECCA}"/>
              </a:ext>
            </a:extLst>
          </p:cNvPr>
          <p:cNvGrpSpPr/>
          <p:nvPr/>
        </p:nvGrpSpPr>
        <p:grpSpPr>
          <a:xfrm>
            <a:off x="3629480" y="4411968"/>
            <a:ext cx="2565457" cy="1364293"/>
            <a:chOff x="1086511" y="4234986"/>
            <a:chExt cx="2565457" cy="1364293"/>
          </a:xfrm>
        </p:grpSpPr>
        <p:pic>
          <p:nvPicPr>
            <p:cNvPr id="115" name="图形 114">
              <a:extLst>
                <a:ext uri="{FF2B5EF4-FFF2-40B4-BE49-F238E27FC236}">
                  <a16:creationId xmlns:a16="http://schemas.microsoft.com/office/drawing/2014/main" id="{832AB47C-3B1B-E184-5C44-B47C970E7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955A6145-AC31-AEB8-5CFF-FA531DAD1241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7" name="直角三角形 57">
              <a:extLst>
                <a:ext uri="{FF2B5EF4-FFF2-40B4-BE49-F238E27FC236}">
                  <a16:creationId xmlns:a16="http://schemas.microsoft.com/office/drawing/2014/main" id="{C5E68966-6C25-2ABA-4C28-E9C957EF821B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8" name="Rectangle 52+">
              <a:extLst>
                <a:ext uri="{FF2B5EF4-FFF2-40B4-BE49-F238E27FC236}">
                  <a16:creationId xmlns:a16="http://schemas.microsoft.com/office/drawing/2014/main" id="{6B2D7971-2A13-82B7-99AF-734F6572272A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19" name="Rectangle 52+">
              <a:extLst>
                <a:ext uri="{FF2B5EF4-FFF2-40B4-BE49-F238E27FC236}">
                  <a16:creationId xmlns:a16="http://schemas.microsoft.com/office/drawing/2014/main" id="{25030D09-BBB6-961C-C114-A550843EC0AF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0" name="Rectangle 52+">
              <a:extLst>
                <a:ext uri="{FF2B5EF4-FFF2-40B4-BE49-F238E27FC236}">
                  <a16:creationId xmlns:a16="http://schemas.microsoft.com/office/drawing/2014/main" id="{BC29A2A7-B961-0BB8-83E6-802AB91B8EF9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19304B8A-F427-DD3C-F64B-93805EDC26CD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7B742C61-DE9C-0B1B-83C4-CEB79650115E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A05CA8AC-C4D2-465A-5E52-2ADEDF68C4FB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48FF74DA-3B20-FFF9-6217-B2136B01ED0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25" name="Parallelogram 62+">
              <a:extLst>
                <a:ext uri="{FF2B5EF4-FFF2-40B4-BE49-F238E27FC236}">
                  <a16:creationId xmlns:a16="http://schemas.microsoft.com/office/drawing/2014/main" id="{5689FD24-14F4-550E-7D6A-C1AE0FBDCF32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26" name="平行四边形 125">
              <a:extLst>
                <a:ext uri="{FF2B5EF4-FFF2-40B4-BE49-F238E27FC236}">
                  <a16:creationId xmlns:a16="http://schemas.microsoft.com/office/drawing/2014/main" id="{E7088291-726D-8F1F-BBDE-7F38BE1ADD9E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76EC3535-7ED2-4A42-D3A1-EF80433ACA12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65FC3C7-63BB-1EA2-7A7F-915FCEBC88C3}"/>
              </a:ext>
            </a:extLst>
          </p:cNvPr>
          <p:cNvGrpSpPr/>
          <p:nvPr/>
        </p:nvGrpSpPr>
        <p:grpSpPr>
          <a:xfrm>
            <a:off x="6198941" y="4411968"/>
            <a:ext cx="2565457" cy="1364293"/>
            <a:chOff x="1086511" y="4234986"/>
            <a:chExt cx="2565457" cy="1364293"/>
          </a:xfrm>
        </p:grpSpPr>
        <p:pic>
          <p:nvPicPr>
            <p:cNvPr id="129" name="图形 128">
              <a:extLst>
                <a:ext uri="{FF2B5EF4-FFF2-40B4-BE49-F238E27FC236}">
                  <a16:creationId xmlns:a16="http://schemas.microsoft.com/office/drawing/2014/main" id="{F478FF11-BFD5-93B8-50D1-D46316FF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88441CE4-510C-C902-7CD7-CF1DAD6A6B15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1" name="直角三角形 57">
              <a:extLst>
                <a:ext uri="{FF2B5EF4-FFF2-40B4-BE49-F238E27FC236}">
                  <a16:creationId xmlns:a16="http://schemas.microsoft.com/office/drawing/2014/main" id="{87641686-5176-A747-F089-259D549D907F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2" name="Rectangle 52+">
              <a:extLst>
                <a:ext uri="{FF2B5EF4-FFF2-40B4-BE49-F238E27FC236}">
                  <a16:creationId xmlns:a16="http://schemas.microsoft.com/office/drawing/2014/main" id="{060FE3B1-C73F-3648-5AB8-75544D90AF4E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3" name="Rectangle 52+">
              <a:extLst>
                <a:ext uri="{FF2B5EF4-FFF2-40B4-BE49-F238E27FC236}">
                  <a16:creationId xmlns:a16="http://schemas.microsoft.com/office/drawing/2014/main" id="{1D0E397C-FB61-AECA-55A3-678E163AD6BB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4" name="Rectangle 52+">
              <a:extLst>
                <a:ext uri="{FF2B5EF4-FFF2-40B4-BE49-F238E27FC236}">
                  <a16:creationId xmlns:a16="http://schemas.microsoft.com/office/drawing/2014/main" id="{5D4878DC-ED66-BA4C-525A-D8283BB67BB2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4B01D33-E9F7-88E6-24FC-8E7FD6ED03D6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B474E565-DF63-1F0B-11C7-8773CA10FEF3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8989832E-ABDD-3B1E-276D-C85750997B66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FDCF0385-D06E-84E5-A06D-5DC21F5B485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39" name="Parallelogram 62+">
              <a:extLst>
                <a:ext uri="{FF2B5EF4-FFF2-40B4-BE49-F238E27FC236}">
                  <a16:creationId xmlns:a16="http://schemas.microsoft.com/office/drawing/2014/main" id="{71548573-1463-8D41-CE6B-607E990A0C09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40" name="平行四边形 139">
              <a:extLst>
                <a:ext uri="{FF2B5EF4-FFF2-40B4-BE49-F238E27FC236}">
                  <a16:creationId xmlns:a16="http://schemas.microsoft.com/office/drawing/2014/main" id="{47B1CA9D-5FAE-2CD6-6039-1A3AAD40A9A5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5D49C0B2-2006-C713-DE0E-BDD3C030492C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35DD4F55-50D6-9DAF-A896-71B2D9017590}"/>
              </a:ext>
            </a:extLst>
          </p:cNvPr>
          <p:cNvGrpSpPr/>
          <p:nvPr/>
        </p:nvGrpSpPr>
        <p:grpSpPr>
          <a:xfrm>
            <a:off x="8768402" y="4411968"/>
            <a:ext cx="2565457" cy="1364293"/>
            <a:chOff x="1086511" y="4234986"/>
            <a:chExt cx="2565457" cy="1364293"/>
          </a:xfrm>
        </p:grpSpPr>
        <p:pic>
          <p:nvPicPr>
            <p:cNvPr id="143" name="图形 142">
              <a:extLst>
                <a:ext uri="{FF2B5EF4-FFF2-40B4-BE49-F238E27FC236}">
                  <a16:creationId xmlns:a16="http://schemas.microsoft.com/office/drawing/2014/main" id="{4FE944B1-6CB3-3346-D8FF-D8820C959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97462" y="4590744"/>
              <a:ext cx="354506" cy="354505"/>
            </a:xfrm>
            <a:prstGeom prst="rect">
              <a:avLst/>
            </a:prstGeom>
            <a:effectLst/>
          </p:spPr>
        </p:pic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455F75D2-A674-E2FE-79C6-4E5C8714DD99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85737 w 3952819"/>
                <a:gd name="connsiteY3" fmla="*/ 76200 h 1657350"/>
                <a:gd name="connsiteX4" fmla="*/ 0 w 3952819"/>
                <a:gd name="connsiteY4" fmla="*/ 0 h 1657350"/>
                <a:gd name="connsiteX0" fmla="*/ 0 w 3952819"/>
                <a:gd name="connsiteY0" fmla="*/ 0 h 1657350"/>
                <a:gd name="connsiteX1" fmla="*/ 3952819 w 3952819"/>
                <a:gd name="connsiteY1" fmla="*/ 0 h 1657350"/>
                <a:gd name="connsiteX2" fmla="*/ 3952819 w 3952819"/>
                <a:gd name="connsiteY2" fmla="*/ 1657350 h 1657350"/>
                <a:gd name="connsiteX3" fmla="*/ 190500 w 3952819"/>
                <a:gd name="connsiteY3" fmla="*/ 171450 h 1657350"/>
                <a:gd name="connsiteX4" fmla="*/ 0 w 3952819"/>
                <a:gd name="connsiteY4" fmla="*/ 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19" h="1657350">
                  <a:moveTo>
                    <a:pt x="0" y="0"/>
                  </a:moveTo>
                  <a:lnTo>
                    <a:pt x="3952819" y="0"/>
                  </a:lnTo>
                  <a:lnTo>
                    <a:pt x="3952819" y="1657350"/>
                  </a:lnTo>
                  <a:lnTo>
                    <a:pt x="19050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5" name="直角三角形 57">
              <a:extLst>
                <a:ext uri="{FF2B5EF4-FFF2-40B4-BE49-F238E27FC236}">
                  <a16:creationId xmlns:a16="http://schemas.microsoft.com/office/drawing/2014/main" id="{02A760E6-51B7-E79E-8C91-0315F31CA476}"/>
                </a:ext>
              </a:extLst>
            </p:cNvPr>
            <p:cNvSpPr/>
            <p:nvPr/>
          </p:nvSpPr>
          <p:spPr>
            <a:xfrm>
              <a:off x="1087695" y="4723079"/>
              <a:ext cx="2391522" cy="876200"/>
            </a:xfrm>
            <a:custGeom>
              <a:avLst/>
              <a:gdLst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952819 w 3952819"/>
                <a:gd name="connsiteY2" fmla="*/ 1657350 h 1657350"/>
                <a:gd name="connsiteX3" fmla="*/ 0 w 3952819"/>
                <a:gd name="connsiteY3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89362 w 3952819"/>
                <a:gd name="connsiteY2" fmla="*/ 15811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3776662 w 3952819"/>
                <a:gd name="connsiteY2" fmla="*/ 1479550 h 1657350"/>
                <a:gd name="connsiteX3" fmla="*/ 3952819 w 3952819"/>
                <a:gd name="connsiteY3" fmla="*/ 1657350 h 1657350"/>
                <a:gd name="connsiteX4" fmla="*/ 0 w 3952819"/>
                <a:gd name="connsiteY4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80975 w 3952819"/>
                <a:gd name="connsiteY2" fmla="*/ 80963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6662 w 3952819"/>
                <a:gd name="connsiteY3" fmla="*/ 1479550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  <a:gd name="connsiteX0" fmla="*/ 0 w 3952819"/>
                <a:gd name="connsiteY0" fmla="*/ 1657350 h 1657350"/>
                <a:gd name="connsiteX1" fmla="*/ 0 w 3952819"/>
                <a:gd name="connsiteY1" fmla="*/ 0 h 1657350"/>
                <a:gd name="connsiteX2" fmla="*/ 190500 w 3952819"/>
                <a:gd name="connsiteY2" fmla="*/ 161926 h 1657350"/>
                <a:gd name="connsiteX3" fmla="*/ 3773487 w 3952819"/>
                <a:gd name="connsiteY3" fmla="*/ 1482725 h 1657350"/>
                <a:gd name="connsiteX4" fmla="*/ 3952819 w 3952819"/>
                <a:gd name="connsiteY4" fmla="*/ 1657350 h 1657350"/>
                <a:gd name="connsiteX5" fmla="*/ 0 w 3952819"/>
                <a:gd name="connsiteY5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819" h="1657350">
                  <a:moveTo>
                    <a:pt x="0" y="1657350"/>
                  </a:moveTo>
                  <a:lnTo>
                    <a:pt x="0" y="0"/>
                  </a:lnTo>
                  <a:lnTo>
                    <a:pt x="190500" y="161926"/>
                  </a:lnTo>
                  <a:lnTo>
                    <a:pt x="3773487" y="1482725"/>
                  </a:lnTo>
                  <a:cubicBezTo>
                    <a:pt x="3760768" y="1556280"/>
                    <a:pt x="3894100" y="1598083"/>
                    <a:pt x="3952819" y="1657350"/>
                  </a:cubicBezTo>
                  <a:lnTo>
                    <a:pt x="0" y="1657350"/>
                  </a:lnTo>
                  <a:close/>
                </a:path>
              </a:pathLst>
            </a:custGeom>
            <a:solidFill>
              <a:schemeClr val="accent1"/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6" name="Rectangle 52+">
              <a:extLst>
                <a:ext uri="{FF2B5EF4-FFF2-40B4-BE49-F238E27FC236}">
                  <a16:creationId xmlns:a16="http://schemas.microsoft.com/office/drawing/2014/main" id="{FFB335D6-EE54-3FDD-C69E-D9871E29C2A2}"/>
                </a:ext>
              </a:extLst>
            </p:cNvPr>
            <p:cNvSpPr/>
            <p:nvPr/>
          </p:nvSpPr>
          <p:spPr>
            <a:xfrm>
              <a:off x="1197418" y="4807703"/>
              <a:ext cx="2182175" cy="725494"/>
            </a:xfrm>
            <a:prstGeom prst="rect">
              <a:avLst/>
            </a:prstGeom>
            <a:pattFill prst="pct5">
              <a:fgClr>
                <a:schemeClr val="accent3"/>
              </a:fgClr>
              <a:bgClr>
                <a:schemeClr val="bg1"/>
              </a:bgClr>
            </a:patt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7" name="Rectangle 52+">
              <a:extLst>
                <a:ext uri="{FF2B5EF4-FFF2-40B4-BE49-F238E27FC236}">
                  <a16:creationId xmlns:a16="http://schemas.microsoft.com/office/drawing/2014/main" id="{0F82BE20-BD7C-9648-692D-DBA8AAB529D5}"/>
                </a:ext>
              </a:extLst>
            </p:cNvPr>
            <p:cNvSpPr/>
            <p:nvPr/>
          </p:nvSpPr>
          <p:spPr>
            <a:xfrm>
              <a:off x="1086511" y="4723081"/>
              <a:ext cx="110453" cy="846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8" name="Rectangle 52+">
              <a:extLst>
                <a:ext uri="{FF2B5EF4-FFF2-40B4-BE49-F238E27FC236}">
                  <a16:creationId xmlns:a16="http://schemas.microsoft.com/office/drawing/2014/main" id="{57B5ADF0-B574-8CFD-DE8F-453CCB846C4F}"/>
                </a:ext>
              </a:extLst>
            </p:cNvPr>
            <p:cNvSpPr/>
            <p:nvPr/>
          </p:nvSpPr>
          <p:spPr>
            <a:xfrm>
              <a:off x="3379594" y="5535495"/>
              <a:ext cx="98895" cy="63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3428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4FEFACEE-2B2F-575B-6548-AEE990AAD7CC}"/>
                </a:ext>
              </a:extLst>
            </p:cNvPr>
            <p:cNvSpPr/>
            <p:nvPr/>
          </p:nvSpPr>
          <p:spPr>
            <a:xfrm>
              <a:off x="1443297" y="4543286"/>
              <a:ext cx="1690417" cy="349137"/>
            </a:xfrm>
            <a:custGeom>
              <a:avLst/>
              <a:gdLst>
                <a:gd name="connsiteX0" fmla="*/ 0 w 2794000"/>
                <a:gd name="connsiteY0" fmla="*/ 660400 h 660400"/>
                <a:gd name="connsiteX1" fmla="*/ 0 w 2794000"/>
                <a:gd name="connsiteY1" fmla="*/ 0 h 660400"/>
                <a:gd name="connsiteX2" fmla="*/ 2794000 w 2794000"/>
                <a:gd name="connsiteY2" fmla="*/ 0 h 660400"/>
                <a:gd name="connsiteX3" fmla="*/ 2794000 w 2794000"/>
                <a:gd name="connsiteY3" fmla="*/ 6604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0" h="660400">
                  <a:moveTo>
                    <a:pt x="0" y="660400"/>
                  </a:moveTo>
                  <a:lnTo>
                    <a:pt x="0" y="0"/>
                  </a:lnTo>
                  <a:lnTo>
                    <a:pt x="2794000" y="0"/>
                  </a:lnTo>
                  <a:lnTo>
                    <a:pt x="2794000" y="660400"/>
                  </a:lnTo>
                </a:path>
              </a:pathLst>
            </a:custGeom>
            <a:noFill/>
            <a:ln w="6714" cap="flat" cmpd="sng" algn="ctr">
              <a:solidFill>
                <a:schemeClr val="tx1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E4C5229-05E4-04DB-EEA4-6A6E7C2D1D68}"/>
                </a:ext>
              </a:extLst>
            </p:cNvPr>
            <p:cNvSpPr/>
            <p:nvPr/>
          </p:nvSpPr>
          <p:spPr>
            <a:xfrm>
              <a:off x="3114681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587A1EA9-DE3A-C6FC-3DAE-44CD83B5CD44}"/>
                </a:ext>
              </a:extLst>
            </p:cNvPr>
            <p:cNvSpPr/>
            <p:nvPr/>
          </p:nvSpPr>
          <p:spPr>
            <a:xfrm>
              <a:off x="1423673" y="4880338"/>
              <a:ext cx="38065" cy="38065"/>
            </a:xfrm>
            <a:prstGeom prst="ellipse">
              <a:avLst/>
            </a:prstGeom>
            <a:solidFill>
              <a:schemeClr val="accent1"/>
            </a:solidFill>
            <a:ln w="671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342" tIns="24171" rIns="48342" bIns="24171" rtlCol="0" anchor="ctr">
              <a:noAutofit/>
            </a:bodyPr>
            <a:lstStyle/>
            <a:p>
              <a:pPr algn="ctr"/>
              <a:endParaRPr lang="en-US" sz="951"/>
            </a:p>
          </p:txBody>
        </p:sp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80DD8369-E20E-6A0A-608C-23932C7FAAE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85450" y="4976365"/>
              <a:ext cx="1581735" cy="39641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2576" dirty="0">
                  <a:ln w="6350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dist="102235" dir="2700002" algn="tl" rotWithShape="0">
                      <a:prstClr val="black"/>
                    </a:outerShdw>
                  </a:effectLst>
                  <a:latin typeface="+mj-ea"/>
                  <a:ea typeface="+mj-ea"/>
                </a:rPr>
                <a:t>魏小呆</a:t>
              </a:r>
            </a:p>
          </p:txBody>
        </p:sp>
        <p:sp>
          <p:nvSpPr>
            <p:cNvPr id="153" name="Parallelogram 62+">
              <a:extLst>
                <a:ext uri="{FF2B5EF4-FFF2-40B4-BE49-F238E27FC236}">
                  <a16:creationId xmlns:a16="http://schemas.microsoft.com/office/drawing/2014/main" id="{B81A3B92-AC5D-0622-E57C-8508A2017356}"/>
                </a:ext>
              </a:extLst>
            </p:cNvPr>
            <p:cNvSpPr/>
            <p:nvPr/>
          </p:nvSpPr>
          <p:spPr>
            <a:xfrm>
              <a:off x="1540773" y="4310466"/>
              <a:ext cx="1624324" cy="330101"/>
            </a:xfrm>
            <a:prstGeom prst="parallelogram">
              <a:avLst/>
            </a:prstGeom>
            <a:solidFill>
              <a:schemeClr val="accent1"/>
            </a:solid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54" name="平行四边形 153">
              <a:extLst>
                <a:ext uri="{FF2B5EF4-FFF2-40B4-BE49-F238E27FC236}">
                  <a16:creationId xmlns:a16="http://schemas.microsoft.com/office/drawing/2014/main" id="{D4F797EB-B88E-9D16-61A5-F422C3B3986E}"/>
                </a:ext>
              </a:extLst>
            </p:cNvPr>
            <p:cNvSpPr/>
            <p:nvPr/>
          </p:nvSpPr>
          <p:spPr>
            <a:xfrm>
              <a:off x="1497919" y="4253849"/>
              <a:ext cx="1624324" cy="330101"/>
            </a:xfrm>
            <a:prstGeom prst="parallelogram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22113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606" tIns="39803" rIns="79606" bIns="39803" rtlCol="0" anchor="ctr">
              <a:noAutofit/>
            </a:bodyPr>
            <a:lstStyle/>
            <a:p>
              <a:pPr algn="ctr"/>
              <a:endParaRPr lang="en-US" sz="1567"/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9B4078D6-455C-B7DF-E206-B2F6BC7953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88946" y="4234986"/>
              <a:ext cx="1826642" cy="465994"/>
            </a:xfrm>
            <a:prstGeom prst="rect">
              <a:avLst/>
            </a:prstGeom>
            <a:noFill/>
            <a:ln>
              <a:noFill/>
            </a:ln>
            <a:effectLst>
              <a:outerShdw dist="25804" dir="2700044" algn="tl" rotWithShape="0">
                <a:prstClr val="black"/>
              </a:outerShdw>
            </a:effectLst>
          </p:spPr>
          <p:txBody>
            <a:bodyPr wrap="square" lIns="61927" tIns="30964" rIns="61927" bIns="30964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 w="1146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96" dirty="0">
                  <a:ln w="8601">
                    <a:solidFill>
                      <a:schemeClr val="tx1"/>
                    </a:solidFill>
                  </a:ln>
                </a:rPr>
                <a:t>最佳新人</a:t>
              </a:r>
            </a:p>
          </p:txBody>
        </p:sp>
      </p:grp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609D57D9-FA71-0ED7-1494-299827D33723}"/>
              </a:ext>
            </a:extLst>
          </p:cNvPr>
          <p:cNvSpPr/>
          <p:nvPr/>
        </p:nvSpPr>
        <p:spPr>
          <a:xfrm>
            <a:off x="9141374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B88A54B7-69DF-709D-82E8-D367C3FADAC0}"/>
              </a:ext>
            </a:extLst>
          </p:cNvPr>
          <p:cNvSpPr/>
          <p:nvPr/>
        </p:nvSpPr>
        <p:spPr>
          <a:xfrm>
            <a:off x="6597880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60BA8793-081E-1A8F-A41F-97BE284F2A41}"/>
              </a:ext>
            </a:extLst>
          </p:cNvPr>
          <p:cNvSpPr/>
          <p:nvPr/>
        </p:nvSpPr>
        <p:spPr>
          <a:xfrm>
            <a:off x="4054386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CF7C47F8-71D6-3120-86B7-651D1F071D77}"/>
              </a:ext>
            </a:extLst>
          </p:cNvPr>
          <p:cNvSpPr/>
          <p:nvPr/>
        </p:nvSpPr>
        <p:spPr>
          <a:xfrm>
            <a:off x="1510892" y="1893129"/>
            <a:ext cx="1511032" cy="2280681"/>
          </a:xfrm>
          <a:custGeom>
            <a:avLst/>
            <a:gdLst>
              <a:gd name="connsiteX0" fmla="*/ 1392057 w 3460248"/>
              <a:gd name="connsiteY0" fmla="*/ 21394 h 5222736"/>
              <a:gd name="connsiteX1" fmla="*/ 1535125 w 3460248"/>
              <a:gd name="connsiteY1" fmla="*/ 1462 h 5222736"/>
              <a:gd name="connsiteX2" fmla="*/ 1692601 w 3460248"/>
              <a:gd name="connsiteY2" fmla="*/ 13794 h 5222736"/>
              <a:gd name="connsiteX3" fmla="*/ 1837246 w 3460248"/>
              <a:gd name="connsiteY3" fmla="*/ 25983 h 5222736"/>
              <a:gd name="connsiteX4" fmla="*/ 1960317 w 3460248"/>
              <a:gd name="connsiteY4" fmla="*/ 121418 h 5222736"/>
              <a:gd name="connsiteX5" fmla="*/ 2024397 w 3460248"/>
              <a:gd name="connsiteY5" fmla="*/ 274858 h 5222736"/>
              <a:gd name="connsiteX6" fmla="*/ 2033356 w 3460248"/>
              <a:gd name="connsiteY6" fmla="*/ 391085 h 5222736"/>
              <a:gd name="connsiteX7" fmla="*/ 2038875 w 3460248"/>
              <a:gd name="connsiteY7" fmla="*/ 340034 h 5222736"/>
              <a:gd name="connsiteX8" fmla="*/ 2049627 w 3460248"/>
              <a:gd name="connsiteY8" fmla="*/ 566036 h 5222736"/>
              <a:gd name="connsiteX9" fmla="*/ 2042961 w 3460248"/>
              <a:gd name="connsiteY9" fmla="*/ 660753 h 5222736"/>
              <a:gd name="connsiteX10" fmla="*/ 2089121 w 3460248"/>
              <a:gd name="connsiteY10" fmla="*/ 723348 h 5222736"/>
              <a:gd name="connsiteX11" fmla="*/ 2062816 w 3460248"/>
              <a:gd name="connsiteY11" fmla="*/ 907262 h 5222736"/>
              <a:gd name="connsiteX12" fmla="*/ 2041957 w 3460248"/>
              <a:gd name="connsiteY12" fmla="*/ 1014957 h 5222736"/>
              <a:gd name="connsiteX13" fmla="*/ 1968631 w 3460248"/>
              <a:gd name="connsiteY13" fmla="*/ 1065650 h 5222736"/>
              <a:gd name="connsiteX14" fmla="*/ 1955013 w 3460248"/>
              <a:gd name="connsiteY14" fmla="*/ 1161227 h 5222736"/>
              <a:gd name="connsiteX15" fmla="*/ 1931789 w 3460248"/>
              <a:gd name="connsiteY15" fmla="*/ 1284912 h 5222736"/>
              <a:gd name="connsiteX16" fmla="*/ 2172913 w 3460248"/>
              <a:gd name="connsiteY16" fmla="*/ 1451402 h 5222736"/>
              <a:gd name="connsiteX17" fmla="*/ 2380777 w 3460248"/>
              <a:gd name="connsiteY17" fmla="*/ 1502668 h 5222736"/>
              <a:gd name="connsiteX18" fmla="*/ 2545923 w 3460248"/>
              <a:gd name="connsiteY18" fmla="*/ 1539737 h 5222736"/>
              <a:gd name="connsiteX19" fmla="*/ 2618675 w 3460248"/>
              <a:gd name="connsiteY19" fmla="*/ 1557519 h 5222736"/>
              <a:gd name="connsiteX20" fmla="*/ 2880514 w 3460248"/>
              <a:gd name="connsiteY20" fmla="*/ 1626209 h 5222736"/>
              <a:gd name="connsiteX21" fmla="*/ 2978210 w 3460248"/>
              <a:gd name="connsiteY21" fmla="*/ 1654961 h 5222736"/>
              <a:gd name="connsiteX22" fmla="*/ 2968749 w 3460248"/>
              <a:gd name="connsiteY22" fmla="*/ 1662920 h 5222736"/>
              <a:gd name="connsiteX23" fmla="*/ 3072538 w 3460248"/>
              <a:gd name="connsiteY23" fmla="*/ 1717341 h 5222736"/>
              <a:gd name="connsiteX24" fmla="*/ 3117121 w 3460248"/>
              <a:gd name="connsiteY24" fmla="*/ 1835433 h 5222736"/>
              <a:gd name="connsiteX25" fmla="*/ 3132747 w 3460248"/>
              <a:gd name="connsiteY25" fmla="*/ 1988443 h 5222736"/>
              <a:gd name="connsiteX26" fmla="*/ 3163353 w 3460248"/>
              <a:gd name="connsiteY26" fmla="*/ 2166118 h 5222736"/>
              <a:gd name="connsiteX27" fmla="*/ 3203206 w 3460248"/>
              <a:gd name="connsiteY27" fmla="*/ 2372904 h 5222736"/>
              <a:gd name="connsiteX28" fmla="*/ 3216395 w 3460248"/>
              <a:gd name="connsiteY28" fmla="*/ 2451632 h 5222736"/>
              <a:gd name="connsiteX29" fmla="*/ 3231733 w 3460248"/>
              <a:gd name="connsiteY29" fmla="*/ 2622783 h 5222736"/>
              <a:gd name="connsiteX30" fmla="*/ 3266569 w 3460248"/>
              <a:gd name="connsiteY30" fmla="*/ 2746037 h 5222736"/>
              <a:gd name="connsiteX31" fmla="*/ 3377239 w 3460248"/>
              <a:gd name="connsiteY31" fmla="*/ 3002010 h 5222736"/>
              <a:gd name="connsiteX32" fmla="*/ 3405767 w 3460248"/>
              <a:gd name="connsiteY32" fmla="*/ 3246798 h 5222736"/>
              <a:gd name="connsiteX33" fmla="*/ 3421106 w 3460248"/>
              <a:gd name="connsiteY33" fmla="*/ 3374569 h 5222736"/>
              <a:gd name="connsiteX34" fmla="*/ 3458593 w 3460248"/>
              <a:gd name="connsiteY34" fmla="*/ 3562928 h 5222736"/>
              <a:gd name="connsiteX35" fmla="*/ 3383188 w 3460248"/>
              <a:gd name="connsiteY35" fmla="*/ 3714289 h 5222736"/>
              <a:gd name="connsiteX36" fmla="*/ 3347636 w 3460248"/>
              <a:gd name="connsiteY36" fmla="*/ 3799040 h 5222736"/>
              <a:gd name="connsiteX37" fmla="*/ 3221914 w 3460248"/>
              <a:gd name="connsiteY37" fmla="*/ 3872748 h 5222736"/>
              <a:gd name="connsiteX38" fmla="*/ 3119343 w 3460248"/>
              <a:gd name="connsiteY38" fmla="*/ 4007475 h 5222736"/>
              <a:gd name="connsiteX39" fmla="*/ 3048095 w 3460248"/>
              <a:gd name="connsiteY39" fmla="*/ 4041174 h 5222736"/>
              <a:gd name="connsiteX40" fmla="*/ 2868687 w 3460248"/>
              <a:gd name="connsiteY40" fmla="*/ 4114883 h 5222736"/>
              <a:gd name="connsiteX41" fmla="*/ 2828189 w 3460248"/>
              <a:gd name="connsiteY41" fmla="*/ 4178482 h 5222736"/>
              <a:gd name="connsiteX42" fmla="*/ 2847183 w 3460248"/>
              <a:gd name="connsiteY42" fmla="*/ 4427643 h 5222736"/>
              <a:gd name="connsiteX43" fmla="*/ 2884599 w 3460248"/>
              <a:gd name="connsiteY43" fmla="*/ 4580438 h 5222736"/>
              <a:gd name="connsiteX44" fmla="*/ 2886821 w 3460248"/>
              <a:gd name="connsiteY44" fmla="*/ 4654004 h 5222736"/>
              <a:gd name="connsiteX45" fmla="*/ 2871984 w 3460248"/>
              <a:gd name="connsiteY45" fmla="*/ 4738181 h 5222736"/>
              <a:gd name="connsiteX46" fmla="*/ 2888111 w 3460248"/>
              <a:gd name="connsiteY46" fmla="*/ 4824868 h 5222736"/>
              <a:gd name="connsiteX47" fmla="*/ 2896354 w 3460248"/>
              <a:gd name="connsiteY47" fmla="*/ 4960956 h 5222736"/>
              <a:gd name="connsiteX48" fmla="*/ 2894992 w 3460248"/>
              <a:gd name="connsiteY48" fmla="*/ 5218076 h 5222736"/>
              <a:gd name="connsiteX49" fmla="*/ 2894921 w 3460248"/>
              <a:gd name="connsiteY49" fmla="*/ 5222737 h 5222736"/>
              <a:gd name="connsiteX50" fmla="*/ 460392 w 3460248"/>
              <a:gd name="connsiteY50" fmla="*/ 5222307 h 5222736"/>
              <a:gd name="connsiteX51" fmla="*/ 379611 w 3460248"/>
              <a:gd name="connsiteY51" fmla="*/ 5220156 h 5222736"/>
              <a:gd name="connsiteX52" fmla="*/ 393517 w 3460248"/>
              <a:gd name="connsiteY52" fmla="*/ 4960813 h 5222736"/>
              <a:gd name="connsiteX53" fmla="*/ 405702 w 3460248"/>
              <a:gd name="connsiteY53" fmla="*/ 4775537 h 5222736"/>
              <a:gd name="connsiteX54" fmla="*/ 541961 w 3460248"/>
              <a:gd name="connsiteY54" fmla="*/ 4300159 h 5222736"/>
              <a:gd name="connsiteX55" fmla="*/ 636432 w 3460248"/>
              <a:gd name="connsiteY55" fmla="*/ 4011347 h 5222736"/>
              <a:gd name="connsiteX56" fmla="*/ 658007 w 3460248"/>
              <a:gd name="connsiteY56" fmla="*/ 3901214 h 5222736"/>
              <a:gd name="connsiteX57" fmla="*/ 582459 w 3460248"/>
              <a:gd name="connsiteY57" fmla="*/ 3956925 h 5222736"/>
              <a:gd name="connsiteX58" fmla="*/ 437455 w 3460248"/>
              <a:gd name="connsiteY58" fmla="*/ 4063545 h 5222736"/>
              <a:gd name="connsiteX59" fmla="*/ 328864 w 3460248"/>
              <a:gd name="connsiteY59" fmla="*/ 4077598 h 5222736"/>
              <a:gd name="connsiteX60" fmla="*/ 181638 w 3460248"/>
              <a:gd name="connsiteY60" fmla="*/ 3964024 h 5222736"/>
              <a:gd name="connsiteX61" fmla="*/ 116985 w 3460248"/>
              <a:gd name="connsiteY61" fmla="*/ 3935415 h 5222736"/>
              <a:gd name="connsiteX62" fmla="*/ 55915 w 3460248"/>
              <a:gd name="connsiteY62" fmla="*/ 3813954 h 5222736"/>
              <a:gd name="connsiteX63" fmla="*/ 6744 w 3460248"/>
              <a:gd name="connsiteY63" fmla="*/ 3670623 h 5222736"/>
              <a:gd name="connsiteX64" fmla="*/ 3232 w 3460248"/>
              <a:gd name="connsiteY64" fmla="*/ 3563358 h 5222736"/>
              <a:gd name="connsiteX65" fmla="*/ 7963 w 3460248"/>
              <a:gd name="connsiteY65" fmla="*/ 3498827 h 5222736"/>
              <a:gd name="connsiteX66" fmla="*/ 34197 w 3460248"/>
              <a:gd name="connsiteY66" fmla="*/ 3369335 h 5222736"/>
              <a:gd name="connsiteX67" fmla="*/ 35201 w 3460248"/>
              <a:gd name="connsiteY67" fmla="*/ 3060662 h 5222736"/>
              <a:gd name="connsiteX68" fmla="*/ 62725 w 3460248"/>
              <a:gd name="connsiteY68" fmla="*/ 2896036 h 5222736"/>
              <a:gd name="connsiteX69" fmla="*/ 86378 w 3460248"/>
              <a:gd name="connsiteY69" fmla="*/ 2788484 h 5222736"/>
              <a:gd name="connsiteX70" fmla="*/ 111824 w 3460248"/>
              <a:gd name="connsiteY70" fmla="*/ 2695344 h 5222736"/>
              <a:gd name="connsiteX71" fmla="*/ 139133 w 3460248"/>
              <a:gd name="connsiteY71" fmla="*/ 2581626 h 5222736"/>
              <a:gd name="connsiteX72" fmla="*/ 162787 w 3460248"/>
              <a:gd name="connsiteY72" fmla="*/ 2458659 h 5222736"/>
              <a:gd name="connsiteX73" fmla="*/ 178484 w 3460248"/>
              <a:gd name="connsiteY73" fmla="*/ 2365304 h 5222736"/>
              <a:gd name="connsiteX74" fmla="*/ 208589 w 3460248"/>
              <a:gd name="connsiteY74" fmla="*/ 2186266 h 5222736"/>
              <a:gd name="connsiteX75" fmla="*/ 267293 w 3460248"/>
              <a:gd name="connsiteY75" fmla="*/ 1957540 h 5222736"/>
              <a:gd name="connsiteX76" fmla="*/ 626254 w 3460248"/>
              <a:gd name="connsiteY76" fmla="*/ 1788540 h 5222736"/>
              <a:gd name="connsiteX77" fmla="*/ 785450 w 3460248"/>
              <a:gd name="connsiteY77" fmla="*/ 1703288 h 5222736"/>
              <a:gd name="connsiteX78" fmla="*/ 936833 w 3460248"/>
              <a:gd name="connsiteY78" fmla="*/ 1644493 h 5222736"/>
              <a:gd name="connsiteX79" fmla="*/ 1131509 w 3460248"/>
              <a:gd name="connsiteY79" fmla="*/ 1530918 h 5222736"/>
              <a:gd name="connsiteX80" fmla="*/ 1211143 w 3460248"/>
              <a:gd name="connsiteY80" fmla="*/ 1354031 h 5222736"/>
              <a:gd name="connsiteX81" fmla="*/ 1153442 w 3460248"/>
              <a:gd name="connsiteY81" fmla="*/ 1221528 h 5222736"/>
              <a:gd name="connsiteX82" fmla="*/ 1127997 w 3460248"/>
              <a:gd name="connsiteY82" fmla="*/ 1038977 h 5222736"/>
              <a:gd name="connsiteX83" fmla="*/ 1026788 w 3460248"/>
              <a:gd name="connsiteY83" fmla="*/ 973083 h 5222736"/>
              <a:gd name="connsiteX84" fmla="*/ 1006217 w 3460248"/>
              <a:gd name="connsiteY84" fmla="*/ 859939 h 5222736"/>
              <a:gd name="connsiteX85" fmla="*/ 994605 w 3460248"/>
              <a:gd name="connsiteY85" fmla="*/ 770958 h 5222736"/>
              <a:gd name="connsiteX86" fmla="*/ 988369 w 3460248"/>
              <a:gd name="connsiteY86" fmla="*/ 667135 h 5222736"/>
              <a:gd name="connsiteX87" fmla="*/ 1007435 w 3460248"/>
              <a:gd name="connsiteY87" fmla="*/ 650357 h 5222736"/>
              <a:gd name="connsiteX88" fmla="*/ 1051589 w 3460248"/>
              <a:gd name="connsiteY88" fmla="*/ 617231 h 5222736"/>
              <a:gd name="connsiteX89" fmla="*/ 1062197 w 3460248"/>
              <a:gd name="connsiteY89" fmla="*/ 377606 h 5222736"/>
              <a:gd name="connsiteX90" fmla="*/ 1070153 w 3460248"/>
              <a:gd name="connsiteY90" fmla="*/ 269839 h 5222736"/>
              <a:gd name="connsiteX91" fmla="*/ 1228775 w 3460248"/>
              <a:gd name="connsiteY91" fmla="*/ 52871 h 5222736"/>
              <a:gd name="connsiteX92" fmla="*/ 1392057 w 3460248"/>
              <a:gd name="connsiteY92" fmla="*/ 21394 h 5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460248" h="5222736">
                <a:moveTo>
                  <a:pt x="1392057" y="21394"/>
                </a:moveTo>
                <a:cubicBezTo>
                  <a:pt x="1439364" y="11930"/>
                  <a:pt x="1487245" y="7198"/>
                  <a:pt x="1535125" y="1462"/>
                </a:cubicBezTo>
                <a:cubicBezTo>
                  <a:pt x="1587665" y="601"/>
                  <a:pt x="1642283" y="-5063"/>
                  <a:pt x="1692601" y="13794"/>
                </a:cubicBezTo>
                <a:cubicBezTo>
                  <a:pt x="1738761" y="32365"/>
                  <a:pt x="1789437" y="17523"/>
                  <a:pt x="1837246" y="25983"/>
                </a:cubicBezTo>
                <a:cubicBezTo>
                  <a:pt x="1888496" y="41256"/>
                  <a:pt x="1931072" y="77250"/>
                  <a:pt x="1960317" y="121418"/>
                </a:cubicBezTo>
                <a:cubicBezTo>
                  <a:pt x="1990708" y="168310"/>
                  <a:pt x="2011638" y="220580"/>
                  <a:pt x="2024397" y="274858"/>
                </a:cubicBezTo>
                <a:cubicBezTo>
                  <a:pt x="2040811" y="311641"/>
                  <a:pt x="2035005" y="352223"/>
                  <a:pt x="2033356" y="391085"/>
                </a:cubicBezTo>
                <a:cubicBezTo>
                  <a:pt x="2035435" y="374092"/>
                  <a:pt x="2036510" y="356956"/>
                  <a:pt x="2038875" y="340034"/>
                </a:cubicBezTo>
                <a:cubicBezTo>
                  <a:pt x="2051777" y="414675"/>
                  <a:pt x="2048982" y="490607"/>
                  <a:pt x="2049627" y="566036"/>
                </a:cubicBezTo>
                <a:cubicBezTo>
                  <a:pt x="2052494" y="597943"/>
                  <a:pt x="2021099" y="631069"/>
                  <a:pt x="2042961" y="660753"/>
                </a:cubicBezTo>
                <a:cubicBezTo>
                  <a:pt x="2062314" y="678607"/>
                  <a:pt x="2083029" y="696389"/>
                  <a:pt x="2089121" y="723348"/>
                </a:cubicBezTo>
                <a:cubicBezTo>
                  <a:pt x="2067260" y="782287"/>
                  <a:pt x="2065969" y="845312"/>
                  <a:pt x="2062816" y="907262"/>
                </a:cubicBezTo>
                <a:cubicBezTo>
                  <a:pt x="2066041" y="944475"/>
                  <a:pt x="2054716" y="980612"/>
                  <a:pt x="2041957" y="1014957"/>
                </a:cubicBezTo>
                <a:cubicBezTo>
                  <a:pt x="2026905" y="1044713"/>
                  <a:pt x="1986551" y="1039192"/>
                  <a:pt x="1968631" y="1065650"/>
                </a:cubicBezTo>
                <a:cubicBezTo>
                  <a:pt x="1947845" y="1092968"/>
                  <a:pt x="1957593" y="1129535"/>
                  <a:pt x="1955013" y="1161227"/>
                </a:cubicBezTo>
                <a:cubicBezTo>
                  <a:pt x="1956661" y="1204463"/>
                  <a:pt x="1925195" y="1241174"/>
                  <a:pt x="1931789" y="1284912"/>
                </a:cubicBezTo>
                <a:cubicBezTo>
                  <a:pt x="2000815" y="1354892"/>
                  <a:pt x="2084104" y="1409887"/>
                  <a:pt x="2172913" y="1451402"/>
                </a:cubicBezTo>
                <a:cubicBezTo>
                  <a:pt x="2242296" y="1467965"/>
                  <a:pt x="2314762" y="1473486"/>
                  <a:pt x="2380777" y="1502668"/>
                </a:cubicBezTo>
                <a:cubicBezTo>
                  <a:pt x="2435754" y="1515072"/>
                  <a:pt x="2489942" y="1531850"/>
                  <a:pt x="2545923" y="1539737"/>
                </a:cubicBezTo>
                <a:cubicBezTo>
                  <a:pt x="2570436" y="1544541"/>
                  <a:pt x="2594520" y="1551138"/>
                  <a:pt x="2618675" y="1557519"/>
                </a:cubicBezTo>
                <a:cubicBezTo>
                  <a:pt x="2707627" y="1573867"/>
                  <a:pt x="2793927" y="1600683"/>
                  <a:pt x="2880514" y="1626209"/>
                </a:cubicBezTo>
                <a:cubicBezTo>
                  <a:pt x="2912123" y="1638613"/>
                  <a:pt x="2943446" y="1654316"/>
                  <a:pt x="2978210" y="1654961"/>
                </a:cubicBezTo>
                <a:cubicBezTo>
                  <a:pt x="2975056" y="1657614"/>
                  <a:pt x="2971902" y="1660267"/>
                  <a:pt x="2968749" y="1662920"/>
                </a:cubicBezTo>
                <a:cubicBezTo>
                  <a:pt x="3007884" y="1669373"/>
                  <a:pt x="3046447" y="1686725"/>
                  <a:pt x="3072538" y="1717341"/>
                </a:cubicBezTo>
                <a:cubicBezTo>
                  <a:pt x="3097410" y="1751973"/>
                  <a:pt x="3113537" y="1792699"/>
                  <a:pt x="3117121" y="1835433"/>
                </a:cubicBezTo>
                <a:cubicBezTo>
                  <a:pt x="3129522" y="1885767"/>
                  <a:pt x="3115759" y="1938897"/>
                  <a:pt x="3132747" y="1988443"/>
                </a:cubicBezTo>
                <a:cubicBezTo>
                  <a:pt x="3140631" y="2047955"/>
                  <a:pt x="3150021" y="2107467"/>
                  <a:pt x="3163353" y="2166118"/>
                </a:cubicBezTo>
                <a:cubicBezTo>
                  <a:pt x="3171166" y="2236242"/>
                  <a:pt x="3201199" y="2301920"/>
                  <a:pt x="3203206" y="2372904"/>
                </a:cubicBezTo>
                <a:cubicBezTo>
                  <a:pt x="3203349" y="2399864"/>
                  <a:pt x="3216036" y="2424744"/>
                  <a:pt x="3216395" y="2451632"/>
                </a:cubicBezTo>
                <a:cubicBezTo>
                  <a:pt x="3215319" y="2509208"/>
                  <a:pt x="3230013" y="2565422"/>
                  <a:pt x="3231733" y="2622783"/>
                </a:cubicBezTo>
                <a:cubicBezTo>
                  <a:pt x="3245998" y="2663151"/>
                  <a:pt x="3247718" y="2707247"/>
                  <a:pt x="3266569" y="2746037"/>
                </a:cubicBezTo>
                <a:cubicBezTo>
                  <a:pt x="3300974" y="2832437"/>
                  <a:pt x="3344913" y="2914750"/>
                  <a:pt x="3377239" y="3002010"/>
                </a:cubicBezTo>
                <a:cubicBezTo>
                  <a:pt x="3403760" y="3079949"/>
                  <a:pt x="3423256" y="3164485"/>
                  <a:pt x="3405767" y="3246798"/>
                </a:cubicBezTo>
                <a:cubicBezTo>
                  <a:pt x="3397165" y="3289962"/>
                  <a:pt x="3403186" y="3334488"/>
                  <a:pt x="3421106" y="3374569"/>
                </a:cubicBezTo>
                <a:cubicBezTo>
                  <a:pt x="3448988" y="3432575"/>
                  <a:pt x="3465761" y="3498325"/>
                  <a:pt x="3458593" y="3562928"/>
                </a:cubicBezTo>
                <a:cubicBezTo>
                  <a:pt x="3451712" y="3621579"/>
                  <a:pt x="3399746" y="3659437"/>
                  <a:pt x="3383188" y="3714289"/>
                </a:cubicBezTo>
                <a:cubicBezTo>
                  <a:pt x="3371075" y="3742396"/>
                  <a:pt x="3364982" y="3773514"/>
                  <a:pt x="3347636" y="3799040"/>
                </a:cubicBezTo>
                <a:cubicBezTo>
                  <a:pt x="3317532" y="3841200"/>
                  <a:pt x="3255674" y="3835177"/>
                  <a:pt x="3221914" y="3872748"/>
                </a:cubicBezTo>
                <a:cubicBezTo>
                  <a:pt x="3181416" y="3912758"/>
                  <a:pt x="3162565" y="3969975"/>
                  <a:pt x="3119343" y="4007475"/>
                </a:cubicBezTo>
                <a:cubicBezTo>
                  <a:pt x="3098270" y="4023321"/>
                  <a:pt x="3074688" y="4037804"/>
                  <a:pt x="3048095" y="4041174"/>
                </a:cubicBezTo>
                <a:cubicBezTo>
                  <a:pt x="2984159" y="4052718"/>
                  <a:pt x="2918431" y="4070930"/>
                  <a:pt x="2868687" y="4114883"/>
                </a:cubicBezTo>
                <a:cubicBezTo>
                  <a:pt x="2850337" y="4132235"/>
                  <a:pt x="2827042" y="4150518"/>
                  <a:pt x="2828189" y="4178482"/>
                </a:cubicBezTo>
                <a:cubicBezTo>
                  <a:pt x="2824892" y="4261942"/>
                  <a:pt x="2836360" y="4345115"/>
                  <a:pt x="2847183" y="4427643"/>
                </a:cubicBezTo>
                <a:cubicBezTo>
                  <a:pt x="2863813" y="4477548"/>
                  <a:pt x="2868257" y="4530534"/>
                  <a:pt x="2884599" y="4580438"/>
                </a:cubicBezTo>
                <a:cubicBezTo>
                  <a:pt x="2888183" y="4604745"/>
                  <a:pt x="2887394" y="4629482"/>
                  <a:pt x="2886821" y="4654004"/>
                </a:cubicBezTo>
                <a:cubicBezTo>
                  <a:pt x="2887108" y="4683043"/>
                  <a:pt x="2869977" y="4708999"/>
                  <a:pt x="2871984" y="4738181"/>
                </a:cubicBezTo>
                <a:cubicBezTo>
                  <a:pt x="2868758" y="4768439"/>
                  <a:pt x="2885889" y="4795255"/>
                  <a:pt x="2888111" y="4824868"/>
                </a:cubicBezTo>
                <a:cubicBezTo>
                  <a:pt x="2898433" y="4869537"/>
                  <a:pt x="2892770" y="4915569"/>
                  <a:pt x="2896354" y="4960956"/>
                </a:cubicBezTo>
                <a:cubicBezTo>
                  <a:pt x="2904311" y="5046568"/>
                  <a:pt x="2895924" y="5132394"/>
                  <a:pt x="2894992" y="5218076"/>
                </a:cubicBezTo>
                <a:lnTo>
                  <a:pt x="2894921" y="5222737"/>
                </a:lnTo>
                <a:cubicBezTo>
                  <a:pt x="2083459" y="5221733"/>
                  <a:pt x="1271925" y="5222665"/>
                  <a:pt x="460392" y="5222307"/>
                </a:cubicBezTo>
                <a:cubicBezTo>
                  <a:pt x="433513" y="5221949"/>
                  <a:pt x="406419" y="5223884"/>
                  <a:pt x="379611" y="5220156"/>
                </a:cubicBezTo>
                <a:cubicBezTo>
                  <a:pt x="378034" y="5133326"/>
                  <a:pt x="392442" y="5047500"/>
                  <a:pt x="393517" y="4960813"/>
                </a:cubicBezTo>
                <a:cubicBezTo>
                  <a:pt x="405989" y="4899795"/>
                  <a:pt x="399681" y="4837200"/>
                  <a:pt x="405702" y="4775537"/>
                </a:cubicBezTo>
                <a:cubicBezTo>
                  <a:pt x="413085" y="4608187"/>
                  <a:pt x="489780" y="4456324"/>
                  <a:pt x="541961" y="4300159"/>
                </a:cubicBezTo>
                <a:cubicBezTo>
                  <a:pt x="574431" y="4204151"/>
                  <a:pt x="608621" y="4108789"/>
                  <a:pt x="636432" y="4011347"/>
                </a:cubicBezTo>
                <a:cubicBezTo>
                  <a:pt x="640876" y="3973417"/>
                  <a:pt x="664888" y="3940434"/>
                  <a:pt x="658007" y="3901214"/>
                </a:cubicBezTo>
                <a:cubicBezTo>
                  <a:pt x="619588" y="3894187"/>
                  <a:pt x="605826" y="3935702"/>
                  <a:pt x="582459" y="3956925"/>
                </a:cubicBezTo>
                <a:cubicBezTo>
                  <a:pt x="538305" y="3997580"/>
                  <a:pt x="492073" y="4037518"/>
                  <a:pt x="437455" y="4063545"/>
                </a:cubicBezTo>
                <a:cubicBezTo>
                  <a:pt x="403193" y="4075878"/>
                  <a:pt x="365204" y="4090792"/>
                  <a:pt x="328864" y="4077598"/>
                </a:cubicBezTo>
                <a:cubicBezTo>
                  <a:pt x="268296" y="4055228"/>
                  <a:pt x="241847" y="3987040"/>
                  <a:pt x="181638" y="3964024"/>
                </a:cubicBezTo>
                <a:cubicBezTo>
                  <a:pt x="158844" y="3957714"/>
                  <a:pt x="134546" y="3952480"/>
                  <a:pt x="116985" y="3935415"/>
                </a:cubicBezTo>
                <a:cubicBezTo>
                  <a:pt x="83224" y="3903795"/>
                  <a:pt x="64732" y="3858623"/>
                  <a:pt x="55915" y="3813954"/>
                </a:cubicBezTo>
                <a:cubicBezTo>
                  <a:pt x="44232" y="3764623"/>
                  <a:pt x="22012" y="3718591"/>
                  <a:pt x="6744" y="3670623"/>
                </a:cubicBezTo>
                <a:cubicBezTo>
                  <a:pt x="7605" y="3634629"/>
                  <a:pt x="-6014" y="3598922"/>
                  <a:pt x="3232" y="3563358"/>
                </a:cubicBezTo>
                <a:cubicBezTo>
                  <a:pt x="7031" y="3541991"/>
                  <a:pt x="3447" y="3520050"/>
                  <a:pt x="7963" y="3498827"/>
                </a:cubicBezTo>
                <a:cubicBezTo>
                  <a:pt x="20650" y="3456667"/>
                  <a:pt x="35201" y="3413861"/>
                  <a:pt x="34197" y="3369335"/>
                </a:cubicBezTo>
                <a:cubicBezTo>
                  <a:pt x="35774" y="3266444"/>
                  <a:pt x="32262" y="3163481"/>
                  <a:pt x="35201" y="3060662"/>
                </a:cubicBezTo>
                <a:cubicBezTo>
                  <a:pt x="44734" y="3005882"/>
                  <a:pt x="54410" y="2951030"/>
                  <a:pt x="62725" y="2896036"/>
                </a:cubicBezTo>
                <a:cubicBezTo>
                  <a:pt x="69104" y="2859827"/>
                  <a:pt x="81576" y="2824980"/>
                  <a:pt x="86378" y="2788484"/>
                </a:cubicBezTo>
                <a:cubicBezTo>
                  <a:pt x="92758" y="2756864"/>
                  <a:pt x="105014" y="2726821"/>
                  <a:pt x="111824" y="2695344"/>
                </a:cubicBezTo>
                <a:cubicBezTo>
                  <a:pt x="117701" y="2656697"/>
                  <a:pt x="130245" y="2619556"/>
                  <a:pt x="139133" y="2581626"/>
                </a:cubicBezTo>
                <a:cubicBezTo>
                  <a:pt x="143720" y="2540040"/>
                  <a:pt x="153612" y="2499385"/>
                  <a:pt x="162787" y="2458659"/>
                </a:cubicBezTo>
                <a:cubicBezTo>
                  <a:pt x="166657" y="2427254"/>
                  <a:pt x="172320" y="2396207"/>
                  <a:pt x="178484" y="2365304"/>
                </a:cubicBezTo>
                <a:cubicBezTo>
                  <a:pt x="194038" y="2306653"/>
                  <a:pt x="199055" y="2246065"/>
                  <a:pt x="208589" y="2186266"/>
                </a:cubicBezTo>
                <a:cubicBezTo>
                  <a:pt x="232099" y="2111339"/>
                  <a:pt x="215900" y="2022716"/>
                  <a:pt x="267293" y="1957540"/>
                </a:cubicBezTo>
                <a:cubicBezTo>
                  <a:pt x="365204" y="1862823"/>
                  <a:pt x="503542" y="1836437"/>
                  <a:pt x="626254" y="1788540"/>
                </a:cubicBezTo>
                <a:cubicBezTo>
                  <a:pt x="683524" y="1768822"/>
                  <a:pt x="735060" y="1736414"/>
                  <a:pt x="785450" y="1703288"/>
                </a:cubicBezTo>
                <a:cubicBezTo>
                  <a:pt x="830750" y="1672528"/>
                  <a:pt x="883433" y="1654603"/>
                  <a:pt x="936833" y="1644493"/>
                </a:cubicBezTo>
                <a:cubicBezTo>
                  <a:pt x="1007005" y="1617533"/>
                  <a:pt x="1078969" y="1586558"/>
                  <a:pt x="1131509" y="1530918"/>
                </a:cubicBezTo>
                <a:cubicBezTo>
                  <a:pt x="1178314" y="1485029"/>
                  <a:pt x="1217737" y="1422004"/>
                  <a:pt x="1211143" y="1354031"/>
                </a:cubicBezTo>
                <a:cubicBezTo>
                  <a:pt x="1210211" y="1303339"/>
                  <a:pt x="1168566" y="1267488"/>
                  <a:pt x="1153442" y="1221528"/>
                </a:cubicBezTo>
                <a:cubicBezTo>
                  <a:pt x="1130792" y="1162733"/>
                  <a:pt x="1163907" y="1094258"/>
                  <a:pt x="1127997" y="1038977"/>
                </a:cubicBezTo>
                <a:cubicBezTo>
                  <a:pt x="1097390" y="1011945"/>
                  <a:pt x="1051947" y="1006926"/>
                  <a:pt x="1026788" y="973083"/>
                </a:cubicBezTo>
                <a:cubicBezTo>
                  <a:pt x="1004568" y="939599"/>
                  <a:pt x="1007937" y="898084"/>
                  <a:pt x="1006217" y="859939"/>
                </a:cubicBezTo>
                <a:cubicBezTo>
                  <a:pt x="1001988" y="830327"/>
                  <a:pt x="1003780" y="799710"/>
                  <a:pt x="994605" y="770958"/>
                </a:cubicBezTo>
                <a:cubicBezTo>
                  <a:pt x="983423" y="737545"/>
                  <a:pt x="985932" y="701695"/>
                  <a:pt x="988369" y="667135"/>
                </a:cubicBezTo>
                <a:cubicBezTo>
                  <a:pt x="994676" y="661542"/>
                  <a:pt x="1001056" y="655949"/>
                  <a:pt x="1007435" y="650357"/>
                </a:cubicBezTo>
                <a:cubicBezTo>
                  <a:pt x="1027863" y="648206"/>
                  <a:pt x="1042270" y="634582"/>
                  <a:pt x="1051589" y="617231"/>
                </a:cubicBezTo>
                <a:cubicBezTo>
                  <a:pt x="1051158" y="537284"/>
                  <a:pt x="1048005" y="456692"/>
                  <a:pt x="1062197" y="377606"/>
                </a:cubicBezTo>
                <a:cubicBezTo>
                  <a:pt x="1069580" y="342114"/>
                  <a:pt x="1063559" y="305403"/>
                  <a:pt x="1070153" y="269839"/>
                </a:cubicBezTo>
                <a:cubicBezTo>
                  <a:pt x="1084560" y="178205"/>
                  <a:pt x="1144053" y="92522"/>
                  <a:pt x="1228775" y="52871"/>
                </a:cubicBezTo>
                <a:cubicBezTo>
                  <a:pt x="1281889" y="36954"/>
                  <a:pt x="1336364" y="23330"/>
                  <a:pt x="1392057" y="21394"/>
                </a:cubicBezTo>
                <a:close/>
              </a:path>
            </a:pathLst>
          </a:custGeom>
          <a:solidFill>
            <a:schemeClr val="tx1"/>
          </a:solidFill>
          <a:ln w="63500" cap="flat">
            <a:solidFill>
              <a:schemeClr val="bg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9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4A4FAE-CC81-71FB-7C81-A6CB864650CC}"/>
              </a:ext>
            </a:extLst>
          </p:cNvPr>
          <p:cNvCxnSpPr/>
          <p:nvPr/>
        </p:nvCxnSpPr>
        <p:spPr>
          <a:xfrm>
            <a:off x="4393740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81B75242-6321-6411-6255-AF5510BDD1FD}"/>
              </a:ext>
            </a:extLst>
          </p:cNvPr>
          <p:cNvSpPr/>
          <p:nvPr/>
        </p:nvSpPr>
        <p:spPr>
          <a:xfrm flipV="1">
            <a:off x="745170" y="737603"/>
            <a:ext cx="3247650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D7154CE8-40F7-252D-0189-F102FAE82545}"/>
              </a:ext>
            </a:extLst>
          </p:cNvPr>
          <p:cNvSpPr/>
          <p:nvPr/>
        </p:nvSpPr>
        <p:spPr>
          <a:xfrm flipV="1">
            <a:off x="630057" y="625474"/>
            <a:ext cx="3247650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52DDBA4B-2B53-3663-BADB-466493B64E98}"/>
              </a:ext>
            </a:extLst>
          </p:cNvPr>
          <p:cNvSpPr txBox="1"/>
          <p:nvPr/>
        </p:nvSpPr>
        <p:spPr>
          <a:xfrm>
            <a:off x="859490" y="602453"/>
            <a:ext cx="2503120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</a:rPr>
              <a:t>抽奖环节</a:t>
            </a: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F980CE46-AE3F-F4DA-AFB1-8840FA9C3C43}"/>
              </a:ext>
            </a:extLst>
          </p:cNvPr>
          <p:cNvGrpSpPr/>
          <p:nvPr/>
        </p:nvGrpSpPr>
        <p:grpSpPr>
          <a:xfrm>
            <a:off x="3075975" y="745308"/>
            <a:ext cx="524870" cy="436806"/>
            <a:chOff x="3277114" y="745308"/>
            <a:chExt cx="524870" cy="436806"/>
          </a:xfrm>
        </p:grpSpPr>
        <p:sp>
          <p:nvSpPr>
            <p:cNvPr id="134" name="平行四边形 133">
              <a:extLst>
                <a:ext uri="{FF2B5EF4-FFF2-40B4-BE49-F238E27FC236}">
                  <a16:creationId xmlns:a16="http://schemas.microsoft.com/office/drawing/2014/main" id="{44C19A74-2EA7-27A1-9DB8-E20D360D52C0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5" name="平行四边形 134">
              <a:extLst>
                <a:ext uri="{FF2B5EF4-FFF2-40B4-BE49-F238E27FC236}">
                  <a16:creationId xmlns:a16="http://schemas.microsoft.com/office/drawing/2014/main" id="{ED786162-3811-5B42-C22C-AC2166908CC8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6" name="平行四边形 135">
              <a:extLst>
                <a:ext uri="{FF2B5EF4-FFF2-40B4-BE49-F238E27FC236}">
                  <a16:creationId xmlns:a16="http://schemas.microsoft.com/office/drawing/2014/main" id="{348698FD-32B0-5AD3-9799-EE7759A7E469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  <p:sp>
          <p:nvSpPr>
            <p:cNvPr id="137" name="平行四边形 136">
              <a:extLst>
                <a:ext uri="{FF2B5EF4-FFF2-40B4-BE49-F238E27FC236}">
                  <a16:creationId xmlns:a16="http://schemas.microsoft.com/office/drawing/2014/main" id="{69093040-CE0C-2606-1F49-D4A094193FC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D01E5FA-E443-F14E-ECC5-CC4BD6E6C2F3}"/>
              </a:ext>
            </a:extLst>
          </p:cNvPr>
          <p:cNvGrpSpPr/>
          <p:nvPr/>
        </p:nvGrpSpPr>
        <p:grpSpPr>
          <a:xfrm flipV="1">
            <a:off x="7840298" y="2548595"/>
            <a:ext cx="1697604" cy="526124"/>
            <a:chOff x="6879" y="2679"/>
            <a:chExt cx="4178" cy="914"/>
          </a:xfrm>
        </p:grpSpPr>
        <p:sp>
          <p:nvSpPr>
            <p:cNvPr id="42" name="任意多边形: 形状 55">
              <a:extLst>
                <a:ext uri="{FF2B5EF4-FFF2-40B4-BE49-F238E27FC236}">
                  <a16:creationId xmlns:a16="http://schemas.microsoft.com/office/drawing/2014/main" id="{F8D88557-2DC0-4EEF-CFD7-A41A8B3DD1AF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3" name="任意多边形: 形状 55">
              <a:extLst>
                <a:ext uri="{FF2B5EF4-FFF2-40B4-BE49-F238E27FC236}">
                  <a16:creationId xmlns:a16="http://schemas.microsoft.com/office/drawing/2014/main" id="{31D1EA86-3138-484F-2960-9D4760B3B83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任意多边形: 形状 55">
              <a:extLst>
                <a:ext uri="{FF2B5EF4-FFF2-40B4-BE49-F238E27FC236}">
                  <a16:creationId xmlns:a16="http://schemas.microsoft.com/office/drawing/2014/main" id="{34B7459E-1E94-8200-FF23-20A92F847217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3" name="图形 22">
            <a:extLst>
              <a:ext uri="{FF2B5EF4-FFF2-40B4-BE49-F238E27FC236}">
                <a16:creationId xmlns:a16="http://schemas.microsoft.com/office/drawing/2014/main" id="{3373C4F6-86E6-0FC2-925C-861493172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0932" y="2279972"/>
            <a:ext cx="2532768" cy="403873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DE2113-B307-986F-EE94-DCEEC64AA88D}"/>
              </a:ext>
            </a:extLst>
          </p:cNvPr>
          <p:cNvGrpSpPr/>
          <p:nvPr/>
        </p:nvGrpSpPr>
        <p:grpSpPr>
          <a:xfrm flipV="1">
            <a:off x="2654098" y="3203531"/>
            <a:ext cx="1382399" cy="428435"/>
            <a:chOff x="6879" y="2679"/>
            <a:chExt cx="4178" cy="914"/>
          </a:xfrm>
        </p:grpSpPr>
        <p:sp>
          <p:nvSpPr>
            <p:cNvPr id="26" name="任意多边形: 形状 55">
              <a:extLst>
                <a:ext uri="{FF2B5EF4-FFF2-40B4-BE49-F238E27FC236}">
                  <a16:creationId xmlns:a16="http://schemas.microsoft.com/office/drawing/2014/main" id="{8B9EA268-DDF6-629E-FB5A-295D8CCE3071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7" name="任意多边形: 形状 55">
              <a:extLst>
                <a:ext uri="{FF2B5EF4-FFF2-40B4-BE49-F238E27FC236}">
                  <a16:creationId xmlns:a16="http://schemas.microsoft.com/office/drawing/2014/main" id="{FBA984DA-8EDD-D5BC-AA25-8A55AA6772C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8" name="任意多边形: 形状 55">
              <a:extLst>
                <a:ext uri="{FF2B5EF4-FFF2-40B4-BE49-F238E27FC236}">
                  <a16:creationId xmlns:a16="http://schemas.microsoft.com/office/drawing/2014/main" id="{DCEC5CE3-25A2-9037-E85B-048C0D954DD4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BEB3BCE-58A1-2879-37C9-58861B89DC64}"/>
              </a:ext>
            </a:extLst>
          </p:cNvPr>
          <p:cNvSpPr/>
          <p:nvPr/>
        </p:nvSpPr>
        <p:spPr>
          <a:xfrm>
            <a:off x="3401822" y="1669416"/>
            <a:ext cx="5336523" cy="2826384"/>
          </a:xfrm>
          <a:prstGeom prst="roundRect">
            <a:avLst/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6731D1C-4826-2223-CBAB-3F6E81F77BF9}"/>
              </a:ext>
            </a:extLst>
          </p:cNvPr>
          <p:cNvSpPr/>
          <p:nvPr/>
        </p:nvSpPr>
        <p:spPr>
          <a:xfrm>
            <a:off x="3296932" y="1564329"/>
            <a:ext cx="5598122" cy="2826384"/>
          </a:xfrm>
          <a:prstGeom prst="round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CC7E7F-375A-9DE4-DE95-17A42CFB6CBD}"/>
              </a:ext>
            </a:extLst>
          </p:cNvPr>
          <p:cNvSpPr/>
          <p:nvPr/>
        </p:nvSpPr>
        <p:spPr>
          <a:xfrm>
            <a:off x="4196763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3E5BC9F-112C-4926-0C15-50876A7EB963}"/>
              </a:ext>
            </a:extLst>
          </p:cNvPr>
          <p:cNvGrpSpPr/>
          <p:nvPr/>
        </p:nvGrpSpPr>
        <p:grpSpPr>
          <a:xfrm>
            <a:off x="4326488" y="1329910"/>
            <a:ext cx="138608" cy="196145"/>
            <a:chOff x="6218864" y="782882"/>
            <a:chExt cx="138636" cy="19362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4C727989-E1BB-F147-0E90-E9677B3657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CF6E506E-A874-742A-1DF6-EF4957A2BB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08CADDD-B53D-A5BA-8929-EF5BAB50B53A}"/>
              </a:ext>
            </a:extLst>
          </p:cNvPr>
          <p:cNvSpPr/>
          <p:nvPr/>
        </p:nvSpPr>
        <p:spPr>
          <a:xfrm>
            <a:off x="4206549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89173BA-5C0F-0840-4650-C98BE0ABF8D1}"/>
              </a:ext>
            </a:extLst>
          </p:cNvPr>
          <p:cNvSpPr/>
          <p:nvPr/>
        </p:nvSpPr>
        <p:spPr>
          <a:xfrm>
            <a:off x="4326877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1D4450D-7CFB-0241-BC60-68121DC9C6A7}"/>
              </a:ext>
            </a:extLst>
          </p:cNvPr>
          <p:cNvSpPr/>
          <p:nvPr/>
        </p:nvSpPr>
        <p:spPr>
          <a:xfrm>
            <a:off x="4469443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163D04F-8BF9-6EA4-8795-3EEFCEF615D1}"/>
              </a:ext>
            </a:extLst>
          </p:cNvPr>
          <p:cNvCxnSpPr/>
          <p:nvPr/>
        </p:nvCxnSpPr>
        <p:spPr>
          <a:xfrm>
            <a:off x="4195506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85165A48-1278-AC2C-53ED-119B7FCFD70A}"/>
              </a:ext>
            </a:extLst>
          </p:cNvPr>
          <p:cNvSpPr txBox="1"/>
          <p:nvPr/>
        </p:nvSpPr>
        <p:spPr>
          <a:xfrm>
            <a:off x="3600845" y="3731964"/>
            <a:ext cx="497700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en-US" sz="4000" dirty="0">
                <a:ln>
                  <a:solidFill>
                    <a:schemeClr val="accent4"/>
                  </a:solidFill>
                </a:ln>
                <a:solidFill>
                  <a:schemeClr val="bg1"/>
                </a:solidFill>
                <a:latin typeface="+mj-lt"/>
              </a:rPr>
              <a:t>THE FIRST PRIZE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B081967-98C3-50E6-8B27-4B490B35C54C}"/>
              </a:ext>
            </a:extLst>
          </p:cNvPr>
          <p:cNvSpPr/>
          <p:nvPr/>
        </p:nvSpPr>
        <p:spPr>
          <a:xfrm>
            <a:off x="7535547" y="1431852"/>
            <a:ext cx="393955" cy="245196"/>
          </a:xfrm>
          <a:prstGeom prst="rect">
            <a:avLst/>
          </a:prstGeom>
          <a:solidFill>
            <a:schemeClr val="accent4"/>
          </a:solidFill>
          <a:ln w="12573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29AEA65-9632-C5C6-2AF6-7A0ABB83FEFA}"/>
              </a:ext>
            </a:extLst>
          </p:cNvPr>
          <p:cNvGrpSpPr/>
          <p:nvPr/>
        </p:nvGrpSpPr>
        <p:grpSpPr>
          <a:xfrm>
            <a:off x="7665272" y="1329910"/>
            <a:ext cx="138608" cy="196145"/>
            <a:chOff x="6218864" y="782882"/>
            <a:chExt cx="138636" cy="193624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2300B323-2BD0-FD85-7C3E-9F4E1EE325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218864" y="782883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255042CB-8497-B693-A60F-727B23F792B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78759" y="782882"/>
              <a:ext cx="78741" cy="193623"/>
            </a:xfrm>
            <a:prstGeom prst="roundRect">
              <a:avLst>
                <a:gd name="adj" fmla="val 50000"/>
              </a:avLst>
            </a:prstGeom>
            <a:noFill/>
            <a:ln w="12573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350" tIns="30175" rIns="60350" bIns="3017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18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21B7FD8E-A778-E433-F569-C15E7201FDB1}"/>
              </a:ext>
            </a:extLst>
          </p:cNvPr>
          <p:cNvSpPr/>
          <p:nvPr/>
        </p:nvSpPr>
        <p:spPr>
          <a:xfrm>
            <a:off x="7545333" y="1435514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29DB532-681F-AAAB-C5AD-8916E2DC0724}"/>
              </a:ext>
            </a:extLst>
          </p:cNvPr>
          <p:cNvSpPr/>
          <p:nvPr/>
        </p:nvSpPr>
        <p:spPr>
          <a:xfrm>
            <a:off x="7665661" y="1435514"/>
            <a:ext cx="150409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DE21F29-2A21-8801-049A-E752A54AC18C}"/>
              </a:ext>
            </a:extLst>
          </p:cNvPr>
          <p:cNvSpPr/>
          <p:nvPr/>
        </p:nvSpPr>
        <p:spPr>
          <a:xfrm>
            <a:off x="7808227" y="1435260"/>
            <a:ext cx="118681" cy="143619"/>
          </a:xfrm>
          <a:prstGeom prst="rect">
            <a:avLst/>
          </a:prstGeom>
          <a:solidFill>
            <a:schemeClr val="accent4"/>
          </a:solidFill>
          <a:ln w="8382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350" tIns="30175" rIns="60350" bIns="3017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1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531DAD63-7C54-1ACC-F99C-DE2B2E37D72C}"/>
              </a:ext>
            </a:extLst>
          </p:cNvPr>
          <p:cNvCxnSpPr/>
          <p:nvPr/>
        </p:nvCxnSpPr>
        <p:spPr>
          <a:xfrm>
            <a:off x="7534290" y="1578878"/>
            <a:ext cx="400240" cy="0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37537FA-6272-CCA6-AA20-09B5F7B9AE3E}"/>
              </a:ext>
            </a:extLst>
          </p:cNvPr>
          <p:cNvCxnSpPr/>
          <p:nvPr/>
        </p:nvCxnSpPr>
        <p:spPr>
          <a:xfrm>
            <a:off x="7732524" y="467280"/>
            <a:ext cx="0" cy="869454"/>
          </a:xfrm>
          <a:prstGeom prst="line">
            <a:avLst/>
          </a:prstGeom>
          <a:ln w="1886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星形: 四角 57">
            <a:extLst>
              <a:ext uri="{FF2B5EF4-FFF2-40B4-BE49-F238E27FC236}">
                <a16:creationId xmlns:a16="http://schemas.microsoft.com/office/drawing/2014/main" id="{CECE9FE4-A07D-DCD2-777A-1E633B57CE0D}"/>
              </a:ext>
            </a:extLst>
          </p:cNvPr>
          <p:cNvSpPr/>
          <p:nvPr/>
        </p:nvSpPr>
        <p:spPr>
          <a:xfrm rot="677810">
            <a:off x="4122473" y="2768681"/>
            <a:ext cx="657100" cy="657098"/>
          </a:xfrm>
          <a:prstGeom prst="star4">
            <a:avLst>
              <a:gd name="adj" fmla="val 18287"/>
            </a:avLst>
          </a:prstGeom>
          <a:solidFill>
            <a:schemeClr val="accent3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4719ECB-48E2-F6F2-3743-84D7FA382F2B}"/>
              </a:ext>
            </a:extLst>
          </p:cNvPr>
          <p:cNvSpPr txBox="1"/>
          <p:nvPr/>
        </p:nvSpPr>
        <p:spPr>
          <a:xfrm>
            <a:off x="4808704" y="2257921"/>
            <a:ext cx="276607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6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一等奖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AF9424D-D28B-4839-DCC6-12D8DFF9EC66}"/>
              </a:ext>
            </a:extLst>
          </p:cNvPr>
          <p:cNvSpPr txBox="1"/>
          <p:nvPr/>
        </p:nvSpPr>
        <p:spPr>
          <a:xfrm>
            <a:off x="4768218" y="2220130"/>
            <a:ext cx="2766072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dist"/>
            <a:r>
              <a:rPr lang="zh-CN" altLang="en-US" sz="6000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latin typeface="+mj-ea"/>
                <a:ea typeface="+mj-ea"/>
              </a:rPr>
              <a:t>一等奖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2" name="星形: 四角 61">
            <a:extLst>
              <a:ext uri="{FF2B5EF4-FFF2-40B4-BE49-F238E27FC236}">
                <a16:creationId xmlns:a16="http://schemas.microsoft.com/office/drawing/2014/main" id="{8EE6E620-3B86-E2A6-7265-E7CD3DB5A323}"/>
              </a:ext>
            </a:extLst>
          </p:cNvPr>
          <p:cNvSpPr/>
          <p:nvPr/>
        </p:nvSpPr>
        <p:spPr>
          <a:xfrm rot="20509192">
            <a:off x="7583228" y="1982215"/>
            <a:ext cx="493027" cy="493027"/>
          </a:xfrm>
          <a:prstGeom prst="star4">
            <a:avLst>
              <a:gd name="adj" fmla="val 18287"/>
            </a:avLst>
          </a:prstGeom>
          <a:solidFill>
            <a:schemeClr val="accent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3FB2FC0-622B-81F6-3484-D36A3971EF38}"/>
              </a:ext>
            </a:extLst>
          </p:cNvPr>
          <p:cNvGrpSpPr/>
          <p:nvPr/>
        </p:nvGrpSpPr>
        <p:grpSpPr>
          <a:xfrm flipV="1">
            <a:off x="2864752" y="2002938"/>
            <a:ext cx="1074140" cy="332899"/>
            <a:chOff x="6879" y="2679"/>
            <a:chExt cx="4178" cy="914"/>
          </a:xfrm>
        </p:grpSpPr>
        <p:sp>
          <p:nvSpPr>
            <p:cNvPr id="64" name="任意多边形: 形状 55">
              <a:extLst>
                <a:ext uri="{FF2B5EF4-FFF2-40B4-BE49-F238E27FC236}">
                  <a16:creationId xmlns:a16="http://schemas.microsoft.com/office/drawing/2014/main" id="{FB222CF7-07CF-4689-0B62-8F418452444A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5" name="任意多边形: 形状 55">
              <a:extLst>
                <a:ext uri="{FF2B5EF4-FFF2-40B4-BE49-F238E27FC236}">
                  <a16:creationId xmlns:a16="http://schemas.microsoft.com/office/drawing/2014/main" id="{EE781C65-C506-23DE-BA00-C9B60A743CB3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66" name="任意多边形: 形状 55">
              <a:extLst>
                <a:ext uri="{FF2B5EF4-FFF2-40B4-BE49-F238E27FC236}">
                  <a16:creationId xmlns:a16="http://schemas.microsoft.com/office/drawing/2014/main" id="{593A15A0-99AF-901F-5A99-E23EE3ABFD70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4" name="图形 23">
            <a:extLst>
              <a:ext uri="{FF2B5EF4-FFF2-40B4-BE49-F238E27FC236}">
                <a16:creationId xmlns:a16="http://schemas.microsoft.com/office/drawing/2014/main" id="{AC5E2BF2-C628-F6CA-C530-7132581E2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8032" y="2149951"/>
            <a:ext cx="2418012" cy="4175841"/>
          </a:xfrm>
          <a:prstGeom prst="rect">
            <a:avLst/>
          </a:prstGeom>
        </p:spPr>
      </p:pic>
      <p:grpSp>
        <p:nvGrpSpPr>
          <p:cNvPr id="70" name="图形 66">
            <a:extLst>
              <a:ext uri="{FF2B5EF4-FFF2-40B4-BE49-F238E27FC236}">
                <a16:creationId xmlns:a16="http://schemas.microsoft.com/office/drawing/2014/main" id="{AD5C67D8-E72B-8A1A-E6AA-67E474FDC2E6}"/>
              </a:ext>
            </a:extLst>
          </p:cNvPr>
          <p:cNvGrpSpPr/>
          <p:nvPr/>
        </p:nvGrpSpPr>
        <p:grpSpPr>
          <a:xfrm>
            <a:off x="4341787" y="5049798"/>
            <a:ext cx="1167704" cy="1272400"/>
            <a:chOff x="4341787" y="5049798"/>
            <a:chExt cx="1167704" cy="1272400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F73E88B-C8AD-1E74-554E-2463EA4E67F3}"/>
                </a:ext>
              </a:extLst>
            </p:cNvPr>
            <p:cNvSpPr/>
            <p:nvPr/>
          </p:nvSpPr>
          <p:spPr>
            <a:xfrm>
              <a:off x="4341787" y="5319279"/>
              <a:ext cx="867072" cy="1002875"/>
            </a:xfrm>
            <a:custGeom>
              <a:avLst/>
              <a:gdLst>
                <a:gd name="connsiteX0" fmla="*/ 73745 w 867072"/>
                <a:gd name="connsiteY0" fmla="*/ 176120 h 1002875"/>
                <a:gd name="connsiteX1" fmla="*/ 85705 w 867072"/>
                <a:gd name="connsiteY1" fmla="*/ 45081 h 1002875"/>
                <a:gd name="connsiteX2" fmla="*/ 135080 w 867072"/>
                <a:gd name="connsiteY2" fmla="*/ 0 h 1002875"/>
                <a:gd name="connsiteX3" fmla="*/ 867072 w 867072"/>
                <a:gd name="connsiteY3" fmla="*/ 0 h 1002875"/>
                <a:gd name="connsiteX4" fmla="*/ 758027 w 867072"/>
                <a:gd name="connsiteY4" fmla="*/ 1002876 h 1002875"/>
                <a:gd name="connsiteX5" fmla="*/ 16922 w 867072"/>
                <a:gd name="connsiteY5" fmla="*/ 1002876 h 1002875"/>
                <a:gd name="connsiteX6" fmla="*/ 4486 w 867072"/>
                <a:gd name="connsiteY6" fmla="*/ 997435 h 1002875"/>
                <a:gd name="connsiteX7" fmla="*/ 55 w 867072"/>
                <a:gd name="connsiteY7" fmla="*/ 984607 h 1002875"/>
                <a:gd name="connsiteX8" fmla="*/ 68575 w 867072"/>
                <a:gd name="connsiteY8" fmla="*/ 232855 h 10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072" h="1002875">
                  <a:moveTo>
                    <a:pt x="73745" y="176120"/>
                  </a:moveTo>
                  <a:lnTo>
                    <a:pt x="85705" y="45081"/>
                  </a:lnTo>
                  <a:cubicBezTo>
                    <a:pt x="88037" y="19552"/>
                    <a:pt x="109443" y="0"/>
                    <a:pt x="135080" y="0"/>
                  </a:cubicBezTo>
                  <a:lnTo>
                    <a:pt x="867072" y="0"/>
                  </a:lnTo>
                  <a:lnTo>
                    <a:pt x="758027" y="1002876"/>
                  </a:lnTo>
                  <a:lnTo>
                    <a:pt x="16922" y="1002876"/>
                  </a:lnTo>
                  <a:cubicBezTo>
                    <a:pt x="12199" y="1002876"/>
                    <a:pt x="7690" y="1000909"/>
                    <a:pt x="4486" y="997435"/>
                  </a:cubicBezTo>
                  <a:cubicBezTo>
                    <a:pt x="1282" y="993965"/>
                    <a:pt x="-325" y="989316"/>
                    <a:pt x="55" y="984607"/>
                  </a:cubicBezTo>
                  <a:lnTo>
                    <a:pt x="68575" y="232855"/>
                  </a:lnTo>
                </a:path>
              </a:pathLst>
            </a:custGeom>
            <a:solidFill>
              <a:schemeClr val="accent5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79EEDF36-BE12-B80A-812C-D771BDA0A24F}"/>
                </a:ext>
              </a:extLst>
            </p:cNvPr>
            <p:cNvSpPr/>
            <p:nvPr/>
          </p:nvSpPr>
          <p:spPr>
            <a:xfrm>
              <a:off x="4752657" y="5049798"/>
              <a:ext cx="386850" cy="269480"/>
            </a:xfrm>
            <a:custGeom>
              <a:avLst/>
              <a:gdLst>
                <a:gd name="connsiteX0" fmla="*/ 0 w 386850"/>
                <a:gd name="connsiteY0" fmla="*/ 269481 h 269480"/>
                <a:gd name="connsiteX1" fmla="*/ 0 w 386850"/>
                <a:gd name="connsiteY1" fmla="*/ 193425 h 269480"/>
                <a:gd name="connsiteX2" fmla="*/ 193425 w 386850"/>
                <a:gd name="connsiteY2" fmla="*/ 0 h 269480"/>
                <a:gd name="connsiteX3" fmla="*/ 193425 w 386850"/>
                <a:gd name="connsiteY3" fmla="*/ 0 h 269480"/>
                <a:gd name="connsiteX4" fmla="*/ 386850 w 386850"/>
                <a:gd name="connsiteY4" fmla="*/ 193425 h 269480"/>
                <a:gd name="connsiteX5" fmla="*/ 386850 w 386850"/>
                <a:gd name="connsiteY5" fmla="*/ 269481 h 26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50" h="269480">
                  <a:moveTo>
                    <a:pt x="0" y="269481"/>
                  </a:moveTo>
                  <a:lnTo>
                    <a:pt x="0" y="193425"/>
                  </a:lnTo>
                  <a:cubicBezTo>
                    <a:pt x="0" y="86599"/>
                    <a:pt x="86601" y="0"/>
                    <a:pt x="193425" y="0"/>
                  </a:cubicBezTo>
                  <a:lnTo>
                    <a:pt x="193425" y="0"/>
                  </a:lnTo>
                  <a:cubicBezTo>
                    <a:pt x="300249" y="0"/>
                    <a:pt x="386850" y="86599"/>
                    <a:pt x="386850" y="193425"/>
                  </a:cubicBezTo>
                  <a:lnTo>
                    <a:pt x="386850" y="269481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3" name="图形 66">
              <a:extLst>
                <a:ext uri="{FF2B5EF4-FFF2-40B4-BE49-F238E27FC236}">
                  <a16:creationId xmlns:a16="http://schemas.microsoft.com/office/drawing/2014/main" id="{8C1F8D6F-F91C-99A5-9C41-26C87429899D}"/>
                </a:ext>
              </a:extLst>
            </p:cNvPr>
            <p:cNvGrpSpPr/>
            <p:nvPr/>
          </p:nvGrpSpPr>
          <p:grpSpPr>
            <a:xfrm>
              <a:off x="4581356" y="5397438"/>
              <a:ext cx="439028" cy="52135"/>
              <a:chOff x="4581356" y="5397438"/>
              <a:chExt cx="439028" cy="52135"/>
            </a:xfrm>
            <a:solidFill>
              <a:srgbClr val="FF81AF"/>
            </a:solidFill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ED73965-A04F-91EF-9104-413651173AEE}"/>
                  </a:ext>
                </a:extLst>
              </p:cNvPr>
              <p:cNvSpPr/>
              <p:nvPr/>
            </p:nvSpPr>
            <p:spPr>
              <a:xfrm>
                <a:off x="4581356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2 w 52134"/>
                  <a:gd name="connsiteY1" fmla="*/ 52215 h 52135"/>
                  <a:gd name="connsiteX2" fmla="*/ 55 w 52134"/>
                  <a:gd name="connsiteY2" fmla="*/ 26148 h 52135"/>
                  <a:gd name="connsiteX3" fmla="*/ 26122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2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2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D2A5C173-5379-CB89-1B21-F477ECDCC0F8}"/>
                  </a:ext>
                </a:extLst>
              </p:cNvPr>
              <p:cNvSpPr/>
              <p:nvPr/>
            </p:nvSpPr>
            <p:spPr>
              <a:xfrm>
                <a:off x="4968250" y="5397438"/>
                <a:ext cx="52134" cy="52135"/>
              </a:xfrm>
              <a:custGeom>
                <a:avLst/>
                <a:gdLst>
                  <a:gd name="connsiteX0" fmla="*/ 52190 w 52134"/>
                  <a:gd name="connsiteY0" fmla="*/ 26148 h 52135"/>
                  <a:gd name="connsiteX1" fmla="*/ 26123 w 52134"/>
                  <a:gd name="connsiteY1" fmla="*/ 52215 h 52135"/>
                  <a:gd name="connsiteX2" fmla="*/ 55 w 52134"/>
                  <a:gd name="connsiteY2" fmla="*/ 26148 h 52135"/>
                  <a:gd name="connsiteX3" fmla="*/ 26123 w 52134"/>
                  <a:gd name="connsiteY3" fmla="*/ 80 h 52135"/>
                  <a:gd name="connsiteX4" fmla="*/ 52190 w 52134"/>
                  <a:gd name="connsiteY4" fmla="*/ 26148 h 5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34" h="52135">
                    <a:moveTo>
                      <a:pt x="52190" y="26148"/>
                    </a:moveTo>
                    <a:cubicBezTo>
                      <a:pt x="52190" y="40544"/>
                      <a:pt x="40519" y="52215"/>
                      <a:pt x="26123" y="52215"/>
                    </a:cubicBezTo>
                    <a:cubicBezTo>
                      <a:pt x="11726" y="52215"/>
                      <a:pt x="55" y="40544"/>
                      <a:pt x="55" y="26148"/>
                    </a:cubicBezTo>
                    <a:cubicBezTo>
                      <a:pt x="55" y="11751"/>
                      <a:pt x="11726" y="80"/>
                      <a:pt x="26123" y="80"/>
                    </a:cubicBezTo>
                    <a:cubicBezTo>
                      <a:pt x="40519" y="80"/>
                      <a:pt x="52190" y="11751"/>
                      <a:pt x="52190" y="26148"/>
                    </a:cubicBezTo>
                    <a:close/>
                  </a:path>
                </a:pathLst>
              </a:custGeom>
              <a:solidFill>
                <a:srgbClr val="FF81AF"/>
              </a:solidFill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29957AD7-7039-8BAD-1532-D17F4F37BA05}"/>
                </a:ext>
              </a:extLst>
            </p:cNvPr>
            <p:cNvSpPr/>
            <p:nvPr/>
          </p:nvSpPr>
          <p:spPr>
            <a:xfrm>
              <a:off x="4607424" y="5049798"/>
              <a:ext cx="386894" cy="373707"/>
            </a:xfrm>
            <a:custGeom>
              <a:avLst/>
              <a:gdLst>
                <a:gd name="connsiteX0" fmla="*/ 0 w 386894"/>
                <a:gd name="connsiteY0" fmla="*/ 371823 h 373707"/>
                <a:gd name="connsiteX1" fmla="*/ 0 w 386894"/>
                <a:gd name="connsiteY1" fmla="*/ 193425 h 373707"/>
                <a:gd name="connsiteX2" fmla="*/ 193425 w 386894"/>
                <a:gd name="connsiteY2" fmla="*/ 0 h 373707"/>
                <a:gd name="connsiteX3" fmla="*/ 193425 w 386894"/>
                <a:gd name="connsiteY3" fmla="*/ 0 h 373707"/>
                <a:gd name="connsiteX4" fmla="*/ 386894 w 386894"/>
                <a:gd name="connsiteY4" fmla="*/ 193425 h 373707"/>
                <a:gd name="connsiteX5" fmla="*/ 386894 w 386894"/>
                <a:gd name="connsiteY5" fmla="*/ 373707 h 37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894" h="373707">
                  <a:moveTo>
                    <a:pt x="0" y="371823"/>
                  </a:moveTo>
                  <a:lnTo>
                    <a:pt x="0" y="193425"/>
                  </a:lnTo>
                  <a:cubicBezTo>
                    <a:pt x="0" y="86599"/>
                    <a:pt x="86599" y="0"/>
                    <a:pt x="193425" y="0"/>
                  </a:cubicBezTo>
                  <a:lnTo>
                    <a:pt x="193425" y="0"/>
                  </a:lnTo>
                  <a:cubicBezTo>
                    <a:pt x="300258" y="0"/>
                    <a:pt x="386868" y="86592"/>
                    <a:pt x="386894" y="193425"/>
                  </a:cubicBezTo>
                  <a:lnTo>
                    <a:pt x="386894" y="373707"/>
                  </a:lnTo>
                </a:path>
              </a:pathLst>
            </a:custGeom>
            <a:noFill/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77" name="图形 66">
              <a:extLst>
                <a:ext uri="{FF2B5EF4-FFF2-40B4-BE49-F238E27FC236}">
                  <a16:creationId xmlns:a16="http://schemas.microsoft.com/office/drawing/2014/main" id="{A69EC724-F295-B52C-E71D-E1730C2AC986}"/>
                </a:ext>
              </a:extLst>
            </p:cNvPr>
            <p:cNvGrpSpPr/>
            <p:nvPr/>
          </p:nvGrpSpPr>
          <p:grpSpPr>
            <a:xfrm>
              <a:off x="4823937" y="6055434"/>
              <a:ext cx="96734" cy="100151"/>
              <a:chOff x="4823937" y="6055434"/>
              <a:chExt cx="96734" cy="100151"/>
            </a:xfrm>
          </p:grpSpPr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04A2D08E-6F75-99E2-74AB-BD30AB03FB47}"/>
                  </a:ext>
                </a:extLst>
              </p:cNvPr>
              <p:cNvSpPr/>
              <p:nvPr/>
            </p:nvSpPr>
            <p:spPr>
              <a:xfrm>
                <a:off x="4823937" y="6094163"/>
                <a:ext cx="32814" cy="58969"/>
              </a:xfrm>
              <a:custGeom>
                <a:avLst/>
                <a:gdLst>
                  <a:gd name="connsiteX0" fmla="*/ 110 w 32814"/>
                  <a:gd name="connsiteY0" fmla="*/ 230 h 58969"/>
                  <a:gd name="connsiteX1" fmla="*/ 32924 w 32814"/>
                  <a:gd name="connsiteY1" fmla="*/ 59200 h 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14" h="58969">
                    <a:moveTo>
                      <a:pt x="110" y="230"/>
                    </a:moveTo>
                    <a:lnTo>
                      <a:pt x="32924" y="59200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71BAD675-C15C-C008-513A-77C53BAA059F}"/>
                  </a:ext>
                </a:extLst>
              </p:cNvPr>
              <p:cNvSpPr/>
              <p:nvPr/>
            </p:nvSpPr>
            <p:spPr>
              <a:xfrm>
                <a:off x="4848427" y="6055434"/>
                <a:ext cx="55727" cy="100151"/>
              </a:xfrm>
              <a:custGeom>
                <a:avLst/>
                <a:gdLst>
                  <a:gd name="connsiteX0" fmla="*/ 110 w 55727"/>
                  <a:gd name="connsiteY0" fmla="*/ 230 h 100151"/>
                  <a:gd name="connsiteX1" fmla="*/ 55837 w 55727"/>
                  <a:gd name="connsiteY1" fmla="*/ 100382 h 10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27" h="100151">
                    <a:moveTo>
                      <a:pt x="110" y="230"/>
                    </a:moveTo>
                    <a:lnTo>
                      <a:pt x="55837" y="100382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E2399DA9-29FF-3CB9-7F8A-0AE4DB5DDDA8}"/>
                  </a:ext>
                </a:extLst>
              </p:cNvPr>
              <p:cNvSpPr/>
              <p:nvPr/>
            </p:nvSpPr>
            <p:spPr>
              <a:xfrm>
                <a:off x="4902315" y="6069541"/>
                <a:ext cx="18356" cy="33033"/>
              </a:xfrm>
              <a:custGeom>
                <a:avLst/>
                <a:gdLst>
                  <a:gd name="connsiteX0" fmla="*/ 110 w 18356"/>
                  <a:gd name="connsiteY0" fmla="*/ 230 h 33033"/>
                  <a:gd name="connsiteX1" fmla="*/ 18467 w 18356"/>
                  <a:gd name="connsiteY1" fmla="*/ 33263 h 3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356" h="33033">
                    <a:moveTo>
                      <a:pt x="110" y="230"/>
                    </a:moveTo>
                    <a:lnTo>
                      <a:pt x="18467" y="33263"/>
                    </a:lnTo>
                  </a:path>
                </a:pathLst>
              </a:custGeom>
              <a:ln w="655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C111F9D8-1D07-21F8-7909-C9E903858CDA}"/>
                </a:ext>
              </a:extLst>
            </p:cNvPr>
            <p:cNvSpPr/>
            <p:nvPr/>
          </p:nvSpPr>
          <p:spPr>
            <a:xfrm>
              <a:off x="4679449" y="5519057"/>
              <a:ext cx="191716" cy="111717"/>
            </a:xfrm>
            <a:custGeom>
              <a:avLst/>
              <a:gdLst>
                <a:gd name="connsiteX0" fmla="*/ 191716 w 191716"/>
                <a:gd name="connsiteY0" fmla="*/ 55859 h 111717"/>
                <a:gd name="connsiteX1" fmla="*/ 95858 w 191716"/>
                <a:gd name="connsiteY1" fmla="*/ 111718 h 111717"/>
                <a:gd name="connsiteX2" fmla="*/ 0 w 191716"/>
                <a:gd name="connsiteY2" fmla="*/ 55859 h 111717"/>
                <a:gd name="connsiteX3" fmla="*/ 95858 w 191716"/>
                <a:gd name="connsiteY3" fmla="*/ 0 h 111717"/>
                <a:gd name="connsiteX4" fmla="*/ 191716 w 191716"/>
                <a:gd name="connsiteY4" fmla="*/ 55859 h 11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6" h="111717">
                  <a:moveTo>
                    <a:pt x="191716" y="55859"/>
                  </a:moveTo>
                  <a:cubicBezTo>
                    <a:pt x="191716" y="86709"/>
                    <a:pt x="148799" y="111718"/>
                    <a:pt x="95858" y="111718"/>
                  </a:cubicBezTo>
                  <a:cubicBezTo>
                    <a:pt x="42917" y="111718"/>
                    <a:pt x="0" y="86709"/>
                    <a:pt x="0" y="55859"/>
                  </a:cubicBezTo>
                  <a:cubicBezTo>
                    <a:pt x="0" y="25009"/>
                    <a:pt x="42917" y="0"/>
                    <a:pt x="95858" y="0"/>
                  </a:cubicBezTo>
                  <a:cubicBezTo>
                    <a:pt x="148799" y="0"/>
                    <a:pt x="191716" y="25009"/>
                    <a:pt x="191716" y="55859"/>
                  </a:cubicBezTo>
                  <a:close/>
                </a:path>
              </a:pathLst>
            </a:custGeom>
            <a:solidFill>
              <a:srgbClr val="FFFEAA"/>
            </a:solidFill>
            <a:ln w="6557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2" name="图形 66">
              <a:extLst>
                <a:ext uri="{FF2B5EF4-FFF2-40B4-BE49-F238E27FC236}">
                  <a16:creationId xmlns:a16="http://schemas.microsoft.com/office/drawing/2014/main" id="{F434645F-C357-CF2E-4DAB-318D209F4087}"/>
                </a:ext>
              </a:extLst>
            </p:cNvPr>
            <p:cNvGrpSpPr/>
            <p:nvPr/>
          </p:nvGrpSpPr>
          <p:grpSpPr>
            <a:xfrm>
              <a:off x="5099814" y="5319323"/>
              <a:ext cx="409677" cy="1002875"/>
              <a:chOff x="5099814" y="5319323"/>
              <a:chExt cx="409677" cy="1002875"/>
            </a:xfrm>
          </p:grpSpPr>
          <p:grpSp>
            <p:nvGrpSpPr>
              <p:cNvPr id="83" name="图形 66">
                <a:extLst>
                  <a:ext uri="{FF2B5EF4-FFF2-40B4-BE49-F238E27FC236}">
                    <a16:creationId xmlns:a16="http://schemas.microsoft.com/office/drawing/2014/main" id="{CB340B9E-429C-6344-2B2A-C1D3A8964613}"/>
                  </a:ext>
                </a:extLst>
              </p:cNvPr>
              <p:cNvGrpSpPr/>
              <p:nvPr/>
            </p:nvGrpSpPr>
            <p:grpSpPr>
              <a:xfrm>
                <a:off x="5099814" y="5319323"/>
                <a:ext cx="409677" cy="1002875"/>
                <a:chOff x="5099814" y="5319323"/>
                <a:chExt cx="409677" cy="1002875"/>
              </a:xfrm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9E62F254-0659-10E8-E742-1A5DA9190F82}"/>
                    </a:ext>
                  </a:extLst>
                </p:cNvPr>
                <p:cNvSpPr/>
                <p:nvPr/>
              </p:nvSpPr>
              <p:spPr>
                <a:xfrm>
                  <a:off x="5099814" y="6174425"/>
                  <a:ext cx="404944" cy="147774"/>
                </a:xfrm>
                <a:custGeom>
                  <a:avLst/>
                  <a:gdLst>
                    <a:gd name="connsiteX0" fmla="*/ 405117 w 404944"/>
                    <a:gd name="connsiteY0" fmla="*/ 143061 h 147774"/>
                    <a:gd name="connsiteX1" fmla="*/ 393595 w 404944"/>
                    <a:gd name="connsiteY1" fmla="*/ 147836 h 147774"/>
                    <a:gd name="connsiteX2" fmla="*/ 173 w 404944"/>
                    <a:gd name="connsiteY2" fmla="*/ 147836 h 147774"/>
                    <a:gd name="connsiteX3" fmla="*/ 207661 w 404944"/>
                    <a:gd name="connsiteY3" fmla="*/ 62 h 147774"/>
                    <a:gd name="connsiteX4" fmla="*/ 405117 w 404944"/>
                    <a:gd name="connsiteY4" fmla="*/ 143061 h 147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4944" h="147774">
                      <a:moveTo>
                        <a:pt x="405117" y="143061"/>
                      </a:moveTo>
                      <a:cubicBezTo>
                        <a:pt x="402059" y="146115"/>
                        <a:pt x="397916" y="147832"/>
                        <a:pt x="393595" y="147836"/>
                      </a:cubicBezTo>
                      <a:lnTo>
                        <a:pt x="173" y="147836"/>
                      </a:lnTo>
                      <a:lnTo>
                        <a:pt x="207661" y="62"/>
                      </a:lnTo>
                      <a:lnTo>
                        <a:pt x="405117" y="143061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328EF1F1-F312-8188-7842-2FBDBE06D83B}"/>
                    </a:ext>
                  </a:extLst>
                </p:cNvPr>
                <p:cNvSpPr/>
                <p:nvPr/>
              </p:nvSpPr>
              <p:spPr>
                <a:xfrm>
                  <a:off x="5099814" y="5319323"/>
                  <a:ext cx="207488" cy="1002875"/>
                </a:xfrm>
                <a:custGeom>
                  <a:avLst/>
                  <a:gdLst>
                    <a:gd name="connsiteX0" fmla="*/ 207661 w 207488"/>
                    <a:gd name="connsiteY0" fmla="*/ 62 h 1002875"/>
                    <a:gd name="connsiteX1" fmla="*/ 207661 w 207488"/>
                    <a:gd name="connsiteY1" fmla="*/ 855164 h 1002875"/>
                    <a:gd name="connsiteX2" fmla="*/ 173 w 207488"/>
                    <a:gd name="connsiteY2" fmla="*/ 1002938 h 1002875"/>
                    <a:gd name="connsiteX3" fmla="*/ 109175 w 207488"/>
                    <a:gd name="connsiteY3" fmla="*/ 62 h 100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488" h="1002875">
                      <a:moveTo>
                        <a:pt x="207661" y="62"/>
                      </a:moveTo>
                      <a:lnTo>
                        <a:pt x="207661" y="855164"/>
                      </a:lnTo>
                      <a:lnTo>
                        <a:pt x="173" y="1002938"/>
                      </a:lnTo>
                      <a:lnTo>
                        <a:pt x="10917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A047F0BE-F5B3-F33D-D3EF-07907F40DC5E}"/>
                    </a:ext>
                  </a:extLst>
                </p:cNvPr>
                <p:cNvSpPr/>
                <p:nvPr/>
              </p:nvSpPr>
              <p:spPr>
                <a:xfrm>
                  <a:off x="5307303" y="5319323"/>
                  <a:ext cx="202188" cy="998056"/>
                </a:xfrm>
                <a:custGeom>
                  <a:avLst/>
                  <a:gdLst>
                    <a:gd name="connsiteX0" fmla="*/ 202273 w 202188"/>
                    <a:gd name="connsiteY0" fmla="*/ 984975 h 998056"/>
                    <a:gd name="connsiteX1" fmla="*/ 197629 w 202188"/>
                    <a:gd name="connsiteY1" fmla="*/ 998119 h 998056"/>
                    <a:gd name="connsiteX2" fmla="*/ 173 w 202188"/>
                    <a:gd name="connsiteY2" fmla="*/ 855120 h 998056"/>
                    <a:gd name="connsiteX3" fmla="*/ 173 w 202188"/>
                    <a:gd name="connsiteY3" fmla="*/ 62 h 998056"/>
                    <a:gd name="connsiteX4" fmla="*/ 58967 w 202188"/>
                    <a:gd name="connsiteY4" fmla="*/ 62 h 998056"/>
                    <a:gd name="connsiteX5" fmla="*/ 102778 w 202188"/>
                    <a:gd name="connsiteY5" fmla="*/ 39492 h 998056"/>
                    <a:gd name="connsiteX6" fmla="*/ 202273 w 202188"/>
                    <a:gd name="connsiteY6" fmla="*/ 984975 h 998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188" h="998056">
                      <a:moveTo>
                        <a:pt x="202273" y="984975"/>
                      </a:moveTo>
                      <a:cubicBezTo>
                        <a:pt x="202783" y="989834"/>
                        <a:pt x="201078" y="994662"/>
                        <a:pt x="197629" y="998119"/>
                      </a:cubicBezTo>
                      <a:lnTo>
                        <a:pt x="173" y="855120"/>
                      </a:lnTo>
                      <a:lnTo>
                        <a:pt x="173" y="62"/>
                      </a:lnTo>
                      <a:lnTo>
                        <a:pt x="58967" y="62"/>
                      </a:lnTo>
                      <a:cubicBezTo>
                        <a:pt x="81504" y="62"/>
                        <a:pt x="100404" y="17080"/>
                        <a:pt x="102778" y="39492"/>
                      </a:cubicBezTo>
                      <a:lnTo>
                        <a:pt x="202273" y="98497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" name="图形 66">
                <a:extLst>
                  <a:ext uri="{FF2B5EF4-FFF2-40B4-BE49-F238E27FC236}">
                    <a16:creationId xmlns:a16="http://schemas.microsoft.com/office/drawing/2014/main" id="{88B429BC-33F3-D55A-1D39-D42906A37CFB}"/>
                  </a:ext>
                </a:extLst>
              </p:cNvPr>
              <p:cNvGrpSpPr/>
              <p:nvPr/>
            </p:nvGrpSpPr>
            <p:grpSpPr>
              <a:xfrm>
                <a:off x="5264981" y="5866872"/>
                <a:ext cx="4381" cy="188562"/>
                <a:chOff x="5264981" y="5866872"/>
                <a:chExt cx="4381" cy="188562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8DE5242D-38CD-CB07-402E-69ADD40C7C40}"/>
                    </a:ext>
                  </a:extLst>
                </p:cNvPr>
                <p:cNvSpPr/>
                <p:nvPr/>
              </p:nvSpPr>
              <p:spPr>
                <a:xfrm>
                  <a:off x="5264981" y="6000583"/>
                  <a:ext cx="4381" cy="54851"/>
                </a:xfrm>
                <a:custGeom>
                  <a:avLst/>
                  <a:gdLst>
                    <a:gd name="connsiteX0" fmla="*/ 210 w 4381"/>
                    <a:gd name="connsiteY0" fmla="*/ 187 h 54851"/>
                    <a:gd name="connsiteX1" fmla="*/ 210 w 4381"/>
                    <a:gd name="connsiteY1" fmla="*/ 55038 h 54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54851">
                      <a:moveTo>
                        <a:pt x="210" y="187"/>
                      </a:moveTo>
                      <a:lnTo>
                        <a:pt x="210" y="55038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905F276E-B313-C961-5897-021C6E75396A}"/>
                    </a:ext>
                  </a:extLst>
                </p:cNvPr>
                <p:cNvSpPr/>
                <p:nvPr/>
              </p:nvSpPr>
              <p:spPr>
                <a:xfrm>
                  <a:off x="5264981" y="5866872"/>
                  <a:ext cx="4381" cy="87008"/>
                </a:xfrm>
                <a:custGeom>
                  <a:avLst/>
                  <a:gdLst>
                    <a:gd name="connsiteX0" fmla="*/ 210 w 4381"/>
                    <a:gd name="connsiteY0" fmla="*/ 187 h 87008"/>
                    <a:gd name="connsiteX1" fmla="*/ 210 w 4381"/>
                    <a:gd name="connsiteY1" fmla="*/ 87196 h 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81" h="87008">
                      <a:moveTo>
                        <a:pt x="210" y="187"/>
                      </a:moveTo>
                      <a:lnTo>
                        <a:pt x="210" y="87196"/>
                      </a:lnTo>
                    </a:path>
                  </a:pathLst>
                </a:custGeom>
                <a:ln w="6557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" name="图形 67">
            <a:extLst>
              <a:ext uri="{FF2B5EF4-FFF2-40B4-BE49-F238E27FC236}">
                <a16:creationId xmlns:a16="http://schemas.microsoft.com/office/drawing/2014/main" id="{B46170C6-D5AB-28A8-68FC-177C2C03DA33}"/>
              </a:ext>
            </a:extLst>
          </p:cNvPr>
          <p:cNvGrpSpPr/>
          <p:nvPr/>
        </p:nvGrpSpPr>
        <p:grpSpPr>
          <a:xfrm>
            <a:off x="5267142" y="4547880"/>
            <a:ext cx="1620541" cy="1765838"/>
            <a:chOff x="5267142" y="4547880"/>
            <a:chExt cx="1620541" cy="1765838"/>
          </a:xfrm>
        </p:grpSpPr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350E60C0-502D-9F28-AD17-5F0E13FA3963}"/>
                </a:ext>
              </a:extLst>
            </p:cNvPr>
            <p:cNvSpPr/>
            <p:nvPr/>
          </p:nvSpPr>
          <p:spPr>
            <a:xfrm>
              <a:off x="5267142" y="4921865"/>
              <a:ext cx="1203324" cy="1391791"/>
            </a:xfrm>
            <a:custGeom>
              <a:avLst/>
              <a:gdLst>
                <a:gd name="connsiteX0" fmla="*/ 102343 w 1203324"/>
                <a:gd name="connsiteY0" fmla="*/ 244419 h 1391791"/>
                <a:gd name="connsiteX1" fmla="*/ 118941 w 1203324"/>
                <a:gd name="connsiteY1" fmla="*/ 62564 h 1391791"/>
                <a:gd name="connsiteX2" fmla="*/ 187464 w 1203324"/>
                <a:gd name="connsiteY2" fmla="*/ 0 h 1391791"/>
                <a:gd name="connsiteX3" fmla="*/ 1203324 w 1203324"/>
                <a:gd name="connsiteY3" fmla="*/ 0 h 1391791"/>
                <a:gd name="connsiteX4" fmla="*/ 1051991 w 1203324"/>
                <a:gd name="connsiteY4" fmla="*/ 1391792 h 1391791"/>
                <a:gd name="connsiteX5" fmla="*/ 23484 w 1203324"/>
                <a:gd name="connsiteY5" fmla="*/ 1391792 h 1391791"/>
                <a:gd name="connsiteX6" fmla="*/ 6226 w 1203324"/>
                <a:gd name="connsiteY6" fmla="*/ 1384240 h 1391791"/>
                <a:gd name="connsiteX7" fmla="*/ 76 w 1203324"/>
                <a:gd name="connsiteY7" fmla="*/ 1366438 h 1391791"/>
                <a:gd name="connsiteX8" fmla="*/ 95168 w 1203324"/>
                <a:gd name="connsiteY8" fmla="*/ 323156 h 139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3324" h="1391791">
                  <a:moveTo>
                    <a:pt x="102343" y="244419"/>
                  </a:moveTo>
                  <a:lnTo>
                    <a:pt x="118941" y="62564"/>
                  </a:lnTo>
                  <a:cubicBezTo>
                    <a:pt x="122179" y="27134"/>
                    <a:pt x="151886" y="0"/>
                    <a:pt x="187464" y="0"/>
                  </a:cubicBezTo>
                  <a:lnTo>
                    <a:pt x="1203324" y="0"/>
                  </a:lnTo>
                  <a:lnTo>
                    <a:pt x="1051991" y="1391792"/>
                  </a:lnTo>
                  <a:lnTo>
                    <a:pt x="23484" y="1391792"/>
                  </a:lnTo>
                  <a:cubicBezTo>
                    <a:pt x="16930" y="1391792"/>
                    <a:pt x="10672" y="1389062"/>
                    <a:pt x="6226" y="1384240"/>
                  </a:cubicBezTo>
                  <a:cubicBezTo>
                    <a:pt x="1779" y="1379425"/>
                    <a:pt x="-451" y="1372974"/>
                    <a:pt x="76" y="1366438"/>
                  </a:cubicBezTo>
                  <a:lnTo>
                    <a:pt x="95168" y="323156"/>
                  </a:lnTo>
                </a:path>
              </a:pathLst>
            </a:custGeom>
            <a:solidFill>
              <a:srgbClr val="FF5986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659523AA-A93C-02F8-1F83-6429B9AAA955}"/>
                </a:ext>
              </a:extLst>
            </p:cNvPr>
            <p:cNvSpPr/>
            <p:nvPr/>
          </p:nvSpPr>
          <p:spPr>
            <a:xfrm>
              <a:off x="5837347" y="4547880"/>
              <a:ext cx="536871" cy="373985"/>
            </a:xfrm>
            <a:custGeom>
              <a:avLst/>
              <a:gdLst>
                <a:gd name="connsiteX0" fmla="*/ 0 w 536871"/>
                <a:gd name="connsiteY0" fmla="*/ 373986 h 373985"/>
                <a:gd name="connsiteX1" fmla="*/ 0 w 536871"/>
                <a:gd name="connsiteY1" fmla="*/ 268436 h 373985"/>
                <a:gd name="connsiteX2" fmla="*/ 268436 w 536871"/>
                <a:gd name="connsiteY2" fmla="*/ 0 h 373985"/>
                <a:gd name="connsiteX3" fmla="*/ 268436 w 536871"/>
                <a:gd name="connsiteY3" fmla="*/ 0 h 373985"/>
                <a:gd name="connsiteX4" fmla="*/ 536871 w 536871"/>
                <a:gd name="connsiteY4" fmla="*/ 268436 h 373985"/>
                <a:gd name="connsiteX5" fmla="*/ 536871 w 536871"/>
                <a:gd name="connsiteY5" fmla="*/ 373986 h 3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871" h="373985">
                  <a:moveTo>
                    <a:pt x="0" y="373986"/>
                  </a:moveTo>
                  <a:lnTo>
                    <a:pt x="0" y="268436"/>
                  </a:lnTo>
                  <a:cubicBezTo>
                    <a:pt x="0" y="120183"/>
                    <a:pt x="120185" y="0"/>
                    <a:pt x="268436" y="0"/>
                  </a:cubicBezTo>
                  <a:lnTo>
                    <a:pt x="268436" y="0"/>
                  </a:lnTo>
                  <a:cubicBezTo>
                    <a:pt x="416686" y="0"/>
                    <a:pt x="536871" y="120183"/>
                    <a:pt x="536871" y="268436"/>
                  </a:cubicBezTo>
                  <a:lnTo>
                    <a:pt x="536871" y="373986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3" name="图形 67">
              <a:extLst>
                <a:ext uri="{FF2B5EF4-FFF2-40B4-BE49-F238E27FC236}">
                  <a16:creationId xmlns:a16="http://schemas.microsoft.com/office/drawing/2014/main" id="{EF813938-77AE-D337-0666-7779C94D4ABF}"/>
                </a:ext>
              </a:extLst>
            </p:cNvPr>
            <p:cNvGrpSpPr/>
            <p:nvPr/>
          </p:nvGrpSpPr>
          <p:grpSpPr>
            <a:xfrm>
              <a:off x="5599616" y="5030334"/>
              <a:ext cx="609285" cy="72352"/>
              <a:chOff x="5599616" y="5030334"/>
              <a:chExt cx="609285" cy="72352"/>
            </a:xfrm>
            <a:solidFill>
              <a:srgbClr val="FF81AF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C3C89134-4BDD-E005-246A-35E79A00E222}"/>
                  </a:ext>
                </a:extLst>
              </p:cNvPr>
              <p:cNvSpPr/>
              <p:nvPr/>
            </p:nvSpPr>
            <p:spPr>
              <a:xfrm>
                <a:off x="5599616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1 w 72352"/>
                  <a:gd name="connsiteY1" fmla="*/ 72433 h 72352"/>
                  <a:gd name="connsiteX2" fmla="*/ 55 w 72352"/>
                  <a:gd name="connsiteY2" fmla="*/ 36256 h 72352"/>
                  <a:gd name="connsiteX3" fmla="*/ 36231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1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1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28E2EE85-0788-19F6-8B55-86F40A5C85FC}"/>
                  </a:ext>
                </a:extLst>
              </p:cNvPr>
              <p:cNvSpPr/>
              <p:nvPr/>
            </p:nvSpPr>
            <p:spPr>
              <a:xfrm>
                <a:off x="6136548" y="5030334"/>
                <a:ext cx="72352" cy="72352"/>
              </a:xfrm>
              <a:custGeom>
                <a:avLst/>
                <a:gdLst>
                  <a:gd name="connsiteX0" fmla="*/ 72408 w 72352"/>
                  <a:gd name="connsiteY0" fmla="*/ 36256 h 72352"/>
                  <a:gd name="connsiteX1" fmla="*/ 36232 w 72352"/>
                  <a:gd name="connsiteY1" fmla="*/ 72433 h 72352"/>
                  <a:gd name="connsiteX2" fmla="*/ 55 w 72352"/>
                  <a:gd name="connsiteY2" fmla="*/ 36256 h 72352"/>
                  <a:gd name="connsiteX3" fmla="*/ 36232 w 72352"/>
                  <a:gd name="connsiteY3" fmla="*/ 80 h 72352"/>
                  <a:gd name="connsiteX4" fmla="*/ 72408 w 72352"/>
                  <a:gd name="connsiteY4" fmla="*/ 36256 h 72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52" h="72352">
                    <a:moveTo>
                      <a:pt x="72408" y="36256"/>
                    </a:moveTo>
                    <a:cubicBezTo>
                      <a:pt x="72408" y="56236"/>
                      <a:pt x="56211" y="72433"/>
                      <a:pt x="36232" y="72433"/>
                    </a:cubicBezTo>
                    <a:cubicBezTo>
                      <a:pt x="16252" y="72433"/>
                      <a:pt x="55" y="56236"/>
                      <a:pt x="55" y="36256"/>
                    </a:cubicBezTo>
                    <a:cubicBezTo>
                      <a:pt x="55" y="16277"/>
                      <a:pt x="16252" y="80"/>
                      <a:pt x="36232" y="80"/>
                    </a:cubicBezTo>
                    <a:cubicBezTo>
                      <a:pt x="56211" y="80"/>
                      <a:pt x="72408" y="16277"/>
                      <a:pt x="72408" y="36256"/>
                    </a:cubicBezTo>
                    <a:close/>
                  </a:path>
                </a:pathLst>
              </a:custGeom>
              <a:solidFill>
                <a:srgbClr val="FF81AF"/>
              </a:solidFill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09ECAAF7-0E99-3C56-927F-2AAB45101356}"/>
                </a:ext>
              </a:extLst>
            </p:cNvPr>
            <p:cNvSpPr/>
            <p:nvPr/>
          </p:nvSpPr>
          <p:spPr>
            <a:xfrm>
              <a:off x="5635793" y="4547880"/>
              <a:ext cx="536932" cy="518631"/>
            </a:xfrm>
            <a:custGeom>
              <a:avLst/>
              <a:gdLst>
                <a:gd name="connsiteX0" fmla="*/ 0 w 536932"/>
                <a:gd name="connsiteY0" fmla="*/ 516017 h 518631"/>
                <a:gd name="connsiteX1" fmla="*/ 0 w 536932"/>
                <a:gd name="connsiteY1" fmla="*/ 268436 h 518631"/>
                <a:gd name="connsiteX2" fmla="*/ 268436 w 536932"/>
                <a:gd name="connsiteY2" fmla="*/ 0 h 518631"/>
                <a:gd name="connsiteX3" fmla="*/ 268436 w 536932"/>
                <a:gd name="connsiteY3" fmla="*/ 0 h 518631"/>
                <a:gd name="connsiteX4" fmla="*/ 536932 w 536932"/>
                <a:gd name="connsiteY4" fmla="*/ 268436 h 518631"/>
                <a:gd name="connsiteX5" fmla="*/ 536932 w 536932"/>
                <a:gd name="connsiteY5" fmla="*/ 518631 h 51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932" h="518631">
                  <a:moveTo>
                    <a:pt x="0" y="516017"/>
                  </a:moveTo>
                  <a:lnTo>
                    <a:pt x="0" y="268436"/>
                  </a:lnTo>
                  <a:cubicBezTo>
                    <a:pt x="0" y="120183"/>
                    <a:pt x="120183" y="0"/>
                    <a:pt x="268436" y="0"/>
                  </a:cubicBezTo>
                  <a:lnTo>
                    <a:pt x="268436" y="0"/>
                  </a:lnTo>
                  <a:cubicBezTo>
                    <a:pt x="416698" y="0"/>
                    <a:pt x="536896" y="120173"/>
                    <a:pt x="536932" y="268436"/>
                  </a:cubicBezTo>
                  <a:lnTo>
                    <a:pt x="536932" y="518631"/>
                  </a:lnTo>
                </a:path>
              </a:pathLst>
            </a:custGeom>
            <a:noFill/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7" name="图形 67">
              <a:extLst>
                <a:ext uri="{FF2B5EF4-FFF2-40B4-BE49-F238E27FC236}">
                  <a16:creationId xmlns:a16="http://schemas.microsoft.com/office/drawing/2014/main" id="{8E6FCA9C-797B-36FC-227B-F86B1A46B643}"/>
                </a:ext>
              </a:extLst>
            </p:cNvPr>
            <p:cNvGrpSpPr/>
            <p:nvPr/>
          </p:nvGrpSpPr>
          <p:grpSpPr>
            <a:xfrm>
              <a:off x="5936270" y="5943502"/>
              <a:ext cx="134248" cy="138990"/>
              <a:chOff x="5936270" y="5943502"/>
              <a:chExt cx="134248" cy="138990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B0E67907-715C-7393-D144-DE5EB59652A9}"/>
                  </a:ext>
                </a:extLst>
              </p:cNvPr>
              <p:cNvSpPr/>
              <p:nvPr/>
            </p:nvSpPr>
            <p:spPr>
              <a:xfrm>
                <a:off x="5936270" y="5997250"/>
                <a:ext cx="45539" cy="81837"/>
              </a:xfrm>
              <a:custGeom>
                <a:avLst/>
                <a:gdLst>
                  <a:gd name="connsiteX0" fmla="*/ 110 w 45539"/>
                  <a:gd name="connsiteY0" fmla="*/ 230 h 81837"/>
                  <a:gd name="connsiteX1" fmla="*/ 45650 w 45539"/>
                  <a:gd name="connsiteY1" fmla="*/ 82068 h 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39" h="81837">
                    <a:moveTo>
                      <a:pt x="110" y="230"/>
                    </a:moveTo>
                    <a:lnTo>
                      <a:pt x="45650" y="82068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CDDBCA9E-43C9-A5C8-9F0C-B97A466E982E}"/>
                  </a:ext>
                </a:extLst>
              </p:cNvPr>
              <p:cNvSpPr/>
              <p:nvPr/>
            </p:nvSpPr>
            <p:spPr>
              <a:xfrm>
                <a:off x="5970258" y="5943502"/>
                <a:ext cx="77338" cy="138990"/>
              </a:xfrm>
              <a:custGeom>
                <a:avLst/>
                <a:gdLst>
                  <a:gd name="connsiteX0" fmla="*/ 110 w 77338"/>
                  <a:gd name="connsiteY0" fmla="*/ 230 h 138990"/>
                  <a:gd name="connsiteX1" fmla="*/ 77449 w 77338"/>
                  <a:gd name="connsiteY1" fmla="*/ 139221 h 13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338" h="138990">
                    <a:moveTo>
                      <a:pt x="110" y="230"/>
                    </a:moveTo>
                    <a:lnTo>
                      <a:pt x="77449" y="139221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7754C432-A950-0AAD-730B-4E6304BDAE55}"/>
                  </a:ext>
                </a:extLst>
              </p:cNvPr>
              <p:cNvSpPr/>
              <p:nvPr/>
            </p:nvSpPr>
            <p:spPr>
              <a:xfrm>
                <a:off x="6045043" y="5963079"/>
                <a:ext cx="25475" cy="45843"/>
              </a:xfrm>
              <a:custGeom>
                <a:avLst/>
                <a:gdLst>
                  <a:gd name="connsiteX0" fmla="*/ 110 w 25475"/>
                  <a:gd name="connsiteY0" fmla="*/ 230 h 45843"/>
                  <a:gd name="connsiteX1" fmla="*/ 25586 w 25475"/>
                  <a:gd name="connsiteY1" fmla="*/ 46074 h 4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75" h="45843">
                    <a:moveTo>
                      <a:pt x="110" y="230"/>
                    </a:moveTo>
                    <a:lnTo>
                      <a:pt x="25586" y="46074"/>
                    </a:lnTo>
                  </a:path>
                </a:pathLst>
              </a:custGeom>
              <a:ln w="911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B3B5565B-8FE7-5B83-5721-ECED26A8AA0B}"/>
                </a:ext>
              </a:extLst>
            </p:cNvPr>
            <p:cNvSpPr/>
            <p:nvPr/>
          </p:nvSpPr>
          <p:spPr>
            <a:xfrm>
              <a:off x="5735749" y="5199117"/>
              <a:ext cx="266064" cy="155042"/>
            </a:xfrm>
            <a:custGeom>
              <a:avLst/>
              <a:gdLst>
                <a:gd name="connsiteX0" fmla="*/ 266064 w 266064"/>
                <a:gd name="connsiteY0" fmla="*/ 77521 h 155042"/>
                <a:gd name="connsiteX1" fmla="*/ 133032 w 266064"/>
                <a:gd name="connsiteY1" fmla="*/ 155042 h 155042"/>
                <a:gd name="connsiteX2" fmla="*/ 0 w 266064"/>
                <a:gd name="connsiteY2" fmla="*/ 77521 h 155042"/>
                <a:gd name="connsiteX3" fmla="*/ 133032 w 266064"/>
                <a:gd name="connsiteY3" fmla="*/ 0 h 155042"/>
                <a:gd name="connsiteX4" fmla="*/ 266064 w 266064"/>
                <a:gd name="connsiteY4" fmla="*/ 77521 h 1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4" h="155042">
                  <a:moveTo>
                    <a:pt x="266064" y="77521"/>
                  </a:moveTo>
                  <a:cubicBezTo>
                    <a:pt x="266064" y="120335"/>
                    <a:pt x="206504" y="155042"/>
                    <a:pt x="133032" y="155042"/>
                  </a:cubicBezTo>
                  <a:cubicBezTo>
                    <a:pt x="59561" y="155042"/>
                    <a:pt x="0" y="120335"/>
                    <a:pt x="0" y="77521"/>
                  </a:cubicBezTo>
                  <a:cubicBezTo>
                    <a:pt x="0" y="34707"/>
                    <a:pt x="59561" y="0"/>
                    <a:pt x="133032" y="0"/>
                  </a:cubicBezTo>
                  <a:cubicBezTo>
                    <a:pt x="206504" y="0"/>
                    <a:pt x="266064" y="34707"/>
                    <a:pt x="266064" y="77521"/>
                  </a:cubicBezTo>
                  <a:close/>
                </a:path>
              </a:pathLst>
            </a:custGeom>
            <a:solidFill>
              <a:srgbClr val="FFFEAA"/>
            </a:solidFill>
            <a:ln w="9115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2" name="图形 67">
              <a:extLst>
                <a:ext uri="{FF2B5EF4-FFF2-40B4-BE49-F238E27FC236}">
                  <a16:creationId xmlns:a16="http://schemas.microsoft.com/office/drawing/2014/main" id="{94B37E43-F3AF-83C6-4B75-08106066ACD5}"/>
                </a:ext>
              </a:extLst>
            </p:cNvPr>
            <p:cNvGrpSpPr/>
            <p:nvPr/>
          </p:nvGrpSpPr>
          <p:grpSpPr>
            <a:xfrm>
              <a:off x="6319133" y="4921926"/>
              <a:ext cx="568550" cy="1391791"/>
              <a:chOff x="6319133" y="4921926"/>
              <a:chExt cx="568550" cy="1391791"/>
            </a:xfrm>
          </p:grpSpPr>
          <p:grpSp>
            <p:nvGrpSpPr>
              <p:cNvPr id="103" name="图形 67">
                <a:extLst>
                  <a:ext uri="{FF2B5EF4-FFF2-40B4-BE49-F238E27FC236}">
                    <a16:creationId xmlns:a16="http://schemas.microsoft.com/office/drawing/2014/main" id="{39816E9F-D5E7-AFD2-E093-8387A5CFD146}"/>
                  </a:ext>
                </a:extLst>
              </p:cNvPr>
              <p:cNvGrpSpPr/>
              <p:nvPr/>
            </p:nvGrpSpPr>
            <p:grpSpPr>
              <a:xfrm>
                <a:off x="6319133" y="4921926"/>
                <a:ext cx="568550" cy="1391791"/>
                <a:chOff x="6319133" y="4921926"/>
                <a:chExt cx="568550" cy="1391791"/>
              </a:xfrm>
            </p:grpSpPr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49E6C7D1-1DE7-6282-5971-7E792641DCD0}"/>
                    </a:ext>
                  </a:extLst>
                </p:cNvPr>
                <p:cNvSpPr/>
                <p:nvPr/>
              </p:nvSpPr>
              <p:spPr>
                <a:xfrm>
                  <a:off x="6319133" y="6108637"/>
                  <a:ext cx="561981" cy="205081"/>
                </a:xfrm>
                <a:custGeom>
                  <a:avLst/>
                  <a:gdLst>
                    <a:gd name="connsiteX0" fmla="*/ 562155 w 561981"/>
                    <a:gd name="connsiteY0" fmla="*/ 198516 h 205081"/>
                    <a:gd name="connsiteX1" fmla="*/ 546164 w 561981"/>
                    <a:gd name="connsiteY1" fmla="*/ 205143 h 205081"/>
                    <a:gd name="connsiteX2" fmla="*/ 173 w 561981"/>
                    <a:gd name="connsiteY2" fmla="*/ 205143 h 205081"/>
                    <a:gd name="connsiteX3" fmla="*/ 288126 w 561981"/>
                    <a:gd name="connsiteY3" fmla="*/ 62 h 205081"/>
                    <a:gd name="connsiteX4" fmla="*/ 562155 w 561981"/>
                    <a:gd name="connsiteY4" fmla="*/ 198516 h 205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81" h="205081">
                      <a:moveTo>
                        <a:pt x="562155" y="198516"/>
                      </a:moveTo>
                      <a:cubicBezTo>
                        <a:pt x="557911" y="202754"/>
                        <a:pt x="552161" y="205137"/>
                        <a:pt x="546164" y="205143"/>
                      </a:cubicBezTo>
                      <a:lnTo>
                        <a:pt x="173" y="205143"/>
                      </a:lnTo>
                      <a:lnTo>
                        <a:pt x="288126" y="62"/>
                      </a:lnTo>
                      <a:lnTo>
                        <a:pt x="562155" y="19851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E251379-57E4-1FE4-D412-46CF756F478D}"/>
                    </a:ext>
                  </a:extLst>
                </p:cNvPr>
                <p:cNvSpPr/>
                <p:nvPr/>
              </p:nvSpPr>
              <p:spPr>
                <a:xfrm>
                  <a:off x="6319133" y="4921926"/>
                  <a:ext cx="287952" cy="1391791"/>
                </a:xfrm>
                <a:custGeom>
                  <a:avLst/>
                  <a:gdLst>
                    <a:gd name="connsiteX0" fmla="*/ 288126 w 287952"/>
                    <a:gd name="connsiteY0" fmla="*/ 62 h 1391791"/>
                    <a:gd name="connsiteX1" fmla="*/ 288126 w 287952"/>
                    <a:gd name="connsiteY1" fmla="*/ 1186772 h 1391791"/>
                    <a:gd name="connsiteX2" fmla="*/ 173 w 287952"/>
                    <a:gd name="connsiteY2" fmla="*/ 1391854 h 1391791"/>
                    <a:gd name="connsiteX3" fmla="*/ 151445 w 287952"/>
                    <a:gd name="connsiteY3" fmla="*/ 62 h 139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52" h="1391791">
                      <a:moveTo>
                        <a:pt x="288126" y="62"/>
                      </a:moveTo>
                      <a:lnTo>
                        <a:pt x="288126" y="1186772"/>
                      </a:lnTo>
                      <a:lnTo>
                        <a:pt x="173" y="1391854"/>
                      </a:lnTo>
                      <a:lnTo>
                        <a:pt x="151445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704500F0-B028-0E6C-45A4-308AD0F0068D}"/>
                    </a:ext>
                  </a:extLst>
                </p:cNvPr>
                <p:cNvSpPr/>
                <p:nvPr/>
              </p:nvSpPr>
              <p:spPr>
                <a:xfrm>
                  <a:off x="6607086" y="4921926"/>
                  <a:ext cx="280597" cy="1385103"/>
                </a:xfrm>
                <a:custGeom>
                  <a:avLst/>
                  <a:gdLst>
                    <a:gd name="connsiteX0" fmla="*/ 280647 w 280597"/>
                    <a:gd name="connsiteY0" fmla="*/ 1366925 h 1385103"/>
                    <a:gd name="connsiteX1" fmla="*/ 274202 w 280597"/>
                    <a:gd name="connsiteY1" fmla="*/ 1385166 h 1385103"/>
                    <a:gd name="connsiteX2" fmla="*/ 173 w 280597"/>
                    <a:gd name="connsiteY2" fmla="*/ 1186712 h 1385103"/>
                    <a:gd name="connsiteX3" fmla="*/ 173 w 280597"/>
                    <a:gd name="connsiteY3" fmla="*/ 62 h 1385103"/>
                    <a:gd name="connsiteX4" fmla="*/ 81768 w 280597"/>
                    <a:gd name="connsiteY4" fmla="*/ 62 h 1385103"/>
                    <a:gd name="connsiteX5" fmla="*/ 142569 w 280597"/>
                    <a:gd name="connsiteY5" fmla="*/ 54783 h 1385103"/>
                    <a:gd name="connsiteX6" fmla="*/ 280647 w 280597"/>
                    <a:gd name="connsiteY6" fmla="*/ 1366925 h 1385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597" h="1385103">
                      <a:moveTo>
                        <a:pt x="280647" y="1366925"/>
                      </a:moveTo>
                      <a:cubicBezTo>
                        <a:pt x="281356" y="1373668"/>
                        <a:pt x="278989" y="1380368"/>
                        <a:pt x="274202" y="1385166"/>
                      </a:cubicBezTo>
                      <a:lnTo>
                        <a:pt x="173" y="1186712"/>
                      </a:lnTo>
                      <a:lnTo>
                        <a:pt x="173" y="62"/>
                      </a:lnTo>
                      <a:lnTo>
                        <a:pt x="81768" y="62"/>
                      </a:lnTo>
                      <a:cubicBezTo>
                        <a:pt x="113044" y="62"/>
                        <a:pt x="139273" y="23680"/>
                        <a:pt x="142569" y="54783"/>
                      </a:cubicBezTo>
                      <a:lnTo>
                        <a:pt x="280647" y="1366925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7" name="图形 67">
                <a:extLst>
                  <a:ext uri="{FF2B5EF4-FFF2-40B4-BE49-F238E27FC236}">
                    <a16:creationId xmlns:a16="http://schemas.microsoft.com/office/drawing/2014/main" id="{3948F82F-75E4-2F87-4D79-518EF6D4DA9E}"/>
                  </a:ext>
                </a:extLst>
              </p:cNvPr>
              <p:cNvGrpSpPr/>
              <p:nvPr/>
            </p:nvGrpSpPr>
            <p:grpSpPr>
              <a:xfrm>
                <a:off x="6548352" y="5681815"/>
                <a:ext cx="6080" cy="261686"/>
                <a:chOff x="6548352" y="5681815"/>
                <a:chExt cx="6080" cy="261686"/>
              </a:xfrm>
            </p:grpSpPr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FB25E10E-18DE-BA08-1528-2E68CEFA59FE}"/>
                    </a:ext>
                  </a:extLst>
                </p:cNvPr>
                <p:cNvSpPr/>
                <p:nvPr/>
              </p:nvSpPr>
              <p:spPr>
                <a:xfrm>
                  <a:off x="6548352" y="5867379"/>
                  <a:ext cx="6080" cy="76122"/>
                </a:xfrm>
                <a:custGeom>
                  <a:avLst/>
                  <a:gdLst>
                    <a:gd name="connsiteX0" fmla="*/ 210 w 6080"/>
                    <a:gd name="connsiteY0" fmla="*/ 187 h 76122"/>
                    <a:gd name="connsiteX1" fmla="*/ 210 w 6080"/>
                    <a:gd name="connsiteY1" fmla="*/ 76310 h 76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76122">
                      <a:moveTo>
                        <a:pt x="210" y="187"/>
                      </a:moveTo>
                      <a:lnTo>
                        <a:pt x="210" y="76310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C7891493-D81A-FE68-71D9-3ADFFD900EBC}"/>
                    </a:ext>
                  </a:extLst>
                </p:cNvPr>
                <p:cNvSpPr/>
                <p:nvPr/>
              </p:nvSpPr>
              <p:spPr>
                <a:xfrm>
                  <a:off x="6548352" y="5681815"/>
                  <a:ext cx="6080" cy="120750"/>
                </a:xfrm>
                <a:custGeom>
                  <a:avLst/>
                  <a:gdLst>
                    <a:gd name="connsiteX0" fmla="*/ 210 w 6080"/>
                    <a:gd name="connsiteY0" fmla="*/ 187 h 120750"/>
                    <a:gd name="connsiteX1" fmla="*/ 210 w 6080"/>
                    <a:gd name="connsiteY1" fmla="*/ 120937 h 1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0" h="120750">
                      <a:moveTo>
                        <a:pt x="210" y="187"/>
                      </a:moveTo>
                      <a:lnTo>
                        <a:pt x="210" y="120937"/>
                      </a:lnTo>
                    </a:path>
                  </a:pathLst>
                </a:custGeom>
                <a:ln w="9115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0" name="图形 68">
            <a:extLst>
              <a:ext uri="{FF2B5EF4-FFF2-40B4-BE49-F238E27FC236}">
                <a16:creationId xmlns:a16="http://schemas.microsoft.com/office/drawing/2014/main" id="{99376E06-699F-4387-C006-B8FE1A58DCDA}"/>
              </a:ext>
            </a:extLst>
          </p:cNvPr>
          <p:cNvGrpSpPr/>
          <p:nvPr/>
        </p:nvGrpSpPr>
        <p:grpSpPr>
          <a:xfrm>
            <a:off x="6550441" y="5351267"/>
            <a:ext cx="891819" cy="971780"/>
            <a:chOff x="6550441" y="5351267"/>
            <a:chExt cx="891819" cy="971780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18109B2C-2152-85FB-2119-2A4F6BD42193}"/>
                </a:ext>
              </a:extLst>
            </p:cNvPr>
            <p:cNvSpPr/>
            <p:nvPr/>
          </p:nvSpPr>
          <p:spPr>
            <a:xfrm>
              <a:off x="6550441" y="5557080"/>
              <a:ext cx="662215" cy="765934"/>
            </a:xfrm>
            <a:custGeom>
              <a:avLst/>
              <a:gdLst>
                <a:gd name="connsiteX0" fmla="*/ 56322 w 662215"/>
                <a:gd name="connsiteY0" fmla="*/ 134509 h 765934"/>
                <a:gd name="connsiteX1" fmla="*/ 65456 w 662215"/>
                <a:gd name="connsiteY1" fmla="*/ 34430 h 765934"/>
                <a:gd name="connsiteX2" fmla="*/ 103166 w 662215"/>
                <a:gd name="connsiteY2" fmla="*/ 0 h 765934"/>
                <a:gd name="connsiteX3" fmla="*/ 662216 w 662215"/>
                <a:gd name="connsiteY3" fmla="*/ 0 h 765934"/>
                <a:gd name="connsiteX4" fmla="*/ 578934 w 662215"/>
                <a:gd name="connsiteY4" fmla="*/ 765935 h 765934"/>
                <a:gd name="connsiteX5" fmla="*/ 12924 w 662215"/>
                <a:gd name="connsiteY5" fmla="*/ 765935 h 765934"/>
                <a:gd name="connsiteX6" fmla="*/ 3426 w 662215"/>
                <a:gd name="connsiteY6" fmla="*/ 761779 h 765934"/>
                <a:gd name="connsiteX7" fmla="*/ 42 w 662215"/>
                <a:gd name="connsiteY7" fmla="*/ 751982 h 765934"/>
                <a:gd name="connsiteX8" fmla="*/ 52373 w 662215"/>
                <a:gd name="connsiteY8" fmla="*/ 177840 h 76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215" h="765934">
                  <a:moveTo>
                    <a:pt x="56322" y="134509"/>
                  </a:moveTo>
                  <a:lnTo>
                    <a:pt x="65456" y="34430"/>
                  </a:lnTo>
                  <a:cubicBezTo>
                    <a:pt x="67238" y="14932"/>
                    <a:pt x="83586" y="0"/>
                    <a:pt x="103166" y="0"/>
                  </a:cubicBezTo>
                  <a:lnTo>
                    <a:pt x="662216" y="0"/>
                  </a:lnTo>
                  <a:lnTo>
                    <a:pt x="578934" y="765935"/>
                  </a:lnTo>
                  <a:lnTo>
                    <a:pt x="12924" y="765935"/>
                  </a:lnTo>
                  <a:cubicBezTo>
                    <a:pt x="9317" y="765935"/>
                    <a:pt x="5873" y="764432"/>
                    <a:pt x="3426" y="761779"/>
                  </a:cubicBezTo>
                  <a:cubicBezTo>
                    <a:pt x="979" y="759129"/>
                    <a:pt x="-248" y="755579"/>
                    <a:pt x="42" y="751982"/>
                  </a:cubicBezTo>
                  <a:lnTo>
                    <a:pt x="52373" y="177840"/>
                  </a:lnTo>
                </a:path>
              </a:pathLst>
            </a:custGeom>
            <a:solidFill>
              <a:schemeClr val="accent4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5C1983EB-0643-9265-1FEB-9CD376930241}"/>
                </a:ext>
              </a:extLst>
            </p:cNvPr>
            <p:cNvSpPr/>
            <p:nvPr/>
          </p:nvSpPr>
          <p:spPr>
            <a:xfrm>
              <a:off x="6864238" y="5351267"/>
              <a:ext cx="295452" cy="205812"/>
            </a:xfrm>
            <a:custGeom>
              <a:avLst/>
              <a:gdLst>
                <a:gd name="connsiteX0" fmla="*/ 0 w 295452"/>
                <a:gd name="connsiteY0" fmla="*/ 205813 h 205812"/>
                <a:gd name="connsiteX1" fmla="*/ 0 w 295452"/>
                <a:gd name="connsiteY1" fmla="*/ 147726 h 205812"/>
                <a:gd name="connsiteX2" fmla="*/ 147726 w 295452"/>
                <a:gd name="connsiteY2" fmla="*/ 0 h 205812"/>
                <a:gd name="connsiteX3" fmla="*/ 147726 w 295452"/>
                <a:gd name="connsiteY3" fmla="*/ 0 h 205812"/>
                <a:gd name="connsiteX4" fmla="*/ 295452 w 295452"/>
                <a:gd name="connsiteY4" fmla="*/ 147726 h 205812"/>
                <a:gd name="connsiteX5" fmla="*/ 295452 w 295452"/>
                <a:gd name="connsiteY5" fmla="*/ 205813 h 20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52" h="205812">
                  <a:moveTo>
                    <a:pt x="0" y="205813"/>
                  </a:moveTo>
                  <a:lnTo>
                    <a:pt x="0" y="147726"/>
                  </a:lnTo>
                  <a:cubicBezTo>
                    <a:pt x="0" y="66139"/>
                    <a:pt x="66140" y="0"/>
                    <a:pt x="147726" y="0"/>
                  </a:cubicBezTo>
                  <a:lnTo>
                    <a:pt x="147726" y="0"/>
                  </a:lnTo>
                  <a:cubicBezTo>
                    <a:pt x="229312" y="0"/>
                    <a:pt x="295452" y="66139"/>
                    <a:pt x="295452" y="147726"/>
                  </a:cubicBezTo>
                  <a:lnTo>
                    <a:pt x="295452" y="205813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3" name="图形 68">
              <a:extLst>
                <a:ext uri="{FF2B5EF4-FFF2-40B4-BE49-F238E27FC236}">
                  <a16:creationId xmlns:a16="http://schemas.microsoft.com/office/drawing/2014/main" id="{93200D4D-230B-5756-C750-8CF0CA864495}"/>
                </a:ext>
              </a:extLst>
            </p:cNvPr>
            <p:cNvGrpSpPr/>
            <p:nvPr/>
          </p:nvGrpSpPr>
          <p:grpSpPr>
            <a:xfrm>
              <a:off x="6733409" y="5616773"/>
              <a:ext cx="335303" cy="39817"/>
              <a:chOff x="6733409" y="5616773"/>
              <a:chExt cx="335303" cy="39817"/>
            </a:xfrm>
            <a:solidFill>
              <a:srgbClr val="FF81AF"/>
            </a:solidFill>
          </p:grpSpPr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9DA25486-6762-16AD-2158-11CDAFC93921}"/>
                  </a:ext>
                </a:extLst>
              </p:cNvPr>
              <p:cNvSpPr/>
              <p:nvPr/>
            </p:nvSpPr>
            <p:spPr>
              <a:xfrm>
                <a:off x="6733409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776F563B-62B3-2623-24F1-961F69240FF2}"/>
                  </a:ext>
                </a:extLst>
              </p:cNvPr>
              <p:cNvSpPr/>
              <p:nvPr/>
            </p:nvSpPr>
            <p:spPr>
              <a:xfrm>
                <a:off x="7028895" y="5616773"/>
                <a:ext cx="39817" cy="39817"/>
              </a:xfrm>
              <a:custGeom>
                <a:avLst/>
                <a:gdLst>
                  <a:gd name="connsiteX0" fmla="*/ 39872 w 39817"/>
                  <a:gd name="connsiteY0" fmla="*/ 19989 h 39817"/>
                  <a:gd name="connsiteX1" fmla="*/ 19964 w 39817"/>
                  <a:gd name="connsiteY1" fmla="*/ 39897 h 39817"/>
                  <a:gd name="connsiteX2" fmla="*/ 55 w 39817"/>
                  <a:gd name="connsiteY2" fmla="*/ 19989 h 39817"/>
                  <a:gd name="connsiteX3" fmla="*/ 19964 w 39817"/>
                  <a:gd name="connsiteY3" fmla="*/ 80 h 39817"/>
                  <a:gd name="connsiteX4" fmla="*/ 39872 w 39817"/>
                  <a:gd name="connsiteY4" fmla="*/ 19989 h 3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17" h="39817">
                    <a:moveTo>
                      <a:pt x="39872" y="19989"/>
                    </a:moveTo>
                    <a:cubicBezTo>
                      <a:pt x="39872" y="30984"/>
                      <a:pt x="30959" y="39897"/>
                      <a:pt x="19964" y="39897"/>
                    </a:cubicBezTo>
                    <a:cubicBezTo>
                      <a:pt x="8968" y="39897"/>
                      <a:pt x="55" y="30984"/>
                      <a:pt x="55" y="19989"/>
                    </a:cubicBezTo>
                    <a:cubicBezTo>
                      <a:pt x="55" y="8993"/>
                      <a:pt x="8968" y="80"/>
                      <a:pt x="19964" y="80"/>
                    </a:cubicBezTo>
                    <a:cubicBezTo>
                      <a:pt x="30959" y="80"/>
                      <a:pt x="39872" y="8993"/>
                      <a:pt x="39872" y="19989"/>
                    </a:cubicBezTo>
                    <a:close/>
                  </a:path>
                </a:pathLst>
              </a:custGeom>
              <a:solidFill>
                <a:srgbClr val="FF81AF"/>
              </a:solidFill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9E1830E-9285-8051-DC25-DDE036928903}"/>
                </a:ext>
              </a:extLst>
            </p:cNvPr>
            <p:cNvSpPr/>
            <p:nvPr/>
          </p:nvSpPr>
          <p:spPr>
            <a:xfrm>
              <a:off x="6753318" y="5351267"/>
              <a:ext cx="295485" cy="285414"/>
            </a:xfrm>
            <a:custGeom>
              <a:avLst/>
              <a:gdLst>
                <a:gd name="connsiteX0" fmla="*/ 0 w 295485"/>
                <a:gd name="connsiteY0" fmla="*/ 283976 h 285414"/>
                <a:gd name="connsiteX1" fmla="*/ 0 w 295485"/>
                <a:gd name="connsiteY1" fmla="*/ 147726 h 285414"/>
                <a:gd name="connsiteX2" fmla="*/ 147726 w 295485"/>
                <a:gd name="connsiteY2" fmla="*/ 0 h 285414"/>
                <a:gd name="connsiteX3" fmla="*/ 147726 w 295485"/>
                <a:gd name="connsiteY3" fmla="*/ 0 h 285414"/>
                <a:gd name="connsiteX4" fmla="*/ 295486 w 295485"/>
                <a:gd name="connsiteY4" fmla="*/ 147726 h 285414"/>
                <a:gd name="connsiteX5" fmla="*/ 295486 w 295485"/>
                <a:gd name="connsiteY5" fmla="*/ 285414 h 28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85" h="285414">
                  <a:moveTo>
                    <a:pt x="0" y="283976"/>
                  </a:moveTo>
                  <a:lnTo>
                    <a:pt x="0" y="147726"/>
                  </a:lnTo>
                  <a:cubicBezTo>
                    <a:pt x="0" y="66139"/>
                    <a:pt x="66139" y="0"/>
                    <a:pt x="147726" y="0"/>
                  </a:cubicBezTo>
                  <a:lnTo>
                    <a:pt x="147726" y="0"/>
                  </a:lnTo>
                  <a:cubicBezTo>
                    <a:pt x="229318" y="0"/>
                    <a:pt x="295466" y="66134"/>
                    <a:pt x="295486" y="147726"/>
                  </a:cubicBezTo>
                  <a:lnTo>
                    <a:pt x="295486" y="285414"/>
                  </a:lnTo>
                </a:path>
              </a:pathLst>
            </a:custGeom>
            <a:noFill/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7" name="图形 68">
              <a:extLst>
                <a:ext uri="{FF2B5EF4-FFF2-40B4-BE49-F238E27FC236}">
                  <a16:creationId xmlns:a16="http://schemas.microsoft.com/office/drawing/2014/main" id="{6D6E4168-AB3C-0FCE-71D4-503A76D057FC}"/>
                </a:ext>
              </a:extLst>
            </p:cNvPr>
            <p:cNvGrpSpPr/>
            <p:nvPr/>
          </p:nvGrpSpPr>
          <p:grpSpPr>
            <a:xfrm>
              <a:off x="6918677" y="6119309"/>
              <a:ext cx="73879" cy="76489"/>
              <a:chOff x="6918677" y="6119309"/>
              <a:chExt cx="73879" cy="76489"/>
            </a:xfrm>
          </p:grpSpPr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C99E88E-39A9-8257-0083-A5B506302A90}"/>
                  </a:ext>
                </a:extLst>
              </p:cNvPr>
              <p:cNvSpPr/>
              <p:nvPr/>
            </p:nvSpPr>
            <p:spPr>
              <a:xfrm>
                <a:off x="6918677" y="6148888"/>
                <a:ext cx="25061" cy="45037"/>
              </a:xfrm>
              <a:custGeom>
                <a:avLst/>
                <a:gdLst>
                  <a:gd name="connsiteX0" fmla="*/ 110 w 25061"/>
                  <a:gd name="connsiteY0" fmla="*/ 230 h 45037"/>
                  <a:gd name="connsiteX1" fmla="*/ 25172 w 25061"/>
                  <a:gd name="connsiteY1" fmla="*/ 45267 h 4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1" h="45037">
                    <a:moveTo>
                      <a:pt x="110" y="230"/>
                    </a:moveTo>
                    <a:lnTo>
                      <a:pt x="25172" y="45267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5FBC61D9-1402-8B50-24BC-46077F0B250A}"/>
                  </a:ext>
                </a:extLst>
              </p:cNvPr>
              <p:cNvSpPr/>
              <p:nvPr/>
            </p:nvSpPr>
            <p:spPr>
              <a:xfrm>
                <a:off x="6937381" y="6119309"/>
                <a:ext cx="42561" cy="76489"/>
              </a:xfrm>
              <a:custGeom>
                <a:avLst/>
                <a:gdLst>
                  <a:gd name="connsiteX0" fmla="*/ 110 w 42561"/>
                  <a:gd name="connsiteY0" fmla="*/ 230 h 76489"/>
                  <a:gd name="connsiteX1" fmla="*/ 42671 w 42561"/>
                  <a:gd name="connsiteY1" fmla="*/ 76720 h 7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61" h="76489">
                    <a:moveTo>
                      <a:pt x="110" y="230"/>
                    </a:moveTo>
                    <a:lnTo>
                      <a:pt x="42671" y="76720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5F5344B-02AF-6077-D5DF-241EE93F18E9}"/>
                  </a:ext>
                </a:extLst>
              </p:cNvPr>
              <p:cNvSpPr/>
              <p:nvPr/>
            </p:nvSpPr>
            <p:spPr>
              <a:xfrm>
                <a:off x="6978537" y="6130084"/>
                <a:ext cx="14019" cy="25228"/>
              </a:xfrm>
              <a:custGeom>
                <a:avLst/>
                <a:gdLst>
                  <a:gd name="connsiteX0" fmla="*/ 110 w 14019"/>
                  <a:gd name="connsiteY0" fmla="*/ 230 h 25228"/>
                  <a:gd name="connsiteX1" fmla="*/ 14130 w 14019"/>
                  <a:gd name="connsiteY1" fmla="*/ 25459 h 2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19" h="25228">
                    <a:moveTo>
                      <a:pt x="110" y="230"/>
                    </a:moveTo>
                    <a:lnTo>
                      <a:pt x="14130" y="25459"/>
                    </a:lnTo>
                  </a:path>
                </a:pathLst>
              </a:custGeom>
              <a:ln w="5011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05C61A0E-9FDF-6108-B685-3E57341E183E}"/>
                </a:ext>
              </a:extLst>
            </p:cNvPr>
            <p:cNvSpPr/>
            <p:nvPr/>
          </p:nvSpPr>
          <p:spPr>
            <a:xfrm>
              <a:off x="6808326" y="5709658"/>
              <a:ext cx="146421" cy="85323"/>
            </a:xfrm>
            <a:custGeom>
              <a:avLst/>
              <a:gdLst>
                <a:gd name="connsiteX0" fmla="*/ 146421 w 146421"/>
                <a:gd name="connsiteY0" fmla="*/ 42662 h 85323"/>
                <a:gd name="connsiteX1" fmla="*/ 73211 w 146421"/>
                <a:gd name="connsiteY1" fmla="*/ 85323 h 85323"/>
                <a:gd name="connsiteX2" fmla="*/ 0 w 146421"/>
                <a:gd name="connsiteY2" fmla="*/ 42662 h 85323"/>
                <a:gd name="connsiteX3" fmla="*/ 73211 w 146421"/>
                <a:gd name="connsiteY3" fmla="*/ 0 h 85323"/>
                <a:gd name="connsiteX4" fmla="*/ 146421 w 146421"/>
                <a:gd name="connsiteY4" fmla="*/ 42662 h 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21" h="85323">
                  <a:moveTo>
                    <a:pt x="146421" y="42662"/>
                  </a:moveTo>
                  <a:cubicBezTo>
                    <a:pt x="146421" y="66223"/>
                    <a:pt x="113644" y="85323"/>
                    <a:pt x="73211" y="85323"/>
                  </a:cubicBezTo>
                  <a:cubicBezTo>
                    <a:pt x="32777" y="85323"/>
                    <a:pt x="0" y="66223"/>
                    <a:pt x="0" y="42662"/>
                  </a:cubicBezTo>
                  <a:cubicBezTo>
                    <a:pt x="0" y="19100"/>
                    <a:pt x="32778" y="0"/>
                    <a:pt x="73211" y="0"/>
                  </a:cubicBezTo>
                  <a:cubicBezTo>
                    <a:pt x="113644" y="0"/>
                    <a:pt x="146421" y="19100"/>
                    <a:pt x="146421" y="42662"/>
                  </a:cubicBezTo>
                  <a:close/>
                </a:path>
              </a:pathLst>
            </a:custGeom>
            <a:solidFill>
              <a:srgbClr val="FFFEAA"/>
            </a:solidFill>
            <a:ln w="5011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2" name="图形 68">
              <a:extLst>
                <a:ext uri="{FF2B5EF4-FFF2-40B4-BE49-F238E27FC236}">
                  <a16:creationId xmlns:a16="http://schemas.microsoft.com/office/drawing/2014/main" id="{4333E573-1CBA-1210-C887-7289B75AB6B9}"/>
                </a:ext>
              </a:extLst>
            </p:cNvPr>
            <p:cNvGrpSpPr/>
            <p:nvPr/>
          </p:nvGrpSpPr>
          <p:grpSpPr>
            <a:xfrm>
              <a:off x="7129375" y="5557113"/>
              <a:ext cx="312885" cy="765934"/>
              <a:chOff x="7129375" y="5557113"/>
              <a:chExt cx="312885" cy="765934"/>
            </a:xfrm>
          </p:grpSpPr>
          <p:grpSp>
            <p:nvGrpSpPr>
              <p:cNvPr id="123" name="图形 68">
                <a:extLst>
                  <a:ext uri="{FF2B5EF4-FFF2-40B4-BE49-F238E27FC236}">
                    <a16:creationId xmlns:a16="http://schemas.microsoft.com/office/drawing/2014/main" id="{598398DE-B82C-CA55-FEBD-423DC40793BC}"/>
                  </a:ext>
                </a:extLst>
              </p:cNvPr>
              <p:cNvGrpSpPr/>
              <p:nvPr/>
            </p:nvGrpSpPr>
            <p:grpSpPr>
              <a:xfrm>
                <a:off x="7129375" y="5557113"/>
                <a:ext cx="312885" cy="765934"/>
                <a:chOff x="7129375" y="5557113"/>
                <a:chExt cx="312885" cy="765934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2056E099-8B4A-1B30-DD0C-D0054675431B}"/>
                    </a:ext>
                  </a:extLst>
                </p:cNvPr>
                <p:cNvSpPr/>
                <p:nvPr/>
              </p:nvSpPr>
              <p:spPr>
                <a:xfrm>
                  <a:off x="7129375" y="6210187"/>
                  <a:ext cx="309271" cy="112860"/>
                </a:xfrm>
                <a:custGeom>
                  <a:avLst/>
                  <a:gdLst>
                    <a:gd name="connsiteX0" fmla="*/ 309444 w 309271"/>
                    <a:gd name="connsiteY0" fmla="*/ 109276 h 112860"/>
                    <a:gd name="connsiteX1" fmla="*/ 300644 w 309271"/>
                    <a:gd name="connsiteY1" fmla="*/ 112923 h 112860"/>
                    <a:gd name="connsiteX2" fmla="*/ 173 w 309271"/>
                    <a:gd name="connsiteY2" fmla="*/ 112923 h 112860"/>
                    <a:gd name="connsiteX3" fmla="*/ 158640 w 309271"/>
                    <a:gd name="connsiteY3" fmla="*/ 62 h 112860"/>
                    <a:gd name="connsiteX4" fmla="*/ 309444 w 309271"/>
                    <a:gd name="connsiteY4" fmla="*/ 109276 h 11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71" h="112860">
                      <a:moveTo>
                        <a:pt x="309444" y="109276"/>
                      </a:moveTo>
                      <a:cubicBezTo>
                        <a:pt x="307108" y="111608"/>
                        <a:pt x="303944" y="112919"/>
                        <a:pt x="300644" y="112923"/>
                      </a:cubicBezTo>
                      <a:lnTo>
                        <a:pt x="173" y="112923"/>
                      </a:lnTo>
                      <a:lnTo>
                        <a:pt x="158640" y="62"/>
                      </a:lnTo>
                      <a:lnTo>
                        <a:pt x="309444" y="109276"/>
                      </a:lnTo>
                      <a:close/>
                    </a:path>
                  </a:pathLst>
                </a:custGeom>
                <a:solidFill>
                  <a:srgbClr val="87D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94F5C836-0D42-6968-A27C-6BFA75F39306}"/>
                    </a:ext>
                  </a:extLst>
                </p:cNvPr>
                <p:cNvSpPr/>
                <p:nvPr/>
              </p:nvSpPr>
              <p:spPr>
                <a:xfrm>
                  <a:off x="7129375" y="5557113"/>
                  <a:ext cx="158466" cy="765934"/>
                </a:xfrm>
                <a:custGeom>
                  <a:avLst/>
                  <a:gdLst>
                    <a:gd name="connsiteX0" fmla="*/ 158640 w 158466"/>
                    <a:gd name="connsiteY0" fmla="*/ 62 h 765934"/>
                    <a:gd name="connsiteX1" fmla="*/ 158640 w 158466"/>
                    <a:gd name="connsiteY1" fmla="*/ 653136 h 765934"/>
                    <a:gd name="connsiteX2" fmla="*/ 173 w 158466"/>
                    <a:gd name="connsiteY2" fmla="*/ 765996 h 765934"/>
                    <a:gd name="connsiteX3" fmla="*/ 83422 w 158466"/>
                    <a:gd name="connsiteY3" fmla="*/ 62 h 76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466" h="765934">
                      <a:moveTo>
                        <a:pt x="158640" y="62"/>
                      </a:moveTo>
                      <a:lnTo>
                        <a:pt x="158640" y="653136"/>
                      </a:lnTo>
                      <a:lnTo>
                        <a:pt x="173" y="765996"/>
                      </a:lnTo>
                      <a:lnTo>
                        <a:pt x="83422" y="62"/>
                      </a:lnTo>
                      <a:close/>
                    </a:path>
                  </a:pathLst>
                </a:custGeom>
                <a:solidFill>
                  <a:srgbClr val="1D1E5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912983C0-5608-560C-26CA-5241ECBA623D}"/>
                    </a:ext>
                  </a:extLst>
                </p:cNvPr>
                <p:cNvSpPr/>
                <p:nvPr/>
              </p:nvSpPr>
              <p:spPr>
                <a:xfrm>
                  <a:off x="7287842" y="5557113"/>
                  <a:ext cx="154419" cy="762253"/>
                </a:xfrm>
                <a:custGeom>
                  <a:avLst/>
                  <a:gdLst>
                    <a:gd name="connsiteX0" fmla="*/ 154524 w 154419"/>
                    <a:gd name="connsiteY0" fmla="*/ 752278 h 762253"/>
                    <a:gd name="connsiteX1" fmla="*/ 150977 w 154419"/>
                    <a:gd name="connsiteY1" fmla="*/ 762316 h 762253"/>
                    <a:gd name="connsiteX2" fmla="*/ 173 w 154419"/>
                    <a:gd name="connsiteY2" fmla="*/ 653102 h 762253"/>
                    <a:gd name="connsiteX3" fmla="*/ 173 w 154419"/>
                    <a:gd name="connsiteY3" fmla="*/ 62 h 762253"/>
                    <a:gd name="connsiteX4" fmla="*/ 45076 w 154419"/>
                    <a:gd name="connsiteY4" fmla="*/ 62 h 762253"/>
                    <a:gd name="connsiteX5" fmla="*/ 78536 w 154419"/>
                    <a:gd name="connsiteY5" fmla="*/ 30176 h 762253"/>
                    <a:gd name="connsiteX6" fmla="*/ 154524 w 154419"/>
                    <a:gd name="connsiteY6" fmla="*/ 752278 h 762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419" h="762253">
                      <a:moveTo>
                        <a:pt x="154524" y="752278"/>
                      </a:moveTo>
                      <a:cubicBezTo>
                        <a:pt x="154914" y="755989"/>
                        <a:pt x="153611" y="759676"/>
                        <a:pt x="150977" y="762316"/>
                      </a:cubicBezTo>
                      <a:lnTo>
                        <a:pt x="173" y="653102"/>
                      </a:lnTo>
                      <a:lnTo>
                        <a:pt x="173" y="62"/>
                      </a:lnTo>
                      <a:lnTo>
                        <a:pt x="45076" y="62"/>
                      </a:lnTo>
                      <a:cubicBezTo>
                        <a:pt x="62289" y="62"/>
                        <a:pt x="76723" y="13060"/>
                        <a:pt x="78536" y="30176"/>
                      </a:cubicBezTo>
                      <a:lnTo>
                        <a:pt x="154524" y="752278"/>
                      </a:lnTo>
                      <a:close/>
                    </a:path>
                  </a:pathLst>
                </a:custGeom>
                <a:solidFill>
                  <a:srgbClr val="7774FF"/>
                </a:solidFill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图形 68">
                <a:extLst>
                  <a:ext uri="{FF2B5EF4-FFF2-40B4-BE49-F238E27FC236}">
                    <a16:creationId xmlns:a16="http://schemas.microsoft.com/office/drawing/2014/main" id="{D7844E29-3B96-B4BE-D895-178DC7F2D9C1}"/>
                  </a:ext>
                </a:extLst>
              </p:cNvPr>
              <p:cNvGrpSpPr/>
              <p:nvPr/>
            </p:nvGrpSpPr>
            <p:grpSpPr>
              <a:xfrm>
                <a:off x="7255519" y="5975297"/>
                <a:ext cx="3346" cy="144012"/>
                <a:chOff x="7255519" y="5975297"/>
                <a:chExt cx="3346" cy="144012"/>
              </a:xfrm>
            </p:grpSpPr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6BC437F8-4E29-0A6C-3ACF-BC6A4B7A4A8F}"/>
                    </a:ext>
                  </a:extLst>
                </p:cNvPr>
                <p:cNvSpPr/>
                <p:nvPr/>
              </p:nvSpPr>
              <p:spPr>
                <a:xfrm>
                  <a:off x="7255519" y="6077417"/>
                  <a:ext cx="3346" cy="41892"/>
                </a:xfrm>
                <a:custGeom>
                  <a:avLst/>
                  <a:gdLst>
                    <a:gd name="connsiteX0" fmla="*/ 210 w 3346"/>
                    <a:gd name="connsiteY0" fmla="*/ 187 h 41892"/>
                    <a:gd name="connsiteX1" fmla="*/ 210 w 3346"/>
                    <a:gd name="connsiteY1" fmla="*/ 42079 h 41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41892">
                      <a:moveTo>
                        <a:pt x="210" y="187"/>
                      </a:moveTo>
                      <a:lnTo>
                        <a:pt x="210" y="4207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E529248B-121D-A3F2-3A4B-D5BD9B52A93B}"/>
                    </a:ext>
                  </a:extLst>
                </p:cNvPr>
                <p:cNvSpPr/>
                <p:nvPr/>
              </p:nvSpPr>
              <p:spPr>
                <a:xfrm>
                  <a:off x="7255519" y="5975297"/>
                  <a:ext cx="3346" cy="66451"/>
                </a:xfrm>
                <a:custGeom>
                  <a:avLst/>
                  <a:gdLst>
                    <a:gd name="connsiteX0" fmla="*/ 210 w 3346"/>
                    <a:gd name="connsiteY0" fmla="*/ 187 h 66451"/>
                    <a:gd name="connsiteX1" fmla="*/ 210 w 3346"/>
                    <a:gd name="connsiteY1" fmla="*/ 66639 h 66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46" h="66451">
                      <a:moveTo>
                        <a:pt x="210" y="187"/>
                      </a:moveTo>
                      <a:lnTo>
                        <a:pt x="210" y="66639"/>
                      </a:lnTo>
                    </a:path>
                  </a:pathLst>
                </a:custGeom>
                <a:ln w="5011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3210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形 206">
            <a:extLst>
              <a:ext uri="{FF2B5EF4-FFF2-40B4-BE49-F238E27FC236}">
                <a16:creationId xmlns:a16="http://schemas.microsoft.com/office/drawing/2014/main" id="{5D6DDF12-5B9C-E3F1-38D6-56B7B7064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6362" y="5658372"/>
            <a:ext cx="2291481" cy="460933"/>
          </a:xfrm>
          <a:prstGeom prst="rect">
            <a:avLst/>
          </a:prstGeom>
        </p:spPr>
      </p:pic>
      <p:sp>
        <p:nvSpPr>
          <p:cNvPr id="209" name="文本框 208">
            <a:extLst>
              <a:ext uri="{FF2B5EF4-FFF2-40B4-BE49-F238E27FC236}">
                <a16:creationId xmlns:a16="http://schemas.microsoft.com/office/drawing/2014/main" id="{BD00B15D-0A7B-7377-6C3D-5B52E95A84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631603" y="1498303"/>
            <a:ext cx="12587248" cy="13813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4358" tIns="62179" rIns="124358" bIns="62179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zh-CN" altLang="en-US" sz="11500" dirty="0">
                <a:ln w="34544">
                  <a:solidFill>
                    <a:schemeClr val="tx1"/>
                  </a:solidFill>
                </a:ln>
                <a:effectLst>
                  <a:outerShdw dist="120904" dir="2700001" algn="tl" rotWithShape="0">
                    <a:schemeClr val="tx1"/>
                  </a:outerShdw>
                </a:effectLst>
                <a:latin typeface="+mj-ea"/>
                <a:ea typeface="+mj-ea"/>
              </a:rPr>
              <a:t>谢谢大家</a:t>
            </a:r>
            <a:endParaRPr lang="en-US" sz="11500" dirty="0">
              <a:ln w="34544">
                <a:solidFill>
                  <a:schemeClr val="tx1"/>
                </a:solidFill>
              </a:ln>
              <a:effectLst>
                <a:outerShdw dist="120904" dir="2700001" algn="tl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B70F50A5-CAB0-0068-7984-A8FEEB6B97A2}"/>
              </a:ext>
            </a:extLst>
          </p:cNvPr>
          <p:cNvSpPr txBox="1"/>
          <p:nvPr/>
        </p:nvSpPr>
        <p:spPr>
          <a:xfrm>
            <a:off x="1825394" y="3345750"/>
            <a:ext cx="12587248" cy="138130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8976" dirty="0">
                <a:ln w="25400">
                  <a:solidFill>
                    <a:schemeClr val="bg1"/>
                  </a:solidFill>
                </a:ln>
                <a:latin typeface="+mj-lt"/>
                <a:ea typeface="+mj-ea"/>
              </a:rPr>
              <a:t>THANKS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1BCEF334-E761-2F09-1CF8-A2612DAF735D}"/>
              </a:ext>
            </a:extLst>
          </p:cNvPr>
          <p:cNvSpPr txBox="1"/>
          <p:nvPr/>
        </p:nvSpPr>
        <p:spPr>
          <a:xfrm>
            <a:off x="4826967" y="5764878"/>
            <a:ext cx="31561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000" b="1" dirty="0">
                <a:latin typeface="+mn-ea"/>
              </a:rPr>
              <a:t>汇报人：</a:t>
            </a:r>
            <a:r>
              <a:rPr lang="en-US" altLang="zh-CN" sz="2000" b="1" dirty="0">
                <a:latin typeface="+mn-ea"/>
                <a:cs typeface="+mn-ea"/>
                <a:sym typeface="+mn-lt"/>
              </a:rPr>
              <a:t>XXX</a:t>
            </a:r>
            <a:endParaRPr lang="en-US" sz="2000" b="1" dirty="0">
              <a:latin typeface="+mn-ea"/>
            </a:endParaRPr>
          </a:p>
        </p:txBody>
      </p:sp>
      <p:sp>
        <p:nvSpPr>
          <p:cNvPr id="212" name="星形: 四角 211">
            <a:extLst>
              <a:ext uri="{FF2B5EF4-FFF2-40B4-BE49-F238E27FC236}">
                <a16:creationId xmlns:a16="http://schemas.microsoft.com/office/drawing/2014/main" id="{F359C7F1-A476-FAAE-4608-B428DF878380}"/>
              </a:ext>
            </a:extLst>
          </p:cNvPr>
          <p:cNvSpPr/>
          <p:nvPr/>
        </p:nvSpPr>
        <p:spPr>
          <a:xfrm>
            <a:off x="4809895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星形: 四角 212">
            <a:extLst>
              <a:ext uri="{FF2B5EF4-FFF2-40B4-BE49-F238E27FC236}">
                <a16:creationId xmlns:a16="http://schemas.microsoft.com/office/drawing/2014/main" id="{8044EEDF-DC25-5F93-B06B-D7AD39477126}"/>
              </a:ext>
            </a:extLst>
          </p:cNvPr>
          <p:cNvSpPr/>
          <p:nvPr/>
        </p:nvSpPr>
        <p:spPr>
          <a:xfrm>
            <a:off x="7737306" y="5737524"/>
            <a:ext cx="316081" cy="316081"/>
          </a:xfrm>
          <a:prstGeom prst="star4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F42D6D-4CB2-CEC8-64C3-1E9F1B9153D7}"/>
              </a:ext>
            </a:extLst>
          </p:cNvPr>
          <p:cNvSpPr txBox="1"/>
          <p:nvPr/>
        </p:nvSpPr>
        <p:spPr>
          <a:xfrm>
            <a:off x="8427945" y="5522080"/>
            <a:ext cx="31561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28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企业宣传部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55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2" name="圆: 空心 231">
            <a:extLst>
              <a:ext uri="{FF2B5EF4-FFF2-40B4-BE49-F238E27FC236}">
                <a16:creationId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n-lt"/>
                <a:cs typeface="+mn-ea"/>
                <a:sym typeface="+mn-lt"/>
              </a:rPr>
              <a:t>01 </a:t>
            </a:r>
            <a:r>
              <a:rPr lang="zh-CN" altLang="en-US" sz="9600" dirty="0">
                <a:latin typeface="+mn-lt"/>
                <a:cs typeface="+mn-ea"/>
                <a:sym typeface="+mn-lt"/>
              </a:rPr>
              <a:t>活动简介</a:t>
            </a:r>
            <a:endParaRPr lang="en-US" altLang="zh-CN" sz="9600" dirty="0">
              <a:latin typeface="+mn-lt"/>
              <a:cs typeface="+mn-ea"/>
              <a:sym typeface="+mn-lt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BFDF4102-EA13-CDA1-AC6F-75F5CCFD378C}"/>
              </a:ext>
            </a:extLst>
          </p:cNvPr>
          <p:cNvGrpSpPr/>
          <p:nvPr/>
        </p:nvGrpSpPr>
        <p:grpSpPr>
          <a:xfrm>
            <a:off x="2064143" y="4145438"/>
            <a:ext cx="7301218" cy="646331"/>
            <a:chOff x="2125964" y="4070001"/>
            <a:chExt cx="7301218" cy="646331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DCBDA042-2899-AA20-1848-632052AA2B7A}"/>
                </a:ext>
              </a:extLst>
            </p:cNvPr>
            <p:cNvSpPr txBox="1"/>
            <p:nvPr/>
          </p:nvSpPr>
          <p:spPr>
            <a:xfrm>
              <a:off x="2850869" y="4070001"/>
              <a:ext cx="5851408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254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ONE</a:t>
              </a: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15509037-1D46-1DD3-0C39-B960B5B37930}"/>
                </a:ext>
              </a:extLst>
            </p:cNvPr>
            <p:cNvGrpSpPr/>
            <p:nvPr/>
          </p:nvGrpSpPr>
          <p:grpSpPr>
            <a:xfrm flipH="1">
              <a:off x="2125964" y="4371393"/>
              <a:ext cx="1494155" cy="280670"/>
              <a:chOff x="2245300" y="4354372"/>
              <a:chExt cx="1494155" cy="280670"/>
            </a:xfrm>
          </p:grpSpPr>
          <p:sp>
            <p:nvSpPr>
              <p:cNvPr id="103" name="等腰三角形 102">
                <a:extLst>
                  <a:ext uri="{FF2B5EF4-FFF2-40B4-BE49-F238E27FC236}">
                    <a16:creationId xmlns:a16="http://schemas.microsoft.com/office/drawing/2014/main" id="{9A5D0F9D-3B2F-BDA7-5F7A-E738FB8567FD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等腰三角形 103">
                <a:extLst>
                  <a:ext uri="{FF2B5EF4-FFF2-40B4-BE49-F238E27FC236}">
                    <a16:creationId xmlns:a16="http://schemas.microsoft.com/office/drawing/2014/main" id="{66ED6FE1-CCEF-1A91-09BF-E3D6F0CB0F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等腰三角形 104">
                <a:extLst>
                  <a:ext uri="{FF2B5EF4-FFF2-40B4-BE49-F238E27FC236}">
                    <a16:creationId xmlns:a16="http://schemas.microsoft.com/office/drawing/2014/main" id="{59F7FD73-4EEE-4C2D-1B54-E03A1D05BCAE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等腰三角形 105">
                <a:extLst>
                  <a:ext uri="{FF2B5EF4-FFF2-40B4-BE49-F238E27FC236}">
                    <a16:creationId xmlns:a16="http://schemas.microsoft.com/office/drawing/2014/main" id="{812324AC-FD3D-79B4-9AC8-9CDAFB86654C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A0F5BEAA-287C-4611-D9E4-5C833E138F83}"/>
                </a:ext>
              </a:extLst>
            </p:cNvPr>
            <p:cNvGrpSpPr/>
            <p:nvPr/>
          </p:nvGrpSpPr>
          <p:grpSpPr>
            <a:xfrm>
              <a:off x="7933027" y="4371393"/>
              <a:ext cx="1494155" cy="280670"/>
              <a:chOff x="2245300" y="4354372"/>
              <a:chExt cx="1494155" cy="280670"/>
            </a:xfrm>
          </p:grpSpPr>
          <p:sp>
            <p:nvSpPr>
              <p:cNvPr id="236" name="等腰三角形 235">
                <a:extLst>
                  <a:ext uri="{FF2B5EF4-FFF2-40B4-BE49-F238E27FC236}">
                    <a16:creationId xmlns:a16="http://schemas.microsoft.com/office/drawing/2014/main" id="{751C8200-8445-BAA1-8A05-3B08DFBE547F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等腰三角形 236">
                <a:extLst>
                  <a:ext uri="{FF2B5EF4-FFF2-40B4-BE49-F238E27FC236}">
                    <a16:creationId xmlns:a16="http://schemas.microsoft.com/office/drawing/2014/main" id="{0BCC1EF4-49B2-FB8A-4A29-DA86A2FD66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等腰三角形 237">
                <a:extLst>
                  <a:ext uri="{FF2B5EF4-FFF2-40B4-BE49-F238E27FC236}">
                    <a16:creationId xmlns:a16="http://schemas.microsoft.com/office/drawing/2014/main" id="{A013B03B-BCD2-2A84-460F-59BFB6F03E11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等腰三角形 238">
                <a:extLst>
                  <a:ext uri="{FF2B5EF4-FFF2-40B4-BE49-F238E27FC236}">
                    <a16:creationId xmlns:a16="http://schemas.microsoft.com/office/drawing/2014/main" id="{74558C7A-4785-5B75-62E5-53C16137D447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1" name="圆: 空心 240">
            <a:extLst>
              <a:ext uri="{FF2B5EF4-FFF2-40B4-BE49-F238E27FC236}">
                <a16:creationId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5911348" y="3255152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3" name="圆: 空心 232">
            <a:extLst>
              <a:ext uri="{FF2B5EF4-FFF2-40B4-BE49-F238E27FC236}">
                <a16:creationId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8351127" y="2759302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9" name="文本框 288">
            <a:extLst>
              <a:ext uri="{FF2B5EF4-FFF2-40B4-BE49-F238E27FC236}">
                <a16:creationId xmlns:a16="http://schemas.microsoft.com/office/drawing/2014/main" id="{225C0CD1-BD96-3987-AE04-ACCADE69909D}"/>
              </a:ext>
            </a:extLst>
          </p:cNvPr>
          <p:cNvSpPr txBox="1"/>
          <p:nvPr/>
        </p:nvSpPr>
        <p:spPr>
          <a:xfrm>
            <a:off x="117474" y="6410184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GO</a:t>
            </a:r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296C73E4-960B-6F23-6E42-2B8306EAD4C4}"/>
              </a:ext>
            </a:extLst>
          </p:cNvPr>
          <p:cNvSpPr txBox="1"/>
          <p:nvPr/>
        </p:nvSpPr>
        <p:spPr>
          <a:xfrm>
            <a:off x="117474" y="6608622"/>
            <a:ext cx="54927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GO</a:t>
            </a:r>
          </a:p>
        </p:txBody>
      </p: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ABD3AEDB-3853-6CA8-B962-5B6EDEF12207}"/>
              </a:ext>
            </a:extLst>
          </p:cNvPr>
          <p:cNvGrpSpPr/>
          <p:nvPr/>
        </p:nvGrpSpPr>
        <p:grpSpPr>
          <a:xfrm rot="5400000">
            <a:off x="-515475" y="4785832"/>
            <a:ext cx="1494155" cy="280670"/>
            <a:chOff x="9167431" y="134302"/>
            <a:chExt cx="1494155" cy="280670"/>
          </a:xfrm>
        </p:grpSpPr>
        <p:sp>
          <p:nvSpPr>
            <p:cNvPr id="292" name="等腰三角形 291">
              <a:extLst>
                <a:ext uri="{FF2B5EF4-FFF2-40B4-BE49-F238E27FC236}">
                  <a16:creationId xmlns:a16="http://schemas.microsoft.com/office/drawing/2014/main" id="{BA089624-47BC-D9EF-A5DD-233E74125B06}"/>
                </a:ext>
              </a:extLst>
            </p:cNvPr>
            <p:cNvSpPr/>
            <p:nvPr/>
          </p:nvSpPr>
          <p:spPr>
            <a:xfrm rot="5400000">
              <a:off x="9149016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等腰三角形 292">
              <a:extLst>
                <a:ext uri="{FF2B5EF4-FFF2-40B4-BE49-F238E27FC236}">
                  <a16:creationId xmlns:a16="http://schemas.microsoft.com/office/drawing/2014/main" id="{8629B1B0-79EA-30D1-2059-77A5796D2B7E}"/>
                </a:ext>
              </a:extLst>
            </p:cNvPr>
            <p:cNvSpPr/>
            <p:nvPr/>
          </p:nvSpPr>
          <p:spPr>
            <a:xfrm rot="5400000">
              <a:off x="957002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等腰三角形 293">
              <a:extLst>
                <a:ext uri="{FF2B5EF4-FFF2-40B4-BE49-F238E27FC236}">
                  <a16:creationId xmlns:a16="http://schemas.microsoft.com/office/drawing/2014/main" id="{9281A920-3C36-0978-C2AE-4B24D65C5DB5}"/>
                </a:ext>
              </a:extLst>
            </p:cNvPr>
            <p:cNvSpPr/>
            <p:nvPr/>
          </p:nvSpPr>
          <p:spPr>
            <a:xfrm rot="5400000">
              <a:off x="9990391" y="15271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等腰三角形 294">
              <a:extLst>
                <a:ext uri="{FF2B5EF4-FFF2-40B4-BE49-F238E27FC236}">
                  <a16:creationId xmlns:a16="http://schemas.microsoft.com/office/drawing/2014/main" id="{79482BC8-8C0D-1904-7B68-2E525C77E842}"/>
                </a:ext>
              </a:extLst>
            </p:cNvPr>
            <p:cNvSpPr/>
            <p:nvPr/>
          </p:nvSpPr>
          <p:spPr>
            <a:xfrm rot="5400000">
              <a:off x="10410761" y="164147"/>
              <a:ext cx="269240" cy="232410"/>
            </a:xfrm>
            <a:prstGeom prst="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6" name="文本框 295">
            <a:extLst>
              <a:ext uri="{FF2B5EF4-FFF2-40B4-BE49-F238E27FC236}">
                <a16:creationId xmlns:a16="http://schemas.microsoft.com/office/drawing/2014/main" id="{3C78E753-83ED-4BAB-EAEF-3FCEDC8F6C4A}"/>
              </a:ext>
            </a:extLst>
          </p:cNvPr>
          <p:cNvSpPr txBox="1"/>
          <p:nvPr/>
        </p:nvSpPr>
        <p:spPr>
          <a:xfrm rot="5400000">
            <a:off x="-2162143" y="3097178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COMING SOON</a:t>
            </a:r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6C707C19-80AF-CDFB-9B19-E15E168502BD}"/>
              </a:ext>
            </a:extLst>
          </p:cNvPr>
          <p:cNvSpPr/>
          <p:nvPr/>
        </p:nvSpPr>
        <p:spPr>
          <a:xfrm>
            <a:off x="11642725" y="6308725"/>
            <a:ext cx="549275" cy="5492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AD3AB210-18D6-638E-3B68-15F5B9AD9ECE}"/>
              </a:ext>
            </a:extLst>
          </p:cNvPr>
          <p:cNvSpPr/>
          <p:nvPr/>
        </p:nvSpPr>
        <p:spPr>
          <a:xfrm>
            <a:off x="11773927" y="6558102"/>
            <a:ext cx="286871" cy="505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9E476FA9-DCD2-311F-5FC9-43ED63EE9A4E}"/>
              </a:ext>
            </a:extLst>
          </p:cNvPr>
          <p:cNvGrpSpPr/>
          <p:nvPr/>
        </p:nvGrpSpPr>
        <p:grpSpPr>
          <a:xfrm flipH="1">
            <a:off x="847123" y="6437836"/>
            <a:ext cx="1393833" cy="295139"/>
            <a:chOff x="855768" y="6485954"/>
            <a:chExt cx="1393833" cy="325693"/>
          </a:xfrm>
        </p:grpSpPr>
        <p:sp>
          <p:nvSpPr>
            <p:cNvPr id="300" name="平行四边形 299">
              <a:extLst>
                <a:ext uri="{FF2B5EF4-FFF2-40B4-BE49-F238E27FC236}">
                  <a16:creationId xmlns:a16="http://schemas.microsoft.com/office/drawing/2014/main" id="{2D088D81-43AB-4E89-A6B9-9442558F0831}"/>
                </a:ext>
              </a:extLst>
            </p:cNvPr>
            <p:cNvSpPr/>
            <p:nvPr/>
          </p:nvSpPr>
          <p:spPr>
            <a:xfrm flipH="1">
              <a:off x="855768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1" name="平行四边形 300">
              <a:extLst>
                <a:ext uri="{FF2B5EF4-FFF2-40B4-BE49-F238E27FC236}">
                  <a16:creationId xmlns:a16="http://schemas.microsoft.com/office/drawing/2014/main" id="{88476A2C-ECEB-3B2C-2067-4CF63709A536}"/>
                </a:ext>
              </a:extLst>
            </p:cNvPr>
            <p:cNvSpPr/>
            <p:nvPr/>
          </p:nvSpPr>
          <p:spPr>
            <a:xfrm flipH="1">
              <a:off x="94442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2" name="平行四边形 301">
              <a:extLst>
                <a:ext uri="{FF2B5EF4-FFF2-40B4-BE49-F238E27FC236}">
                  <a16:creationId xmlns:a16="http://schemas.microsoft.com/office/drawing/2014/main" id="{F46A12A6-B847-560E-90B0-669EB558FED1}"/>
                </a:ext>
              </a:extLst>
            </p:cNvPr>
            <p:cNvSpPr/>
            <p:nvPr/>
          </p:nvSpPr>
          <p:spPr>
            <a:xfrm flipH="1">
              <a:off x="1033089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3" name="平行四边形 302">
              <a:extLst>
                <a:ext uri="{FF2B5EF4-FFF2-40B4-BE49-F238E27FC236}">
                  <a16:creationId xmlns:a16="http://schemas.microsoft.com/office/drawing/2014/main" id="{163DE493-3ADE-5DA5-4F7B-FA37758C3FC6}"/>
                </a:ext>
              </a:extLst>
            </p:cNvPr>
            <p:cNvSpPr/>
            <p:nvPr/>
          </p:nvSpPr>
          <p:spPr>
            <a:xfrm flipH="1">
              <a:off x="1121750" y="6485954"/>
              <a:ext cx="88660" cy="325693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0773F49E-DAC5-4433-02EC-0446855541CB}"/>
                </a:ext>
              </a:extLst>
            </p:cNvPr>
            <p:cNvSpPr/>
            <p:nvPr/>
          </p:nvSpPr>
          <p:spPr>
            <a:xfrm flipH="1" flipV="1">
              <a:off x="1231018" y="6485954"/>
              <a:ext cx="1018583" cy="325692"/>
            </a:xfrm>
            <a:custGeom>
              <a:avLst/>
              <a:gdLst>
                <a:gd name="connsiteX0" fmla="*/ 1107155 w 1107155"/>
                <a:gd name="connsiteY0" fmla="*/ 354013 h 354013"/>
                <a:gd name="connsiteX1" fmla="*/ 0 w 1107155"/>
                <a:gd name="connsiteY1" fmla="*/ 354013 h 354013"/>
                <a:gd name="connsiteX2" fmla="*/ 0 w 1107155"/>
                <a:gd name="connsiteY2" fmla="*/ 0 h 354013"/>
                <a:gd name="connsiteX3" fmla="*/ 1063102 w 1107155"/>
                <a:gd name="connsiteY3" fmla="*/ 0 h 3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155" h="354013">
                  <a:moveTo>
                    <a:pt x="1107155" y="354013"/>
                  </a:moveTo>
                  <a:lnTo>
                    <a:pt x="0" y="354013"/>
                  </a:lnTo>
                  <a:lnTo>
                    <a:pt x="0" y="0"/>
                  </a:lnTo>
                  <a:lnTo>
                    <a:pt x="1063102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4125" tIns="42062" rIns="84125" bIns="42062" rtlCol="0" anchor="ctr">
              <a:noAutofit/>
            </a:bodyPr>
            <a:lstStyle/>
            <a:p>
              <a:pPr algn="ctr"/>
              <a:endParaRPr lang="en-US" sz="1656">
                <a:cs typeface="+mn-ea"/>
                <a:sym typeface="+mn-lt"/>
              </a:endParaRPr>
            </a:p>
          </p:txBody>
        </p:sp>
      </p:grpSp>
      <p:sp>
        <p:nvSpPr>
          <p:cNvPr id="305" name="文本框 304">
            <a:extLst>
              <a:ext uri="{FF2B5EF4-FFF2-40B4-BE49-F238E27FC236}">
                <a16:creationId xmlns:a16="http://schemas.microsoft.com/office/drawing/2014/main" id="{CDE84AB3-9C9F-D520-6784-BC3E991D008F}"/>
              </a:ext>
            </a:extLst>
          </p:cNvPr>
          <p:cNvSpPr txBox="1"/>
          <p:nvPr/>
        </p:nvSpPr>
        <p:spPr>
          <a:xfrm>
            <a:off x="6953765" y="6398696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20XX · SUMMER · GOOD DAY</a:t>
            </a:r>
          </a:p>
        </p:txBody>
      </p:sp>
      <p:grpSp>
        <p:nvGrpSpPr>
          <p:cNvPr id="306" name="组合 305">
            <a:extLst>
              <a:ext uri="{FF2B5EF4-FFF2-40B4-BE49-F238E27FC236}">
                <a16:creationId xmlns:a16="http://schemas.microsoft.com/office/drawing/2014/main" id="{969B70E5-1534-63C6-19DF-C63300775511}"/>
              </a:ext>
            </a:extLst>
          </p:cNvPr>
          <p:cNvGrpSpPr/>
          <p:nvPr/>
        </p:nvGrpSpPr>
        <p:grpSpPr>
          <a:xfrm>
            <a:off x="3480906" y="6366148"/>
            <a:ext cx="2507544" cy="457918"/>
            <a:chOff x="762321" y="1985770"/>
            <a:chExt cx="1017898" cy="231841"/>
          </a:xfrm>
        </p:grpSpPr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0AA7CF74-DAA3-D987-6929-4C3DEE915AFF}"/>
                </a:ext>
              </a:extLst>
            </p:cNvPr>
            <p:cNvCxnSpPr>
              <a:cxnSpLocks/>
            </p:cNvCxnSpPr>
            <p:nvPr/>
          </p:nvCxnSpPr>
          <p:spPr>
            <a:xfrm>
              <a:off x="762321" y="2100661"/>
              <a:ext cx="95891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" name="组合 307">
              <a:extLst>
                <a:ext uri="{FF2B5EF4-FFF2-40B4-BE49-F238E27FC236}">
                  <a16:creationId xmlns:a16="http://schemas.microsoft.com/office/drawing/2014/main" id="{27CAEBE6-7DB5-8B10-0853-94197CF7AA09}"/>
                </a:ext>
              </a:extLst>
            </p:cNvPr>
            <p:cNvGrpSpPr/>
            <p:nvPr/>
          </p:nvGrpSpPr>
          <p:grpSpPr>
            <a:xfrm>
              <a:off x="1665919" y="1985770"/>
              <a:ext cx="114300" cy="231841"/>
              <a:chOff x="1387468" y="1985770"/>
              <a:chExt cx="114300" cy="231841"/>
            </a:xfrm>
          </p:grpSpPr>
          <p:sp>
            <p:nvSpPr>
              <p:cNvPr id="309" name="弧形 308">
                <a:extLst>
                  <a:ext uri="{FF2B5EF4-FFF2-40B4-BE49-F238E27FC236}">
                    <a16:creationId xmlns:a16="http://schemas.microsoft.com/office/drawing/2014/main" id="{A8EC9A1F-021C-1BEF-0916-395F77C9A6E1}"/>
                  </a:ext>
                </a:extLst>
              </p:cNvPr>
              <p:cNvSpPr/>
              <p:nvPr/>
            </p:nvSpPr>
            <p:spPr>
              <a:xfrm flipH="1">
                <a:off x="1387468" y="2103311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弧形 309">
                <a:extLst>
                  <a:ext uri="{FF2B5EF4-FFF2-40B4-BE49-F238E27FC236}">
                    <a16:creationId xmlns:a16="http://schemas.microsoft.com/office/drawing/2014/main" id="{8F7981CF-51C8-6375-8A85-23242B16EB31}"/>
                  </a:ext>
                </a:extLst>
              </p:cNvPr>
              <p:cNvSpPr/>
              <p:nvPr/>
            </p:nvSpPr>
            <p:spPr>
              <a:xfrm flipH="1" flipV="1">
                <a:off x="1387468" y="1985770"/>
                <a:ext cx="114300" cy="114300"/>
              </a:xfrm>
              <a:prstGeom prst="arc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6" name="文本框 315">
            <a:extLst>
              <a:ext uri="{FF2B5EF4-FFF2-40B4-BE49-F238E27FC236}">
                <a16:creationId xmlns:a16="http://schemas.microsoft.com/office/drawing/2014/main" id="{91783B4E-A5C3-6E9A-CCE8-0F8D7922777E}"/>
              </a:ext>
            </a:extLst>
          </p:cNvPr>
          <p:cNvSpPr txBox="1"/>
          <p:nvPr/>
        </p:nvSpPr>
        <p:spPr>
          <a:xfrm rot="5400000">
            <a:off x="9534156" y="5711102"/>
            <a:ext cx="480610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COMING SOON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4872B004-3E10-B5EF-25DC-78311F2C2E6E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 dirty="0">
                <a:ln w="3175">
                  <a:noFill/>
                </a:ln>
                <a:cs typeface="+mn-ea"/>
                <a:sym typeface="+mn-lt"/>
              </a:rPr>
              <a:t>ACTIVITY INTRODUCTION</a:t>
            </a:r>
          </a:p>
        </p:txBody>
      </p:sp>
    </p:spTree>
    <p:extLst>
      <p:ext uri="{BB962C8B-B14F-4D97-AF65-F5344CB8AC3E}">
        <p14:creationId xmlns:p14="http://schemas.microsoft.com/office/powerpoint/2010/main" val="263407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0B403EDD-A69F-2DE7-CEB1-72147571CC6A}"/>
              </a:ext>
            </a:extLst>
          </p:cNvPr>
          <p:cNvSpPr/>
          <p:nvPr/>
        </p:nvSpPr>
        <p:spPr>
          <a:xfrm>
            <a:off x="961525" y="2818318"/>
            <a:ext cx="4677580" cy="29019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108" name="圆: 空心 107">
            <a:extLst>
              <a:ext uri="{FF2B5EF4-FFF2-40B4-BE49-F238E27FC236}">
                <a16:creationId xmlns:a16="http://schemas.microsoft.com/office/drawing/2014/main" id="{B5443C2C-50C4-475D-EB6B-8DDA54EBD8AC}"/>
              </a:ext>
            </a:extLst>
          </p:cNvPr>
          <p:cNvSpPr/>
          <p:nvPr/>
        </p:nvSpPr>
        <p:spPr>
          <a:xfrm>
            <a:off x="963024" y="2338736"/>
            <a:ext cx="340061" cy="340058"/>
          </a:xfrm>
          <a:prstGeom prst="donut">
            <a:avLst>
              <a:gd name="adj" fmla="val 17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7" name="圆: 空心 106">
            <a:extLst>
              <a:ext uri="{FF2B5EF4-FFF2-40B4-BE49-F238E27FC236}">
                <a16:creationId xmlns:a16="http://schemas.microsoft.com/office/drawing/2014/main" id="{FC66A4E7-718C-93B2-5BBF-FC557C24D0F9}"/>
              </a:ext>
            </a:extLst>
          </p:cNvPr>
          <p:cNvSpPr/>
          <p:nvPr/>
        </p:nvSpPr>
        <p:spPr>
          <a:xfrm>
            <a:off x="4663491" y="2178945"/>
            <a:ext cx="340061" cy="340058"/>
          </a:xfrm>
          <a:prstGeom prst="donut">
            <a:avLst>
              <a:gd name="adj" fmla="val 1649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F353F404-F4C2-0B5F-C886-3DA7D7D9264F}"/>
              </a:ext>
            </a:extLst>
          </p:cNvPr>
          <p:cNvGrpSpPr/>
          <p:nvPr/>
        </p:nvGrpSpPr>
        <p:grpSpPr>
          <a:xfrm flipV="1">
            <a:off x="5203945" y="2327100"/>
            <a:ext cx="745336" cy="184411"/>
            <a:chOff x="6879" y="2679"/>
            <a:chExt cx="4178" cy="914"/>
          </a:xfrm>
        </p:grpSpPr>
        <p:sp>
          <p:nvSpPr>
            <p:cNvPr id="102" name="任意多边形: 形状 55">
              <a:extLst>
                <a:ext uri="{FF2B5EF4-FFF2-40B4-BE49-F238E27FC236}">
                  <a16:creationId xmlns:a16="http://schemas.microsoft.com/office/drawing/2014/main" id="{CE6626A3-D390-607A-62EF-64278C7D0A13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任意多边形: 形状 55">
              <a:extLst>
                <a:ext uri="{FF2B5EF4-FFF2-40B4-BE49-F238E27FC236}">
                  <a16:creationId xmlns:a16="http://schemas.microsoft.com/office/drawing/2014/main" id="{63194595-35D8-8212-3515-96A4293C64CC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任意多边形: 形状 55">
              <a:extLst>
                <a:ext uri="{FF2B5EF4-FFF2-40B4-BE49-F238E27FC236}">
                  <a16:creationId xmlns:a16="http://schemas.microsoft.com/office/drawing/2014/main" id="{17E2B07F-5074-2AC2-8BE2-E04A814A1ADD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222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4272CBB-BA9F-6C56-F3E9-28000EDB32F8}"/>
              </a:ext>
            </a:extLst>
          </p:cNvPr>
          <p:cNvSpPr txBox="1"/>
          <p:nvPr/>
        </p:nvSpPr>
        <p:spPr>
          <a:xfrm>
            <a:off x="1050124" y="2920980"/>
            <a:ext cx="4406577" cy="157754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圣诞节（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Christmas</a:t>
            </a: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）亦称耶稣圣诞节、主降生节，是基督教纪念耶稣诞生的重要节日。西方在圣诞节常互赠礼物，举行欢宴，并以圣诞老人、圣诞树等增添节日气氛，已成为普遍习俗。圣诞节也成为西方世界以及其他很多地区的公共假日。</a:t>
            </a:r>
            <a:endParaRPr lang="en-US" altLang="zh-CN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A13DC4-7F1B-0EE9-1584-9EBCDB7AFFC1}"/>
              </a:ext>
            </a:extLst>
          </p:cNvPr>
          <p:cNvSpPr txBox="1"/>
          <p:nvPr/>
        </p:nvSpPr>
        <p:spPr>
          <a:xfrm>
            <a:off x="874178" y="2156897"/>
            <a:ext cx="5486355" cy="646331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欢聚圣诞节，共度平安夜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BB8A12-58FE-E57F-2FE4-56966543F42C}"/>
              </a:ext>
            </a:extLst>
          </p:cNvPr>
          <p:cNvGrpSpPr/>
          <p:nvPr/>
        </p:nvGrpSpPr>
        <p:grpSpPr>
          <a:xfrm>
            <a:off x="947738" y="5848849"/>
            <a:ext cx="658337" cy="147966"/>
            <a:chOff x="2176397" y="4527732"/>
            <a:chExt cx="1494144" cy="281004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F5179075-FC3D-3308-D842-6F018F8D8096}"/>
                </a:ext>
              </a:extLst>
            </p:cNvPr>
            <p:cNvSpPr/>
            <p:nvPr/>
          </p:nvSpPr>
          <p:spPr>
            <a:xfrm rot="5400000">
              <a:off x="2157807" y="4546322"/>
              <a:ext cx="269553" cy="232373"/>
            </a:xfrm>
            <a:prstGeom prst="triangle">
              <a:avLst/>
            </a:prstGeom>
            <a:solidFill>
              <a:srgbClr val="3532D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2AE25883-0D4C-23BD-3BC4-DBEAE4048C03}"/>
                </a:ext>
              </a:extLst>
            </p:cNvPr>
            <p:cNvSpPr/>
            <p:nvPr/>
          </p:nvSpPr>
          <p:spPr>
            <a:xfrm rot="5400000">
              <a:off x="2578397" y="4546323"/>
              <a:ext cx="269553" cy="232373"/>
            </a:xfrm>
            <a:prstGeom prst="triangle">
              <a:avLst/>
            </a:prstGeom>
            <a:solidFill>
              <a:srgbClr val="FCC302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id="{998C2EC9-AA79-C3F4-1A9A-4A23BB625C80}"/>
                </a:ext>
              </a:extLst>
            </p:cNvPr>
            <p:cNvSpPr/>
            <p:nvPr/>
          </p:nvSpPr>
          <p:spPr>
            <a:xfrm rot="5400000">
              <a:off x="2998987" y="4546324"/>
              <a:ext cx="269553" cy="232373"/>
            </a:xfrm>
            <a:prstGeom prst="triangle">
              <a:avLst/>
            </a:prstGeom>
            <a:solidFill>
              <a:srgbClr val="4B2EF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19DBB7FD-ACDD-5663-F156-7E2BB6409985}"/>
                </a:ext>
              </a:extLst>
            </p:cNvPr>
            <p:cNvSpPr/>
            <p:nvPr/>
          </p:nvSpPr>
          <p:spPr>
            <a:xfrm rot="5400000">
              <a:off x="3419577" y="4557772"/>
              <a:ext cx="269554" cy="232374"/>
            </a:xfrm>
            <a:prstGeom prst="triangle">
              <a:avLst/>
            </a:prstGeom>
            <a:solidFill>
              <a:srgbClr val="FDC40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3D8E3846-70E0-1D88-E0EB-9A42B22D558B}"/>
              </a:ext>
            </a:extLst>
          </p:cNvPr>
          <p:cNvSpPr/>
          <p:nvPr/>
        </p:nvSpPr>
        <p:spPr>
          <a:xfrm flipH="1">
            <a:off x="5800282" y="1609909"/>
            <a:ext cx="5127267" cy="4201251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D50DDD-9965-B68F-07F0-01812D97BC45}"/>
              </a:ext>
            </a:extLst>
          </p:cNvPr>
          <p:cNvSpPr/>
          <p:nvPr/>
        </p:nvSpPr>
        <p:spPr>
          <a:xfrm flipH="1">
            <a:off x="5968934" y="1748268"/>
            <a:ext cx="5127266" cy="411388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algn="ctr"/>
            <a:endParaRPr lang="zh-CN" altLang="en-US" sz="1530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8B4CACDA-6D59-6E31-736C-AC941D0CE14D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39E30F2B-861B-6B35-6883-0C351F0F000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2FE59CEA-1FD4-68D7-63F1-28A2187A1327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活动背景</a:t>
            </a: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690803A-5C33-66A5-30AE-4D4D61E61B8C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96" name="平行四边形 95">
              <a:extLst>
                <a:ext uri="{FF2B5EF4-FFF2-40B4-BE49-F238E27FC236}">
                  <a16:creationId xmlns:a16="http://schemas.microsoft.com/office/drawing/2014/main" id="{CE213802-4A1A-DA5B-DF40-85E589673D2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7" name="平行四边形 96">
              <a:extLst>
                <a:ext uri="{FF2B5EF4-FFF2-40B4-BE49-F238E27FC236}">
                  <a16:creationId xmlns:a16="http://schemas.microsoft.com/office/drawing/2014/main" id="{A8B18335-AF53-A387-2D69-8E3EDC5981FB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1C706846-D25F-CD4D-EDD8-B2AE18A9D246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1D128E6A-525B-57FD-730E-A109DA781FC4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2CC96BDA-7BCF-8961-B60F-0C3425A4D68C}"/>
              </a:ext>
            </a:extLst>
          </p:cNvPr>
          <p:cNvSpPr txBox="1"/>
          <p:nvPr/>
        </p:nvSpPr>
        <p:spPr>
          <a:xfrm>
            <a:off x="1050124" y="4358622"/>
            <a:ext cx="4406577" cy="125353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回望过去的一年，对于整个公司以及每位伙伴都是极具挑战和不平凡的一年。为感谢各位同事们的辛勤付出，公司举办特大庆典活动，让所有人相聚一起，释放激情，感受别样的企业文化。</a:t>
            </a:r>
            <a:endParaRPr lang="en-US" altLang="zh-CN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0A08C523-5B8C-0268-A7D7-2FCCE589975F}"/>
              </a:ext>
            </a:extLst>
          </p:cNvPr>
          <p:cNvSpPr/>
          <p:nvPr/>
        </p:nvSpPr>
        <p:spPr>
          <a:xfrm>
            <a:off x="6131621" y="1886627"/>
            <a:ext cx="5112642" cy="411388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6" name="圆: 空心 105">
            <a:extLst>
              <a:ext uri="{FF2B5EF4-FFF2-40B4-BE49-F238E27FC236}">
                <a16:creationId xmlns:a16="http://schemas.microsoft.com/office/drawing/2014/main" id="{F98FC304-C8F2-4C6E-6D84-0D109D87D4B8}"/>
              </a:ext>
            </a:extLst>
          </p:cNvPr>
          <p:cNvSpPr/>
          <p:nvPr/>
        </p:nvSpPr>
        <p:spPr>
          <a:xfrm>
            <a:off x="3062534" y="2220040"/>
            <a:ext cx="237394" cy="237392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07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任意多边形: 形状 204">
            <a:extLst>
              <a:ext uri="{FF2B5EF4-FFF2-40B4-BE49-F238E27FC236}">
                <a16:creationId xmlns:a16="http://schemas.microsoft.com/office/drawing/2014/main" id="{C029F9F4-E222-DF77-3F2B-CAE15E0128B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207" name="任意多边形: 形状 206">
            <a:extLst>
              <a:ext uri="{FF2B5EF4-FFF2-40B4-BE49-F238E27FC236}">
                <a16:creationId xmlns:a16="http://schemas.microsoft.com/office/drawing/2014/main" id="{96F5AFB9-084E-A99B-3454-B1908032A7D0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78DCCED9-FA9D-AFE9-554C-7FD79AC3A9FB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活动概要</a:t>
            </a:r>
          </a:p>
        </p:txBody>
      </p:sp>
      <p:grpSp>
        <p:nvGrpSpPr>
          <p:cNvPr id="508" name="组合 507">
            <a:extLst>
              <a:ext uri="{FF2B5EF4-FFF2-40B4-BE49-F238E27FC236}">
                <a16:creationId xmlns:a16="http://schemas.microsoft.com/office/drawing/2014/main" id="{4BBFFA83-B822-B174-CE08-0D28FD76CFA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11" name="平行四边形 210">
              <a:extLst>
                <a:ext uri="{FF2B5EF4-FFF2-40B4-BE49-F238E27FC236}">
                  <a16:creationId xmlns:a16="http://schemas.microsoft.com/office/drawing/2014/main" id="{E0EF9B7D-2B68-B8CB-E3C7-7E34FF65FDBB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2" name="平行四边形 211">
              <a:extLst>
                <a:ext uri="{FF2B5EF4-FFF2-40B4-BE49-F238E27FC236}">
                  <a16:creationId xmlns:a16="http://schemas.microsoft.com/office/drawing/2014/main" id="{B2FE41E3-DFA9-6256-27DA-FAB00058A717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3" name="平行四边形 212">
              <a:extLst>
                <a:ext uri="{FF2B5EF4-FFF2-40B4-BE49-F238E27FC236}">
                  <a16:creationId xmlns:a16="http://schemas.microsoft.com/office/drawing/2014/main" id="{FF00D9AD-B505-144E-A690-29583B3A5AD1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46F52AAE-0D85-169A-5CAE-31B594E95D61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215" name="矩形: 圆角 214">
            <a:extLst>
              <a:ext uri="{FF2B5EF4-FFF2-40B4-BE49-F238E27FC236}">
                <a16:creationId xmlns:a16="http://schemas.microsoft.com/office/drawing/2014/main" id="{7E0BA284-BDD7-DA56-9477-E2365148E6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5852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216" name="矩形: 圆角 215">
            <a:extLst>
              <a:ext uri="{FF2B5EF4-FFF2-40B4-BE49-F238E27FC236}">
                <a16:creationId xmlns:a16="http://schemas.microsoft.com/office/drawing/2014/main" id="{02EBFE77-D5CD-567E-7D8E-8F3BD576E6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119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FB8609-3A0D-FD5E-29FB-DC1489607C06}"/>
              </a:ext>
            </a:extLst>
          </p:cNvPr>
          <p:cNvGrpSpPr/>
          <p:nvPr/>
        </p:nvGrpSpPr>
        <p:grpSpPr>
          <a:xfrm>
            <a:off x="1194157" y="2155535"/>
            <a:ext cx="646425" cy="138285"/>
            <a:chOff x="1194157" y="2155535"/>
            <a:chExt cx="646425" cy="138285"/>
          </a:xfrm>
        </p:grpSpPr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F90FE12E-E782-8DD3-9023-97CF3034FE62}"/>
                </a:ext>
              </a:extLst>
            </p:cNvPr>
            <p:cNvSpPr/>
            <p:nvPr/>
          </p:nvSpPr>
          <p:spPr>
            <a:xfrm>
              <a:off x="1194157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1428866A-A0DD-380B-F1F8-A3BF08C02754}"/>
                </a:ext>
              </a:extLst>
            </p:cNvPr>
            <p:cNvSpPr/>
            <p:nvPr/>
          </p:nvSpPr>
          <p:spPr>
            <a:xfrm>
              <a:off x="1448227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9F3EF900-DEC7-2985-5362-60B4E8F84F38}"/>
                </a:ext>
              </a:extLst>
            </p:cNvPr>
            <p:cNvSpPr/>
            <p:nvPr/>
          </p:nvSpPr>
          <p:spPr>
            <a:xfrm>
              <a:off x="170229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220" name="文本框 219">
            <a:extLst>
              <a:ext uri="{FF2B5EF4-FFF2-40B4-BE49-F238E27FC236}">
                <a16:creationId xmlns:a16="http://schemas.microsoft.com/office/drawing/2014/main" id="{15053C58-43EC-4539-13F7-95A1E5A5EF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9685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活动简介</a:t>
            </a: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7B671D9B-56A5-15E1-4BC1-A948D5B79C46}"/>
              </a:ext>
            </a:extLst>
          </p:cNvPr>
          <p:cNvSpPr txBox="1"/>
          <p:nvPr/>
        </p:nvSpPr>
        <p:spPr>
          <a:xfrm>
            <a:off x="1194157" y="2936702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欢聚圣诞节，共度平安夜</a:t>
            </a:r>
          </a:p>
        </p:txBody>
      </p:sp>
      <p:grpSp>
        <p:nvGrpSpPr>
          <p:cNvPr id="125" name="图形 70">
            <a:extLst>
              <a:ext uri="{FF2B5EF4-FFF2-40B4-BE49-F238E27FC236}">
                <a16:creationId xmlns:a16="http://schemas.microsoft.com/office/drawing/2014/main" id="{3F59DF6D-5D2F-801B-8F90-71E30F95C2DF}"/>
              </a:ext>
            </a:extLst>
          </p:cNvPr>
          <p:cNvGrpSpPr/>
          <p:nvPr/>
        </p:nvGrpSpPr>
        <p:grpSpPr>
          <a:xfrm>
            <a:off x="3222652" y="2076080"/>
            <a:ext cx="685210" cy="737499"/>
            <a:chOff x="3413552" y="3289690"/>
            <a:chExt cx="387614" cy="417192"/>
          </a:xfrm>
        </p:grpSpPr>
        <p:grpSp>
          <p:nvGrpSpPr>
            <p:cNvPr id="126" name="图形 70">
              <a:extLst>
                <a:ext uri="{FF2B5EF4-FFF2-40B4-BE49-F238E27FC236}">
                  <a16:creationId xmlns:a16="http://schemas.microsoft.com/office/drawing/2014/main" id="{6198B6A6-2842-BF55-77EA-27135DB5C7BA}"/>
                </a:ext>
              </a:extLst>
            </p:cNvPr>
            <p:cNvGrpSpPr/>
            <p:nvPr/>
          </p:nvGrpSpPr>
          <p:grpSpPr>
            <a:xfrm>
              <a:off x="3413552" y="3427426"/>
              <a:ext cx="183031" cy="274870"/>
              <a:chOff x="3413552" y="3427426"/>
              <a:chExt cx="183031" cy="274870"/>
            </a:xfrm>
          </p:grpSpPr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86A107E3-25DD-253E-79A7-1CC1CDC39F20}"/>
                  </a:ext>
                </a:extLst>
              </p:cNvPr>
              <p:cNvSpPr/>
              <p:nvPr/>
            </p:nvSpPr>
            <p:spPr>
              <a:xfrm rot="20700000">
                <a:off x="3417831" y="3524505"/>
                <a:ext cx="173628" cy="172918"/>
              </a:xfrm>
              <a:custGeom>
                <a:avLst/>
                <a:gdLst>
                  <a:gd name="connsiteX0" fmla="*/ 192534 w 192406"/>
                  <a:gd name="connsiteY0" fmla="*/ 96268 h 191621"/>
                  <a:gd name="connsiteX1" fmla="*/ 96331 w 192406"/>
                  <a:gd name="connsiteY1" fmla="*/ 457 h 191621"/>
                  <a:gd name="connsiteX2" fmla="*/ 128 w 192406"/>
                  <a:gd name="connsiteY2" fmla="*/ 96268 h 191621"/>
                  <a:gd name="connsiteX3" fmla="*/ 96331 w 192406"/>
                  <a:gd name="connsiteY3" fmla="*/ 192079 h 191621"/>
                  <a:gd name="connsiteX4" fmla="*/ 192534 w 192406"/>
                  <a:gd name="connsiteY4" fmla="*/ 96268 h 19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6" h="191621">
                    <a:moveTo>
                      <a:pt x="192534" y="96268"/>
                    </a:moveTo>
                    <a:cubicBezTo>
                      <a:pt x="192534" y="43258"/>
                      <a:pt x="149341" y="457"/>
                      <a:pt x="96331" y="457"/>
                    </a:cubicBezTo>
                    <a:cubicBezTo>
                      <a:pt x="43321" y="457"/>
                      <a:pt x="128" y="43258"/>
                      <a:pt x="128" y="96268"/>
                    </a:cubicBezTo>
                    <a:cubicBezTo>
                      <a:pt x="128" y="149278"/>
                      <a:pt x="43321" y="192079"/>
                      <a:pt x="96331" y="192079"/>
                    </a:cubicBezTo>
                    <a:cubicBezTo>
                      <a:pt x="149341" y="192079"/>
                      <a:pt x="192534" y="149278"/>
                      <a:pt x="192534" y="96268"/>
                    </a:cubicBezTo>
                  </a:path>
                </a:pathLst>
              </a:custGeom>
              <a:solidFill>
                <a:srgbClr val="2D9693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4548F46D-2EFB-2034-0C9F-455BC3C83CE2}"/>
                  </a:ext>
                </a:extLst>
              </p:cNvPr>
              <p:cNvSpPr/>
              <p:nvPr/>
            </p:nvSpPr>
            <p:spPr>
              <a:xfrm rot="20700000">
                <a:off x="3413552" y="3519470"/>
                <a:ext cx="183031" cy="182826"/>
              </a:xfrm>
              <a:custGeom>
                <a:avLst/>
                <a:gdLst>
                  <a:gd name="connsiteX0" fmla="*/ 149722 w 202826"/>
                  <a:gd name="connsiteY0" fmla="*/ 190885 h 202599"/>
                  <a:gd name="connsiteX1" fmla="*/ 196057 w 202826"/>
                  <a:gd name="connsiteY1" fmla="*/ 64838 h 202599"/>
                  <a:gd name="connsiteX2" fmla="*/ 76686 w 202826"/>
                  <a:gd name="connsiteY2" fmla="*/ 3582 h 202599"/>
                  <a:gd name="connsiteX3" fmla="*/ 901 w 202826"/>
                  <a:gd name="connsiteY3" fmla="*/ 114315 h 202599"/>
                  <a:gd name="connsiteX4" fmla="*/ 101817 w 202826"/>
                  <a:gd name="connsiteY4" fmla="*/ 203057 h 202599"/>
                  <a:gd name="connsiteX5" fmla="*/ 107314 w 202826"/>
                  <a:gd name="connsiteY5" fmla="*/ 197560 h 202599"/>
                  <a:gd name="connsiteX6" fmla="*/ 101817 w 202826"/>
                  <a:gd name="connsiteY6" fmla="*/ 192062 h 202599"/>
                  <a:gd name="connsiteX7" fmla="*/ 12288 w 202826"/>
                  <a:gd name="connsiteY7" fmla="*/ 112351 h 202599"/>
                  <a:gd name="connsiteX8" fmla="*/ 80220 w 202826"/>
                  <a:gd name="connsiteY8" fmla="*/ 13792 h 202599"/>
                  <a:gd name="connsiteX9" fmla="*/ 186633 w 202826"/>
                  <a:gd name="connsiteY9" fmla="*/ 68765 h 202599"/>
                  <a:gd name="connsiteX10" fmla="*/ 145010 w 202826"/>
                  <a:gd name="connsiteY10" fmla="*/ 181068 h 202599"/>
                  <a:gd name="connsiteX11" fmla="*/ 142261 w 202826"/>
                  <a:gd name="connsiteY11" fmla="*/ 185780 h 202599"/>
                  <a:gd name="connsiteX12" fmla="*/ 145010 w 202826"/>
                  <a:gd name="connsiteY12" fmla="*/ 190492 h 202599"/>
                  <a:gd name="connsiteX13" fmla="*/ 150507 w 202826"/>
                  <a:gd name="connsiteY13" fmla="*/ 190492 h 20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826" h="202599">
                    <a:moveTo>
                      <a:pt x="149722" y="190885"/>
                    </a:moveTo>
                    <a:cubicBezTo>
                      <a:pt x="194879" y="166539"/>
                      <a:pt x="214512" y="112351"/>
                      <a:pt x="196057" y="64838"/>
                    </a:cubicBezTo>
                    <a:cubicBezTo>
                      <a:pt x="177601" y="17326"/>
                      <a:pt x="126162" y="-8983"/>
                      <a:pt x="76686" y="3582"/>
                    </a:cubicBezTo>
                    <a:cubicBezTo>
                      <a:pt x="27210" y="16148"/>
                      <a:pt x="-5382" y="63661"/>
                      <a:pt x="901" y="114315"/>
                    </a:cubicBezTo>
                    <a:cubicBezTo>
                      <a:pt x="7184" y="164969"/>
                      <a:pt x="50377" y="203057"/>
                      <a:pt x="101817" y="203057"/>
                    </a:cubicBezTo>
                    <a:cubicBezTo>
                      <a:pt x="104958" y="203057"/>
                      <a:pt x="107314" y="200701"/>
                      <a:pt x="107314" y="197560"/>
                    </a:cubicBezTo>
                    <a:cubicBezTo>
                      <a:pt x="107314" y="194419"/>
                      <a:pt x="104958" y="192062"/>
                      <a:pt x="101817" y="192062"/>
                    </a:cubicBezTo>
                    <a:cubicBezTo>
                      <a:pt x="56267" y="191670"/>
                      <a:pt x="17786" y="157901"/>
                      <a:pt x="12288" y="112351"/>
                    </a:cubicBezTo>
                    <a:cubicBezTo>
                      <a:pt x="6791" y="67195"/>
                      <a:pt x="35849" y="24786"/>
                      <a:pt x="80220" y="13792"/>
                    </a:cubicBezTo>
                    <a:cubicBezTo>
                      <a:pt x="124591" y="2797"/>
                      <a:pt x="170141" y="26357"/>
                      <a:pt x="186633" y="68765"/>
                    </a:cubicBezTo>
                    <a:cubicBezTo>
                      <a:pt x="203125" y="111173"/>
                      <a:pt x="185455" y="159471"/>
                      <a:pt x="145010" y="181068"/>
                    </a:cubicBezTo>
                    <a:cubicBezTo>
                      <a:pt x="143439" y="181853"/>
                      <a:pt x="142261" y="183816"/>
                      <a:pt x="142261" y="185780"/>
                    </a:cubicBezTo>
                    <a:cubicBezTo>
                      <a:pt x="142261" y="187743"/>
                      <a:pt x="143439" y="189706"/>
                      <a:pt x="145010" y="190492"/>
                    </a:cubicBezTo>
                    <a:cubicBezTo>
                      <a:pt x="146581" y="191277"/>
                      <a:pt x="148937" y="191670"/>
                      <a:pt x="150507" y="190492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82709C06-C7CB-4B09-F1ED-556E1B5D4E96}"/>
                  </a:ext>
                </a:extLst>
              </p:cNvPr>
              <p:cNvSpPr/>
              <p:nvPr/>
            </p:nvSpPr>
            <p:spPr>
              <a:xfrm rot="20700000">
                <a:off x="3520334" y="3545127"/>
                <a:ext cx="39686" cy="60059"/>
              </a:xfrm>
              <a:custGeom>
                <a:avLst/>
                <a:gdLst>
                  <a:gd name="connsiteX0" fmla="*/ 44104 w 43978"/>
                  <a:gd name="connsiteY0" fmla="*/ 61514 h 66556"/>
                  <a:gd name="connsiteX1" fmla="*/ 8371 w 43978"/>
                  <a:gd name="connsiteY1" fmla="*/ 1043 h 66556"/>
                  <a:gd name="connsiteX2" fmla="*/ 2874 w 43978"/>
                  <a:gd name="connsiteY2" fmla="*/ 1043 h 66556"/>
                  <a:gd name="connsiteX3" fmla="*/ 125 w 43978"/>
                  <a:gd name="connsiteY3" fmla="*/ 5756 h 66556"/>
                  <a:gd name="connsiteX4" fmla="*/ 2874 w 43978"/>
                  <a:gd name="connsiteY4" fmla="*/ 10467 h 66556"/>
                  <a:gd name="connsiteX5" fmla="*/ 33109 w 43978"/>
                  <a:gd name="connsiteY5" fmla="*/ 61514 h 66556"/>
                  <a:gd name="connsiteX6" fmla="*/ 38607 w 43978"/>
                  <a:gd name="connsiteY6" fmla="*/ 67011 h 66556"/>
                  <a:gd name="connsiteX7" fmla="*/ 44104 w 43978"/>
                  <a:gd name="connsiteY7" fmla="*/ 61514 h 66556"/>
                  <a:gd name="connsiteX8" fmla="*/ 44104 w 43978"/>
                  <a:gd name="connsiteY8" fmla="*/ 61514 h 6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78" h="66556">
                    <a:moveTo>
                      <a:pt x="44104" y="61514"/>
                    </a:moveTo>
                    <a:cubicBezTo>
                      <a:pt x="44104" y="36383"/>
                      <a:pt x="30361" y="13216"/>
                      <a:pt x="8371" y="1043"/>
                    </a:cubicBezTo>
                    <a:cubicBezTo>
                      <a:pt x="6801" y="258"/>
                      <a:pt x="4445" y="258"/>
                      <a:pt x="2874" y="1043"/>
                    </a:cubicBezTo>
                    <a:cubicBezTo>
                      <a:pt x="1303" y="2221"/>
                      <a:pt x="125" y="3792"/>
                      <a:pt x="125" y="5756"/>
                    </a:cubicBezTo>
                    <a:cubicBezTo>
                      <a:pt x="125" y="7719"/>
                      <a:pt x="1303" y="9682"/>
                      <a:pt x="2874" y="10467"/>
                    </a:cubicBezTo>
                    <a:cubicBezTo>
                      <a:pt x="21329" y="20677"/>
                      <a:pt x="33109" y="40310"/>
                      <a:pt x="33109" y="61514"/>
                    </a:cubicBezTo>
                    <a:cubicBezTo>
                      <a:pt x="33109" y="64656"/>
                      <a:pt x="35465" y="67011"/>
                      <a:pt x="38607" y="67011"/>
                    </a:cubicBezTo>
                    <a:cubicBezTo>
                      <a:pt x="41748" y="67011"/>
                      <a:pt x="43711" y="64656"/>
                      <a:pt x="44104" y="61514"/>
                    </a:cubicBezTo>
                    <a:lnTo>
                      <a:pt x="44104" y="61514"/>
                    </a:lnTo>
                    <a:close/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8193D4E9-5670-CB44-70BB-704ACBA21DE2}"/>
                  </a:ext>
                </a:extLst>
              </p:cNvPr>
              <p:cNvSpPr/>
              <p:nvPr/>
            </p:nvSpPr>
            <p:spPr>
              <a:xfrm rot="20700000">
                <a:off x="3436156" y="3504392"/>
                <a:ext cx="86813" cy="35079"/>
              </a:xfrm>
              <a:custGeom>
                <a:avLst/>
                <a:gdLst>
                  <a:gd name="connsiteX0" fmla="*/ 85722 w 96203"/>
                  <a:gd name="connsiteY0" fmla="*/ 458 h 38873"/>
                  <a:gd name="connsiteX1" fmla="*/ 11116 w 96203"/>
                  <a:gd name="connsiteY1" fmla="*/ 458 h 38873"/>
                  <a:gd name="connsiteX2" fmla="*/ 121 w 96203"/>
                  <a:gd name="connsiteY2" fmla="*/ 11453 h 38873"/>
                  <a:gd name="connsiteX3" fmla="*/ 121 w 96203"/>
                  <a:gd name="connsiteY3" fmla="*/ 39332 h 38873"/>
                  <a:gd name="connsiteX4" fmla="*/ 96324 w 96203"/>
                  <a:gd name="connsiteY4" fmla="*/ 39332 h 38873"/>
                  <a:gd name="connsiteX5" fmla="*/ 96324 w 96203"/>
                  <a:gd name="connsiteY5" fmla="*/ 11453 h 38873"/>
                  <a:gd name="connsiteX6" fmla="*/ 85722 w 96203"/>
                  <a:gd name="connsiteY6" fmla="*/ 458 h 3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203" h="38873">
                    <a:moveTo>
                      <a:pt x="85722" y="458"/>
                    </a:moveTo>
                    <a:lnTo>
                      <a:pt x="11116" y="458"/>
                    </a:lnTo>
                    <a:cubicBezTo>
                      <a:pt x="5226" y="458"/>
                      <a:pt x="121" y="5170"/>
                      <a:pt x="121" y="11453"/>
                    </a:cubicBezTo>
                    <a:lnTo>
                      <a:pt x="121" y="39332"/>
                    </a:lnTo>
                    <a:lnTo>
                      <a:pt x="96324" y="39332"/>
                    </a:lnTo>
                    <a:lnTo>
                      <a:pt x="96324" y="11453"/>
                    </a:lnTo>
                    <a:cubicBezTo>
                      <a:pt x="96324" y="5170"/>
                      <a:pt x="91612" y="458"/>
                      <a:pt x="85722" y="458"/>
                    </a:cubicBezTo>
                    <a:close/>
                  </a:path>
                </a:pathLst>
              </a:custGeom>
              <a:solidFill>
                <a:srgbClr val="F4C95E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740C383F-8804-1192-27A5-A7A60816039B}"/>
                  </a:ext>
                </a:extLst>
              </p:cNvPr>
              <p:cNvSpPr/>
              <p:nvPr/>
            </p:nvSpPr>
            <p:spPr>
              <a:xfrm rot="20700000">
                <a:off x="3431475" y="3499418"/>
                <a:ext cx="96381" cy="44647"/>
              </a:xfrm>
              <a:custGeom>
                <a:avLst/>
                <a:gdLst>
                  <a:gd name="connsiteX0" fmla="*/ 90827 w 106805"/>
                  <a:gd name="connsiteY0" fmla="*/ 5956 h 49476"/>
                  <a:gd name="connsiteX1" fmla="*/ 90827 w 106805"/>
                  <a:gd name="connsiteY1" fmla="*/ 458 h 49476"/>
                  <a:gd name="connsiteX2" fmla="*/ 16220 w 106805"/>
                  <a:gd name="connsiteY2" fmla="*/ 458 h 49476"/>
                  <a:gd name="connsiteX3" fmla="*/ 121 w 106805"/>
                  <a:gd name="connsiteY3" fmla="*/ 16558 h 49476"/>
                  <a:gd name="connsiteX4" fmla="*/ 121 w 106805"/>
                  <a:gd name="connsiteY4" fmla="*/ 44437 h 49476"/>
                  <a:gd name="connsiteX5" fmla="*/ 5618 w 106805"/>
                  <a:gd name="connsiteY5" fmla="*/ 49934 h 49476"/>
                  <a:gd name="connsiteX6" fmla="*/ 101429 w 106805"/>
                  <a:gd name="connsiteY6" fmla="*/ 49934 h 49476"/>
                  <a:gd name="connsiteX7" fmla="*/ 106926 w 106805"/>
                  <a:gd name="connsiteY7" fmla="*/ 44437 h 49476"/>
                  <a:gd name="connsiteX8" fmla="*/ 106926 w 106805"/>
                  <a:gd name="connsiteY8" fmla="*/ 16558 h 49476"/>
                  <a:gd name="connsiteX9" fmla="*/ 90827 w 106805"/>
                  <a:gd name="connsiteY9" fmla="*/ 458 h 49476"/>
                  <a:gd name="connsiteX10" fmla="*/ 90827 w 106805"/>
                  <a:gd name="connsiteY10" fmla="*/ 11453 h 49476"/>
                  <a:gd name="connsiteX11" fmla="*/ 96324 w 106805"/>
                  <a:gd name="connsiteY11" fmla="*/ 16950 h 49476"/>
                  <a:gd name="connsiteX12" fmla="*/ 96324 w 106805"/>
                  <a:gd name="connsiteY12" fmla="*/ 39725 h 49476"/>
                  <a:gd name="connsiteX13" fmla="*/ 11508 w 106805"/>
                  <a:gd name="connsiteY13" fmla="*/ 39725 h 49476"/>
                  <a:gd name="connsiteX14" fmla="*/ 11508 w 106805"/>
                  <a:gd name="connsiteY14" fmla="*/ 16950 h 49476"/>
                  <a:gd name="connsiteX15" fmla="*/ 17006 w 106805"/>
                  <a:gd name="connsiteY15" fmla="*/ 11453 h 49476"/>
                  <a:gd name="connsiteX16" fmla="*/ 91612 w 106805"/>
                  <a:gd name="connsiteY16" fmla="*/ 11453 h 49476"/>
                  <a:gd name="connsiteX17" fmla="*/ 90827 w 106805"/>
                  <a:gd name="connsiteY17" fmla="*/ 5956 h 49476"/>
                  <a:gd name="connsiteX18" fmla="*/ 90827 w 106805"/>
                  <a:gd name="connsiteY18" fmla="*/ 5956 h 4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6805" h="49476">
                    <a:moveTo>
                      <a:pt x="90827" y="5956"/>
                    </a:moveTo>
                    <a:lnTo>
                      <a:pt x="90827" y="458"/>
                    </a:lnTo>
                    <a:lnTo>
                      <a:pt x="16220" y="458"/>
                    </a:lnTo>
                    <a:cubicBezTo>
                      <a:pt x="7189" y="458"/>
                      <a:pt x="121" y="7919"/>
                      <a:pt x="121" y="16558"/>
                    </a:cubicBezTo>
                    <a:lnTo>
                      <a:pt x="121" y="44437"/>
                    </a:lnTo>
                    <a:cubicBezTo>
                      <a:pt x="121" y="47578"/>
                      <a:pt x="2477" y="49934"/>
                      <a:pt x="5618" y="49934"/>
                    </a:cubicBezTo>
                    <a:lnTo>
                      <a:pt x="101429" y="49934"/>
                    </a:lnTo>
                    <a:cubicBezTo>
                      <a:pt x="104570" y="49934"/>
                      <a:pt x="106926" y="47578"/>
                      <a:pt x="106926" y="44437"/>
                    </a:cubicBezTo>
                    <a:lnTo>
                      <a:pt x="106926" y="16558"/>
                    </a:lnTo>
                    <a:cubicBezTo>
                      <a:pt x="106926" y="7526"/>
                      <a:pt x="99466" y="458"/>
                      <a:pt x="90827" y="458"/>
                    </a:cubicBezTo>
                    <a:lnTo>
                      <a:pt x="90827" y="11453"/>
                    </a:lnTo>
                    <a:cubicBezTo>
                      <a:pt x="93968" y="11453"/>
                      <a:pt x="96324" y="13809"/>
                      <a:pt x="96324" y="16950"/>
                    </a:cubicBezTo>
                    <a:lnTo>
                      <a:pt x="96324" y="39725"/>
                    </a:lnTo>
                    <a:lnTo>
                      <a:pt x="11508" y="39725"/>
                    </a:lnTo>
                    <a:lnTo>
                      <a:pt x="11508" y="16950"/>
                    </a:lnTo>
                    <a:cubicBezTo>
                      <a:pt x="11508" y="13809"/>
                      <a:pt x="13864" y="11453"/>
                      <a:pt x="17006" y="11453"/>
                    </a:cubicBezTo>
                    <a:lnTo>
                      <a:pt x="91612" y="11453"/>
                    </a:lnTo>
                    <a:lnTo>
                      <a:pt x="90827" y="5956"/>
                    </a:lnTo>
                    <a:lnTo>
                      <a:pt x="90827" y="5956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75AD574D-A80D-7CE7-609D-36C7821AC4BE}"/>
                  </a:ext>
                </a:extLst>
              </p:cNvPr>
              <p:cNvSpPr/>
              <p:nvPr/>
            </p:nvSpPr>
            <p:spPr>
              <a:xfrm rot="20700000">
                <a:off x="3440616" y="3471439"/>
                <a:ext cx="60623" cy="36497"/>
              </a:xfrm>
              <a:custGeom>
                <a:avLst/>
                <a:gdLst>
                  <a:gd name="connsiteX0" fmla="*/ 67282 w 67180"/>
                  <a:gd name="connsiteY0" fmla="*/ 35406 h 40444"/>
                  <a:gd name="connsiteX1" fmla="*/ 50790 w 67180"/>
                  <a:gd name="connsiteY1" fmla="*/ 5171 h 40444"/>
                  <a:gd name="connsiteX2" fmla="*/ 16628 w 67180"/>
                  <a:gd name="connsiteY2" fmla="*/ 5171 h 40444"/>
                  <a:gd name="connsiteX3" fmla="*/ 136 w 67180"/>
                  <a:gd name="connsiteY3" fmla="*/ 35406 h 40444"/>
                  <a:gd name="connsiteX4" fmla="*/ 5633 w 67180"/>
                  <a:gd name="connsiteY4" fmla="*/ 40903 h 40444"/>
                  <a:gd name="connsiteX5" fmla="*/ 11130 w 67180"/>
                  <a:gd name="connsiteY5" fmla="*/ 35406 h 40444"/>
                  <a:gd name="connsiteX6" fmla="*/ 33905 w 67180"/>
                  <a:gd name="connsiteY6" fmla="*/ 13809 h 40444"/>
                  <a:gd name="connsiteX7" fmla="*/ 56680 w 67180"/>
                  <a:gd name="connsiteY7" fmla="*/ 35406 h 40444"/>
                  <a:gd name="connsiteX8" fmla="*/ 62177 w 67180"/>
                  <a:gd name="connsiteY8" fmla="*/ 40903 h 40444"/>
                  <a:gd name="connsiteX9" fmla="*/ 67282 w 67180"/>
                  <a:gd name="connsiteY9" fmla="*/ 35406 h 4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180" h="40444">
                    <a:moveTo>
                      <a:pt x="67282" y="35406"/>
                    </a:moveTo>
                    <a:cubicBezTo>
                      <a:pt x="67675" y="23233"/>
                      <a:pt x="61392" y="11453"/>
                      <a:pt x="50790" y="5171"/>
                    </a:cubicBezTo>
                    <a:cubicBezTo>
                      <a:pt x="40188" y="-1112"/>
                      <a:pt x="27230" y="-1112"/>
                      <a:pt x="16628" y="5171"/>
                    </a:cubicBezTo>
                    <a:cubicBezTo>
                      <a:pt x="6026" y="11453"/>
                      <a:pt x="-257" y="22841"/>
                      <a:pt x="136" y="35406"/>
                    </a:cubicBezTo>
                    <a:cubicBezTo>
                      <a:pt x="136" y="38547"/>
                      <a:pt x="2492" y="40903"/>
                      <a:pt x="5633" y="40903"/>
                    </a:cubicBezTo>
                    <a:cubicBezTo>
                      <a:pt x="8775" y="40903"/>
                      <a:pt x="11130" y="38547"/>
                      <a:pt x="11130" y="35406"/>
                    </a:cubicBezTo>
                    <a:cubicBezTo>
                      <a:pt x="11916" y="23233"/>
                      <a:pt x="21732" y="13809"/>
                      <a:pt x="33905" y="13809"/>
                    </a:cubicBezTo>
                    <a:cubicBezTo>
                      <a:pt x="46078" y="13809"/>
                      <a:pt x="55895" y="23233"/>
                      <a:pt x="56680" y="35406"/>
                    </a:cubicBezTo>
                    <a:cubicBezTo>
                      <a:pt x="56680" y="38547"/>
                      <a:pt x="59036" y="40903"/>
                      <a:pt x="62177" y="40903"/>
                    </a:cubicBezTo>
                    <a:cubicBezTo>
                      <a:pt x="65319" y="40903"/>
                      <a:pt x="67282" y="38547"/>
                      <a:pt x="67282" y="35406"/>
                    </a:cubicBez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01B31BE1-3E45-B89F-5514-4038F9E68188}"/>
                  </a:ext>
                </a:extLst>
              </p:cNvPr>
              <p:cNvSpPr/>
              <p:nvPr/>
            </p:nvSpPr>
            <p:spPr>
              <a:xfrm rot="20700000">
                <a:off x="3445494" y="3427426"/>
                <a:ext cx="20866" cy="55287"/>
              </a:xfrm>
              <a:custGeom>
                <a:avLst/>
                <a:gdLst>
                  <a:gd name="connsiteX0" fmla="*/ 23065 w 23123"/>
                  <a:gd name="connsiteY0" fmla="*/ 55242 h 61267"/>
                  <a:gd name="connsiteX1" fmla="*/ 10500 w 23123"/>
                  <a:gd name="connsiteY1" fmla="*/ 4196 h 61267"/>
                  <a:gd name="connsiteX2" fmla="*/ 4217 w 23123"/>
                  <a:gd name="connsiteY2" fmla="*/ 662 h 61267"/>
                  <a:gd name="connsiteX3" fmla="*/ 290 w 23123"/>
                  <a:gd name="connsiteY3" fmla="*/ 6944 h 61267"/>
                  <a:gd name="connsiteX4" fmla="*/ 12856 w 23123"/>
                  <a:gd name="connsiteY4" fmla="*/ 57991 h 61267"/>
                  <a:gd name="connsiteX5" fmla="*/ 19138 w 23123"/>
                  <a:gd name="connsiteY5" fmla="*/ 61525 h 61267"/>
                  <a:gd name="connsiteX6" fmla="*/ 23065 w 23123"/>
                  <a:gd name="connsiteY6" fmla="*/ 55242 h 6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3" h="61267">
                    <a:moveTo>
                      <a:pt x="23065" y="55242"/>
                    </a:moveTo>
                    <a:lnTo>
                      <a:pt x="10500" y="4196"/>
                    </a:lnTo>
                    <a:cubicBezTo>
                      <a:pt x="9714" y="1447"/>
                      <a:pt x="6966" y="-124"/>
                      <a:pt x="4217" y="662"/>
                    </a:cubicBezTo>
                    <a:cubicBezTo>
                      <a:pt x="1468" y="1447"/>
                      <a:pt x="-495" y="4196"/>
                      <a:pt x="290" y="6944"/>
                    </a:cubicBezTo>
                    <a:lnTo>
                      <a:pt x="12856" y="57991"/>
                    </a:lnTo>
                    <a:cubicBezTo>
                      <a:pt x="13641" y="60740"/>
                      <a:pt x="16390" y="62310"/>
                      <a:pt x="19138" y="61525"/>
                    </a:cubicBezTo>
                    <a:cubicBezTo>
                      <a:pt x="21887" y="60740"/>
                      <a:pt x="23850" y="58384"/>
                      <a:pt x="23065" y="55242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026493A2-95AE-C642-767F-79DF7F7BA021}"/>
                  </a:ext>
                </a:extLst>
              </p:cNvPr>
              <p:cNvSpPr/>
              <p:nvPr/>
            </p:nvSpPr>
            <p:spPr>
              <a:xfrm rot="20700000">
                <a:off x="3458308" y="3437960"/>
                <a:ext cx="25866" cy="41457"/>
              </a:xfrm>
              <a:custGeom>
                <a:avLst/>
                <a:gdLst>
                  <a:gd name="connsiteX0" fmla="*/ 10129 w 28664"/>
                  <a:gd name="connsiteY0" fmla="*/ 43259 h 45941"/>
                  <a:gd name="connsiteX1" fmla="*/ 28192 w 28664"/>
                  <a:gd name="connsiteY1" fmla="*/ 8704 h 45941"/>
                  <a:gd name="connsiteX2" fmla="*/ 28192 w 28664"/>
                  <a:gd name="connsiteY2" fmla="*/ 3207 h 45941"/>
                  <a:gd name="connsiteX3" fmla="*/ 23480 w 28664"/>
                  <a:gd name="connsiteY3" fmla="*/ 458 h 45941"/>
                  <a:gd name="connsiteX4" fmla="*/ 18768 w 28664"/>
                  <a:gd name="connsiteY4" fmla="*/ 3600 h 45941"/>
                  <a:gd name="connsiteX5" fmla="*/ 705 w 28664"/>
                  <a:gd name="connsiteY5" fmla="*/ 38154 h 45941"/>
                  <a:gd name="connsiteX6" fmla="*/ 705 w 28664"/>
                  <a:gd name="connsiteY6" fmla="*/ 43652 h 45941"/>
                  <a:gd name="connsiteX7" fmla="*/ 5417 w 28664"/>
                  <a:gd name="connsiteY7" fmla="*/ 46400 h 45941"/>
                  <a:gd name="connsiteX8" fmla="*/ 10129 w 28664"/>
                  <a:gd name="connsiteY8" fmla="*/ 43259 h 4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64" h="45941">
                    <a:moveTo>
                      <a:pt x="10129" y="43259"/>
                    </a:moveTo>
                    <a:lnTo>
                      <a:pt x="28192" y="8704"/>
                    </a:lnTo>
                    <a:cubicBezTo>
                      <a:pt x="28977" y="7134"/>
                      <a:pt x="28977" y="4778"/>
                      <a:pt x="28192" y="3207"/>
                    </a:cubicBezTo>
                    <a:cubicBezTo>
                      <a:pt x="27014" y="1636"/>
                      <a:pt x="25443" y="458"/>
                      <a:pt x="23480" y="458"/>
                    </a:cubicBezTo>
                    <a:cubicBezTo>
                      <a:pt x="21517" y="458"/>
                      <a:pt x="19946" y="1636"/>
                      <a:pt x="18768" y="3600"/>
                    </a:cubicBezTo>
                    <a:lnTo>
                      <a:pt x="705" y="38154"/>
                    </a:lnTo>
                    <a:cubicBezTo>
                      <a:pt x="-80" y="39725"/>
                      <a:pt x="-80" y="42081"/>
                      <a:pt x="705" y="43652"/>
                    </a:cubicBezTo>
                    <a:cubicBezTo>
                      <a:pt x="1491" y="45222"/>
                      <a:pt x="3454" y="46400"/>
                      <a:pt x="5417" y="46400"/>
                    </a:cubicBezTo>
                    <a:cubicBezTo>
                      <a:pt x="7381" y="46008"/>
                      <a:pt x="9344" y="44830"/>
                      <a:pt x="10129" y="43259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5701F5BB-B4DE-1962-D932-2E18B67957D7}"/>
                  </a:ext>
                </a:extLst>
              </p:cNvPr>
              <p:cNvSpPr/>
              <p:nvPr/>
            </p:nvSpPr>
            <p:spPr>
              <a:xfrm rot="20700000">
                <a:off x="3557250" y="3617453"/>
                <a:ext cx="10979" cy="11462"/>
              </a:xfrm>
              <a:custGeom>
                <a:avLst/>
                <a:gdLst>
                  <a:gd name="connsiteX0" fmla="*/ 5810 w 12166"/>
                  <a:gd name="connsiteY0" fmla="*/ 13156 h 12702"/>
                  <a:gd name="connsiteX1" fmla="*/ 12093 w 12166"/>
                  <a:gd name="connsiteY1" fmla="*/ 8051 h 12702"/>
                  <a:gd name="connsiteX2" fmla="*/ 8559 w 12166"/>
                  <a:gd name="connsiteY2" fmla="*/ 983 h 12702"/>
                  <a:gd name="connsiteX3" fmla="*/ 1098 w 12166"/>
                  <a:gd name="connsiteY3" fmla="*/ 3339 h 12702"/>
                  <a:gd name="connsiteX4" fmla="*/ 1884 w 12166"/>
                  <a:gd name="connsiteY4" fmla="*/ 11193 h 12702"/>
                  <a:gd name="connsiteX5" fmla="*/ 5810 w 12166"/>
                  <a:gd name="connsiteY5" fmla="*/ 13156 h 1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66" h="12702">
                    <a:moveTo>
                      <a:pt x="5810" y="13156"/>
                    </a:moveTo>
                    <a:cubicBezTo>
                      <a:pt x="8952" y="13156"/>
                      <a:pt x="11308" y="11193"/>
                      <a:pt x="12093" y="8051"/>
                    </a:cubicBezTo>
                    <a:cubicBezTo>
                      <a:pt x="12878" y="4910"/>
                      <a:pt x="11308" y="2161"/>
                      <a:pt x="8559" y="983"/>
                    </a:cubicBezTo>
                    <a:cubicBezTo>
                      <a:pt x="5810" y="-195"/>
                      <a:pt x="2669" y="591"/>
                      <a:pt x="1098" y="3339"/>
                    </a:cubicBezTo>
                    <a:cubicBezTo>
                      <a:pt x="-472" y="5695"/>
                      <a:pt x="-80" y="9229"/>
                      <a:pt x="1884" y="11193"/>
                    </a:cubicBezTo>
                    <a:cubicBezTo>
                      <a:pt x="2669" y="12371"/>
                      <a:pt x="4240" y="13156"/>
                      <a:pt x="5810" y="13156"/>
                    </a:cubicBez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EF596AC7-207D-DDB7-A059-3EB4FBD5A4DB}"/>
                  </a:ext>
                </a:extLst>
              </p:cNvPr>
              <p:cNvSpPr/>
              <p:nvPr/>
            </p:nvSpPr>
            <p:spPr>
              <a:xfrm rot="20700000">
                <a:off x="3415802" y="3647317"/>
                <a:ext cx="32982" cy="45543"/>
              </a:xfrm>
              <a:custGeom>
                <a:avLst/>
                <a:gdLst>
                  <a:gd name="connsiteX0" fmla="*/ 13515 w 36550"/>
                  <a:gd name="connsiteY0" fmla="*/ 463 h 50469"/>
                  <a:gd name="connsiteX1" fmla="*/ 2913 w 36550"/>
                  <a:gd name="connsiteY1" fmla="*/ 35411 h 50469"/>
                  <a:gd name="connsiteX2" fmla="*/ 36682 w 36550"/>
                  <a:gd name="connsiteY2" fmla="*/ 49154 h 50469"/>
                  <a:gd name="connsiteX3" fmla="*/ 13515 w 36550"/>
                  <a:gd name="connsiteY3" fmla="*/ 463 h 5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50" h="50469">
                    <a:moveTo>
                      <a:pt x="13515" y="463"/>
                    </a:moveTo>
                    <a:cubicBezTo>
                      <a:pt x="1342" y="7531"/>
                      <a:pt x="-3370" y="22845"/>
                      <a:pt x="2913" y="35411"/>
                    </a:cubicBezTo>
                    <a:cubicBezTo>
                      <a:pt x="8803" y="47976"/>
                      <a:pt x="23724" y="54259"/>
                      <a:pt x="36682" y="49154"/>
                    </a:cubicBezTo>
                    <a:cubicBezTo>
                      <a:pt x="24509" y="35411"/>
                      <a:pt x="16656" y="18526"/>
                      <a:pt x="13515" y="463"/>
                    </a:cubicBezTo>
                  </a:path>
                </a:pathLst>
              </a:custGeom>
              <a:solidFill>
                <a:srgbClr val="DAF2F1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A92D195B-32AD-6949-BD31-AF1F4CD47061}"/>
                  </a:ext>
                </a:extLst>
              </p:cNvPr>
              <p:cNvSpPr/>
              <p:nvPr/>
            </p:nvSpPr>
            <p:spPr>
              <a:xfrm rot="20700000">
                <a:off x="3435447" y="3638993"/>
                <a:ext cx="27894" cy="42167"/>
              </a:xfrm>
              <a:custGeom>
                <a:avLst/>
                <a:gdLst>
                  <a:gd name="connsiteX0" fmla="*/ 3665 w 30910"/>
                  <a:gd name="connsiteY0" fmla="*/ 462 h 46727"/>
                  <a:gd name="connsiteX1" fmla="*/ 131 w 30910"/>
                  <a:gd name="connsiteY1" fmla="*/ 462 h 46727"/>
                  <a:gd name="connsiteX2" fmla="*/ 22513 w 30910"/>
                  <a:gd name="connsiteY2" fmla="*/ 47189 h 46727"/>
                  <a:gd name="connsiteX3" fmla="*/ 29188 w 30910"/>
                  <a:gd name="connsiteY3" fmla="*/ 17347 h 46727"/>
                  <a:gd name="connsiteX4" fmla="*/ 3665 w 30910"/>
                  <a:gd name="connsiteY4" fmla="*/ 462 h 4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10" h="46727">
                    <a:moveTo>
                      <a:pt x="3665" y="462"/>
                    </a:moveTo>
                    <a:cubicBezTo>
                      <a:pt x="2487" y="462"/>
                      <a:pt x="1309" y="462"/>
                      <a:pt x="131" y="462"/>
                    </a:cubicBezTo>
                    <a:cubicBezTo>
                      <a:pt x="2879" y="17739"/>
                      <a:pt x="10733" y="33839"/>
                      <a:pt x="22513" y="47189"/>
                    </a:cubicBezTo>
                    <a:cubicBezTo>
                      <a:pt x="30759" y="39729"/>
                      <a:pt x="33115" y="27949"/>
                      <a:pt x="29188" y="17347"/>
                    </a:cubicBezTo>
                    <a:cubicBezTo>
                      <a:pt x="24476" y="7137"/>
                      <a:pt x="14659" y="462"/>
                      <a:pt x="3665" y="462"/>
                    </a:cubicBezTo>
                  </a:path>
                </a:pathLst>
              </a:custGeom>
              <a:solidFill>
                <a:srgbClr val="268E8B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D05FBC12-9F2B-2D32-C032-D59C6772CF2C}"/>
                  </a:ext>
                </a:extLst>
              </p:cNvPr>
              <p:cNvSpPr/>
              <p:nvPr/>
            </p:nvSpPr>
            <p:spPr>
              <a:xfrm rot="20700000">
                <a:off x="3426559" y="3641627"/>
                <a:ext cx="29410" cy="47127"/>
              </a:xfrm>
              <a:custGeom>
                <a:avLst/>
                <a:gdLst>
                  <a:gd name="connsiteX0" fmla="*/ 10733 w 32591"/>
                  <a:gd name="connsiteY0" fmla="*/ 463 h 52224"/>
                  <a:gd name="connsiteX1" fmla="*/ 131 w 32591"/>
                  <a:gd name="connsiteY1" fmla="*/ 3996 h 52224"/>
                  <a:gd name="connsiteX2" fmla="*/ 23298 w 32591"/>
                  <a:gd name="connsiteY2" fmla="*/ 52687 h 52224"/>
                  <a:gd name="connsiteX3" fmla="*/ 32722 w 32591"/>
                  <a:gd name="connsiteY3" fmla="*/ 46797 h 52224"/>
                  <a:gd name="connsiteX4" fmla="*/ 10733 w 32591"/>
                  <a:gd name="connsiteY4" fmla="*/ 463 h 5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91" h="52224">
                    <a:moveTo>
                      <a:pt x="10733" y="463"/>
                    </a:moveTo>
                    <a:cubicBezTo>
                      <a:pt x="7199" y="855"/>
                      <a:pt x="3665" y="2033"/>
                      <a:pt x="131" y="3996"/>
                    </a:cubicBezTo>
                    <a:cubicBezTo>
                      <a:pt x="3272" y="22059"/>
                      <a:pt x="11126" y="38944"/>
                      <a:pt x="23298" y="52687"/>
                    </a:cubicBezTo>
                    <a:cubicBezTo>
                      <a:pt x="26832" y="51509"/>
                      <a:pt x="29974" y="49546"/>
                      <a:pt x="32722" y="46797"/>
                    </a:cubicBezTo>
                    <a:cubicBezTo>
                      <a:pt x="21335" y="33839"/>
                      <a:pt x="13482" y="17740"/>
                      <a:pt x="10733" y="463"/>
                    </a:cubicBezTo>
                  </a:path>
                </a:pathLst>
              </a:custGeom>
              <a:solidFill>
                <a:srgbClr val="571E54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图形 70">
              <a:extLst>
                <a:ext uri="{FF2B5EF4-FFF2-40B4-BE49-F238E27FC236}">
                  <a16:creationId xmlns:a16="http://schemas.microsoft.com/office/drawing/2014/main" id="{46247614-CE3F-2DC7-A4E7-AB020961013F}"/>
                </a:ext>
              </a:extLst>
            </p:cNvPr>
            <p:cNvGrpSpPr/>
            <p:nvPr/>
          </p:nvGrpSpPr>
          <p:grpSpPr>
            <a:xfrm>
              <a:off x="3499052" y="3289690"/>
              <a:ext cx="302114" cy="417192"/>
              <a:chOff x="3499052" y="3289690"/>
              <a:chExt cx="302114" cy="417192"/>
            </a:xfrm>
          </p:grpSpPr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D3FB1821-E25D-797F-65FD-87533C786E18}"/>
                  </a:ext>
                </a:extLst>
              </p:cNvPr>
              <p:cNvSpPr/>
              <p:nvPr/>
            </p:nvSpPr>
            <p:spPr>
              <a:xfrm rot="900000">
                <a:off x="3533655" y="3439797"/>
                <a:ext cx="260087" cy="259379"/>
              </a:xfrm>
              <a:custGeom>
                <a:avLst/>
                <a:gdLst>
                  <a:gd name="connsiteX0" fmla="*/ 288568 w 288217"/>
                  <a:gd name="connsiteY0" fmla="*/ 144013 h 287432"/>
                  <a:gd name="connsiteX1" fmla="*/ 144459 w 288217"/>
                  <a:gd name="connsiteY1" fmla="*/ 297 h 287432"/>
                  <a:gd name="connsiteX2" fmla="*/ 350 w 288217"/>
                  <a:gd name="connsiteY2" fmla="*/ 144013 h 287432"/>
                  <a:gd name="connsiteX3" fmla="*/ 144459 w 288217"/>
                  <a:gd name="connsiteY3" fmla="*/ 287729 h 287432"/>
                  <a:gd name="connsiteX4" fmla="*/ 288568 w 288217"/>
                  <a:gd name="connsiteY4" fmla="*/ 144013 h 28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217" h="287432">
                    <a:moveTo>
                      <a:pt x="288568" y="144013"/>
                    </a:moveTo>
                    <a:cubicBezTo>
                      <a:pt x="288568" y="64694"/>
                      <a:pt x="224170" y="297"/>
                      <a:pt x="144459" y="297"/>
                    </a:cubicBezTo>
                    <a:cubicBezTo>
                      <a:pt x="64747" y="297"/>
                      <a:pt x="350" y="64694"/>
                      <a:pt x="350" y="144013"/>
                    </a:cubicBezTo>
                    <a:cubicBezTo>
                      <a:pt x="350" y="223332"/>
                      <a:pt x="64747" y="287729"/>
                      <a:pt x="144459" y="287729"/>
                    </a:cubicBezTo>
                    <a:cubicBezTo>
                      <a:pt x="224170" y="287729"/>
                      <a:pt x="288568" y="223724"/>
                      <a:pt x="288568" y="144013"/>
                    </a:cubicBezTo>
                  </a:path>
                </a:pathLst>
              </a:custGeom>
              <a:solidFill>
                <a:srgbClr val="FB5956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68ED6475-A0A2-4012-7187-E2226196307F}"/>
                  </a:ext>
                </a:extLst>
              </p:cNvPr>
              <p:cNvSpPr/>
              <p:nvPr/>
            </p:nvSpPr>
            <p:spPr>
              <a:xfrm rot="900000">
                <a:off x="3525829" y="3432631"/>
                <a:ext cx="275337" cy="274251"/>
              </a:xfrm>
              <a:custGeom>
                <a:avLst/>
                <a:gdLst>
                  <a:gd name="connsiteX0" fmla="*/ 225727 w 305116"/>
                  <a:gd name="connsiteY0" fmla="*/ 285755 h 303913"/>
                  <a:gd name="connsiteX1" fmla="*/ 294836 w 305116"/>
                  <a:gd name="connsiteY1" fmla="*/ 96883 h 303913"/>
                  <a:gd name="connsiteX2" fmla="*/ 115387 w 305116"/>
                  <a:gd name="connsiteY2" fmla="*/ 4999 h 303913"/>
                  <a:gd name="connsiteX3" fmla="*/ 1514 w 305116"/>
                  <a:gd name="connsiteY3" fmla="*/ 171097 h 303913"/>
                  <a:gd name="connsiteX4" fmla="*/ 152691 w 305116"/>
                  <a:gd name="connsiteY4" fmla="*/ 304211 h 303913"/>
                  <a:gd name="connsiteX5" fmla="*/ 160937 w 305116"/>
                  <a:gd name="connsiteY5" fmla="*/ 295965 h 303913"/>
                  <a:gd name="connsiteX6" fmla="*/ 152691 w 305116"/>
                  <a:gd name="connsiteY6" fmla="*/ 287719 h 303913"/>
                  <a:gd name="connsiteX7" fmla="*/ 18399 w 305116"/>
                  <a:gd name="connsiteY7" fmla="*/ 168348 h 303913"/>
                  <a:gd name="connsiteX8" fmla="*/ 120492 w 305116"/>
                  <a:gd name="connsiteY8" fmla="*/ 20705 h 303913"/>
                  <a:gd name="connsiteX9" fmla="*/ 280308 w 305116"/>
                  <a:gd name="connsiteY9" fmla="*/ 103165 h 303913"/>
                  <a:gd name="connsiteX10" fmla="*/ 218266 w 305116"/>
                  <a:gd name="connsiteY10" fmla="*/ 271619 h 303913"/>
                  <a:gd name="connsiteX11" fmla="*/ 213947 w 305116"/>
                  <a:gd name="connsiteY11" fmla="*/ 278687 h 303913"/>
                  <a:gd name="connsiteX12" fmla="*/ 217873 w 305116"/>
                  <a:gd name="connsiteY12" fmla="*/ 285755 h 303913"/>
                  <a:gd name="connsiteX13" fmla="*/ 226119 w 305116"/>
                  <a:gd name="connsiteY13" fmla="*/ 285755 h 30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5116" h="303913">
                    <a:moveTo>
                      <a:pt x="225727" y="285755"/>
                    </a:moveTo>
                    <a:cubicBezTo>
                      <a:pt x="293266" y="249237"/>
                      <a:pt x="323108" y="168348"/>
                      <a:pt x="294836" y="96883"/>
                    </a:cubicBezTo>
                    <a:cubicBezTo>
                      <a:pt x="266957" y="25417"/>
                      <a:pt x="189994" y="-13849"/>
                      <a:pt x="115387" y="4999"/>
                    </a:cubicBezTo>
                    <a:cubicBezTo>
                      <a:pt x="40781" y="23847"/>
                      <a:pt x="-7910" y="94919"/>
                      <a:pt x="1514" y="171097"/>
                    </a:cubicBezTo>
                    <a:cubicBezTo>
                      <a:pt x="10938" y="247274"/>
                      <a:pt x="75728" y="304211"/>
                      <a:pt x="152691" y="304211"/>
                    </a:cubicBezTo>
                    <a:cubicBezTo>
                      <a:pt x="157010" y="304211"/>
                      <a:pt x="160937" y="300677"/>
                      <a:pt x="160937" y="295965"/>
                    </a:cubicBezTo>
                    <a:cubicBezTo>
                      <a:pt x="160937" y="291645"/>
                      <a:pt x="157403" y="287719"/>
                      <a:pt x="152691" y="287719"/>
                    </a:cubicBezTo>
                    <a:cubicBezTo>
                      <a:pt x="84367" y="287326"/>
                      <a:pt x="26645" y="236279"/>
                      <a:pt x="18399" y="168348"/>
                    </a:cubicBezTo>
                    <a:cubicBezTo>
                      <a:pt x="10153" y="100417"/>
                      <a:pt x="53739" y="37197"/>
                      <a:pt x="120492" y="20705"/>
                    </a:cubicBezTo>
                    <a:cubicBezTo>
                      <a:pt x="186853" y="4213"/>
                      <a:pt x="255177" y="39553"/>
                      <a:pt x="280308" y="103165"/>
                    </a:cubicBezTo>
                    <a:cubicBezTo>
                      <a:pt x="305046" y="166777"/>
                      <a:pt x="278344" y="239028"/>
                      <a:pt x="218266" y="271619"/>
                    </a:cubicBezTo>
                    <a:cubicBezTo>
                      <a:pt x="215517" y="273190"/>
                      <a:pt x="213947" y="275939"/>
                      <a:pt x="213947" y="278687"/>
                    </a:cubicBezTo>
                    <a:cubicBezTo>
                      <a:pt x="213947" y="281436"/>
                      <a:pt x="215517" y="284185"/>
                      <a:pt x="217873" y="285755"/>
                    </a:cubicBezTo>
                    <a:cubicBezTo>
                      <a:pt x="220229" y="287326"/>
                      <a:pt x="223371" y="287326"/>
                      <a:pt x="226119" y="285755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DF824436-9EEE-F3CB-0DF6-452971E87B9B}"/>
                  </a:ext>
                </a:extLst>
              </p:cNvPr>
              <p:cNvSpPr/>
              <p:nvPr/>
            </p:nvSpPr>
            <p:spPr>
              <a:xfrm rot="900000">
                <a:off x="3705760" y="3505073"/>
                <a:ext cx="59175" cy="90710"/>
              </a:xfrm>
              <a:custGeom>
                <a:avLst/>
                <a:gdLst>
                  <a:gd name="connsiteX0" fmla="*/ 65927 w 65575"/>
                  <a:gd name="connsiteY0" fmla="*/ 92186 h 100522"/>
                  <a:gd name="connsiteX1" fmla="*/ 12525 w 65575"/>
                  <a:gd name="connsiteY1" fmla="*/ 1480 h 100522"/>
                  <a:gd name="connsiteX2" fmla="*/ 4279 w 65575"/>
                  <a:gd name="connsiteY2" fmla="*/ 1480 h 100522"/>
                  <a:gd name="connsiteX3" fmla="*/ 352 w 65575"/>
                  <a:gd name="connsiteY3" fmla="*/ 8548 h 100522"/>
                  <a:gd name="connsiteX4" fmla="*/ 4671 w 65575"/>
                  <a:gd name="connsiteY4" fmla="*/ 15616 h 100522"/>
                  <a:gd name="connsiteX5" fmla="*/ 49828 w 65575"/>
                  <a:gd name="connsiteY5" fmla="*/ 92579 h 100522"/>
                  <a:gd name="connsiteX6" fmla="*/ 58074 w 65575"/>
                  <a:gd name="connsiteY6" fmla="*/ 100825 h 100522"/>
                  <a:gd name="connsiteX7" fmla="*/ 65927 w 65575"/>
                  <a:gd name="connsiteY7" fmla="*/ 92186 h 100522"/>
                  <a:gd name="connsiteX8" fmla="*/ 65927 w 65575"/>
                  <a:gd name="connsiteY8" fmla="*/ 92186 h 10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75" h="100522">
                    <a:moveTo>
                      <a:pt x="65927" y="92186"/>
                    </a:moveTo>
                    <a:cubicBezTo>
                      <a:pt x="65927" y="54490"/>
                      <a:pt x="45509" y="19935"/>
                      <a:pt x="12525" y="1480"/>
                    </a:cubicBezTo>
                    <a:cubicBezTo>
                      <a:pt x="10169" y="-91"/>
                      <a:pt x="7027" y="-91"/>
                      <a:pt x="4279" y="1480"/>
                    </a:cubicBezTo>
                    <a:cubicBezTo>
                      <a:pt x="1923" y="3051"/>
                      <a:pt x="352" y="5799"/>
                      <a:pt x="352" y="8548"/>
                    </a:cubicBezTo>
                    <a:cubicBezTo>
                      <a:pt x="352" y="11297"/>
                      <a:pt x="1923" y="14045"/>
                      <a:pt x="4671" y="15616"/>
                    </a:cubicBezTo>
                    <a:cubicBezTo>
                      <a:pt x="32551" y="31323"/>
                      <a:pt x="49828" y="60380"/>
                      <a:pt x="49828" y="92579"/>
                    </a:cubicBezTo>
                    <a:cubicBezTo>
                      <a:pt x="49828" y="96898"/>
                      <a:pt x="53362" y="100825"/>
                      <a:pt x="58074" y="100825"/>
                    </a:cubicBezTo>
                    <a:cubicBezTo>
                      <a:pt x="62001" y="100825"/>
                      <a:pt x="65535" y="96898"/>
                      <a:pt x="65927" y="92186"/>
                    </a:cubicBezTo>
                    <a:lnTo>
                      <a:pt x="65927" y="92186"/>
                    </a:lnTo>
                    <a:close/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3AE6533B-313B-DD6B-5CEB-6580DEC31704}"/>
                  </a:ext>
                </a:extLst>
              </p:cNvPr>
              <p:cNvSpPr/>
              <p:nvPr/>
            </p:nvSpPr>
            <p:spPr>
              <a:xfrm rot="900000">
                <a:off x="3631445" y="3408686"/>
                <a:ext cx="130042" cy="52442"/>
              </a:xfrm>
              <a:custGeom>
                <a:avLst/>
                <a:gdLst>
                  <a:gd name="connsiteX0" fmla="*/ 128370 w 144108"/>
                  <a:gd name="connsiteY0" fmla="*/ 298 h 58114"/>
                  <a:gd name="connsiteX1" fmla="*/ 16459 w 144108"/>
                  <a:gd name="connsiteY1" fmla="*/ 298 h 58114"/>
                  <a:gd name="connsiteX2" fmla="*/ 360 w 144108"/>
                  <a:gd name="connsiteY2" fmla="*/ 16397 h 58114"/>
                  <a:gd name="connsiteX3" fmla="*/ 360 w 144108"/>
                  <a:gd name="connsiteY3" fmla="*/ 58413 h 58114"/>
                  <a:gd name="connsiteX4" fmla="*/ 144469 w 144108"/>
                  <a:gd name="connsiteY4" fmla="*/ 58413 h 58114"/>
                  <a:gd name="connsiteX5" fmla="*/ 144469 w 144108"/>
                  <a:gd name="connsiteY5" fmla="*/ 16397 h 58114"/>
                  <a:gd name="connsiteX6" fmla="*/ 128370 w 144108"/>
                  <a:gd name="connsiteY6" fmla="*/ 298 h 5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08" h="58114">
                    <a:moveTo>
                      <a:pt x="128370" y="298"/>
                    </a:moveTo>
                    <a:lnTo>
                      <a:pt x="16459" y="298"/>
                    </a:lnTo>
                    <a:cubicBezTo>
                      <a:pt x="7428" y="298"/>
                      <a:pt x="360" y="7759"/>
                      <a:pt x="360" y="16397"/>
                    </a:cubicBezTo>
                    <a:lnTo>
                      <a:pt x="360" y="58413"/>
                    </a:lnTo>
                    <a:lnTo>
                      <a:pt x="144469" y="58413"/>
                    </a:lnTo>
                    <a:lnTo>
                      <a:pt x="144469" y="16397"/>
                    </a:lnTo>
                    <a:cubicBezTo>
                      <a:pt x="144469" y="7759"/>
                      <a:pt x="137401" y="691"/>
                      <a:pt x="128370" y="298"/>
                    </a:cubicBezTo>
                    <a:close/>
                  </a:path>
                </a:pathLst>
              </a:custGeom>
              <a:solidFill>
                <a:srgbClr val="F4C95E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98431E99-DFDB-F893-BAAB-F07E19DECAE2}"/>
                  </a:ext>
                </a:extLst>
              </p:cNvPr>
              <p:cNvSpPr/>
              <p:nvPr/>
            </p:nvSpPr>
            <p:spPr>
              <a:xfrm rot="900000">
                <a:off x="3624052" y="3401210"/>
                <a:ext cx="144925" cy="67325"/>
              </a:xfrm>
              <a:custGeom>
                <a:avLst/>
                <a:gdLst>
                  <a:gd name="connsiteX0" fmla="*/ 136615 w 160600"/>
                  <a:gd name="connsiteY0" fmla="*/ 8544 h 74606"/>
                  <a:gd name="connsiteX1" fmla="*/ 136615 w 160600"/>
                  <a:gd name="connsiteY1" fmla="*/ 298 h 74606"/>
                  <a:gd name="connsiteX2" fmla="*/ 24705 w 160600"/>
                  <a:gd name="connsiteY2" fmla="*/ 298 h 74606"/>
                  <a:gd name="connsiteX3" fmla="*/ 360 w 160600"/>
                  <a:gd name="connsiteY3" fmla="*/ 24643 h 74606"/>
                  <a:gd name="connsiteX4" fmla="*/ 360 w 160600"/>
                  <a:gd name="connsiteY4" fmla="*/ 66659 h 74606"/>
                  <a:gd name="connsiteX5" fmla="*/ 8606 w 160600"/>
                  <a:gd name="connsiteY5" fmla="*/ 74905 h 74606"/>
                  <a:gd name="connsiteX6" fmla="*/ 152715 w 160600"/>
                  <a:gd name="connsiteY6" fmla="*/ 74905 h 74606"/>
                  <a:gd name="connsiteX7" fmla="*/ 160961 w 160600"/>
                  <a:gd name="connsiteY7" fmla="*/ 66659 h 74606"/>
                  <a:gd name="connsiteX8" fmla="*/ 160961 w 160600"/>
                  <a:gd name="connsiteY8" fmla="*/ 24643 h 74606"/>
                  <a:gd name="connsiteX9" fmla="*/ 136615 w 160600"/>
                  <a:gd name="connsiteY9" fmla="*/ 298 h 74606"/>
                  <a:gd name="connsiteX10" fmla="*/ 136615 w 160600"/>
                  <a:gd name="connsiteY10" fmla="*/ 16398 h 74606"/>
                  <a:gd name="connsiteX11" fmla="*/ 144862 w 160600"/>
                  <a:gd name="connsiteY11" fmla="*/ 24643 h 74606"/>
                  <a:gd name="connsiteX12" fmla="*/ 144862 w 160600"/>
                  <a:gd name="connsiteY12" fmla="*/ 58413 h 74606"/>
                  <a:gd name="connsiteX13" fmla="*/ 17245 w 160600"/>
                  <a:gd name="connsiteY13" fmla="*/ 58413 h 74606"/>
                  <a:gd name="connsiteX14" fmla="*/ 17245 w 160600"/>
                  <a:gd name="connsiteY14" fmla="*/ 24643 h 74606"/>
                  <a:gd name="connsiteX15" fmla="*/ 25491 w 160600"/>
                  <a:gd name="connsiteY15" fmla="*/ 16398 h 74606"/>
                  <a:gd name="connsiteX16" fmla="*/ 137401 w 160600"/>
                  <a:gd name="connsiteY16" fmla="*/ 16398 h 74606"/>
                  <a:gd name="connsiteX17" fmla="*/ 136615 w 160600"/>
                  <a:gd name="connsiteY17" fmla="*/ 8544 h 74606"/>
                  <a:gd name="connsiteX18" fmla="*/ 136615 w 160600"/>
                  <a:gd name="connsiteY18" fmla="*/ 8544 h 7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0600" h="74606">
                    <a:moveTo>
                      <a:pt x="136615" y="8544"/>
                    </a:moveTo>
                    <a:lnTo>
                      <a:pt x="136615" y="298"/>
                    </a:lnTo>
                    <a:lnTo>
                      <a:pt x="24705" y="298"/>
                    </a:lnTo>
                    <a:cubicBezTo>
                      <a:pt x="11355" y="298"/>
                      <a:pt x="360" y="11293"/>
                      <a:pt x="360" y="24643"/>
                    </a:cubicBezTo>
                    <a:lnTo>
                      <a:pt x="360" y="66659"/>
                    </a:lnTo>
                    <a:cubicBezTo>
                      <a:pt x="360" y="70978"/>
                      <a:pt x="3894" y="74905"/>
                      <a:pt x="8606" y="74905"/>
                    </a:cubicBezTo>
                    <a:lnTo>
                      <a:pt x="152715" y="74905"/>
                    </a:lnTo>
                    <a:cubicBezTo>
                      <a:pt x="157034" y="74905"/>
                      <a:pt x="160961" y="71371"/>
                      <a:pt x="160961" y="66659"/>
                    </a:cubicBezTo>
                    <a:lnTo>
                      <a:pt x="160961" y="24643"/>
                    </a:lnTo>
                    <a:cubicBezTo>
                      <a:pt x="160961" y="11293"/>
                      <a:pt x="149966" y="298"/>
                      <a:pt x="136615" y="298"/>
                    </a:cubicBezTo>
                    <a:lnTo>
                      <a:pt x="136615" y="16398"/>
                    </a:lnTo>
                    <a:cubicBezTo>
                      <a:pt x="140935" y="16398"/>
                      <a:pt x="144862" y="19932"/>
                      <a:pt x="144862" y="24643"/>
                    </a:cubicBezTo>
                    <a:lnTo>
                      <a:pt x="144862" y="58413"/>
                    </a:lnTo>
                    <a:lnTo>
                      <a:pt x="17245" y="58413"/>
                    </a:lnTo>
                    <a:lnTo>
                      <a:pt x="17245" y="24643"/>
                    </a:lnTo>
                    <a:cubicBezTo>
                      <a:pt x="17245" y="20324"/>
                      <a:pt x="20779" y="16398"/>
                      <a:pt x="25491" y="16398"/>
                    </a:cubicBezTo>
                    <a:lnTo>
                      <a:pt x="137401" y="16398"/>
                    </a:lnTo>
                    <a:lnTo>
                      <a:pt x="136615" y="8544"/>
                    </a:lnTo>
                    <a:lnTo>
                      <a:pt x="136615" y="8544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21F887D3-7E6D-10CD-A2AA-86F4F111FCCF}"/>
                  </a:ext>
                </a:extLst>
              </p:cNvPr>
              <p:cNvSpPr/>
              <p:nvPr/>
            </p:nvSpPr>
            <p:spPr>
              <a:xfrm rot="900000">
                <a:off x="3664330" y="3360246"/>
                <a:ext cx="90439" cy="54568"/>
              </a:xfrm>
              <a:custGeom>
                <a:avLst/>
                <a:gdLst>
                  <a:gd name="connsiteX0" fmla="*/ 100539 w 100221"/>
                  <a:gd name="connsiteY0" fmla="*/ 52523 h 60470"/>
                  <a:gd name="connsiteX1" fmla="*/ 76194 w 100221"/>
                  <a:gd name="connsiteY1" fmla="*/ 7367 h 60470"/>
                  <a:gd name="connsiteX2" fmla="*/ 24755 w 100221"/>
                  <a:gd name="connsiteY2" fmla="*/ 7367 h 60470"/>
                  <a:gd name="connsiteX3" fmla="*/ 409 w 100221"/>
                  <a:gd name="connsiteY3" fmla="*/ 52523 h 60470"/>
                  <a:gd name="connsiteX4" fmla="*/ 8655 w 100221"/>
                  <a:gd name="connsiteY4" fmla="*/ 60769 h 60470"/>
                  <a:gd name="connsiteX5" fmla="*/ 16901 w 100221"/>
                  <a:gd name="connsiteY5" fmla="*/ 52523 h 60470"/>
                  <a:gd name="connsiteX6" fmla="*/ 51063 w 100221"/>
                  <a:gd name="connsiteY6" fmla="*/ 20325 h 60470"/>
                  <a:gd name="connsiteX7" fmla="*/ 85225 w 100221"/>
                  <a:gd name="connsiteY7" fmla="*/ 52523 h 60470"/>
                  <a:gd name="connsiteX8" fmla="*/ 93471 w 100221"/>
                  <a:gd name="connsiteY8" fmla="*/ 60769 h 60470"/>
                  <a:gd name="connsiteX9" fmla="*/ 100539 w 100221"/>
                  <a:gd name="connsiteY9" fmla="*/ 52523 h 6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221" h="60470">
                    <a:moveTo>
                      <a:pt x="100539" y="52523"/>
                    </a:moveTo>
                    <a:cubicBezTo>
                      <a:pt x="101325" y="34068"/>
                      <a:pt x="91901" y="16791"/>
                      <a:pt x="76194" y="7367"/>
                    </a:cubicBezTo>
                    <a:cubicBezTo>
                      <a:pt x="60487" y="-2057"/>
                      <a:pt x="40461" y="-2057"/>
                      <a:pt x="24755" y="7367"/>
                    </a:cubicBezTo>
                    <a:cubicBezTo>
                      <a:pt x="9048" y="16791"/>
                      <a:pt x="-376" y="34068"/>
                      <a:pt x="409" y="52523"/>
                    </a:cubicBezTo>
                    <a:cubicBezTo>
                      <a:pt x="409" y="56843"/>
                      <a:pt x="3943" y="60769"/>
                      <a:pt x="8655" y="60769"/>
                    </a:cubicBezTo>
                    <a:cubicBezTo>
                      <a:pt x="13367" y="60769"/>
                      <a:pt x="16901" y="57235"/>
                      <a:pt x="16901" y="52523"/>
                    </a:cubicBezTo>
                    <a:cubicBezTo>
                      <a:pt x="17687" y="34461"/>
                      <a:pt x="32608" y="20325"/>
                      <a:pt x="51063" y="20325"/>
                    </a:cubicBezTo>
                    <a:cubicBezTo>
                      <a:pt x="69126" y="20325"/>
                      <a:pt x="84047" y="34461"/>
                      <a:pt x="85225" y="52523"/>
                    </a:cubicBezTo>
                    <a:cubicBezTo>
                      <a:pt x="85225" y="56843"/>
                      <a:pt x="88759" y="60769"/>
                      <a:pt x="93471" y="60769"/>
                    </a:cubicBezTo>
                    <a:cubicBezTo>
                      <a:pt x="98183" y="60769"/>
                      <a:pt x="100539" y="56843"/>
                      <a:pt x="100539" y="52523"/>
                    </a:cubicBez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3C258F7B-6727-3155-BE9B-426A57C498AE}"/>
                  </a:ext>
                </a:extLst>
              </p:cNvPr>
              <p:cNvSpPr/>
              <p:nvPr/>
            </p:nvSpPr>
            <p:spPr>
              <a:xfrm rot="900000">
                <a:off x="3700125" y="3289690"/>
                <a:ext cx="31340" cy="83058"/>
              </a:xfrm>
              <a:custGeom>
                <a:avLst/>
                <a:gdLst>
                  <a:gd name="connsiteX0" fmla="*/ 34965 w 34730"/>
                  <a:gd name="connsiteY0" fmla="*/ 82641 h 92041"/>
                  <a:gd name="connsiteX1" fmla="*/ 16510 w 34730"/>
                  <a:gd name="connsiteY1" fmla="*/ 6071 h 92041"/>
                  <a:gd name="connsiteX2" fmla="*/ 6693 w 34730"/>
                  <a:gd name="connsiteY2" fmla="*/ 574 h 92041"/>
                  <a:gd name="connsiteX3" fmla="*/ 410 w 34730"/>
                  <a:gd name="connsiteY3" fmla="*/ 9998 h 92041"/>
                  <a:gd name="connsiteX4" fmla="*/ 18866 w 34730"/>
                  <a:gd name="connsiteY4" fmla="*/ 86568 h 92041"/>
                  <a:gd name="connsiteX5" fmla="*/ 28682 w 34730"/>
                  <a:gd name="connsiteY5" fmla="*/ 92065 h 92041"/>
                  <a:gd name="connsiteX6" fmla="*/ 34965 w 34730"/>
                  <a:gd name="connsiteY6" fmla="*/ 82641 h 9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730" h="92041">
                    <a:moveTo>
                      <a:pt x="34965" y="82641"/>
                    </a:moveTo>
                    <a:lnTo>
                      <a:pt x="16510" y="6071"/>
                    </a:lnTo>
                    <a:cubicBezTo>
                      <a:pt x="15332" y="2144"/>
                      <a:pt x="11012" y="-604"/>
                      <a:pt x="6693" y="574"/>
                    </a:cubicBezTo>
                    <a:cubicBezTo>
                      <a:pt x="2374" y="1752"/>
                      <a:pt x="18" y="5678"/>
                      <a:pt x="410" y="9998"/>
                    </a:cubicBezTo>
                    <a:lnTo>
                      <a:pt x="18866" y="86568"/>
                    </a:lnTo>
                    <a:cubicBezTo>
                      <a:pt x="20044" y="90494"/>
                      <a:pt x="24363" y="93243"/>
                      <a:pt x="28682" y="92065"/>
                    </a:cubicBezTo>
                    <a:cubicBezTo>
                      <a:pt x="33002" y="91280"/>
                      <a:pt x="35750" y="86960"/>
                      <a:pt x="34965" y="82641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E1FB7130-5B78-4043-70E9-0A69371D6F62}"/>
                  </a:ext>
                </a:extLst>
              </p:cNvPr>
              <p:cNvSpPr/>
              <p:nvPr/>
            </p:nvSpPr>
            <p:spPr>
              <a:xfrm rot="900000">
                <a:off x="3712718" y="3316057"/>
                <a:ext cx="39719" cy="61700"/>
              </a:xfrm>
              <a:custGeom>
                <a:avLst/>
                <a:gdLst>
                  <a:gd name="connsiteX0" fmla="*/ 16288 w 44015"/>
                  <a:gd name="connsiteY0" fmla="*/ 64305 h 68374"/>
                  <a:gd name="connsiteX1" fmla="*/ 43382 w 44015"/>
                  <a:gd name="connsiteY1" fmla="*/ 12473 h 68374"/>
                  <a:gd name="connsiteX2" fmla="*/ 42989 w 44015"/>
                  <a:gd name="connsiteY2" fmla="*/ 4227 h 68374"/>
                  <a:gd name="connsiteX3" fmla="*/ 35529 w 44015"/>
                  <a:gd name="connsiteY3" fmla="*/ 300 h 68374"/>
                  <a:gd name="connsiteX4" fmla="*/ 28461 w 44015"/>
                  <a:gd name="connsiteY4" fmla="*/ 4619 h 68374"/>
                  <a:gd name="connsiteX5" fmla="*/ 1367 w 44015"/>
                  <a:gd name="connsiteY5" fmla="*/ 56451 h 68374"/>
                  <a:gd name="connsiteX6" fmla="*/ 1759 w 44015"/>
                  <a:gd name="connsiteY6" fmla="*/ 64697 h 68374"/>
                  <a:gd name="connsiteX7" fmla="*/ 9220 w 44015"/>
                  <a:gd name="connsiteY7" fmla="*/ 68624 h 68374"/>
                  <a:gd name="connsiteX8" fmla="*/ 16288 w 44015"/>
                  <a:gd name="connsiteY8" fmla="*/ 64305 h 6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15" h="68374">
                    <a:moveTo>
                      <a:pt x="16288" y="64305"/>
                    </a:moveTo>
                    <a:lnTo>
                      <a:pt x="43382" y="12473"/>
                    </a:lnTo>
                    <a:cubicBezTo>
                      <a:pt x="44953" y="9724"/>
                      <a:pt x="44560" y="6583"/>
                      <a:pt x="42989" y="4227"/>
                    </a:cubicBezTo>
                    <a:cubicBezTo>
                      <a:pt x="41419" y="1871"/>
                      <a:pt x="38670" y="300"/>
                      <a:pt x="35529" y="300"/>
                    </a:cubicBezTo>
                    <a:cubicBezTo>
                      <a:pt x="32388" y="300"/>
                      <a:pt x="30031" y="2263"/>
                      <a:pt x="28461" y="4619"/>
                    </a:cubicBezTo>
                    <a:lnTo>
                      <a:pt x="1367" y="56451"/>
                    </a:lnTo>
                    <a:cubicBezTo>
                      <a:pt x="-204" y="59200"/>
                      <a:pt x="189" y="62341"/>
                      <a:pt x="1759" y="64697"/>
                    </a:cubicBezTo>
                    <a:cubicBezTo>
                      <a:pt x="3330" y="67053"/>
                      <a:pt x="6079" y="68624"/>
                      <a:pt x="9220" y="68624"/>
                    </a:cubicBezTo>
                    <a:cubicBezTo>
                      <a:pt x="12361" y="69017"/>
                      <a:pt x="15110" y="67053"/>
                      <a:pt x="16288" y="64305"/>
                    </a:cubicBezTo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C4E269AE-2B12-C161-4C87-91B67550CD28}"/>
                  </a:ext>
                </a:extLst>
              </p:cNvPr>
              <p:cNvSpPr/>
              <p:nvPr/>
            </p:nvSpPr>
            <p:spPr>
              <a:xfrm rot="900000">
                <a:off x="3719234" y="3621167"/>
                <a:ext cx="16739" cy="16905"/>
              </a:xfrm>
              <a:custGeom>
                <a:avLst/>
                <a:gdLst>
                  <a:gd name="connsiteX0" fmla="*/ 9714 w 18549"/>
                  <a:gd name="connsiteY0" fmla="*/ 19038 h 18735"/>
                  <a:gd name="connsiteX1" fmla="*/ 18745 w 18549"/>
                  <a:gd name="connsiteY1" fmla="*/ 11578 h 18735"/>
                  <a:gd name="connsiteX2" fmla="*/ 13248 w 18549"/>
                  <a:gd name="connsiteY2" fmla="*/ 976 h 18735"/>
                  <a:gd name="connsiteX3" fmla="*/ 1861 w 18549"/>
                  <a:gd name="connsiteY3" fmla="*/ 4509 h 18735"/>
                  <a:gd name="connsiteX4" fmla="*/ 3039 w 18549"/>
                  <a:gd name="connsiteY4" fmla="*/ 16289 h 18735"/>
                  <a:gd name="connsiteX5" fmla="*/ 9714 w 18549"/>
                  <a:gd name="connsiteY5" fmla="*/ 19038 h 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49" h="18735">
                    <a:moveTo>
                      <a:pt x="9714" y="19038"/>
                    </a:moveTo>
                    <a:cubicBezTo>
                      <a:pt x="14033" y="19038"/>
                      <a:pt x="17960" y="15897"/>
                      <a:pt x="18745" y="11578"/>
                    </a:cubicBezTo>
                    <a:cubicBezTo>
                      <a:pt x="19531" y="7258"/>
                      <a:pt x="17175" y="2939"/>
                      <a:pt x="13248" y="976"/>
                    </a:cubicBezTo>
                    <a:cubicBezTo>
                      <a:pt x="9321" y="-595"/>
                      <a:pt x="4217" y="583"/>
                      <a:pt x="1861" y="4509"/>
                    </a:cubicBezTo>
                    <a:cubicBezTo>
                      <a:pt x="-495" y="8043"/>
                      <a:pt x="-103" y="13148"/>
                      <a:pt x="3039" y="16289"/>
                    </a:cubicBezTo>
                    <a:cubicBezTo>
                      <a:pt x="5002" y="18253"/>
                      <a:pt x="7358" y="19038"/>
                      <a:pt x="9714" y="19038"/>
                    </a:cubicBez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EEDFE02C-482C-F7DF-0D6C-E9236BD120AE}"/>
                  </a:ext>
                </a:extLst>
              </p:cNvPr>
              <p:cNvSpPr/>
              <p:nvPr/>
            </p:nvSpPr>
            <p:spPr>
              <a:xfrm rot="900000">
                <a:off x="3582071" y="3515279"/>
                <a:ext cx="120831" cy="114807"/>
              </a:xfrm>
              <a:custGeom>
                <a:avLst/>
                <a:gdLst>
                  <a:gd name="connsiteX0" fmla="*/ 51396 w 133899"/>
                  <a:gd name="connsiteY0" fmla="*/ 48986 h 127224"/>
                  <a:gd name="connsiteX1" fmla="*/ 67496 w 133899"/>
                  <a:gd name="connsiteY1" fmla="*/ 296 h 127224"/>
                  <a:gd name="connsiteX2" fmla="*/ 83202 w 133899"/>
                  <a:gd name="connsiteY2" fmla="*/ 48986 h 127224"/>
                  <a:gd name="connsiteX3" fmla="*/ 134249 w 133899"/>
                  <a:gd name="connsiteY3" fmla="*/ 48986 h 127224"/>
                  <a:gd name="connsiteX4" fmla="*/ 93019 w 133899"/>
                  <a:gd name="connsiteY4" fmla="*/ 78829 h 127224"/>
                  <a:gd name="connsiteX5" fmla="*/ 108726 w 133899"/>
                  <a:gd name="connsiteY5" fmla="*/ 127520 h 127224"/>
                  <a:gd name="connsiteX6" fmla="*/ 67496 w 133899"/>
                  <a:gd name="connsiteY6" fmla="*/ 93358 h 127224"/>
                  <a:gd name="connsiteX7" fmla="*/ 25873 w 133899"/>
                  <a:gd name="connsiteY7" fmla="*/ 127520 h 127224"/>
                  <a:gd name="connsiteX8" fmla="*/ 41972 w 133899"/>
                  <a:gd name="connsiteY8" fmla="*/ 78829 h 127224"/>
                  <a:gd name="connsiteX9" fmla="*/ 350 w 133899"/>
                  <a:gd name="connsiteY9" fmla="*/ 48986 h 12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99" h="127224">
                    <a:moveTo>
                      <a:pt x="51396" y="48986"/>
                    </a:moveTo>
                    <a:lnTo>
                      <a:pt x="67496" y="296"/>
                    </a:lnTo>
                    <a:lnTo>
                      <a:pt x="83202" y="48986"/>
                    </a:lnTo>
                    <a:lnTo>
                      <a:pt x="134249" y="48986"/>
                    </a:lnTo>
                    <a:lnTo>
                      <a:pt x="93019" y="78829"/>
                    </a:lnTo>
                    <a:lnTo>
                      <a:pt x="108726" y="127520"/>
                    </a:lnTo>
                    <a:lnTo>
                      <a:pt x="67496" y="93358"/>
                    </a:lnTo>
                    <a:lnTo>
                      <a:pt x="25873" y="127520"/>
                    </a:lnTo>
                    <a:lnTo>
                      <a:pt x="41972" y="78829"/>
                    </a:lnTo>
                    <a:lnTo>
                      <a:pt x="350" y="48986"/>
                    </a:lnTo>
                  </a:path>
                </a:pathLst>
              </a:custGeom>
              <a:solidFill>
                <a:srgbClr val="FFFFFF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861F4546-3C53-4594-AEDE-68370845467E}"/>
                  </a:ext>
                </a:extLst>
              </p:cNvPr>
              <p:cNvSpPr/>
              <p:nvPr/>
            </p:nvSpPr>
            <p:spPr>
              <a:xfrm rot="900000">
                <a:off x="3574604" y="3508082"/>
                <a:ext cx="135271" cy="129205"/>
              </a:xfrm>
              <a:custGeom>
                <a:avLst/>
                <a:gdLst>
                  <a:gd name="connsiteX0" fmla="*/ 67552 w 149901"/>
                  <a:gd name="connsiteY0" fmla="*/ 59196 h 143179"/>
                  <a:gd name="connsiteX1" fmla="*/ 75798 w 149901"/>
                  <a:gd name="connsiteY1" fmla="*/ 34458 h 143179"/>
                  <a:gd name="connsiteX2" fmla="*/ 84044 w 149901"/>
                  <a:gd name="connsiteY2" fmla="*/ 59196 h 143179"/>
                  <a:gd name="connsiteX3" fmla="*/ 92290 w 149901"/>
                  <a:gd name="connsiteY3" fmla="*/ 64693 h 143179"/>
                  <a:gd name="connsiteX4" fmla="*/ 118599 w 149901"/>
                  <a:gd name="connsiteY4" fmla="*/ 64693 h 143179"/>
                  <a:gd name="connsiteX5" fmla="*/ 96609 w 149901"/>
                  <a:gd name="connsiteY5" fmla="*/ 80007 h 143179"/>
                  <a:gd name="connsiteX6" fmla="*/ 93861 w 149901"/>
                  <a:gd name="connsiteY6" fmla="*/ 89038 h 143179"/>
                  <a:gd name="connsiteX7" fmla="*/ 100929 w 149901"/>
                  <a:gd name="connsiteY7" fmla="*/ 111028 h 143179"/>
                  <a:gd name="connsiteX8" fmla="*/ 80903 w 149901"/>
                  <a:gd name="connsiteY8" fmla="*/ 94928 h 143179"/>
                  <a:gd name="connsiteX9" fmla="*/ 70694 w 149901"/>
                  <a:gd name="connsiteY9" fmla="*/ 94928 h 143179"/>
                  <a:gd name="connsiteX10" fmla="*/ 50667 w 149901"/>
                  <a:gd name="connsiteY10" fmla="*/ 111028 h 143179"/>
                  <a:gd name="connsiteX11" fmla="*/ 57735 w 149901"/>
                  <a:gd name="connsiteY11" fmla="*/ 89038 h 143179"/>
                  <a:gd name="connsiteX12" fmla="*/ 54987 w 149901"/>
                  <a:gd name="connsiteY12" fmla="*/ 80007 h 143179"/>
                  <a:gd name="connsiteX13" fmla="*/ 13364 w 149901"/>
                  <a:gd name="connsiteY13" fmla="*/ 49772 h 143179"/>
                  <a:gd name="connsiteX14" fmla="*/ 1977 w 149901"/>
                  <a:gd name="connsiteY14" fmla="*/ 51735 h 143179"/>
                  <a:gd name="connsiteX15" fmla="*/ 3940 w 149901"/>
                  <a:gd name="connsiteY15" fmla="*/ 63122 h 143179"/>
                  <a:gd name="connsiteX16" fmla="*/ 40458 w 149901"/>
                  <a:gd name="connsiteY16" fmla="*/ 89824 h 143179"/>
                  <a:gd name="connsiteX17" fmla="*/ 26322 w 149901"/>
                  <a:gd name="connsiteY17" fmla="*/ 132624 h 143179"/>
                  <a:gd name="connsiteX18" fmla="*/ 29463 w 149901"/>
                  <a:gd name="connsiteY18" fmla="*/ 142048 h 143179"/>
                  <a:gd name="connsiteX19" fmla="*/ 39280 w 149901"/>
                  <a:gd name="connsiteY19" fmla="*/ 141656 h 143179"/>
                  <a:gd name="connsiteX20" fmla="*/ 75405 w 149901"/>
                  <a:gd name="connsiteY20" fmla="*/ 111813 h 143179"/>
                  <a:gd name="connsiteX21" fmla="*/ 111531 w 149901"/>
                  <a:gd name="connsiteY21" fmla="*/ 141656 h 143179"/>
                  <a:gd name="connsiteX22" fmla="*/ 121348 w 149901"/>
                  <a:gd name="connsiteY22" fmla="*/ 142048 h 143179"/>
                  <a:gd name="connsiteX23" fmla="*/ 124489 w 149901"/>
                  <a:gd name="connsiteY23" fmla="*/ 132624 h 143179"/>
                  <a:gd name="connsiteX24" fmla="*/ 110353 w 149901"/>
                  <a:gd name="connsiteY24" fmla="*/ 89824 h 143179"/>
                  <a:gd name="connsiteX25" fmla="*/ 146871 w 149901"/>
                  <a:gd name="connsiteY25" fmla="*/ 63122 h 143179"/>
                  <a:gd name="connsiteX26" fmla="*/ 150012 w 149901"/>
                  <a:gd name="connsiteY26" fmla="*/ 54091 h 143179"/>
                  <a:gd name="connsiteX27" fmla="*/ 142159 w 149901"/>
                  <a:gd name="connsiteY27" fmla="*/ 48594 h 143179"/>
                  <a:gd name="connsiteX28" fmla="*/ 97002 w 149901"/>
                  <a:gd name="connsiteY28" fmla="*/ 48594 h 143179"/>
                  <a:gd name="connsiteX29" fmla="*/ 82866 w 149901"/>
                  <a:gd name="connsiteY29" fmla="*/ 5793 h 143179"/>
                  <a:gd name="connsiteX30" fmla="*/ 75013 w 149901"/>
                  <a:gd name="connsiteY30" fmla="*/ 296 h 143179"/>
                  <a:gd name="connsiteX31" fmla="*/ 67159 w 149901"/>
                  <a:gd name="connsiteY31" fmla="*/ 5793 h 143179"/>
                  <a:gd name="connsiteX32" fmla="*/ 51453 w 149901"/>
                  <a:gd name="connsiteY32" fmla="*/ 54484 h 143179"/>
                  <a:gd name="connsiteX33" fmla="*/ 53024 w 149901"/>
                  <a:gd name="connsiteY33" fmla="*/ 62730 h 143179"/>
                  <a:gd name="connsiteX34" fmla="*/ 60877 w 149901"/>
                  <a:gd name="connsiteY34" fmla="*/ 65478 h 143179"/>
                  <a:gd name="connsiteX35" fmla="*/ 67552 w 149901"/>
                  <a:gd name="connsiteY35" fmla="*/ 59196 h 143179"/>
                  <a:gd name="connsiteX36" fmla="*/ 67552 w 149901"/>
                  <a:gd name="connsiteY36" fmla="*/ 59196 h 14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9901" h="143179">
                    <a:moveTo>
                      <a:pt x="67552" y="59196"/>
                    </a:moveTo>
                    <a:lnTo>
                      <a:pt x="75798" y="34458"/>
                    </a:lnTo>
                    <a:lnTo>
                      <a:pt x="84044" y="59196"/>
                    </a:lnTo>
                    <a:cubicBezTo>
                      <a:pt x="85222" y="62730"/>
                      <a:pt x="88364" y="65086"/>
                      <a:pt x="92290" y="64693"/>
                    </a:cubicBezTo>
                    <a:lnTo>
                      <a:pt x="118599" y="64693"/>
                    </a:lnTo>
                    <a:lnTo>
                      <a:pt x="96609" y="80007"/>
                    </a:lnTo>
                    <a:cubicBezTo>
                      <a:pt x="93861" y="81970"/>
                      <a:pt x="92683" y="85897"/>
                      <a:pt x="93861" y="89038"/>
                    </a:cubicBezTo>
                    <a:lnTo>
                      <a:pt x="100929" y="111028"/>
                    </a:lnTo>
                    <a:lnTo>
                      <a:pt x="80903" y="94928"/>
                    </a:lnTo>
                    <a:cubicBezTo>
                      <a:pt x="77761" y="92572"/>
                      <a:pt x="73442" y="92572"/>
                      <a:pt x="70694" y="94928"/>
                    </a:cubicBezTo>
                    <a:lnTo>
                      <a:pt x="50667" y="111028"/>
                    </a:lnTo>
                    <a:lnTo>
                      <a:pt x="57735" y="89038"/>
                    </a:lnTo>
                    <a:cubicBezTo>
                      <a:pt x="58914" y="85504"/>
                      <a:pt x="57735" y="81970"/>
                      <a:pt x="54987" y="80007"/>
                    </a:cubicBezTo>
                    <a:lnTo>
                      <a:pt x="13364" y="49772"/>
                    </a:lnTo>
                    <a:cubicBezTo>
                      <a:pt x="9830" y="47023"/>
                      <a:pt x="4725" y="47808"/>
                      <a:pt x="1977" y="51735"/>
                    </a:cubicBezTo>
                    <a:cubicBezTo>
                      <a:pt x="-772" y="55662"/>
                      <a:pt x="13" y="60374"/>
                      <a:pt x="3940" y="63122"/>
                    </a:cubicBezTo>
                    <a:lnTo>
                      <a:pt x="40458" y="89824"/>
                    </a:lnTo>
                    <a:lnTo>
                      <a:pt x="26322" y="132624"/>
                    </a:lnTo>
                    <a:cubicBezTo>
                      <a:pt x="25144" y="136158"/>
                      <a:pt x="26322" y="139692"/>
                      <a:pt x="29463" y="142048"/>
                    </a:cubicBezTo>
                    <a:cubicBezTo>
                      <a:pt x="32605" y="144012"/>
                      <a:pt x="36531" y="144012"/>
                      <a:pt x="39280" y="141656"/>
                    </a:cubicBezTo>
                    <a:lnTo>
                      <a:pt x="75405" y="111813"/>
                    </a:lnTo>
                    <a:lnTo>
                      <a:pt x="111531" y="141656"/>
                    </a:lnTo>
                    <a:cubicBezTo>
                      <a:pt x="114279" y="144012"/>
                      <a:pt x="118206" y="144012"/>
                      <a:pt x="121348" y="142048"/>
                    </a:cubicBezTo>
                    <a:cubicBezTo>
                      <a:pt x="124489" y="140085"/>
                      <a:pt x="125667" y="136158"/>
                      <a:pt x="124489" y="132624"/>
                    </a:cubicBezTo>
                    <a:lnTo>
                      <a:pt x="110353" y="89824"/>
                    </a:lnTo>
                    <a:lnTo>
                      <a:pt x="146871" y="63122"/>
                    </a:lnTo>
                    <a:cubicBezTo>
                      <a:pt x="149620" y="61159"/>
                      <a:pt x="150798" y="57232"/>
                      <a:pt x="150012" y="54091"/>
                    </a:cubicBezTo>
                    <a:cubicBezTo>
                      <a:pt x="148834" y="50557"/>
                      <a:pt x="145693" y="48594"/>
                      <a:pt x="142159" y="48594"/>
                    </a:cubicBezTo>
                    <a:lnTo>
                      <a:pt x="97002" y="48594"/>
                    </a:lnTo>
                    <a:lnTo>
                      <a:pt x="82866" y="5793"/>
                    </a:lnTo>
                    <a:cubicBezTo>
                      <a:pt x="81688" y="2652"/>
                      <a:pt x="78547" y="296"/>
                      <a:pt x="75013" y="296"/>
                    </a:cubicBezTo>
                    <a:cubicBezTo>
                      <a:pt x="71479" y="296"/>
                      <a:pt x="68338" y="2652"/>
                      <a:pt x="67159" y="5793"/>
                    </a:cubicBezTo>
                    <a:lnTo>
                      <a:pt x="51453" y="54484"/>
                    </a:lnTo>
                    <a:cubicBezTo>
                      <a:pt x="50275" y="57232"/>
                      <a:pt x="51060" y="60374"/>
                      <a:pt x="53024" y="62730"/>
                    </a:cubicBezTo>
                    <a:cubicBezTo>
                      <a:pt x="54987" y="65086"/>
                      <a:pt x="58128" y="65871"/>
                      <a:pt x="60877" y="65478"/>
                    </a:cubicBezTo>
                    <a:cubicBezTo>
                      <a:pt x="63625" y="65086"/>
                      <a:pt x="66374" y="62337"/>
                      <a:pt x="67552" y="59196"/>
                    </a:cubicBezTo>
                    <a:lnTo>
                      <a:pt x="67552" y="59196"/>
                    </a:lnTo>
                    <a:close/>
                  </a:path>
                </a:pathLst>
              </a:custGeom>
              <a:solidFill>
                <a:srgbClr val="66205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97F6CE1B-3CBD-BB24-0E57-83466B477AEB}"/>
                  </a:ext>
                </a:extLst>
              </p:cNvPr>
              <p:cNvSpPr/>
              <p:nvPr/>
            </p:nvSpPr>
            <p:spPr>
              <a:xfrm rot="900000">
                <a:off x="3499052" y="3558459"/>
                <a:ext cx="49602" cy="68470"/>
              </a:xfrm>
              <a:custGeom>
                <a:avLst/>
                <a:gdLst>
                  <a:gd name="connsiteX0" fmla="*/ 20367 w 54967"/>
                  <a:gd name="connsiteY0" fmla="*/ 287 h 75875"/>
                  <a:gd name="connsiteX1" fmla="*/ 4268 w 54967"/>
                  <a:gd name="connsiteY1" fmla="*/ 52904 h 75875"/>
                  <a:gd name="connsiteX2" fmla="*/ 55314 w 54967"/>
                  <a:gd name="connsiteY2" fmla="*/ 73716 h 75875"/>
                  <a:gd name="connsiteX3" fmla="*/ 20367 w 54967"/>
                  <a:gd name="connsiteY3" fmla="*/ 287 h 7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967" h="75875">
                    <a:moveTo>
                      <a:pt x="20367" y="287"/>
                    </a:moveTo>
                    <a:cubicBezTo>
                      <a:pt x="2304" y="10889"/>
                      <a:pt x="-4764" y="33664"/>
                      <a:pt x="4268" y="52904"/>
                    </a:cubicBezTo>
                    <a:cubicBezTo>
                      <a:pt x="13299" y="72145"/>
                      <a:pt x="35288" y="80784"/>
                      <a:pt x="55314" y="73716"/>
                    </a:cubicBezTo>
                    <a:cubicBezTo>
                      <a:pt x="37252" y="52904"/>
                      <a:pt x="25079" y="27381"/>
                      <a:pt x="20367" y="287"/>
                    </a:cubicBezTo>
                  </a:path>
                </a:pathLst>
              </a:custGeom>
              <a:solidFill>
                <a:srgbClr val="F7DCDC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5ACBFCBA-3D48-71E9-E6F3-1AB681A938E4}"/>
                  </a:ext>
                </a:extLst>
              </p:cNvPr>
              <p:cNvSpPr/>
              <p:nvPr/>
            </p:nvSpPr>
            <p:spPr>
              <a:xfrm rot="900000">
                <a:off x="3531995" y="3560667"/>
                <a:ext cx="41764" cy="63427"/>
              </a:xfrm>
              <a:custGeom>
                <a:avLst/>
                <a:gdLst>
                  <a:gd name="connsiteX0" fmla="*/ 5845 w 46280"/>
                  <a:gd name="connsiteY0" fmla="*/ 682 h 70287"/>
                  <a:gd name="connsiteX1" fmla="*/ 347 w 46280"/>
                  <a:gd name="connsiteY1" fmla="*/ 682 h 70287"/>
                  <a:gd name="connsiteX2" fmla="*/ 33724 w 46280"/>
                  <a:gd name="connsiteY2" fmla="*/ 70577 h 70287"/>
                  <a:gd name="connsiteX3" fmla="*/ 43933 w 46280"/>
                  <a:gd name="connsiteY3" fmla="*/ 25813 h 70287"/>
                  <a:gd name="connsiteX4" fmla="*/ 6237 w 46280"/>
                  <a:gd name="connsiteY4" fmla="*/ 289 h 7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0" h="70287">
                    <a:moveTo>
                      <a:pt x="5845" y="682"/>
                    </a:moveTo>
                    <a:cubicBezTo>
                      <a:pt x="3881" y="682"/>
                      <a:pt x="2311" y="682"/>
                      <a:pt x="347" y="682"/>
                    </a:cubicBezTo>
                    <a:cubicBezTo>
                      <a:pt x="4274" y="26598"/>
                      <a:pt x="16054" y="50943"/>
                      <a:pt x="33724" y="70577"/>
                    </a:cubicBezTo>
                    <a:cubicBezTo>
                      <a:pt x="45897" y="59189"/>
                      <a:pt x="49823" y="41519"/>
                      <a:pt x="43933" y="25813"/>
                    </a:cubicBezTo>
                    <a:cubicBezTo>
                      <a:pt x="38043" y="10106"/>
                      <a:pt x="22729" y="289"/>
                      <a:pt x="6237" y="289"/>
                    </a:cubicBezTo>
                  </a:path>
                </a:pathLst>
              </a:custGeom>
              <a:solidFill>
                <a:srgbClr val="FF9994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E23CEF9B-7DF3-1BCA-AB23-93E921584542}"/>
                  </a:ext>
                </a:extLst>
              </p:cNvPr>
              <p:cNvSpPr/>
              <p:nvPr/>
            </p:nvSpPr>
            <p:spPr>
              <a:xfrm rot="900000">
                <a:off x="3517228" y="3557540"/>
                <a:ext cx="44292" cy="70868"/>
              </a:xfrm>
              <a:custGeom>
                <a:avLst/>
                <a:gdLst>
                  <a:gd name="connsiteX0" fmla="*/ 16054 w 49083"/>
                  <a:gd name="connsiteY0" fmla="*/ 288 h 78533"/>
                  <a:gd name="connsiteX1" fmla="*/ 347 w 49083"/>
                  <a:gd name="connsiteY1" fmla="*/ 5786 h 78533"/>
                  <a:gd name="connsiteX2" fmla="*/ 35294 w 49083"/>
                  <a:gd name="connsiteY2" fmla="*/ 78822 h 78533"/>
                  <a:gd name="connsiteX3" fmla="*/ 49430 w 49083"/>
                  <a:gd name="connsiteY3" fmla="*/ 70183 h 78533"/>
                  <a:gd name="connsiteX4" fmla="*/ 16054 w 49083"/>
                  <a:gd name="connsiteY4" fmla="*/ 288 h 7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83" h="78533">
                    <a:moveTo>
                      <a:pt x="16054" y="288"/>
                    </a:moveTo>
                    <a:cubicBezTo>
                      <a:pt x="10556" y="1074"/>
                      <a:pt x="5059" y="3037"/>
                      <a:pt x="347" y="5786"/>
                    </a:cubicBezTo>
                    <a:cubicBezTo>
                      <a:pt x="5059" y="32880"/>
                      <a:pt x="17232" y="58010"/>
                      <a:pt x="35294" y="78822"/>
                    </a:cubicBezTo>
                    <a:cubicBezTo>
                      <a:pt x="40399" y="76858"/>
                      <a:pt x="45504" y="74110"/>
                      <a:pt x="49430" y="70183"/>
                    </a:cubicBezTo>
                    <a:cubicBezTo>
                      <a:pt x="31760" y="50942"/>
                      <a:pt x="20373" y="26597"/>
                      <a:pt x="16054" y="288"/>
                    </a:cubicBezTo>
                  </a:path>
                </a:pathLst>
              </a:custGeom>
              <a:solidFill>
                <a:srgbClr val="C53799"/>
              </a:solidFill>
              <a:ln w="3845" cap="flat">
                <a:noFill/>
                <a:prstDash val="solid"/>
                <a:miter/>
              </a:ln>
              <a:effectLst/>
            </p:spPr>
            <p:txBody>
              <a:bodyPr lIns="82515" tIns="41258" rIns="82515" bIns="41258" rtlCol="0" anchor="ctr">
                <a:noAutofit/>
              </a:bodyPr>
              <a:lstStyle/>
              <a:p>
                <a:endParaRPr lang="zh-CN" altLang="en-US" sz="1624">
                  <a:cs typeface="+mn-ea"/>
                  <a:sym typeface="+mn-lt"/>
                </a:endParaRPr>
              </a:p>
            </p:txBody>
          </p:sp>
        </p:grpSp>
      </p:grpSp>
      <p:sp>
        <p:nvSpPr>
          <p:cNvPr id="294" name="矩形: 圆角 293">
            <a:extLst>
              <a:ext uri="{FF2B5EF4-FFF2-40B4-BE49-F238E27FC236}">
                <a16:creationId xmlns:a16="http://schemas.microsoft.com/office/drawing/2014/main" id="{639FA0B1-2440-2D72-057E-3D0966EDB4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25462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295" name="矩形: 圆角 294">
            <a:extLst>
              <a:ext uri="{FF2B5EF4-FFF2-40B4-BE49-F238E27FC236}">
                <a16:creationId xmlns:a16="http://schemas.microsoft.com/office/drawing/2014/main" id="{72F61967-1538-69E3-62F4-98204C38F6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3080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6D9C7A3-BE01-EBEE-822A-BA733F4D75DB}"/>
              </a:ext>
            </a:extLst>
          </p:cNvPr>
          <p:cNvGrpSpPr/>
          <p:nvPr/>
        </p:nvGrpSpPr>
        <p:grpSpPr>
          <a:xfrm>
            <a:off x="4673769" y="2155535"/>
            <a:ext cx="646423" cy="138285"/>
            <a:chOff x="4673769" y="2155535"/>
            <a:chExt cx="646423" cy="138285"/>
          </a:xfrm>
        </p:grpSpPr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1658F523-7941-E4EE-314B-2AB206C2E5FA}"/>
                </a:ext>
              </a:extLst>
            </p:cNvPr>
            <p:cNvSpPr/>
            <p:nvPr/>
          </p:nvSpPr>
          <p:spPr>
            <a:xfrm>
              <a:off x="4673769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F649A48D-16BF-1135-A8DE-F16BF0DE09EE}"/>
                </a:ext>
              </a:extLst>
            </p:cNvPr>
            <p:cNvSpPr/>
            <p:nvPr/>
          </p:nvSpPr>
          <p:spPr>
            <a:xfrm>
              <a:off x="4927838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4B50EA14-3FE1-67A1-C331-7DE3E23B4D69}"/>
                </a:ext>
              </a:extLst>
            </p:cNvPr>
            <p:cNvSpPr/>
            <p:nvPr/>
          </p:nvSpPr>
          <p:spPr>
            <a:xfrm>
              <a:off x="518190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299" name="文本框 298">
            <a:extLst>
              <a:ext uri="{FF2B5EF4-FFF2-40B4-BE49-F238E27FC236}">
                <a16:creationId xmlns:a16="http://schemas.microsoft.com/office/drawing/2014/main" id="{5C9BD113-8FA7-74C8-4754-341090F3E43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9296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举办地点</a:t>
            </a:r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8E0701FD-0A42-8BE7-4CD9-CA11EA6599A0}"/>
              </a:ext>
            </a:extLst>
          </p:cNvPr>
          <p:cNvSpPr txBox="1"/>
          <p:nvPr/>
        </p:nvSpPr>
        <p:spPr>
          <a:xfrm>
            <a:off x="4673769" y="2936702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康帝国际酒店</a:t>
            </a:r>
            <a:r>
              <a:rPr lang="en-US" altLang="zh-CN" sz="1600" b="1" dirty="0">
                <a:cs typeface="+mn-ea"/>
                <a:sym typeface="+mn-lt"/>
              </a:rPr>
              <a:t>3</a:t>
            </a:r>
            <a:r>
              <a:rPr lang="zh-CN" altLang="en-US" sz="1600" b="1" dirty="0">
                <a:cs typeface="+mn-ea"/>
                <a:sym typeface="+mn-lt"/>
              </a:rPr>
              <a:t>楼中国厅</a:t>
            </a:r>
          </a:p>
        </p:txBody>
      </p:sp>
      <p:grpSp>
        <p:nvGrpSpPr>
          <p:cNvPr id="9" name="图形 66">
            <a:extLst>
              <a:ext uri="{FF2B5EF4-FFF2-40B4-BE49-F238E27FC236}">
                <a16:creationId xmlns:a16="http://schemas.microsoft.com/office/drawing/2014/main" id="{E2C65915-A7C3-BB4D-3CE7-08D6977F796F}"/>
              </a:ext>
            </a:extLst>
          </p:cNvPr>
          <p:cNvGrpSpPr>
            <a:grpSpLocks/>
          </p:cNvGrpSpPr>
          <p:nvPr/>
        </p:nvGrpSpPr>
        <p:grpSpPr>
          <a:xfrm>
            <a:off x="6702246" y="2076080"/>
            <a:ext cx="685210" cy="737499"/>
            <a:chOff x="10285229" y="1342226"/>
            <a:chExt cx="1042323" cy="1129587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7B90891-77DD-D5CE-AA7D-05EAA5A586F4}"/>
                </a:ext>
              </a:extLst>
            </p:cNvPr>
            <p:cNvSpPr/>
            <p:nvPr/>
          </p:nvSpPr>
          <p:spPr>
            <a:xfrm>
              <a:off x="10340969" y="1482669"/>
              <a:ext cx="942974" cy="943763"/>
            </a:xfrm>
            <a:custGeom>
              <a:avLst/>
              <a:gdLst>
                <a:gd name="connsiteX0" fmla="*/ 471583 w 942974"/>
                <a:gd name="connsiteY0" fmla="*/ 41 h 943763"/>
                <a:gd name="connsiteX1" fmla="*/ 95 w 942974"/>
                <a:gd name="connsiteY1" fmla="*/ 471921 h 943763"/>
                <a:gd name="connsiteX2" fmla="*/ 471583 w 942974"/>
                <a:gd name="connsiteY2" fmla="*/ 943805 h 943763"/>
                <a:gd name="connsiteX3" fmla="*/ 943070 w 942974"/>
                <a:gd name="connsiteY3" fmla="*/ 471921 h 943763"/>
                <a:gd name="connsiteX4" fmla="*/ 471583 w 942974"/>
                <a:gd name="connsiteY4" fmla="*/ 41 h 943763"/>
                <a:gd name="connsiteX5" fmla="*/ 471583 w 942974"/>
                <a:gd name="connsiteY5" fmla="*/ 762600 h 943763"/>
                <a:gd name="connsiteX6" fmla="*/ 181356 w 942974"/>
                <a:gd name="connsiteY6" fmla="*/ 472131 h 943763"/>
                <a:gd name="connsiteX7" fmla="*/ 471583 w 942974"/>
                <a:gd name="connsiteY7" fmla="*/ 181662 h 943763"/>
                <a:gd name="connsiteX8" fmla="*/ 761809 w 942974"/>
                <a:gd name="connsiteY8" fmla="*/ 472131 h 943763"/>
                <a:gd name="connsiteX9" fmla="*/ 471583 w 942974"/>
                <a:gd name="connsiteY9" fmla="*/ 762600 h 94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74" h="943763">
                  <a:moveTo>
                    <a:pt x="471583" y="41"/>
                  </a:moveTo>
                  <a:cubicBezTo>
                    <a:pt x="211187" y="41"/>
                    <a:pt x="95" y="211308"/>
                    <a:pt x="95" y="471921"/>
                  </a:cubicBezTo>
                  <a:cubicBezTo>
                    <a:pt x="95" y="732534"/>
                    <a:pt x="211187" y="943805"/>
                    <a:pt x="471583" y="943805"/>
                  </a:cubicBezTo>
                  <a:cubicBezTo>
                    <a:pt x="731978" y="943805"/>
                    <a:pt x="943070" y="732534"/>
                    <a:pt x="943070" y="471921"/>
                  </a:cubicBezTo>
                  <a:cubicBezTo>
                    <a:pt x="943070" y="211308"/>
                    <a:pt x="731978" y="41"/>
                    <a:pt x="471583" y="41"/>
                  </a:cubicBezTo>
                  <a:moveTo>
                    <a:pt x="471583" y="762600"/>
                  </a:moveTo>
                  <a:cubicBezTo>
                    <a:pt x="311295" y="762600"/>
                    <a:pt x="181356" y="632552"/>
                    <a:pt x="181356" y="472131"/>
                  </a:cubicBezTo>
                  <a:cubicBezTo>
                    <a:pt x="181356" y="311710"/>
                    <a:pt x="311295" y="181662"/>
                    <a:pt x="471583" y="181662"/>
                  </a:cubicBezTo>
                  <a:cubicBezTo>
                    <a:pt x="631870" y="181662"/>
                    <a:pt x="761809" y="311710"/>
                    <a:pt x="761809" y="472131"/>
                  </a:cubicBezTo>
                  <a:cubicBezTo>
                    <a:pt x="761809" y="632552"/>
                    <a:pt x="631870" y="762600"/>
                    <a:pt x="471583" y="762600"/>
                  </a:cubicBezTo>
                </a:path>
              </a:pathLst>
            </a:custGeom>
            <a:solidFill>
              <a:srgbClr val="2D969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33D900B-700B-32C6-61AD-48F5A2CEFEC1}"/>
                </a:ext>
              </a:extLst>
            </p:cNvPr>
            <p:cNvSpPr/>
            <p:nvPr/>
          </p:nvSpPr>
          <p:spPr>
            <a:xfrm>
              <a:off x="10510716" y="1653821"/>
              <a:ext cx="601419" cy="601923"/>
            </a:xfrm>
            <a:custGeom>
              <a:avLst/>
              <a:gdLst>
                <a:gd name="connsiteX0" fmla="*/ 129062 w 601419"/>
                <a:gd name="connsiteY0" fmla="*/ 548035 h 601923"/>
                <a:gd name="connsiteX1" fmla="*/ 532675 w 601419"/>
                <a:gd name="connsiteY1" fmla="*/ 492627 h 601923"/>
                <a:gd name="connsiteX2" fmla="*/ 510705 w 601419"/>
                <a:gd name="connsiteY2" fmla="*/ 85488 h 601923"/>
                <a:gd name="connsiteX3" fmla="*/ 103477 w 601419"/>
                <a:gd name="connsiteY3" fmla="*/ 73907 h 601923"/>
                <a:gd name="connsiteX4" fmla="*/ 58443 w 601419"/>
                <a:gd name="connsiteY4" fmla="*/ 479139 h 601923"/>
                <a:gd name="connsiteX5" fmla="*/ 73112 w 601419"/>
                <a:gd name="connsiteY5" fmla="*/ 481342 h 601923"/>
                <a:gd name="connsiteX6" fmla="*/ 75312 w 601419"/>
                <a:gd name="connsiteY6" fmla="*/ 466662 h 601923"/>
                <a:gd name="connsiteX7" fmla="*/ 117144 w 601419"/>
                <a:gd name="connsiteY7" fmla="*/ 89806 h 601923"/>
                <a:gd name="connsiteX8" fmla="*/ 495849 w 601419"/>
                <a:gd name="connsiteY8" fmla="*/ 100522 h 601923"/>
                <a:gd name="connsiteX9" fmla="*/ 516339 w 601419"/>
                <a:gd name="connsiteY9" fmla="*/ 479140 h 601923"/>
                <a:gd name="connsiteX10" fmla="*/ 141006 w 601419"/>
                <a:gd name="connsiteY10" fmla="*/ 530733 h 601923"/>
                <a:gd name="connsiteX11" fmla="*/ 126877 w 601419"/>
                <a:gd name="connsiteY11" fmla="*/ 533657 h 601923"/>
                <a:gd name="connsiteX12" fmla="*/ 129062 w 601419"/>
                <a:gd name="connsiteY12" fmla="*/ 547930 h 6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419" h="601923">
                  <a:moveTo>
                    <a:pt x="129062" y="548035"/>
                  </a:moveTo>
                  <a:cubicBezTo>
                    <a:pt x="257510" y="637484"/>
                    <a:pt x="433035" y="613389"/>
                    <a:pt x="532675" y="492627"/>
                  </a:cubicBezTo>
                  <a:cubicBezTo>
                    <a:pt x="632314" y="371866"/>
                    <a:pt x="622759" y="194808"/>
                    <a:pt x="510705" y="85488"/>
                  </a:cubicBezTo>
                  <a:cubicBezTo>
                    <a:pt x="398651" y="-23830"/>
                    <a:pt x="221554" y="-28867"/>
                    <a:pt x="103477" y="73907"/>
                  </a:cubicBezTo>
                  <a:cubicBezTo>
                    <a:pt x="-14598" y="176681"/>
                    <a:pt x="-34184" y="352910"/>
                    <a:pt x="58443" y="479139"/>
                  </a:cubicBezTo>
                  <a:cubicBezTo>
                    <a:pt x="61886" y="483802"/>
                    <a:pt x="68454" y="484788"/>
                    <a:pt x="73112" y="481342"/>
                  </a:cubicBezTo>
                  <a:cubicBezTo>
                    <a:pt x="77769" y="477896"/>
                    <a:pt x="78755" y="471323"/>
                    <a:pt x="75312" y="466662"/>
                  </a:cubicBezTo>
                  <a:cubicBezTo>
                    <a:pt x="-10841" y="349284"/>
                    <a:pt x="7351" y="185397"/>
                    <a:pt x="117144" y="89806"/>
                  </a:cubicBezTo>
                  <a:cubicBezTo>
                    <a:pt x="226936" y="-5784"/>
                    <a:pt x="391629" y="-1123"/>
                    <a:pt x="495849" y="100522"/>
                  </a:cubicBezTo>
                  <a:cubicBezTo>
                    <a:pt x="600070" y="202168"/>
                    <a:pt x="608981" y="366823"/>
                    <a:pt x="516339" y="479140"/>
                  </a:cubicBezTo>
                  <a:cubicBezTo>
                    <a:pt x="423698" y="591458"/>
                    <a:pt x="260472" y="613894"/>
                    <a:pt x="141006" y="530733"/>
                  </a:cubicBezTo>
                  <a:cubicBezTo>
                    <a:pt x="136269" y="527790"/>
                    <a:pt x="130060" y="529075"/>
                    <a:pt x="126877" y="533657"/>
                  </a:cubicBezTo>
                  <a:cubicBezTo>
                    <a:pt x="123695" y="538238"/>
                    <a:pt x="124655" y="544511"/>
                    <a:pt x="129062" y="547930"/>
                  </a:cubicBez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09FCC02-2725-B12B-79A2-1B860CE35C7E}"/>
                </a:ext>
              </a:extLst>
            </p:cNvPr>
            <p:cNvSpPr/>
            <p:nvPr/>
          </p:nvSpPr>
          <p:spPr>
            <a:xfrm>
              <a:off x="10329548" y="1472286"/>
              <a:ext cx="963929" cy="964737"/>
            </a:xfrm>
            <a:custGeom>
              <a:avLst/>
              <a:gdLst>
                <a:gd name="connsiteX0" fmla="*/ 953548 w 963929"/>
                <a:gd name="connsiteY0" fmla="*/ 482408 h 964737"/>
                <a:gd name="connsiteX1" fmla="*/ 964025 w 963929"/>
                <a:gd name="connsiteY1" fmla="*/ 482408 h 964737"/>
                <a:gd name="connsiteX2" fmla="*/ 482060 w 963929"/>
                <a:gd name="connsiteY2" fmla="*/ 41 h 964737"/>
                <a:gd name="connsiteX3" fmla="*/ 95 w 963929"/>
                <a:gd name="connsiteY3" fmla="*/ 482408 h 964737"/>
                <a:gd name="connsiteX4" fmla="*/ 482060 w 963929"/>
                <a:gd name="connsiteY4" fmla="*/ 964779 h 964737"/>
                <a:gd name="connsiteX5" fmla="*/ 964025 w 963929"/>
                <a:gd name="connsiteY5" fmla="*/ 482408 h 964737"/>
                <a:gd name="connsiteX6" fmla="*/ 943070 w 963929"/>
                <a:gd name="connsiteY6" fmla="*/ 482408 h 964737"/>
                <a:gd name="connsiteX7" fmla="*/ 571973 w 963929"/>
                <a:gd name="connsiteY7" fmla="*/ 934899 h 964737"/>
                <a:gd name="connsiteX8" fmla="*/ 56141 w 963929"/>
                <a:gd name="connsiteY8" fmla="*/ 658924 h 964737"/>
                <a:gd name="connsiteX9" fmla="*/ 225921 w 963929"/>
                <a:gd name="connsiteY9" fmla="*/ 98734 h 964737"/>
                <a:gd name="connsiteX10" fmla="*/ 808015 w 963929"/>
                <a:gd name="connsiteY10" fmla="*/ 156077 h 964737"/>
                <a:gd name="connsiteX11" fmla="*/ 943070 w 963929"/>
                <a:gd name="connsiteY11" fmla="*/ 482408 h 964737"/>
                <a:gd name="connsiteX12" fmla="*/ 953548 w 963929"/>
                <a:gd name="connsiteY12" fmla="*/ 482408 h 9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929" h="964737">
                  <a:moveTo>
                    <a:pt x="953548" y="482408"/>
                  </a:moveTo>
                  <a:lnTo>
                    <a:pt x="964025" y="482408"/>
                  </a:lnTo>
                  <a:cubicBezTo>
                    <a:pt x="964025" y="216004"/>
                    <a:pt x="748242" y="41"/>
                    <a:pt x="482060" y="41"/>
                  </a:cubicBezTo>
                  <a:cubicBezTo>
                    <a:pt x="215878" y="41"/>
                    <a:pt x="95" y="216004"/>
                    <a:pt x="95" y="482408"/>
                  </a:cubicBezTo>
                  <a:cubicBezTo>
                    <a:pt x="95" y="748813"/>
                    <a:pt x="215878" y="964779"/>
                    <a:pt x="482060" y="964779"/>
                  </a:cubicBezTo>
                  <a:cubicBezTo>
                    <a:pt x="748242" y="964779"/>
                    <a:pt x="964025" y="748813"/>
                    <a:pt x="964025" y="482408"/>
                  </a:cubicBezTo>
                  <a:lnTo>
                    <a:pt x="943070" y="482408"/>
                  </a:lnTo>
                  <a:cubicBezTo>
                    <a:pt x="943051" y="702519"/>
                    <a:pt x="787677" y="891970"/>
                    <a:pt x="571973" y="934899"/>
                  </a:cubicBezTo>
                  <a:cubicBezTo>
                    <a:pt x="356269" y="977828"/>
                    <a:pt x="140302" y="862280"/>
                    <a:pt x="56141" y="658924"/>
                  </a:cubicBezTo>
                  <a:cubicBezTo>
                    <a:pt x="-28020" y="455567"/>
                    <a:pt x="43063" y="221029"/>
                    <a:pt x="225921" y="98734"/>
                  </a:cubicBezTo>
                  <a:cubicBezTo>
                    <a:pt x="408780" y="-23560"/>
                    <a:pt x="652489" y="448"/>
                    <a:pt x="808015" y="156077"/>
                  </a:cubicBezTo>
                  <a:cubicBezTo>
                    <a:pt x="894628" y="242534"/>
                    <a:pt x="943232" y="359978"/>
                    <a:pt x="943070" y="482408"/>
                  </a:cubicBezTo>
                  <a:lnTo>
                    <a:pt x="953548" y="482408"/>
                  </a:ln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BA418F67-850D-83E1-6EDF-F121912C91B3}"/>
                </a:ext>
              </a:extLst>
            </p:cNvPr>
            <p:cNvSpPr/>
            <p:nvPr/>
          </p:nvSpPr>
          <p:spPr>
            <a:xfrm>
              <a:off x="10295706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3 w 272415"/>
                <a:gd name="connsiteY1" fmla="*/ 272683 h 272641"/>
                <a:gd name="connsiteX2" fmla="*/ 95 w 272415"/>
                <a:gd name="connsiteY2" fmla="*/ 136362 h 272641"/>
                <a:gd name="connsiteX3" fmla="*/ 136303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4C95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7786D79-D0AF-1923-2C01-0FB173FF6527}"/>
                </a:ext>
              </a:extLst>
            </p:cNvPr>
            <p:cNvSpPr/>
            <p:nvPr/>
          </p:nvSpPr>
          <p:spPr>
            <a:xfrm>
              <a:off x="10680230" y="2188708"/>
              <a:ext cx="272414" cy="272641"/>
            </a:xfrm>
            <a:custGeom>
              <a:avLst/>
              <a:gdLst>
                <a:gd name="connsiteX0" fmla="*/ 272510 w 272414"/>
                <a:gd name="connsiteY0" fmla="*/ 136362 h 272641"/>
                <a:gd name="connsiteX1" fmla="*/ 136303 w 272414"/>
                <a:gd name="connsiteY1" fmla="*/ 272683 h 272641"/>
                <a:gd name="connsiteX2" fmla="*/ 95 w 272414"/>
                <a:gd name="connsiteY2" fmla="*/ 136362 h 272641"/>
                <a:gd name="connsiteX3" fmla="*/ 136303 w 272414"/>
                <a:gd name="connsiteY3" fmla="*/ 41 h 272641"/>
                <a:gd name="connsiteX4" fmla="*/ 272510 w 272414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4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B8D5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DB9917B-6D59-0638-6759-231799F4A7D5}"/>
                </a:ext>
              </a:extLst>
            </p:cNvPr>
            <p:cNvSpPr/>
            <p:nvPr/>
          </p:nvSpPr>
          <p:spPr>
            <a:xfrm>
              <a:off x="11044533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2 w 272415"/>
                <a:gd name="connsiteY1" fmla="*/ 272683 h 272641"/>
                <a:gd name="connsiteX2" fmla="*/ 95 w 272415"/>
                <a:gd name="connsiteY2" fmla="*/ 136362 h 272641"/>
                <a:gd name="connsiteX3" fmla="*/ 136302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2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2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92551D19-B7E6-480D-D9A6-B3499781F0F5}"/>
                </a:ext>
              </a:extLst>
            </p:cNvPr>
            <p:cNvSpPr/>
            <p:nvPr/>
          </p:nvSpPr>
          <p:spPr>
            <a:xfrm>
              <a:off x="10716273" y="1492630"/>
              <a:ext cx="38033" cy="54633"/>
            </a:xfrm>
            <a:custGeom>
              <a:avLst/>
              <a:gdLst>
                <a:gd name="connsiteX0" fmla="*/ 27432 w 38033"/>
                <a:gd name="connsiteY0" fmla="*/ 41 h 54633"/>
                <a:gd name="connsiteX1" fmla="*/ 38128 w 38033"/>
                <a:gd name="connsiteY1" fmla="*/ 41 h 54633"/>
                <a:gd name="connsiteX2" fmla="*/ 38128 w 38033"/>
                <a:gd name="connsiteY2" fmla="*/ 54674 h 54633"/>
                <a:gd name="connsiteX3" fmla="*/ 27432 w 38033"/>
                <a:gd name="connsiteY3" fmla="*/ 54674 h 54633"/>
                <a:gd name="connsiteX4" fmla="*/ 10791 w 38033"/>
                <a:gd name="connsiteY4" fmla="*/ 54674 h 54633"/>
                <a:gd name="connsiteX5" fmla="*/ 95 w 38033"/>
                <a:gd name="connsiteY5" fmla="*/ 54674 h 54633"/>
                <a:gd name="connsiteX6" fmla="*/ 95 w 38033"/>
                <a:gd name="connsiteY6" fmla="*/ 41 h 54633"/>
                <a:gd name="connsiteX7" fmla="*/ 10791 w 38033"/>
                <a:gd name="connsiteY7" fmla="*/ 41 h 5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" h="54633">
                  <a:moveTo>
                    <a:pt x="27432" y="41"/>
                  </a:moveTo>
                  <a:cubicBezTo>
                    <a:pt x="33340" y="41"/>
                    <a:pt x="38128" y="41"/>
                    <a:pt x="38128" y="41"/>
                  </a:cubicBezTo>
                  <a:lnTo>
                    <a:pt x="38128" y="54674"/>
                  </a:lnTo>
                  <a:cubicBezTo>
                    <a:pt x="38128" y="54674"/>
                    <a:pt x="33340" y="54674"/>
                    <a:pt x="27432" y="54674"/>
                  </a:cubicBezTo>
                  <a:lnTo>
                    <a:pt x="10791" y="54674"/>
                  </a:lnTo>
                  <a:cubicBezTo>
                    <a:pt x="4884" y="54674"/>
                    <a:pt x="95" y="54674"/>
                    <a:pt x="95" y="54674"/>
                  </a:cubicBezTo>
                  <a:lnTo>
                    <a:pt x="95" y="41"/>
                  </a:lnTo>
                  <a:cubicBezTo>
                    <a:pt x="95" y="41"/>
                    <a:pt x="4884" y="41"/>
                    <a:pt x="10791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A48C754D-7320-1855-52A2-23D5988A9E31}"/>
                </a:ext>
              </a:extLst>
            </p:cNvPr>
            <p:cNvSpPr/>
            <p:nvPr/>
          </p:nvSpPr>
          <p:spPr>
            <a:xfrm>
              <a:off x="10750803" y="1466405"/>
              <a:ext cx="78394" cy="151010"/>
            </a:xfrm>
            <a:custGeom>
              <a:avLst/>
              <a:gdLst>
                <a:gd name="connsiteX0" fmla="*/ 30211 w 78394"/>
                <a:gd name="connsiteY0" fmla="*/ 86247 h 151010"/>
                <a:gd name="connsiteX1" fmla="*/ 43937 w 78394"/>
                <a:gd name="connsiteY1" fmla="*/ 133854 h 151010"/>
                <a:gd name="connsiteX2" fmla="*/ 20677 w 78394"/>
                <a:gd name="connsiteY2" fmla="*/ 127144 h 151010"/>
                <a:gd name="connsiteX3" fmla="*/ 8942 w 78394"/>
                <a:gd name="connsiteY3" fmla="*/ 151052 h 151010"/>
                <a:gd name="connsiteX4" fmla="*/ 3284 w 78394"/>
                <a:gd name="connsiteY4" fmla="*/ 75132 h 151010"/>
                <a:gd name="connsiteX5" fmla="*/ 76627 w 78394"/>
                <a:gd name="connsiteY5" fmla="*/ 77858 h 151010"/>
                <a:gd name="connsiteX6" fmla="*/ 76627 w 78394"/>
                <a:gd name="connsiteY6" fmla="*/ 19554 h 151010"/>
                <a:gd name="connsiteX7" fmla="*/ 77675 w 78394"/>
                <a:gd name="connsiteY7" fmla="*/ 17352 h 151010"/>
                <a:gd name="connsiteX8" fmla="*/ 77675 w 78394"/>
                <a:gd name="connsiteY8" fmla="*/ 10326 h 151010"/>
                <a:gd name="connsiteX9" fmla="*/ 3494 w 78394"/>
                <a:gd name="connsiteY9" fmla="*/ 32243 h 151010"/>
                <a:gd name="connsiteX10" fmla="*/ 3494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30211" y="86247"/>
                  </a:moveTo>
                  <a:cubicBezTo>
                    <a:pt x="30211" y="86247"/>
                    <a:pt x="31888" y="118545"/>
                    <a:pt x="43937" y="133854"/>
                  </a:cubicBezTo>
                  <a:lnTo>
                    <a:pt x="20677" y="127144"/>
                  </a:lnTo>
                  <a:lnTo>
                    <a:pt x="8942" y="151052"/>
                  </a:lnTo>
                  <a:cubicBezTo>
                    <a:pt x="-445" y="126871"/>
                    <a:pt x="-2415" y="100439"/>
                    <a:pt x="3284" y="75132"/>
                  </a:cubicBezTo>
                  <a:cubicBezTo>
                    <a:pt x="3284" y="75132"/>
                    <a:pt x="87104" y="115294"/>
                    <a:pt x="76627" y="77858"/>
                  </a:cubicBezTo>
                  <a:cubicBezTo>
                    <a:pt x="70759" y="55837"/>
                    <a:pt x="68873" y="36962"/>
                    <a:pt x="76627" y="19554"/>
                  </a:cubicBezTo>
                  <a:lnTo>
                    <a:pt x="77675" y="17352"/>
                  </a:lnTo>
                  <a:cubicBezTo>
                    <a:pt x="78761" y="15137"/>
                    <a:pt x="78761" y="12542"/>
                    <a:pt x="77675" y="10326"/>
                  </a:cubicBezTo>
                  <a:cubicBezTo>
                    <a:pt x="73274" y="1308"/>
                    <a:pt x="56720" y="-15260"/>
                    <a:pt x="3494" y="32243"/>
                  </a:cubicBezTo>
                  <a:lnTo>
                    <a:pt x="3494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26E7DC1-EFD0-3A5D-1231-D61199000365}"/>
                </a:ext>
              </a:extLst>
            </p:cNvPr>
            <p:cNvSpPr/>
            <p:nvPr/>
          </p:nvSpPr>
          <p:spPr>
            <a:xfrm>
              <a:off x="10753992" y="1465042"/>
              <a:ext cx="75100" cy="39377"/>
            </a:xfrm>
            <a:custGeom>
              <a:avLst/>
              <a:gdLst>
                <a:gd name="connsiteX0" fmla="*/ 95 w 75100"/>
                <a:gd name="connsiteY0" fmla="*/ 32243 h 39377"/>
                <a:gd name="connsiteX1" fmla="*/ 50073 w 75100"/>
                <a:gd name="connsiteY1" fmla="*/ 34235 h 39377"/>
                <a:gd name="connsiteX2" fmla="*/ 73333 w 75100"/>
                <a:gd name="connsiteY2" fmla="*/ 19554 h 39377"/>
                <a:gd name="connsiteX3" fmla="*/ 74380 w 75100"/>
                <a:gd name="connsiteY3" fmla="*/ 17352 h 39377"/>
                <a:gd name="connsiteX4" fmla="*/ 74380 w 75100"/>
                <a:gd name="connsiteY4" fmla="*/ 10327 h 39377"/>
                <a:gd name="connsiteX5" fmla="*/ 95 w 75100"/>
                <a:gd name="connsiteY5" fmla="*/ 32243 h 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00" h="39377">
                  <a:moveTo>
                    <a:pt x="95" y="32243"/>
                  </a:moveTo>
                  <a:cubicBezTo>
                    <a:pt x="95" y="41995"/>
                    <a:pt x="28594" y="40947"/>
                    <a:pt x="50073" y="34235"/>
                  </a:cubicBezTo>
                  <a:cubicBezTo>
                    <a:pt x="59381" y="32406"/>
                    <a:pt x="67673" y="27172"/>
                    <a:pt x="73333" y="19554"/>
                  </a:cubicBezTo>
                  <a:lnTo>
                    <a:pt x="74380" y="17352"/>
                  </a:lnTo>
                  <a:cubicBezTo>
                    <a:pt x="75467" y="15137"/>
                    <a:pt x="75467" y="12542"/>
                    <a:pt x="74380" y="10327"/>
                  </a:cubicBezTo>
                  <a:cubicBezTo>
                    <a:pt x="70294" y="1308"/>
                    <a:pt x="54264" y="-15260"/>
                    <a:pt x="95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A072B5E7-CC19-2709-190B-4B6E4B508029}"/>
                </a:ext>
              </a:extLst>
            </p:cNvPr>
            <p:cNvSpPr/>
            <p:nvPr/>
          </p:nvSpPr>
          <p:spPr>
            <a:xfrm>
              <a:off x="10641487" y="1466405"/>
              <a:ext cx="78394" cy="151010"/>
            </a:xfrm>
            <a:custGeom>
              <a:avLst/>
              <a:gdLst>
                <a:gd name="connsiteX0" fmla="*/ 48373 w 78394"/>
                <a:gd name="connsiteY0" fmla="*/ 86247 h 151010"/>
                <a:gd name="connsiteX1" fmla="*/ 34648 w 78394"/>
                <a:gd name="connsiteY1" fmla="*/ 133854 h 151010"/>
                <a:gd name="connsiteX2" fmla="*/ 57908 w 78394"/>
                <a:gd name="connsiteY2" fmla="*/ 127144 h 151010"/>
                <a:gd name="connsiteX3" fmla="*/ 69642 w 78394"/>
                <a:gd name="connsiteY3" fmla="*/ 151052 h 151010"/>
                <a:gd name="connsiteX4" fmla="*/ 75300 w 78394"/>
                <a:gd name="connsiteY4" fmla="*/ 75132 h 151010"/>
                <a:gd name="connsiteX5" fmla="*/ 1958 w 78394"/>
                <a:gd name="connsiteY5" fmla="*/ 77858 h 151010"/>
                <a:gd name="connsiteX6" fmla="*/ 1958 w 78394"/>
                <a:gd name="connsiteY6" fmla="*/ 19554 h 151010"/>
                <a:gd name="connsiteX7" fmla="*/ 910 w 78394"/>
                <a:gd name="connsiteY7" fmla="*/ 17352 h 151010"/>
                <a:gd name="connsiteX8" fmla="*/ 910 w 78394"/>
                <a:gd name="connsiteY8" fmla="*/ 10326 h 151010"/>
                <a:gd name="connsiteX9" fmla="*/ 75091 w 78394"/>
                <a:gd name="connsiteY9" fmla="*/ 32243 h 151010"/>
                <a:gd name="connsiteX10" fmla="*/ 75091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48373" y="86247"/>
                  </a:moveTo>
                  <a:cubicBezTo>
                    <a:pt x="48373" y="86247"/>
                    <a:pt x="46697" y="118545"/>
                    <a:pt x="34648" y="133854"/>
                  </a:cubicBezTo>
                  <a:lnTo>
                    <a:pt x="57908" y="127144"/>
                  </a:lnTo>
                  <a:lnTo>
                    <a:pt x="69642" y="151052"/>
                  </a:lnTo>
                  <a:cubicBezTo>
                    <a:pt x="79029" y="126871"/>
                    <a:pt x="80999" y="100439"/>
                    <a:pt x="75300" y="75132"/>
                  </a:cubicBezTo>
                  <a:cubicBezTo>
                    <a:pt x="75300" y="75132"/>
                    <a:pt x="-8520" y="115294"/>
                    <a:pt x="1958" y="77858"/>
                  </a:cubicBezTo>
                  <a:cubicBezTo>
                    <a:pt x="7825" y="55837"/>
                    <a:pt x="9711" y="36962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6"/>
                  </a:cubicBezTo>
                  <a:cubicBezTo>
                    <a:pt x="5311" y="1308"/>
                    <a:pt x="21865" y="-15260"/>
                    <a:pt x="75091" y="32243"/>
                  </a:cubicBezTo>
                  <a:lnTo>
                    <a:pt x="75091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F979736-B389-738C-FD75-DAD1EC2B46C2}"/>
                </a:ext>
              </a:extLst>
            </p:cNvPr>
            <p:cNvSpPr/>
            <p:nvPr/>
          </p:nvSpPr>
          <p:spPr>
            <a:xfrm>
              <a:off x="10640544" y="1465042"/>
              <a:ext cx="75205" cy="39399"/>
            </a:xfrm>
            <a:custGeom>
              <a:avLst/>
              <a:gdLst>
                <a:gd name="connsiteX0" fmla="*/ 75300 w 75205"/>
                <a:gd name="connsiteY0" fmla="*/ 32243 h 39399"/>
                <a:gd name="connsiteX1" fmla="*/ 1958 w 75205"/>
                <a:gd name="connsiteY1" fmla="*/ 19554 h 39399"/>
                <a:gd name="connsiteX2" fmla="*/ 910 w 75205"/>
                <a:gd name="connsiteY2" fmla="*/ 17352 h 39399"/>
                <a:gd name="connsiteX3" fmla="*/ 910 w 75205"/>
                <a:gd name="connsiteY3" fmla="*/ 10327 h 39399"/>
                <a:gd name="connsiteX4" fmla="*/ 75300 w 75205"/>
                <a:gd name="connsiteY4" fmla="*/ 32243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05" h="39399">
                  <a:moveTo>
                    <a:pt x="75300" y="32243"/>
                  </a:moveTo>
                  <a:cubicBezTo>
                    <a:pt x="74672" y="47133"/>
                    <a:pt x="9606" y="36961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7"/>
                  </a:cubicBezTo>
                  <a:cubicBezTo>
                    <a:pt x="5415" y="1308"/>
                    <a:pt x="21446" y="-15260"/>
                    <a:pt x="75300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BB74865-407D-41AA-CA44-807FEAB56671}"/>
                </a:ext>
              </a:extLst>
            </p:cNvPr>
            <p:cNvSpPr/>
            <p:nvPr/>
          </p:nvSpPr>
          <p:spPr>
            <a:xfrm>
              <a:off x="10705795" y="1482563"/>
              <a:ext cx="58673" cy="75291"/>
            </a:xfrm>
            <a:custGeom>
              <a:avLst/>
              <a:gdLst>
                <a:gd name="connsiteX0" fmla="*/ 37814 w 58673"/>
                <a:gd name="connsiteY0" fmla="*/ 64846 h 75291"/>
                <a:gd name="connsiteX1" fmla="*/ 37814 w 58673"/>
                <a:gd name="connsiteY1" fmla="*/ 54360 h 75291"/>
                <a:gd name="connsiteX2" fmla="*/ 21050 w 58673"/>
                <a:gd name="connsiteY2" fmla="*/ 54360 h 75291"/>
                <a:gd name="connsiteX3" fmla="*/ 21050 w 58673"/>
                <a:gd name="connsiteY3" fmla="*/ 21014 h 75291"/>
                <a:gd name="connsiteX4" fmla="*/ 37814 w 58673"/>
                <a:gd name="connsiteY4" fmla="*/ 21014 h 75291"/>
                <a:gd name="connsiteX5" fmla="*/ 37814 w 58673"/>
                <a:gd name="connsiteY5" fmla="*/ 54360 h 75291"/>
                <a:gd name="connsiteX6" fmla="*/ 37814 w 58673"/>
                <a:gd name="connsiteY6" fmla="*/ 75332 h 75291"/>
                <a:gd name="connsiteX7" fmla="*/ 58769 w 58673"/>
                <a:gd name="connsiteY7" fmla="*/ 54360 h 75291"/>
                <a:gd name="connsiteX8" fmla="*/ 58769 w 58673"/>
                <a:gd name="connsiteY8" fmla="*/ 21014 h 75291"/>
                <a:gd name="connsiteX9" fmla="*/ 37814 w 58673"/>
                <a:gd name="connsiteY9" fmla="*/ 41 h 75291"/>
                <a:gd name="connsiteX10" fmla="*/ 21050 w 58673"/>
                <a:gd name="connsiteY10" fmla="*/ 41 h 75291"/>
                <a:gd name="connsiteX11" fmla="*/ 95 w 58673"/>
                <a:gd name="connsiteY11" fmla="*/ 21014 h 75291"/>
                <a:gd name="connsiteX12" fmla="*/ 95 w 58673"/>
                <a:gd name="connsiteY12" fmla="*/ 54360 h 75291"/>
                <a:gd name="connsiteX13" fmla="*/ 21050 w 58673"/>
                <a:gd name="connsiteY13" fmla="*/ 75332 h 75291"/>
                <a:gd name="connsiteX14" fmla="*/ 37814 w 58673"/>
                <a:gd name="connsiteY14" fmla="*/ 75332 h 75291"/>
                <a:gd name="connsiteX15" fmla="*/ 37814 w 58673"/>
                <a:gd name="connsiteY15" fmla="*/ 64846 h 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73" h="75291">
                  <a:moveTo>
                    <a:pt x="37814" y="64846"/>
                  </a:moveTo>
                  <a:lnTo>
                    <a:pt x="37814" y="54360"/>
                  </a:lnTo>
                  <a:lnTo>
                    <a:pt x="21050" y="54360"/>
                  </a:lnTo>
                  <a:lnTo>
                    <a:pt x="21050" y="21014"/>
                  </a:lnTo>
                  <a:lnTo>
                    <a:pt x="37814" y="21014"/>
                  </a:lnTo>
                  <a:lnTo>
                    <a:pt x="37814" y="54360"/>
                  </a:lnTo>
                  <a:lnTo>
                    <a:pt x="37814" y="75332"/>
                  </a:lnTo>
                  <a:cubicBezTo>
                    <a:pt x="49387" y="75332"/>
                    <a:pt x="58769" y="65943"/>
                    <a:pt x="58769" y="54360"/>
                  </a:cubicBezTo>
                  <a:lnTo>
                    <a:pt x="58769" y="21014"/>
                  </a:lnTo>
                  <a:cubicBezTo>
                    <a:pt x="58769" y="9431"/>
                    <a:pt x="49387" y="41"/>
                    <a:pt x="37814" y="41"/>
                  </a:cubicBezTo>
                  <a:lnTo>
                    <a:pt x="21050" y="41"/>
                  </a:lnTo>
                  <a:cubicBezTo>
                    <a:pt x="9477" y="41"/>
                    <a:pt x="95" y="9431"/>
                    <a:pt x="95" y="21014"/>
                  </a:cubicBezTo>
                  <a:lnTo>
                    <a:pt x="95" y="54360"/>
                  </a:lnTo>
                  <a:cubicBezTo>
                    <a:pt x="95" y="65943"/>
                    <a:pt x="9477" y="75332"/>
                    <a:pt x="21050" y="75332"/>
                  </a:cubicBezTo>
                  <a:lnTo>
                    <a:pt x="37814" y="75332"/>
                  </a:lnTo>
                  <a:lnTo>
                    <a:pt x="37814" y="64846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B27650A-C511-4AC1-D9F6-691046B3605B}"/>
                </a:ext>
              </a:extLst>
            </p:cNvPr>
            <p:cNvSpPr/>
            <p:nvPr/>
          </p:nvSpPr>
          <p:spPr>
            <a:xfrm>
              <a:off x="10631560" y="1470974"/>
              <a:ext cx="95024" cy="44108"/>
            </a:xfrm>
            <a:custGeom>
              <a:avLst/>
              <a:gdLst>
                <a:gd name="connsiteX0" fmla="*/ 81979 w 95024"/>
                <a:gd name="connsiteY0" fmla="*/ 22222 h 44108"/>
                <a:gd name="connsiteX1" fmla="*/ 70035 w 95024"/>
                <a:gd name="connsiteY1" fmla="*/ 23166 h 44108"/>
                <a:gd name="connsiteX2" fmla="*/ 40383 w 95024"/>
                <a:gd name="connsiteY2" fmla="*/ 18762 h 44108"/>
                <a:gd name="connsiteX3" fmla="*/ 19428 w 95024"/>
                <a:gd name="connsiteY3" fmla="*/ 4920 h 44108"/>
                <a:gd name="connsiteX4" fmla="*/ 4970 w 95024"/>
                <a:gd name="connsiteY4" fmla="*/ 1669 h 44108"/>
                <a:gd name="connsiteX5" fmla="*/ 1721 w 95024"/>
                <a:gd name="connsiteY5" fmla="*/ 16139 h 44108"/>
                <a:gd name="connsiteX6" fmla="*/ 34097 w 95024"/>
                <a:gd name="connsiteY6" fmla="*/ 38790 h 44108"/>
                <a:gd name="connsiteX7" fmla="*/ 70140 w 95024"/>
                <a:gd name="connsiteY7" fmla="*/ 44138 h 44108"/>
                <a:gd name="connsiteX8" fmla="*/ 86694 w 95024"/>
                <a:gd name="connsiteY8" fmla="*/ 42670 h 44108"/>
                <a:gd name="connsiteX9" fmla="*/ 94866 w 95024"/>
                <a:gd name="connsiteY9" fmla="*/ 29876 h 44108"/>
                <a:gd name="connsiteX10" fmla="*/ 82084 w 95024"/>
                <a:gd name="connsiteY10" fmla="*/ 21697 h 44108"/>
                <a:gd name="connsiteX11" fmla="*/ 81979 w 95024"/>
                <a:gd name="connsiteY11" fmla="*/ 22222 h 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4" h="44108">
                  <a:moveTo>
                    <a:pt x="81979" y="22222"/>
                  </a:moveTo>
                  <a:cubicBezTo>
                    <a:pt x="78040" y="22936"/>
                    <a:pt x="74038" y="23252"/>
                    <a:pt x="70035" y="23166"/>
                  </a:cubicBezTo>
                  <a:cubicBezTo>
                    <a:pt x="59987" y="23180"/>
                    <a:pt x="49993" y="21695"/>
                    <a:pt x="40383" y="18762"/>
                  </a:cubicBezTo>
                  <a:cubicBezTo>
                    <a:pt x="32027" y="16670"/>
                    <a:pt x="24635" y="11787"/>
                    <a:pt x="19428" y="4920"/>
                  </a:cubicBezTo>
                  <a:cubicBezTo>
                    <a:pt x="16333" y="26"/>
                    <a:pt x="9859" y="-1429"/>
                    <a:pt x="4970" y="1669"/>
                  </a:cubicBezTo>
                  <a:cubicBezTo>
                    <a:pt x="80" y="4768"/>
                    <a:pt x="-1374" y="11246"/>
                    <a:pt x="1721" y="16139"/>
                  </a:cubicBezTo>
                  <a:cubicBezTo>
                    <a:pt x="9536" y="27246"/>
                    <a:pt x="20991" y="35260"/>
                    <a:pt x="34097" y="38790"/>
                  </a:cubicBezTo>
                  <a:cubicBezTo>
                    <a:pt x="45775" y="42374"/>
                    <a:pt x="57926" y="44176"/>
                    <a:pt x="70140" y="44138"/>
                  </a:cubicBezTo>
                  <a:cubicBezTo>
                    <a:pt x="75694" y="44232"/>
                    <a:pt x="81243" y="43741"/>
                    <a:pt x="86694" y="42670"/>
                  </a:cubicBezTo>
                  <a:cubicBezTo>
                    <a:pt x="92480" y="41396"/>
                    <a:pt x="96140" y="35669"/>
                    <a:pt x="94866" y="29876"/>
                  </a:cubicBezTo>
                  <a:cubicBezTo>
                    <a:pt x="93593" y="24085"/>
                    <a:pt x="87870" y="20424"/>
                    <a:pt x="82084" y="21697"/>
                  </a:cubicBezTo>
                  <a:lnTo>
                    <a:pt x="81979" y="2222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B36F44C-D712-3C57-DD1E-A2214747045E}"/>
                </a:ext>
              </a:extLst>
            </p:cNvPr>
            <p:cNvSpPr/>
            <p:nvPr/>
          </p:nvSpPr>
          <p:spPr>
            <a:xfrm>
              <a:off x="10631405" y="1456448"/>
              <a:ext cx="95631" cy="79548"/>
            </a:xfrm>
            <a:custGeom>
              <a:avLst/>
              <a:gdLst>
                <a:gd name="connsiteX0" fmla="*/ 26499 w 95631"/>
                <a:gd name="connsiteY0" fmla="*/ 70198 h 79548"/>
                <a:gd name="connsiteX1" fmla="*/ 27651 w 95631"/>
                <a:gd name="connsiteY1" fmla="*/ 54784 h 79548"/>
                <a:gd name="connsiteX2" fmla="*/ 21784 w 95631"/>
                <a:gd name="connsiteY2" fmla="*/ 25422 h 79548"/>
                <a:gd name="connsiteX3" fmla="*/ 20736 w 95631"/>
                <a:gd name="connsiteY3" fmla="*/ 23220 h 79548"/>
                <a:gd name="connsiteX4" fmla="*/ 18326 w 95631"/>
                <a:gd name="connsiteY4" fmla="*/ 24373 h 79548"/>
                <a:gd name="connsiteX5" fmla="*/ 21050 w 95631"/>
                <a:gd name="connsiteY5" fmla="*/ 24373 h 79548"/>
                <a:gd name="connsiteX6" fmla="*/ 21050 w 95631"/>
                <a:gd name="connsiteY6" fmla="*/ 23220 h 79548"/>
                <a:gd name="connsiteX7" fmla="*/ 18640 w 95631"/>
                <a:gd name="connsiteY7" fmla="*/ 24373 h 79548"/>
                <a:gd name="connsiteX8" fmla="*/ 20736 w 95631"/>
                <a:gd name="connsiteY8" fmla="*/ 25422 h 79548"/>
                <a:gd name="connsiteX9" fmla="*/ 20736 w 95631"/>
                <a:gd name="connsiteY9" fmla="*/ 24373 h 79548"/>
                <a:gd name="connsiteX10" fmla="*/ 18431 w 95631"/>
                <a:gd name="connsiteY10" fmla="*/ 24373 h 79548"/>
                <a:gd name="connsiteX11" fmla="*/ 20526 w 95631"/>
                <a:gd name="connsiteY11" fmla="*/ 25422 h 79548"/>
                <a:gd name="connsiteX12" fmla="*/ 22831 w 95631"/>
                <a:gd name="connsiteY12" fmla="*/ 22486 h 79548"/>
                <a:gd name="connsiteX13" fmla="*/ 28385 w 95631"/>
                <a:gd name="connsiteY13" fmla="*/ 21018 h 79548"/>
                <a:gd name="connsiteX14" fmla="*/ 45777 w 95631"/>
                <a:gd name="connsiteY14" fmla="*/ 26576 h 79548"/>
                <a:gd name="connsiteX15" fmla="*/ 78677 w 95631"/>
                <a:gd name="connsiteY15" fmla="*/ 50589 h 79548"/>
                <a:gd name="connsiteX16" fmla="*/ 93114 w 95631"/>
                <a:gd name="connsiteY16" fmla="*/ 49350 h 79548"/>
                <a:gd name="connsiteX17" fmla="*/ 92507 w 95631"/>
                <a:gd name="connsiteY17" fmla="*/ 34860 h 79548"/>
                <a:gd name="connsiteX18" fmla="*/ 55416 w 95631"/>
                <a:gd name="connsiteY18" fmla="*/ 8015 h 79548"/>
                <a:gd name="connsiteX19" fmla="*/ 28385 w 95631"/>
                <a:gd name="connsiteY19" fmla="*/ 46 h 79548"/>
                <a:gd name="connsiteX20" fmla="*/ 10573 w 95631"/>
                <a:gd name="connsiteY20" fmla="*/ 5708 h 79548"/>
                <a:gd name="connsiteX21" fmla="*/ 1981 w 95631"/>
                <a:gd name="connsiteY21" fmla="*/ 16194 h 79548"/>
                <a:gd name="connsiteX22" fmla="*/ 95 w 95631"/>
                <a:gd name="connsiteY22" fmla="*/ 24373 h 79548"/>
                <a:gd name="connsiteX23" fmla="*/ 1876 w 95631"/>
                <a:gd name="connsiteY23" fmla="*/ 32343 h 79548"/>
                <a:gd name="connsiteX24" fmla="*/ 11306 w 95631"/>
                <a:gd name="connsiteY24" fmla="*/ 27729 h 79548"/>
                <a:gd name="connsiteX25" fmla="*/ 1772 w 95631"/>
                <a:gd name="connsiteY25" fmla="*/ 32133 h 79548"/>
                <a:gd name="connsiteX26" fmla="*/ 2819 w 95631"/>
                <a:gd name="connsiteY26" fmla="*/ 34336 h 79548"/>
                <a:gd name="connsiteX27" fmla="*/ 12354 w 95631"/>
                <a:gd name="connsiteY27" fmla="*/ 29931 h 79548"/>
                <a:gd name="connsiteX28" fmla="*/ 2715 w 95631"/>
                <a:gd name="connsiteY28" fmla="*/ 34125 h 79548"/>
                <a:gd name="connsiteX29" fmla="*/ 6801 w 95631"/>
                <a:gd name="connsiteY29" fmla="*/ 55098 h 79548"/>
                <a:gd name="connsiteX30" fmla="*/ 5858 w 95631"/>
                <a:gd name="connsiteY30" fmla="*/ 67472 h 79548"/>
                <a:gd name="connsiteX31" fmla="*/ 14816 w 95631"/>
                <a:gd name="connsiteY31" fmla="*/ 79478 h 79548"/>
                <a:gd name="connsiteX32" fmla="*/ 26813 w 95631"/>
                <a:gd name="connsiteY32" fmla="*/ 70513 h 79548"/>
                <a:gd name="connsiteX33" fmla="*/ 26499 w 95631"/>
                <a:gd name="connsiteY33" fmla="*/ 70198 h 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1" h="79548">
                  <a:moveTo>
                    <a:pt x="26499" y="70198"/>
                  </a:moveTo>
                  <a:cubicBezTo>
                    <a:pt x="27253" y="65095"/>
                    <a:pt x="27639" y="59943"/>
                    <a:pt x="27651" y="54784"/>
                  </a:cubicBezTo>
                  <a:cubicBezTo>
                    <a:pt x="27732" y="44697"/>
                    <a:pt x="25735" y="34701"/>
                    <a:pt x="21784" y="25422"/>
                  </a:cubicBezTo>
                  <a:lnTo>
                    <a:pt x="20736" y="23220"/>
                  </a:lnTo>
                  <a:lnTo>
                    <a:pt x="18326" y="24373"/>
                  </a:lnTo>
                  <a:lnTo>
                    <a:pt x="21050" y="24373"/>
                  </a:lnTo>
                  <a:lnTo>
                    <a:pt x="21050" y="23220"/>
                  </a:lnTo>
                  <a:lnTo>
                    <a:pt x="18640" y="24373"/>
                  </a:lnTo>
                  <a:lnTo>
                    <a:pt x="20736" y="25422"/>
                  </a:lnTo>
                  <a:lnTo>
                    <a:pt x="20736" y="24373"/>
                  </a:lnTo>
                  <a:lnTo>
                    <a:pt x="18431" y="24373"/>
                  </a:lnTo>
                  <a:lnTo>
                    <a:pt x="20526" y="25422"/>
                  </a:lnTo>
                  <a:cubicBezTo>
                    <a:pt x="21051" y="24274"/>
                    <a:pt x="21842" y="23268"/>
                    <a:pt x="22831" y="22486"/>
                  </a:cubicBezTo>
                  <a:cubicBezTo>
                    <a:pt x="24444" y="21340"/>
                    <a:pt x="26417" y="20819"/>
                    <a:pt x="28385" y="21018"/>
                  </a:cubicBezTo>
                  <a:cubicBezTo>
                    <a:pt x="34538" y="21478"/>
                    <a:pt x="40497" y="23382"/>
                    <a:pt x="45777" y="26576"/>
                  </a:cubicBezTo>
                  <a:cubicBezTo>
                    <a:pt x="57638" y="33276"/>
                    <a:pt x="68678" y="41334"/>
                    <a:pt x="78677" y="50589"/>
                  </a:cubicBezTo>
                  <a:cubicBezTo>
                    <a:pt x="83045" y="54111"/>
                    <a:pt x="89409" y="53564"/>
                    <a:pt x="93114" y="49350"/>
                  </a:cubicBezTo>
                  <a:cubicBezTo>
                    <a:pt x="96820" y="45136"/>
                    <a:pt x="96552" y="38749"/>
                    <a:pt x="92507" y="34860"/>
                  </a:cubicBezTo>
                  <a:cubicBezTo>
                    <a:pt x="81236" y="24489"/>
                    <a:pt x="68788" y="15479"/>
                    <a:pt x="55416" y="8015"/>
                  </a:cubicBezTo>
                  <a:cubicBezTo>
                    <a:pt x="47176" y="3223"/>
                    <a:pt x="37904" y="490"/>
                    <a:pt x="28385" y="46"/>
                  </a:cubicBezTo>
                  <a:cubicBezTo>
                    <a:pt x="21988" y="-69"/>
                    <a:pt x="15731" y="1920"/>
                    <a:pt x="10573" y="5708"/>
                  </a:cubicBezTo>
                  <a:cubicBezTo>
                    <a:pt x="6917" y="8471"/>
                    <a:pt x="3972" y="12065"/>
                    <a:pt x="1981" y="16194"/>
                  </a:cubicBezTo>
                  <a:cubicBezTo>
                    <a:pt x="740" y="18742"/>
                    <a:pt x="95" y="21539"/>
                    <a:pt x="95" y="24373"/>
                  </a:cubicBezTo>
                  <a:cubicBezTo>
                    <a:pt x="80" y="27130"/>
                    <a:pt x="689" y="29855"/>
                    <a:pt x="1876" y="32343"/>
                  </a:cubicBezTo>
                  <a:lnTo>
                    <a:pt x="11306" y="27729"/>
                  </a:lnTo>
                  <a:lnTo>
                    <a:pt x="1772" y="32133"/>
                  </a:lnTo>
                  <a:lnTo>
                    <a:pt x="2819" y="34336"/>
                  </a:lnTo>
                  <a:lnTo>
                    <a:pt x="12354" y="29931"/>
                  </a:lnTo>
                  <a:lnTo>
                    <a:pt x="2715" y="34125"/>
                  </a:lnTo>
                  <a:cubicBezTo>
                    <a:pt x="5501" y="40761"/>
                    <a:pt x="6891" y="47900"/>
                    <a:pt x="6801" y="55098"/>
                  </a:cubicBezTo>
                  <a:cubicBezTo>
                    <a:pt x="6784" y="59240"/>
                    <a:pt x="6468" y="63375"/>
                    <a:pt x="5858" y="67472"/>
                  </a:cubicBezTo>
                  <a:cubicBezTo>
                    <a:pt x="5019" y="73263"/>
                    <a:pt x="9030" y="78638"/>
                    <a:pt x="14816" y="79478"/>
                  </a:cubicBezTo>
                  <a:cubicBezTo>
                    <a:pt x="20603" y="80319"/>
                    <a:pt x="25974" y="76304"/>
                    <a:pt x="26813" y="70513"/>
                  </a:cubicBezTo>
                  <a:lnTo>
                    <a:pt x="26499" y="70198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ECF7C1ED-1A68-F7CD-E19C-13A7D90C15AA}"/>
                </a:ext>
              </a:extLst>
            </p:cNvPr>
            <p:cNvSpPr/>
            <p:nvPr/>
          </p:nvSpPr>
          <p:spPr>
            <a:xfrm>
              <a:off x="10632973" y="1530794"/>
              <a:ext cx="98284" cy="96863"/>
            </a:xfrm>
            <a:custGeom>
              <a:avLst/>
              <a:gdLst>
                <a:gd name="connsiteX0" fmla="*/ 46409 w 98284"/>
                <a:gd name="connsiteY0" fmla="*/ 21334 h 96863"/>
                <a:gd name="connsiteX1" fmla="*/ 43895 w 98284"/>
                <a:gd name="connsiteY1" fmla="*/ 39475 h 96863"/>
                <a:gd name="connsiteX2" fmla="*/ 34989 w 98284"/>
                <a:gd name="connsiteY2" fmla="*/ 62755 h 96863"/>
                <a:gd name="connsiteX3" fmla="*/ 34523 w 98284"/>
                <a:gd name="connsiteY3" fmla="*/ 75080 h 96863"/>
                <a:gd name="connsiteX4" fmla="*/ 46095 w 98284"/>
                <a:gd name="connsiteY4" fmla="*/ 79323 h 96863"/>
                <a:gd name="connsiteX5" fmla="*/ 60973 w 98284"/>
                <a:gd name="connsiteY5" fmla="*/ 75023 h 96863"/>
                <a:gd name="connsiteX6" fmla="*/ 68831 w 98284"/>
                <a:gd name="connsiteY6" fmla="*/ 91067 h 96863"/>
                <a:gd name="connsiteX7" fmla="*/ 78569 w 98284"/>
                <a:gd name="connsiteY7" fmla="*/ 96899 h 96863"/>
                <a:gd name="connsiteX8" fmla="*/ 87900 w 98284"/>
                <a:gd name="connsiteY8" fmla="*/ 90438 h 96863"/>
                <a:gd name="connsiteX9" fmla="*/ 98378 w 98284"/>
                <a:gd name="connsiteY9" fmla="*/ 37482 h 96863"/>
                <a:gd name="connsiteX10" fmla="*/ 94396 w 98284"/>
                <a:gd name="connsiteY10" fmla="*/ 7701 h 96863"/>
                <a:gd name="connsiteX11" fmla="*/ 88606 w 98284"/>
                <a:gd name="connsiteY11" fmla="*/ 964 h 96863"/>
                <a:gd name="connsiteX12" fmla="*/ 79728 w 98284"/>
                <a:gd name="connsiteY12" fmla="*/ 1096 h 96863"/>
                <a:gd name="connsiteX13" fmla="*/ 78156 w 98284"/>
                <a:gd name="connsiteY13" fmla="*/ 1829 h 96863"/>
                <a:gd name="connsiteX14" fmla="*/ 53953 w 98284"/>
                <a:gd name="connsiteY14" fmla="*/ 11791 h 96863"/>
                <a:gd name="connsiteX15" fmla="*/ 37503 w 98284"/>
                <a:gd name="connsiteY15" fmla="*/ 16824 h 96863"/>
                <a:gd name="connsiteX16" fmla="*/ 23987 w 98284"/>
                <a:gd name="connsiteY16" fmla="*/ 18817 h 96863"/>
                <a:gd name="connsiteX17" fmla="*/ 20635 w 98284"/>
                <a:gd name="connsiteY17" fmla="*/ 18817 h 96863"/>
                <a:gd name="connsiteX18" fmla="*/ 19692 w 98284"/>
                <a:gd name="connsiteY18" fmla="*/ 18817 h 96863"/>
                <a:gd name="connsiteX19" fmla="*/ 19692 w 98284"/>
                <a:gd name="connsiteY19" fmla="*/ 19656 h 96863"/>
                <a:gd name="connsiteX20" fmla="*/ 20320 w 98284"/>
                <a:gd name="connsiteY20" fmla="*/ 18922 h 96863"/>
                <a:gd name="connsiteX21" fmla="*/ 20320 w 98284"/>
                <a:gd name="connsiteY21" fmla="*/ 19761 h 96863"/>
                <a:gd name="connsiteX22" fmla="*/ 20949 w 98284"/>
                <a:gd name="connsiteY22" fmla="*/ 19027 h 96863"/>
                <a:gd name="connsiteX23" fmla="*/ 19377 w 98284"/>
                <a:gd name="connsiteY23" fmla="*/ 20705 h 96863"/>
                <a:gd name="connsiteX24" fmla="*/ 21473 w 98284"/>
                <a:gd name="connsiteY24" fmla="*/ 19866 h 96863"/>
                <a:gd name="connsiteX25" fmla="*/ 20844 w 98284"/>
                <a:gd name="connsiteY25" fmla="*/ 19027 h 96863"/>
                <a:gd name="connsiteX26" fmla="*/ 19273 w 98284"/>
                <a:gd name="connsiteY26" fmla="*/ 20705 h 96863"/>
                <a:gd name="connsiteX27" fmla="*/ 21368 w 98284"/>
                <a:gd name="connsiteY27" fmla="*/ 19866 h 96863"/>
                <a:gd name="connsiteX28" fmla="*/ 20739 w 98284"/>
                <a:gd name="connsiteY28" fmla="*/ 19866 h 96863"/>
                <a:gd name="connsiteX29" fmla="*/ 21368 w 98284"/>
                <a:gd name="connsiteY29" fmla="*/ 19866 h 96863"/>
                <a:gd name="connsiteX30" fmla="*/ 20739 w 98284"/>
                <a:gd name="connsiteY30" fmla="*/ 19866 h 96863"/>
                <a:gd name="connsiteX31" fmla="*/ 21473 w 98284"/>
                <a:gd name="connsiteY31" fmla="*/ 19866 h 96863"/>
                <a:gd name="connsiteX32" fmla="*/ 21473 w 98284"/>
                <a:gd name="connsiteY32" fmla="*/ 16929 h 96863"/>
                <a:gd name="connsiteX33" fmla="*/ 13995 w 98284"/>
                <a:gd name="connsiteY33" fmla="*/ 4425 h 96863"/>
                <a:gd name="connsiteX34" fmla="*/ 1251 w 98284"/>
                <a:gd name="connsiteY34" fmla="*/ 11477 h 96863"/>
                <a:gd name="connsiteX35" fmla="*/ 99 w 98284"/>
                <a:gd name="connsiteY35" fmla="*/ 19866 h 96863"/>
                <a:gd name="connsiteX36" fmla="*/ 2194 w 98284"/>
                <a:gd name="connsiteY36" fmla="*/ 29408 h 96863"/>
                <a:gd name="connsiteX37" fmla="*/ 12672 w 98284"/>
                <a:gd name="connsiteY37" fmla="*/ 38742 h 96863"/>
                <a:gd name="connsiteX38" fmla="*/ 24616 w 98284"/>
                <a:gd name="connsiteY38" fmla="*/ 40733 h 96863"/>
                <a:gd name="connsiteX39" fmla="*/ 45571 w 98284"/>
                <a:gd name="connsiteY39" fmla="*/ 37482 h 96863"/>
                <a:gd name="connsiteX40" fmla="*/ 89262 w 98284"/>
                <a:gd name="connsiteY40" fmla="*/ 21019 h 96863"/>
                <a:gd name="connsiteX41" fmla="*/ 84757 w 98284"/>
                <a:gd name="connsiteY41" fmla="*/ 11582 h 96863"/>
                <a:gd name="connsiteX42" fmla="*/ 74279 w 98284"/>
                <a:gd name="connsiteY42" fmla="*/ 14413 h 96863"/>
                <a:gd name="connsiteX43" fmla="*/ 77423 w 98284"/>
                <a:gd name="connsiteY43" fmla="*/ 38531 h 96863"/>
                <a:gd name="connsiteX44" fmla="*/ 73127 w 98284"/>
                <a:gd name="connsiteY44" fmla="*/ 69990 h 96863"/>
                <a:gd name="connsiteX45" fmla="*/ 70193 w 98284"/>
                <a:gd name="connsiteY45" fmla="*/ 79742 h 96863"/>
                <a:gd name="connsiteX46" fmla="*/ 69250 w 98284"/>
                <a:gd name="connsiteY46" fmla="*/ 82259 h 96863"/>
                <a:gd name="connsiteX47" fmla="*/ 69250 w 98284"/>
                <a:gd name="connsiteY47" fmla="*/ 82888 h 96863"/>
                <a:gd name="connsiteX48" fmla="*/ 78889 w 98284"/>
                <a:gd name="connsiteY48" fmla="*/ 86873 h 96863"/>
                <a:gd name="connsiteX49" fmla="*/ 88319 w 98284"/>
                <a:gd name="connsiteY49" fmla="*/ 82259 h 96863"/>
                <a:gd name="connsiteX50" fmla="*/ 76584 w 98284"/>
                <a:gd name="connsiteY50" fmla="*/ 58351 h 96863"/>
                <a:gd name="connsiteX51" fmla="*/ 64326 w 98284"/>
                <a:gd name="connsiteY51" fmla="*/ 52898 h 96863"/>
                <a:gd name="connsiteX52" fmla="*/ 41066 w 98284"/>
                <a:gd name="connsiteY52" fmla="*/ 59609 h 96863"/>
                <a:gd name="connsiteX53" fmla="*/ 43999 w 98284"/>
                <a:gd name="connsiteY53" fmla="*/ 70095 h 96863"/>
                <a:gd name="connsiteX54" fmla="*/ 52172 w 98284"/>
                <a:gd name="connsiteY54" fmla="*/ 76597 h 96863"/>
                <a:gd name="connsiteX55" fmla="*/ 65583 w 98284"/>
                <a:gd name="connsiteY55" fmla="*/ 42516 h 96863"/>
                <a:gd name="connsiteX56" fmla="*/ 68098 w 98284"/>
                <a:gd name="connsiteY56" fmla="*/ 23012 h 96863"/>
                <a:gd name="connsiteX57" fmla="*/ 63312 w 98284"/>
                <a:gd name="connsiteY57" fmla="*/ 13668 h 96863"/>
                <a:gd name="connsiteX58" fmla="*/ 52835 w 98284"/>
                <a:gd name="connsiteY58" fmla="*/ 13144 h 96863"/>
                <a:gd name="connsiteX59" fmla="*/ 47143 w 98284"/>
                <a:gd name="connsiteY59" fmla="*/ 21963 h 96863"/>
                <a:gd name="connsiteX60" fmla="*/ 46409 w 98284"/>
                <a:gd name="connsiteY60" fmla="*/ 21334 h 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84" h="96863">
                  <a:moveTo>
                    <a:pt x="46409" y="21334"/>
                  </a:moveTo>
                  <a:cubicBezTo>
                    <a:pt x="45971" y="27430"/>
                    <a:pt x="45131" y="33490"/>
                    <a:pt x="43895" y="39475"/>
                  </a:cubicBezTo>
                  <a:cubicBezTo>
                    <a:pt x="42582" y="47772"/>
                    <a:pt x="39548" y="55702"/>
                    <a:pt x="34989" y="62755"/>
                  </a:cubicBezTo>
                  <a:cubicBezTo>
                    <a:pt x="32180" y="66328"/>
                    <a:pt x="31992" y="71305"/>
                    <a:pt x="34523" y="75080"/>
                  </a:cubicBezTo>
                  <a:cubicBezTo>
                    <a:pt x="37054" y="78855"/>
                    <a:pt x="41727" y="80569"/>
                    <a:pt x="46095" y="79323"/>
                  </a:cubicBezTo>
                  <a:lnTo>
                    <a:pt x="60973" y="75023"/>
                  </a:lnTo>
                  <a:lnTo>
                    <a:pt x="68831" y="91067"/>
                  </a:lnTo>
                  <a:cubicBezTo>
                    <a:pt x="70653" y="94754"/>
                    <a:pt x="74460" y="97035"/>
                    <a:pt x="78569" y="96899"/>
                  </a:cubicBezTo>
                  <a:cubicBezTo>
                    <a:pt x="82676" y="96764"/>
                    <a:pt x="86325" y="94237"/>
                    <a:pt x="87900" y="90438"/>
                  </a:cubicBezTo>
                  <a:cubicBezTo>
                    <a:pt x="94531" y="73556"/>
                    <a:pt x="98080" y="55620"/>
                    <a:pt x="98378" y="37482"/>
                  </a:cubicBezTo>
                  <a:cubicBezTo>
                    <a:pt x="98428" y="27419"/>
                    <a:pt x="97089" y="17398"/>
                    <a:pt x="94396" y="7701"/>
                  </a:cubicBezTo>
                  <a:cubicBezTo>
                    <a:pt x="93559" y="4708"/>
                    <a:pt x="91439" y="2241"/>
                    <a:pt x="88606" y="964"/>
                  </a:cubicBezTo>
                  <a:cubicBezTo>
                    <a:pt x="85773" y="-311"/>
                    <a:pt x="82521" y="-263"/>
                    <a:pt x="79728" y="1096"/>
                  </a:cubicBezTo>
                  <a:lnTo>
                    <a:pt x="78156" y="1829"/>
                  </a:lnTo>
                  <a:cubicBezTo>
                    <a:pt x="74489" y="3508"/>
                    <a:pt x="64745" y="7912"/>
                    <a:pt x="53953" y="11791"/>
                  </a:cubicBezTo>
                  <a:cubicBezTo>
                    <a:pt x="48559" y="13747"/>
                    <a:pt x="43068" y="15427"/>
                    <a:pt x="37503" y="16824"/>
                  </a:cubicBezTo>
                  <a:cubicBezTo>
                    <a:pt x="33087" y="17992"/>
                    <a:pt x="28553" y="18661"/>
                    <a:pt x="23987" y="18817"/>
                  </a:cubicBezTo>
                  <a:cubicBezTo>
                    <a:pt x="22873" y="18933"/>
                    <a:pt x="21749" y="18933"/>
                    <a:pt x="20635" y="18817"/>
                  </a:cubicBezTo>
                  <a:lnTo>
                    <a:pt x="19692" y="18817"/>
                  </a:lnTo>
                  <a:lnTo>
                    <a:pt x="19692" y="19656"/>
                  </a:lnTo>
                  <a:lnTo>
                    <a:pt x="20320" y="18922"/>
                  </a:lnTo>
                  <a:lnTo>
                    <a:pt x="20320" y="19761"/>
                  </a:lnTo>
                  <a:lnTo>
                    <a:pt x="20949" y="19027"/>
                  </a:lnTo>
                  <a:lnTo>
                    <a:pt x="19377" y="20705"/>
                  </a:lnTo>
                  <a:lnTo>
                    <a:pt x="21473" y="19866"/>
                  </a:lnTo>
                  <a:lnTo>
                    <a:pt x="20844" y="19027"/>
                  </a:lnTo>
                  <a:lnTo>
                    <a:pt x="19273" y="20705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473" y="19866"/>
                  </a:lnTo>
                  <a:cubicBezTo>
                    <a:pt x="21350" y="18891"/>
                    <a:pt x="21350" y="17905"/>
                    <a:pt x="21473" y="16929"/>
                  </a:cubicBezTo>
                  <a:cubicBezTo>
                    <a:pt x="22754" y="11426"/>
                    <a:pt x="19447" y="5895"/>
                    <a:pt x="13995" y="4425"/>
                  </a:cubicBezTo>
                  <a:cubicBezTo>
                    <a:pt x="8542" y="2955"/>
                    <a:pt x="2907" y="6074"/>
                    <a:pt x="1251" y="11477"/>
                  </a:cubicBezTo>
                  <a:cubicBezTo>
                    <a:pt x="500" y="14210"/>
                    <a:pt x="112" y="17031"/>
                    <a:pt x="99" y="19866"/>
                  </a:cubicBezTo>
                  <a:cubicBezTo>
                    <a:pt x="37" y="23167"/>
                    <a:pt x="755" y="26437"/>
                    <a:pt x="2194" y="29408"/>
                  </a:cubicBezTo>
                  <a:cubicBezTo>
                    <a:pt x="4409" y="33713"/>
                    <a:pt x="8143" y="37039"/>
                    <a:pt x="12672" y="38742"/>
                  </a:cubicBezTo>
                  <a:cubicBezTo>
                    <a:pt x="16491" y="40156"/>
                    <a:pt x="20544" y="40832"/>
                    <a:pt x="24616" y="40733"/>
                  </a:cubicBezTo>
                  <a:cubicBezTo>
                    <a:pt x="31708" y="40517"/>
                    <a:pt x="38746" y="39425"/>
                    <a:pt x="45571" y="37482"/>
                  </a:cubicBezTo>
                  <a:cubicBezTo>
                    <a:pt x="60561" y="33203"/>
                    <a:pt x="75174" y="27696"/>
                    <a:pt x="89262" y="21019"/>
                  </a:cubicBezTo>
                  <a:lnTo>
                    <a:pt x="84757" y="11582"/>
                  </a:lnTo>
                  <a:lnTo>
                    <a:pt x="74279" y="14413"/>
                  </a:lnTo>
                  <a:cubicBezTo>
                    <a:pt x="76434" y="22269"/>
                    <a:pt x="77491" y="30385"/>
                    <a:pt x="77423" y="38531"/>
                  </a:cubicBezTo>
                  <a:cubicBezTo>
                    <a:pt x="77288" y="49154"/>
                    <a:pt x="75845" y="59720"/>
                    <a:pt x="73127" y="69990"/>
                  </a:cubicBezTo>
                  <a:cubicBezTo>
                    <a:pt x="72079" y="74079"/>
                    <a:pt x="71031" y="77435"/>
                    <a:pt x="70193" y="79742"/>
                  </a:cubicBezTo>
                  <a:lnTo>
                    <a:pt x="69250" y="82259"/>
                  </a:lnTo>
                  <a:lnTo>
                    <a:pt x="69250" y="82888"/>
                  </a:lnTo>
                  <a:lnTo>
                    <a:pt x="78889" y="86873"/>
                  </a:lnTo>
                  <a:lnTo>
                    <a:pt x="88319" y="82259"/>
                  </a:lnTo>
                  <a:lnTo>
                    <a:pt x="76584" y="58351"/>
                  </a:lnTo>
                  <a:cubicBezTo>
                    <a:pt x="74349" y="53810"/>
                    <a:pt x="69191" y="51515"/>
                    <a:pt x="64326" y="52898"/>
                  </a:cubicBezTo>
                  <a:lnTo>
                    <a:pt x="41066" y="59609"/>
                  </a:lnTo>
                  <a:lnTo>
                    <a:pt x="43999" y="70095"/>
                  </a:lnTo>
                  <a:lnTo>
                    <a:pt x="52172" y="76597"/>
                  </a:lnTo>
                  <a:cubicBezTo>
                    <a:pt x="59169" y="66402"/>
                    <a:pt x="63755" y="54747"/>
                    <a:pt x="65583" y="42516"/>
                  </a:cubicBezTo>
                  <a:cubicBezTo>
                    <a:pt x="66831" y="36075"/>
                    <a:pt x="67671" y="29559"/>
                    <a:pt x="68098" y="23012"/>
                  </a:cubicBezTo>
                  <a:cubicBezTo>
                    <a:pt x="68284" y="19266"/>
                    <a:pt x="66460" y="15703"/>
                    <a:pt x="63312" y="13668"/>
                  </a:cubicBezTo>
                  <a:cubicBezTo>
                    <a:pt x="60164" y="11632"/>
                    <a:pt x="56170" y="11433"/>
                    <a:pt x="52835" y="13144"/>
                  </a:cubicBezTo>
                  <a:cubicBezTo>
                    <a:pt x="49500" y="14855"/>
                    <a:pt x="47330" y="18217"/>
                    <a:pt x="47143" y="21963"/>
                  </a:cubicBezTo>
                  <a:lnTo>
                    <a:pt x="46409" y="21334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52DB38C-42D5-7B08-6453-7FE7F4E18BDC}"/>
                </a:ext>
              </a:extLst>
            </p:cNvPr>
            <p:cNvSpPr/>
            <p:nvPr/>
          </p:nvSpPr>
          <p:spPr>
            <a:xfrm>
              <a:off x="10793796" y="1470974"/>
              <a:ext cx="45537" cy="38496"/>
            </a:xfrm>
            <a:custGeom>
              <a:avLst/>
              <a:gdLst>
                <a:gd name="connsiteX0" fmla="*/ 14040 w 45537"/>
                <a:gd name="connsiteY0" fmla="*/ 37951 h 38496"/>
                <a:gd name="connsiteX1" fmla="*/ 44006 w 45537"/>
                <a:gd name="connsiteY1" fmla="*/ 16139 h 38496"/>
                <a:gd name="connsiteX2" fmla="*/ 40758 w 45537"/>
                <a:gd name="connsiteY2" fmla="*/ 1669 h 38496"/>
                <a:gd name="connsiteX3" fmla="*/ 26299 w 45537"/>
                <a:gd name="connsiteY3" fmla="*/ 4920 h 38496"/>
                <a:gd name="connsiteX4" fmla="*/ 7125 w 45537"/>
                <a:gd name="connsiteY4" fmla="*/ 18132 h 38496"/>
                <a:gd name="connsiteX5" fmla="*/ 279 w 45537"/>
                <a:gd name="connsiteY5" fmla="*/ 26084 h 38496"/>
                <a:gd name="connsiteX6" fmla="*/ 3737 w 45537"/>
                <a:gd name="connsiteY6" fmla="*/ 35993 h 38496"/>
                <a:gd name="connsiteX7" fmla="*/ 14040 w 45537"/>
                <a:gd name="connsiteY7" fmla="*/ 37951 h 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37" h="38496">
                  <a:moveTo>
                    <a:pt x="14040" y="37951"/>
                  </a:moveTo>
                  <a:cubicBezTo>
                    <a:pt x="26192" y="34253"/>
                    <a:pt x="36747" y="26570"/>
                    <a:pt x="44006" y="16139"/>
                  </a:cubicBezTo>
                  <a:cubicBezTo>
                    <a:pt x="47101" y="11246"/>
                    <a:pt x="45648" y="4768"/>
                    <a:pt x="40758" y="1669"/>
                  </a:cubicBezTo>
                  <a:cubicBezTo>
                    <a:pt x="35869" y="-1429"/>
                    <a:pt x="29394" y="26"/>
                    <a:pt x="26299" y="4920"/>
                  </a:cubicBezTo>
                  <a:cubicBezTo>
                    <a:pt x="21533" y="11314"/>
                    <a:pt x="14794" y="15958"/>
                    <a:pt x="7125" y="18132"/>
                  </a:cubicBezTo>
                  <a:cubicBezTo>
                    <a:pt x="3587" y="19368"/>
                    <a:pt x="978" y="22399"/>
                    <a:pt x="279" y="26084"/>
                  </a:cubicBezTo>
                  <a:cubicBezTo>
                    <a:pt x="-420" y="29768"/>
                    <a:pt x="898" y="33545"/>
                    <a:pt x="3737" y="35993"/>
                  </a:cubicBezTo>
                  <a:cubicBezTo>
                    <a:pt x="6575" y="38441"/>
                    <a:pt x="10503" y="39187"/>
                    <a:pt x="14040" y="37951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36B3DC9-5772-3788-6EFE-E381589120D2}"/>
                </a:ext>
              </a:extLst>
            </p:cNvPr>
            <p:cNvSpPr/>
            <p:nvPr/>
          </p:nvSpPr>
          <p:spPr>
            <a:xfrm>
              <a:off x="10744207" y="1492512"/>
              <a:ext cx="53174" cy="22570"/>
            </a:xfrm>
            <a:custGeom>
              <a:avLst/>
              <a:gdLst>
                <a:gd name="connsiteX0" fmla="*/ 8518 w 53174"/>
                <a:gd name="connsiteY0" fmla="*/ 21132 h 22570"/>
                <a:gd name="connsiteX1" fmla="*/ 25072 w 53174"/>
                <a:gd name="connsiteY1" fmla="*/ 22599 h 22570"/>
                <a:gd name="connsiteX2" fmla="*/ 44246 w 53174"/>
                <a:gd name="connsiteY2" fmla="*/ 21132 h 22570"/>
                <a:gd name="connsiteX3" fmla="*/ 52534 w 53174"/>
                <a:gd name="connsiteY3" fmla="*/ 14526 h 22570"/>
                <a:gd name="connsiteX4" fmla="*/ 50962 w 53174"/>
                <a:gd name="connsiteY4" fmla="*/ 4040 h 22570"/>
                <a:gd name="connsiteX5" fmla="*/ 41103 w 53174"/>
                <a:gd name="connsiteY5" fmla="*/ 159 h 22570"/>
                <a:gd name="connsiteX6" fmla="*/ 25072 w 53174"/>
                <a:gd name="connsiteY6" fmla="*/ 1417 h 22570"/>
                <a:gd name="connsiteX7" fmla="*/ 13128 w 53174"/>
                <a:gd name="connsiteY7" fmla="*/ 474 h 22570"/>
                <a:gd name="connsiteX8" fmla="*/ 2902 w 53174"/>
                <a:gd name="connsiteY8" fmla="*/ 3719 h 22570"/>
                <a:gd name="connsiteX9" fmla="*/ 597 w 53174"/>
                <a:gd name="connsiteY9" fmla="*/ 14205 h 22570"/>
                <a:gd name="connsiteX10" fmla="*/ 8518 w 53174"/>
                <a:gd name="connsiteY10" fmla="*/ 21446 h 22570"/>
                <a:gd name="connsiteX11" fmla="*/ 8518 w 53174"/>
                <a:gd name="connsiteY11" fmla="*/ 21132 h 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74" h="22570">
                  <a:moveTo>
                    <a:pt x="8518" y="21132"/>
                  </a:moveTo>
                  <a:cubicBezTo>
                    <a:pt x="13969" y="22202"/>
                    <a:pt x="19518" y="22695"/>
                    <a:pt x="25072" y="22599"/>
                  </a:cubicBezTo>
                  <a:cubicBezTo>
                    <a:pt x="31491" y="22590"/>
                    <a:pt x="37901" y="22099"/>
                    <a:pt x="44246" y="21132"/>
                  </a:cubicBezTo>
                  <a:cubicBezTo>
                    <a:pt x="47990" y="20570"/>
                    <a:pt x="51149" y="18051"/>
                    <a:pt x="52534" y="14526"/>
                  </a:cubicBezTo>
                  <a:cubicBezTo>
                    <a:pt x="53920" y="11001"/>
                    <a:pt x="53321" y="7003"/>
                    <a:pt x="50962" y="4040"/>
                  </a:cubicBezTo>
                  <a:cubicBezTo>
                    <a:pt x="48605" y="1076"/>
                    <a:pt x="44846" y="-403"/>
                    <a:pt x="41103" y="159"/>
                  </a:cubicBezTo>
                  <a:cubicBezTo>
                    <a:pt x="35798" y="978"/>
                    <a:pt x="30440" y="1398"/>
                    <a:pt x="25072" y="1417"/>
                  </a:cubicBezTo>
                  <a:cubicBezTo>
                    <a:pt x="21069" y="1503"/>
                    <a:pt x="17068" y="1187"/>
                    <a:pt x="13128" y="474"/>
                  </a:cubicBezTo>
                  <a:cubicBezTo>
                    <a:pt x="9385" y="-351"/>
                    <a:pt x="5486" y="886"/>
                    <a:pt x="2902" y="3719"/>
                  </a:cubicBezTo>
                  <a:cubicBezTo>
                    <a:pt x="317" y="6551"/>
                    <a:pt x="-561" y="10548"/>
                    <a:pt x="597" y="14205"/>
                  </a:cubicBezTo>
                  <a:cubicBezTo>
                    <a:pt x="1755" y="17862"/>
                    <a:pt x="4775" y="20622"/>
                    <a:pt x="8518" y="21446"/>
                  </a:cubicBezTo>
                  <a:lnTo>
                    <a:pt x="8518" y="2113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ED5CF59-4FC4-4916-0925-97F7A174CA44}"/>
                </a:ext>
              </a:extLst>
            </p:cNvPr>
            <p:cNvSpPr/>
            <p:nvPr/>
          </p:nvSpPr>
          <p:spPr>
            <a:xfrm>
              <a:off x="10740055" y="1455609"/>
              <a:ext cx="99538" cy="122064"/>
            </a:xfrm>
            <a:custGeom>
              <a:avLst/>
              <a:gdLst>
                <a:gd name="connsiteX0" fmla="*/ 20842 w 99538"/>
                <a:gd name="connsiteY0" fmla="*/ 113297 h 122064"/>
                <a:gd name="connsiteX1" fmla="*/ 23985 w 99538"/>
                <a:gd name="connsiteY1" fmla="*/ 89179 h 122064"/>
                <a:gd name="connsiteX2" fmla="*/ 13508 w 99538"/>
                <a:gd name="connsiteY2" fmla="*/ 86347 h 122064"/>
                <a:gd name="connsiteX3" fmla="*/ 9002 w 99538"/>
                <a:gd name="connsiteY3" fmla="*/ 95785 h 122064"/>
                <a:gd name="connsiteX4" fmla="*/ 31948 w 99538"/>
                <a:gd name="connsiteY4" fmla="*/ 105537 h 122064"/>
                <a:gd name="connsiteX5" fmla="*/ 52903 w 99538"/>
                <a:gd name="connsiteY5" fmla="*/ 112248 h 122064"/>
                <a:gd name="connsiteX6" fmla="*/ 73858 w 99538"/>
                <a:gd name="connsiteY6" fmla="*/ 115499 h 122064"/>
                <a:gd name="connsiteX7" fmla="*/ 89784 w 99538"/>
                <a:gd name="connsiteY7" fmla="*/ 111409 h 122064"/>
                <a:gd name="connsiteX8" fmla="*/ 96175 w 99538"/>
                <a:gd name="connsiteY8" fmla="*/ 104174 h 122064"/>
                <a:gd name="connsiteX9" fmla="*/ 98271 w 99538"/>
                <a:gd name="connsiteY9" fmla="*/ 94632 h 122064"/>
                <a:gd name="connsiteX10" fmla="*/ 97118 w 99538"/>
                <a:gd name="connsiteY10" fmla="*/ 86347 h 122064"/>
                <a:gd name="connsiteX11" fmla="*/ 92299 w 99538"/>
                <a:gd name="connsiteY11" fmla="*/ 56042 h 122064"/>
                <a:gd name="connsiteX12" fmla="*/ 96385 w 99538"/>
                <a:gd name="connsiteY12" fmla="*/ 35070 h 122064"/>
                <a:gd name="connsiteX13" fmla="*/ 86745 w 99538"/>
                <a:gd name="connsiteY13" fmla="*/ 30875 h 122064"/>
                <a:gd name="connsiteX14" fmla="*/ 96280 w 99538"/>
                <a:gd name="connsiteY14" fmla="*/ 35280 h 122064"/>
                <a:gd name="connsiteX15" fmla="*/ 97852 w 99538"/>
                <a:gd name="connsiteY15" fmla="*/ 32343 h 122064"/>
                <a:gd name="connsiteX16" fmla="*/ 88317 w 99538"/>
                <a:gd name="connsiteY16" fmla="*/ 27939 h 122064"/>
                <a:gd name="connsiteX17" fmla="*/ 97852 w 99538"/>
                <a:gd name="connsiteY17" fmla="*/ 32343 h 122064"/>
                <a:gd name="connsiteX18" fmla="*/ 99633 w 99538"/>
                <a:gd name="connsiteY18" fmla="*/ 24373 h 122064"/>
                <a:gd name="connsiteX19" fmla="*/ 97747 w 99538"/>
                <a:gd name="connsiteY19" fmla="*/ 16194 h 122064"/>
                <a:gd name="connsiteX20" fmla="*/ 89155 w 99538"/>
                <a:gd name="connsiteY20" fmla="*/ 5708 h 122064"/>
                <a:gd name="connsiteX21" fmla="*/ 71344 w 99538"/>
                <a:gd name="connsiteY21" fmla="*/ 46 h 122064"/>
                <a:gd name="connsiteX22" fmla="*/ 44207 w 99538"/>
                <a:gd name="connsiteY22" fmla="*/ 8015 h 122064"/>
                <a:gd name="connsiteX23" fmla="*/ 7116 w 99538"/>
                <a:gd name="connsiteY23" fmla="*/ 34860 h 122064"/>
                <a:gd name="connsiteX24" fmla="*/ 3387 w 99538"/>
                <a:gd name="connsiteY24" fmla="*/ 44940 h 122064"/>
                <a:gd name="connsiteX25" fmla="*/ 10483 w 99538"/>
                <a:gd name="connsiteY25" fmla="*/ 53009 h 122064"/>
                <a:gd name="connsiteX26" fmla="*/ 20947 w 99538"/>
                <a:gd name="connsiteY26" fmla="*/ 50589 h 122064"/>
                <a:gd name="connsiteX27" fmla="*/ 53846 w 99538"/>
                <a:gd name="connsiteY27" fmla="*/ 26576 h 122064"/>
                <a:gd name="connsiteX28" fmla="*/ 71239 w 99538"/>
                <a:gd name="connsiteY28" fmla="*/ 21018 h 122064"/>
                <a:gd name="connsiteX29" fmla="*/ 76478 w 99538"/>
                <a:gd name="connsiteY29" fmla="*/ 22487 h 122064"/>
                <a:gd name="connsiteX30" fmla="*/ 78783 w 99538"/>
                <a:gd name="connsiteY30" fmla="*/ 25422 h 122064"/>
                <a:gd name="connsiteX31" fmla="*/ 80773 w 99538"/>
                <a:gd name="connsiteY31" fmla="*/ 24478 h 122064"/>
                <a:gd name="connsiteX32" fmla="*/ 78573 w 99538"/>
                <a:gd name="connsiteY32" fmla="*/ 24478 h 122064"/>
                <a:gd name="connsiteX33" fmla="*/ 78573 w 99538"/>
                <a:gd name="connsiteY33" fmla="*/ 25422 h 122064"/>
                <a:gd name="connsiteX34" fmla="*/ 80564 w 99538"/>
                <a:gd name="connsiteY34" fmla="*/ 24478 h 122064"/>
                <a:gd name="connsiteX35" fmla="*/ 78154 w 99538"/>
                <a:gd name="connsiteY35" fmla="*/ 23325 h 122064"/>
                <a:gd name="connsiteX36" fmla="*/ 78154 w 99538"/>
                <a:gd name="connsiteY36" fmla="*/ 24478 h 122064"/>
                <a:gd name="connsiteX37" fmla="*/ 80878 w 99538"/>
                <a:gd name="connsiteY37" fmla="*/ 24478 h 122064"/>
                <a:gd name="connsiteX38" fmla="*/ 78468 w 99538"/>
                <a:gd name="connsiteY38" fmla="*/ 23325 h 122064"/>
                <a:gd name="connsiteX39" fmla="*/ 77420 w 99538"/>
                <a:gd name="connsiteY39" fmla="*/ 25527 h 122064"/>
                <a:gd name="connsiteX40" fmla="*/ 71553 w 99538"/>
                <a:gd name="connsiteY40" fmla="*/ 54889 h 122064"/>
                <a:gd name="connsiteX41" fmla="*/ 77001 w 99538"/>
                <a:gd name="connsiteY41" fmla="*/ 90647 h 122064"/>
                <a:gd name="connsiteX42" fmla="*/ 77001 w 99538"/>
                <a:gd name="connsiteY42" fmla="*/ 93583 h 122064"/>
                <a:gd name="connsiteX43" fmla="*/ 78783 w 99538"/>
                <a:gd name="connsiteY43" fmla="*/ 93583 h 122064"/>
                <a:gd name="connsiteX44" fmla="*/ 77420 w 99538"/>
                <a:gd name="connsiteY44" fmla="*/ 92534 h 122064"/>
                <a:gd name="connsiteX45" fmla="*/ 77420 w 99538"/>
                <a:gd name="connsiteY45" fmla="*/ 93268 h 122064"/>
                <a:gd name="connsiteX46" fmla="*/ 79202 w 99538"/>
                <a:gd name="connsiteY46" fmla="*/ 93268 h 122064"/>
                <a:gd name="connsiteX47" fmla="*/ 77840 w 99538"/>
                <a:gd name="connsiteY47" fmla="*/ 92220 h 122064"/>
                <a:gd name="connsiteX48" fmla="*/ 79306 w 99538"/>
                <a:gd name="connsiteY48" fmla="*/ 93374 h 122064"/>
                <a:gd name="connsiteX49" fmla="*/ 78259 w 99538"/>
                <a:gd name="connsiteY49" fmla="*/ 91800 h 122064"/>
                <a:gd name="connsiteX50" fmla="*/ 79726 w 99538"/>
                <a:gd name="connsiteY50" fmla="*/ 92953 h 122064"/>
                <a:gd name="connsiteX51" fmla="*/ 78678 w 99538"/>
                <a:gd name="connsiteY51" fmla="*/ 91381 h 122064"/>
                <a:gd name="connsiteX52" fmla="*/ 74382 w 99538"/>
                <a:gd name="connsiteY52" fmla="*/ 92010 h 122064"/>
                <a:gd name="connsiteX53" fmla="*/ 58561 w 99538"/>
                <a:gd name="connsiteY53" fmla="*/ 89388 h 122064"/>
                <a:gd name="connsiteX54" fmla="*/ 31529 w 99538"/>
                <a:gd name="connsiteY54" fmla="*/ 79951 h 122064"/>
                <a:gd name="connsiteX55" fmla="*/ 22204 w 99538"/>
                <a:gd name="connsiteY55" fmla="*/ 75861 h 122064"/>
                <a:gd name="connsiteX56" fmla="*/ 19585 w 99538"/>
                <a:gd name="connsiteY56" fmla="*/ 74603 h 122064"/>
                <a:gd name="connsiteX57" fmla="*/ 18746 w 99538"/>
                <a:gd name="connsiteY57" fmla="*/ 74603 h 122064"/>
                <a:gd name="connsiteX58" fmla="*/ 9868 w 99538"/>
                <a:gd name="connsiteY58" fmla="*/ 74472 h 122064"/>
                <a:gd name="connsiteX59" fmla="*/ 4078 w 99538"/>
                <a:gd name="connsiteY59" fmla="*/ 81209 h 122064"/>
                <a:gd name="connsiteX60" fmla="*/ 97 w 99538"/>
                <a:gd name="connsiteY60" fmla="*/ 110990 h 122064"/>
                <a:gd name="connsiteX61" fmla="*/ 97 w 99538"/>
                <a:gd name="connsiteY61" fmla="*/ 111620 h 122064"/>
                <a:gd name="connsiteX62" fmla="*/ 10574 w 99538"/>
                <a:gd name="connsiteY62" fmla="*/ 122106 h 122064"/>
                <a:gd name="connsiteX63" fmla="*/ 21052 w 99538"/>
                <a:gd name="connsiteY63" fmla="*/ 111620 h 122064"/>
                <a:gd name="connsiteX64" fmla="*/ 20842 w 99538"/>
                <a:gd name="connsiteY64" fmla="*/ 113297 h 1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9538" h="122064">
                  <a:moveTo>
                    <a:pt x="20842" y="113297"/>
                  </a:moveTo>
                  <a:cubicBezTo>
                    <a:pt x="20771" y="105150"/>
                    <a:pt x="21828" y="97034"/>
                    <a:pt x="23985" y="89179"/>
                  </a:cubicBezTo>
                  <a:lnTo>
                    <a:pt x="13508" y="86347"/>
                  </a:lnTo>
                  <a:lnTo>
                    <a:pt x="9002" y="95785"/>
                  </a:lnTo>
                  <a:cubicBezTo>
                    <a:pt x="9002" y="95785"/>
                    <a:pt x="19480" y="100609"/>
                    <a:pt x="31948" y="105537"/>
                  </a:cubicBezTo>
                  <a:cubicBezTo>
                    <a:pt x="38815" y="108131"/>
                    <a:pt x="45808" y="110370"/>
                    <a:pt x="52903" y="112248"/>
                  </a:cubicBezTo>
                  <a:cubicBezTo>
                    <a:pt x="59728" y="114190"/>
                    <a:pt x="66766" y="115282"/>
                    <a:pt x="73858" y="115499"/>
                  </a:cubicBezTo>
                  <a:cubicBezTo>
                    <a:pt x="79454" y="115744"/>
                    <a:pt x="84997" y="114321"/>
                    <a:pt x="89784" y="111409"/>
                  </a:cubicBezTo>
                  <a:cubicBezTo>
                    <a:pt x="92508" y="109597"/>
                    <a:pt x="94712" y="107102"/>
                    <a:pt x="96175" y="104174"/>
                  </a:cubicBezTo>
                  <a:cubicBezTo>
                    <a:pt x="97614" y="101202"/>
                    <a:pt x="98333" y="97933"/>
                    <a:pt x="98271" y="94632"/>
                  </a:cubicBezTo>
                  <a:cubicBezTo>
                    <a:pt x="98245" y="91832"/>
                    <a:pt x="97857" y="89047"/>
                    <a:pt x="97118" y="86347"/>
                  </a:cubicBezTo>
                  <a:cubicBezTo>
                    <a:pt x="94219" y="76494"/>
                    <a:pt x="92599" y="66309"/>
                    <a:pt x="92299" y="56042"/>
                  </a:cubicBezTo>
                  <a:cubicBezTo>
                    <a:pt x="92208" y="48845"/>
                    <a:pt x="93599" y="41705"/>
                    <a:pt x="96385" y="35070"/>
                  </a:cubicBezTo>
                  <a:lnTo>
                    <a:pt x="86745" y="30875"/>
                  </a:lnTo>
                  <a:lnTo>
                    <a:pt x="96280" y="35280"/>
                  </a:lnTo>
                  <a:lnTo>
                    <a:pt x="97852" y="32343"/>
                  </a:lnTo>
                  <a:lnTo>
                    <a:pt x="88317" y="27939"/>
                  </a:lnTo>
                  <a:lnTo>
                    <a:pt x="97852" y="32343"/>
                  </a:lnTo>
                  <a:cubicBezTo>
                    <a:pt x="99039" y="29855"/>
                    <a:pt x="99648" y="27131"/>
                    <a:pt x="99633" y="24373"/>
                  </a:cubicBezTo>
                  <a:cubicBezTo>
                    <a:pt x="99629" y="21540"/>
                    <a:pt x="98984" y="18743"/>
                    <a:pt x="97747" y="16194"/>
                  </a:cubicBezTo>
                  <a:cubicBezTo>
                    <a:pt x="95756" y="12065"/>
                    <a:pt x="92811" y="8471"/>
                    <a:pt x="89155" y="5708"/>
                  </a:cubicBezTo>
                  <a:cubicBezTo>
                    <a:pt x="83998" y="1921"/>
                    <a:pt x="77740" y="-69"/>
                    <a:pt x="71344" y="46"/>
                  </a:cubicBezTo>
                  <a:cubicBezTo>
                    <a:pt x="61788" y="473"/>
                    <a:pt x="52478" y="3207"/>
                    <a:pt x="44207" y="8015"/>
                  </a:cubicBezTo>
                  <a:cubicBezTo>
                    <a:pt x="30836" y="15478"/>
                    <a:pt x="18386" y="24489"/>
                    <a:pt x="7116" y="34860"/>
                  </a:cubicBezTo>
                  <a:cubicBezTo>
                    <a:pt x="4116" y="37278"/>
                    <a:pt x="2684" y="41150"/>
                    <a:pt x="3387" y="44940"/>
                  </a:cubicBezTo>
                  <a:cubicBezTo>
                    <a:pt x="4090" y="48731"/>
                    <a:pt x="6815" y="51830"/>
                    <a:pt x="10483" y="53009"/>
                  </a:cubicBezTo>
                  <a:cubicBezTo>
                    <a:pt x="14150" y="54190"/>
                    <a:pt x="18168" y="53260"/>
                    <a:pt x="20947" y="50589"/>
                  </a:cubicBezTo>
                  <a:cubicBezTo>
                    <a:pt x="30944" y="41334"/>
                    <a:pt x="41986" y="33275"/>
                    <a:pt x="53846" y="26576"/>
                  </a:cubicBezTo>
                  <a:cubicBezTo>
                    <a:pt x="59127" y="23382"/>
                    <a:pt x="65086" y="21478"/>
                    <a:pt x="71239" y="21018"/>
                  </a:cubicBezTo>
                  <a:cubicBezTo>
                    <a:pt x="73101" y="20894"/>
                    <a:pt x="74950" y="21412"/>
                    <a:pt x="76478" y="22487"/>
                  </a:cubicBezTo>
                  <a:cubicBezTo>
                    <a:pt x="77467" y="23269"/>
                    <a:pt x="78258" y="24274"/>
                    <a:pt x="78783" y="25422"/>
                  </a:cubicBezTo>
                  <a:lnTo>
                    <a:pt x="80773" y="24478"/>
                  </a:lnTo>
                  <a:lnTo>
                    <a:pt x="78573" y="24478"/>
                  </a:lnTo>
                  <a:lnTo>
                    <a:pt x="78573" y="25422"/>
                  </a:lnTo>
                  <a:lnTo>
                    <a:pt x="80564" y="24478"/>
                  </a:lnTo>
                  <a:lnTo>
                    <a:pt x="78154" y="23325"/>
                  </a:lnTo>
                  <a:lnTo>
                    <a:pt x="78154" y="24478"/>
                  </a:lnTo>
                  <a:lnTo>
                    <a:pt x="80878" y="24478"/>
                  </a:lnTo>
                  <a:lnTo>
                    <a:pt x="78468" y="23325"/>
                  </a:lnTo>
                  <a:lnTo>
                    <a:pt x="77420" y="25527"/>
                  </a:lnTo>
                  <a:cubicBezTo>
                    <a:pt x="73470" y="34807"/>
                    <a:pt x="71472" y="44802"/>
                    <a:pt x="71553" y="54889"/>
                  </a:cubicBezTo>
                  <a:cubicBezTo>
                    <a:pt x="71813" y="66994"/>
                    <a:pt x="73645" y="79014"/>
                    <a:pt x="77001" y="90647"/>
                  </a:cubicBezTo>
                  <a:cubicBezTo>
                    <a:pt x="77122" y="91622"/>
                    <a:pt x="77122" y="92608"/>
                    <a:pt x="77001" y="93583"/>
                  </a:cubicBezTo>
                  <a:lnTo>
                    <a:pt x="78783" y="93583"/>
                  </a:lnTo>
                  <a:lnTo>
                    <a:pt x="77420" y="92534"/>
                  </a:lnTo>
                  <a:lnTo>
                    <a:pt x="77420" y="93268"/>
                  </a:lnTo>
                  <a:lnTo>
                    <a:pt x="79202" y="93268"/>
                  </a:lnTo>
                  <a:lnTo>
                    <a:pt x="77840" y="92220"/>
                  </a:lnTo>
                  <a:lnTo>
                    <a:pt x="79306" y="93374"/>
                  </a:lnTo>
                  <a:lnTo>
                    <a:pt x="78259" y="91800"/>
                  </a:lnTo>
                  <a:lnTo>
                    <a:pt x="79726" y="92953"/>
                  </a:lnTo>
                  <a:lnTo>
                    <a:pt x="78678" y="91381"/>
                  </a:lnTo>
                  <a:cubicBezTo>
                    <a:pt x="77301" y="91871"/>
                    <a:pt x="75841" y="92085"/>
                    <a:pt x="74382" y="92010"/>
                  </a:cubicBezTo>
                  <a:cubicBezTo>
                    <a:pt x="69022" y="91774"/>
                    <a:pt x="63710" y="90894"/>
                    <a:pt x="58561" y="89388"/>
                  </a:cubicBezTo>
                  <a:cubicBezTo>
                    <a:pt x="49358" y="86823"/>
                    <a:pt x="40329" y="83671"/>
                    <a:pt x="31529" y="79951"/>
                  </a:cubicBezTo>
                  <a:lnTo>
                    <a:pt x="22204" y="75861"/>
                  </a:lnTo>
                  <a:lnTo>
                    <a:pt x="19585" y="74603"/>
                  </a:lnTo>
                  <a:lnTo>
                    <a:pt x="18746" y="74603"/>
                  </a:lnTo>
                  <a:cubicBezTo>
                    <a:pt x="15953" y="73244"/>
                    <a:pt x="12701" y="73197"/>
                    <a:pt x="9868" y="74472"/>
                  </a:cubicBezTo>
                  <a:cubicBezTo>
                    <a:pt x="7035" y="75748"/>
                    <a:pt x="4915" y="78215"/>
                    <a:pt x="4078" y="81209"/>
                  </a:cubicBezTo>
                  <a:cubicBezTo>
                    <a:pt x="1383" y="90905"/>
                    <a:pt x="43" y="100927"/>
                    <a:pt x="97" y="110990"/>
                  </a:cubicBezTo>
                  <a:lnTo>
                    <a:pt x="97" y="111620"/>
                  </a:lnTo>
                  <a:cubicBezTo>
                    <a:pt x="97" y="117411"/>
                    <a:pt x="4788" y="122106"/>
                    <a:pt x="10574" y="122106"/>
                  </a:cubicBezTo>
                  <a:cubicBezTo>
                    <a:pt x="16360" y="122106"/>
                    <a:pt x="21052" y="117411"/>
                    <a:pt x="21052" y="111620"/>
                  </a:cubicBezTo>
                  <a:lnTo>
                    <a:pt x="20842" y="113297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939B4C7-3591-7521-EB9E-16EE340B82F2}"/>
                </a:ext>
              </a:extLst>
            </p:cNvPr>
            <p:cNvSpPr/>
            <p:nvPr/>
          </p:nvSpPr>
          <p:spPr>
            <a:xfrm>
              <a:off x="10741197" y="1541902"/>
              <a:ext cx="63653" cy="85651"/>
            </a:xfrm>
            <a:custGeom>
              <a:avLst/>
              <a:gdLst>
                <a:gd name="connsiteX0" fmla="*/ 29340 w 63653"/>
                <a:gd name="connsiteY0" fmla="*/ 11275 h 85651"/>
                <a:gd name="connsiteX1" fmla="*/ 31854 w 63653"/>
                <a:gd name="connsiteY1" fmla="*/ 30779 h 85651"/>
                <a:gd name="connsiteX2" fmla="*/ 45266 w 63653"/>
                <a:gd name="connsiteY2" fmla="*/ 64860 h 85651"/>
                <a:gd name="connsiteX3" fmla="*/ 53438 w 63653"/>
                <a:gd name="connsiteY3" fmla="*/ 58358 h 85651"/>
                <a:gd name="connsiteX4" fmla="*/ 56372 w 63653"/>
                <a:gd name="connsiteY4" fmla="*/ 47872 h 85651"/>
                <a:gd name="connsiteX5" fmla="*/ 33112 w 63653"/>
                <a:gd name="connsiteY5" fmla="*/ 41160 h 85651"/>
                <a:gd name="connsiteX6" fmla="*/ 20853 w 63653"/>
                <a:gd name="connsiteY6" fmla="*/ 46613 h 85651"/>
                <a:gd name="connsiteX7" fmla="*/ 9118 w 63653"/>
                <a:gd name="connsiteY7" fmla="*/ 70522 h 85651"/>
                <a:gd name="connsiteX8" fmla="*/ 18548 w 63653"/>
                <a:gd name="connsiteY8" fmla="*/ 75136 h 85651"/>
                <a:gd name="connsiteX9" fmla="*/ 28187 w 63653"/>
                <a:gd name="connsiteY9" fmla="*/ 71152 h 85651"/>
                <a:gd name="connsiteX10" fmla="*/ 21167 w 63653"/>
                <a:gd name="connsiteY10" fmla="*/ 43992 h 85651"/>
                <a:gd name="connsiteX11" fmla="*/ 14567 w 63653"/>
                <a:gd name="connsiteY11" fmla="*/ 35697 h 85651"/>
                <a:gd name="connsiteX12" fmla="*/ 4090 w 63653"/>
                <a:gd name="connsiteY12" fmla="*/ 37270 h 85651"/>
                <a:gd name="connsiteX13" fmla="*/ 212 w 63653"/>
                <a:gd name="connsiteY13" fmla="*/ 47138 h 85651"/>
                <a:gd name="connsiteX14" fmla="*/ 8594 w 63653"/>
                <a:gd name="connsiteY14" fmla="*/ 79226 h 85651"/>
                <a:gd name="connsiteX15" fmla="*/ 17926 w 63653"/>
                <a:gd name="connsiteY15" fmla="*/ 85687 h 85651"/>
                <a:gd name="connsiteX16" fmla="*/ 27663 w 63653"/>
                <a:gd name="connsiteY16" fmla="*/ 79855 h 85651"/>
                <a:gd name="connsiteX17" fmla="*/ 35521 w 63653"/>
                <a:gd name="connsiteY17" fmla="*/ 63811 h 85651"/>
                <a:gd name="connsiteX18" fmla="*/ 50400 w 63653"/>
                <a:gd name="connsiteY18" fmla="*/ 68110 h 85651"/>
                <a:gd name="connsiteX19" fmla="*/ 61971 w 63653"/>
                <a:gd name="connsiteY19" fmla="*/ 63868 h 85651"/>
                <a:gd name="connsiteX20" fmla="*/ 61506 w 63653"/>
                <a:gd name="connsiteY20" fmla="*/ 51542 h 85651"/>
                <a:gd name="connsiteX21" fmla="*/ 52181 w 63653"/>
                <a:gd name="connsiteY21" fmla="*/ 26585 h 85651"/>
                <a:gd name="connsiteX22" fmla="*/ 50400 w 63653"/>
                <a:gd name="connsiteY22" fmla="*/ 14735 h 85651"/>
                <a:gd name="connsiteX23" fmla="*/ 50400 w 63653"/>
                <a:gd name="connsiteY23" fmla="*/ 11170 h 85651"/>
                <a:gd name="connsiteX24" fmla="*/ 50400 w 63653"/>
                <a:gd name="connsiteY24" fmla="*/ 10017 h 85651"/>
                <a:gd name="connsiteX25" fmla="*/ 39398 w 63653"/>
                <a:gd name="connsiteY25" fmla="*/ 54 h 85651"/>
                <a:gd name="connsiteX26" fmla="*/ 29445 w 63653"/>
                <a:gd name="connsiteY26" fmla="*/ 11065 h 85651"/>
                <a:gd name="connsiteX27" fmla="*/ 29340 w 63653"/>
                <a:gd name="connsiteY27" fmla="*/ 11275 h 8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653" h="85651">
                  <a:moveTo>
                    <a:pt x="29340" y="11275"/>
                  </a:moveTo>
                  <a:cubicBezTo>
                    <a:pt x="29766" y="17823"/>
                    <a:pt x="30607" y="24337"/>
                    <a:pt x="31854" y="30779"/>
                  </a:cubicBezTo>
                  <a:cubicBezTo>
                    <a:pt x="33682" y="43011"/>
                    <a:pt x="38268" y="54666"/>
                    <a:pt x="45266" y="64860"/>
                  </a:cubicBezTo>
                  <a:lnTo>
                    <a:pt x="53438" y="58358"/>
                  </a:lnTo>
                  <a:lnTo>
                    <a:pt x="56372" y="47872"/>
                  </a:lnTo>
                  <a:lnTo>
                    <a:pt x="33112" y="41160"/>
                  </a:lnTo>
                  <a:cubicBezTo>
                    <a:pt x="28246" y="39779"/>
                    <a:pt x="23088" y="42073"/>
                    <a:pt x="20853" y="46613"/>
                  </a:cubicBezTo>
                  <a:lnTo>
                    <a:pt x="9118" y="70522"/>
                  </a:lnTo>
                  <a:lnTo>
                    <a:pt x="18548" y="75136"/>
                  </a:lnTo>
                  <a:lnTo>
                    <a:pt x="28187" y="71152"/>
                  </a:lnTo>
                  <a:cubicBezTo>
                    <a:pt x="24876" y="62378"/>
                    <a:pt x="22523" y="53271"/>
                    <a:pt x="21167" y="43992"/>
                  </a:cubicBezTo>
                  <a:cubicBezTo>
                    <a:pt x="20606" y="40246"/>
                    <a:pt x="18090" y="37084"/>
                    <a:pt x="14567" y="35697"/>
                  </a:cubicBezTo>
                  <a:cubicBezTo>
                    <a:pt x="11045" y="34311"/>
                    <a:pt x="7051" y="34910"/>
                    <a:pt x="4090" y="37270"/>
                  </a:cubicBezTo>
                  <a:cubicBezTo>
                    <a:pt x="1129" y="39630"/>
                    <a:pt x="-349" y="43391"/>
                    <a:pt x="212" y="47138"/>
                  </a:cubicBezTo>
                  <a:cubicBezTo>
                    <a:pt x="1799" y="58114"/>
                    <a:pt x="4611" y="68877"/>
                    <a:pt x="8594" y="79226"/>
                  </a:cubicBezTo>
                  <a:cubicBezTo>
                    <a:pt x="10170" y="83025"/>
                    <a:pt x="13819" y="85552"/>
                    <a:pt x="17926" y="85687"/>
                  </a:cubicBezTo>
                  <a:cubicBezTo>
                    <a:pt x="22034" y="85822"/>
                    <a:pt x="25841" y="83542"/>
                    <a:pt x="27663" y="79855"/>
                  </a:cubicBezTo>
                  <a:lnTo>
                    <a:pt x="35521" y="63811"/>
                  </a:lnTo>
                  <a:lnTo>
                    <a:pt x="50400" y="68110"/>
                  </a:lnTo>
                  <a:cubicBezTo>
                    <a:pt x="54768" y="69356"/>
                    <a:pt x="59441" y="67643"/>
                    <a:pt x="61971" y="63868"/>
                  </a:cubicBezTo>
                  <a:cubicBezTo>
                    <a:pt x="64502" y="60092"/>
                    <a:pt x="64315" y="55116"/>
                    <a:pt x="61506" y="51542"/>
                  </a:cubicBezTo>
                  <a:cubicBezTo>
                    <a:pt x="56653" y="43985"/>
                    <a:pt x="53473" y="35475"/>
                    <a:pt x="52181" y="26585"/>
                  </a:cubicBezTo>
                  <a:cubicBezTo>
                    <a:pt x="51342" y="21971"/>
                    <a:pt x="50714" y="17777"/>
                    <a:pt x="50400" y="14735"/>
                  </a:cubicBezTo>
                  <a:cubicBezTo>
                    <a:pt x="50085" y="11695"/>
                    <a:pt x="50400" y="12009"/>
                    <a:pt x="50400" y="11170"/>
                  </a:cubicBezTo>
                  <a:lnTo>
                    <a:pt x="50400" y="10017"/>
                  </a:lnTo>
                  <a:cubicBezTo>
                    <a:pt x="50110" y="4225"/>
                    <a:pt x="45185" y="-235"/>
                    <a:pt x="39398" y="54"/>
                  </a:cubicBezTo>
                  <a:cubicBezTo>
                    <a:pt x="33612" y="344"/>
                    <a:pt x="29155" y="5274"/>
                    <a:pt x="29445" y="11065"/>
                  </a:cubicBezTo>
                  <a:lnTo>
                    <a:pt x="29340" y="1127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E70724A-105B-9843-5209-AA6D2CFFD1DF}"/>
                </a:ext>
              </a:extLst>
            </p:cNvPr>
            <p:cNvSpPr/>
            <p:nvPr/>
          </p:nvSpPr>
          <p:spPr>
            <a:xfrm>
              <a:off x="10724864" y="1505213"/>
              <a:ext cx="20955" cy="31459"/>
            </a:xfrm>
            <a:custGeom>
              <a:avLst/>
              <a:gdLst>
                <a:gd name="connsiteX0" fmla="*/ 95 w 20955"/>
                <a:gd name="connsiteY0" fmla="*/ 10527 h 31459"/>
                <a:gd name="connsiteX1" fmla="*/ 95 w 20955"/>
                <a:gd name="connsiteY1" fmla="*/ 21014 h 31459"/>
                <a:gd name="connsiteX2" fmla="*/ 10573 w 20955"/>
                <a:gd name="connsiteY2" fmla="*/ 31500 h 31459"/>
                <a:gd name="connsiteX3" fmla="*/ 21050 w 20955"/>
                <a:gd name="connsiteY3" fmla="*/ 21014 h 31459"/>
                <a:gd name="connsiteX4" fmla="*/ 21050 w 20955"/>
                <a:gd name="connsiteY4" fmla="*/ 10527 h 31459"/>
                <a:gd name="connsiteX5" fmla="*/ 10573 w 20955"/>
                <a:gd name="connsiteY5" fmla="*/ 41 h 31459"/>
                <a:gd name="connsiteX6" fmla="*/ 95 w 20955"/>
                <a:gd name="connsiteY6" fmla="*/ 10527 h 3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31459">
                  <a:moveTo>
                    <a:pt x="95" y="10527"/>
                  </a:moveTo>
                  <a:lnTo>
                    <a:pt x="95" y="21014"/>
                  </a:lnTo>
                  <a:cubicBezTo>
                    <a:pt x="95" y="26805"/>
                    <a:pt x="4786" y="31500"/>
                    <a:pt x="10573" y="31500"/>
                  </a:cubicBezTo>
                  <a:cubicBezTo>
                    <a:pt x="16359" y="31500"/>
                    <a:pt x="21050" y="26805"/>
                    <a:pt x="21050" y="21014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4710C39-DE9B-B3BB-91AE-2D2B50E0BF8A}"/>
                </a:ext>
              </a:extLst>
            </p:cNvPr>
            <p:cNvSpPr/>
            <p:nvPr/>
          </p:nvSpPr>
          <p:spPr>
            <a:xfrm>
              <a:off x="10753992" y="1434012"/>
              <a:ext cx="116824" cy="167989"/>
            </a:xfrm>
            <a:custGeom>
              <a:avLst/>
              <a:gdLst>
                <a:gd name="connsiteX0" fmla="*/ 84202 w 116824"/>
                <a:gd name="connsiteY0" fmla="*/ 41 h 167989"/>
                <a:gd name="connsiteX1" fmla="*/ 116919 w 116824"/>
                <a:gd name="connsiteY1" fmla="*/ 41 h 167989"/>
                <a:gd name="connsiteX2" fmla="*/ 116919 w 116824"/>
                <a:gd name="connsiteY2" fmla="*/ 168031 h 167989"/>
                <a:gd name="connsiteX3" fmla="*/ 84202 w 116824"/>
                <a:gd name="connsiteY3" fmla="*/ 168031 h 167989"/>
                <a:gd name="connsiteX4" fmla="*/ 32812 w 116824"/>
                <a:gd name="connsiteY4" fmla="*/ 168031 h 167989"/>
                <a:gd name="connsiteX5" fmla="*/ 95 w 116824"/>
                <a:gd name="connsiteY5" fmla="*/ 168031 h 167989"/>
                <a:gd name="connsiteX6" fmla="*/ 95 w 116824"/>
                <a:gd name="connsiteY6" fmla="*/ 41 h 167989"/>
                <a:gd name="connsiteX7" fmla="*/ 32812 w 116824"/>
                <a:gd name="connsiteY7" fmla="*/ 41 h 16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4" h="167989">
                  <a:moveTo>
                    <a:pt x="84202" y="41"/>
                  </a:moveTo>
                  <a:cubicBezTo>
                    <a:pt x="102271" y="41"/>
                    <a:pt x="116919" y="41"/>
                    <a:pt x="116919" y="41"/>
                  </a:cubicBezTo>
                  <a:lnTo>
                    <a:pt x="116919" y="168031"/>
                  </a:lnTo>
                  <a:cubicBezTo>
                    <a:pt x="116919" y="168031"/>
                    <a:pt x="102271" y="168031"/>
                    <a:pt x="84202" y="168031"/>
                  </a:cubicBezTo>
                  <a:lnTo>
                    <a:pt x="32812" y="168031"/>
                  </a:lnTo>
                  <a:cubicBezTo>
                    <a:pt x="14743" y="168031"/>
                    <a:pt x="95" y="168031"/>
                    <a:pt x="95" y="168031"/>
                  </a:cubicBezTo>
                  <a:lnTo>
                    <a:pt x="95" y="41"/>
                  </a:lnTo>
                  <a:cubicBezTo>
                    <a:pt x="95" y="41"/>
                    <a:pt x="14743" y="41"/>
                    <a:pt x="32812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CE2AD76-B29D-0E95-A2F9-921D8EC5556E}"/>
                </a:ext>
              </a:extLst>
            </p:cNvPr>
            <p:cNvSpPr/>
            <p:nvPr/>
          </p:nvSpPr>
          <p:spPr>
            <a:xfrm>
              <a:off x="10858329" y="1353772"/>
              <a:ext cx="241572" cy="462988"/>
            </a:xfrm>
            <a:custGeom>
              <a:avLst/>
              <a:gdLst>
                <a:gd name="connsiteX0" fmla="*/ 94202 w 241572"/>
                <a:gd name="connsiteY0" fmla="*/ 264419 h 462988"/>
                <a:gd name="connsiteX1" fmla="*/ 136112 w 241572"/>
                <a:gd name="connsiteY1" fmla="*/ 410598 h 462988"/>
                <a:gd name="connsiteX2" fmla="*/ 64551 w 241572"/>
                <a:gd name="connsiteY2" fmla="*/ 389626 h 462988"/>
                <a:gd name="connsiteX3" fmla="*/ 28299 w 241572"/>
                <a:gd name="connsiteY3" fmla="*/ 463029 h 462988"/>
                <a:gd name="connsiteX4" fmla="*/ 11011 w 241572"/>
                <a:gd name="connsiteY4" fmla="*/ 230129 h 462988"/>
                <a:gd name="connsiteX5" fmla="*/ 236696 w 241572"/>
                <a:gd name="connsiteY5" fmla="*/ 238413 h 462988"/>
                <a:gd name="connsiteX6" fmla="*/ 236172 w 241572"/>
                <a:gd name="connsiteY6" fmla="*/ 59414 h 462988"/>
                <a:gd name="connsiteX7" fmla="*/ 239316 w 241572"/>
                <a:gd name="connsiteY7" fmla="*/ 52493 h 462988"/>
                <a:gd name="connsiteX8" fmla="*/ 239316 w 241572"/>
                <a:gd name="connsiteY8" fmla="*/ 31520 h 462988"/>
                <a:gd name="connsiteX9" fmla="*/ 11220 w 241572"/>
                <a:gd name="connsiteY9" fmla="*/ 98946 h 462988"/>
                <a:gd name="connsiteX10" fmla="*/ 11220 w 241572"/>
                <a:gd name="connsiteY10" fmla="*/ 230549 h 4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72" h="462988">
                  <a:moveTo>
                    <a:pt x="94202" y="264419"/>
                  </a:moveTo>
                  <a:cubicBezTo>
                    <a:pt x="94202" y="264419"/>
                    <a:pt x="99231" y="363620"/>
                    <a:pt x="136112" y="410598"/>
                  </a:cubicBezTo>
                  <a:lnTo>
                    <a:pt x="64551" y="389626"/>
                  </a:lnTo>
                  <a:lnTo>
                    <a:pt x="28299" y="463029"/>
                  </a:lnTo>
                  <a:cubicBezTo>
                    <a:pt x="28299" y="463029"/>
                    <a:pt x="-21260" y="343906"/>
                    <a:pt x="11011" y="230129"/>
                  </a:cubicBezTo>
                  <a:cubicBezTo>
                    <a:pt x="11011" y="230129"/>
                    <a:pt x="267395" y="353657"/>
                    <a:pt x="236696" y="238413"/>
                  </a:cubicBezTo>
                  <a:cubicBezTo>
                    <a:pt x="218675" y="170882"/>
                    <a:pt x="213017" y="112579"/>
                    <a:pt x="236172" y="59414"/>
                  </a:cubicBezTo>
                  <a:cubicBezTo>
                    <a:pt x="237151" y="57107"/>
                    <a:pt x="238198" y="54800"/>
                    <a:pt x="239316" y="52493"/>
                  </a:cubicBezTo>
                  <a:cubicBezTo>
                    <a:pt x="242451" y="45854"/>
                    <a:pt x="242451" y="38159"/>
                    <a:pt x="239316" y="31520"/>
                  </a:cubicBezTo>
                  <a:cubicBezTo>
                    <a:pt x="225904" y="3941"/>
                    <a:pt x="176451" y="-46917"/>
                    <a:pt x="11220" y="98946"/>
                  </a:cubicBezTo>
                  <a:lnTo>
                    <a:pt x="11220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092BF6C-A49C-FFF6-F02D-A3C23E15BF83}"/>
                </a:ext>
              </a:extLst>
            </p:cNvPr>
            <p:cNvSpPr/>
            <p:nvPr/>
          </p:nvSpPr>
          <p:spPr>
            <a:xfrm>
              <a:off x="10870816" y="1349218"/>
              <a:ext cx="230551" cy="120973"/>
            </a:xfrm>
            <a:custGeom>
              <a:avLst/>
              <a:gdLst>
                <a:gd name="connsiteX0" fmla="*/ 95 w 230551"/>
                <a:gd name="connsiteY0" fmla="*/ 98886 h 120973"/>
                <a:gd name="connsiteX1" fmla="*/ 153590 w 230551"/>
                <a:gd name="connsiteY1" fmla="*/ 104969 h 120973"/>
                <a:gd name="connsiteX2" fmla="*/ 225152 w 230551"/>
                <a:gd name="connsiteY2" fmla="*/ 59773 h 120973"/>
                <a:gd name="connsiteX3" fmla="*/ 228295 w 230551"/>
                <a:gd name="connsiteY3" fmla="*/ 52852 h 120973"/>
                <a:gd name="connsiteX4" fmla="*/ 228295 w 230551"/>
                <a:gd name="connsiteY4" fmla="*/ 31879 h 120973"/>
                <a:gd name="connsiteX5" fmla="*/ 95 w 230551"/>
                <a:gd name="connsiteY5" fmla="*/ 98886 h 1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120973">
                  <a:moveTo>
                    <a:pt x="95" y="98886"/>
                  </a:moveTo>
                  <a:cubicBezTo>
                    <a:pt x="1352" y="128982"/>
                    <a:pt x="87687" y="125731"/>
                    <a:pt x="153590" y="104969"/>
                  </a:cubicBezTo>
                  <a:cubicBezTo>
                    <a:pt x="188271" y="94482"/>
                    <a:pt x="217189" y="78228"/>
                    <a:pt x="225152" y="59773"/>
                  </a:cubicBezTo>
                  <a:cubicBezTo>
                    <a:pt x="226130" y="57466"/>
                    <a:pt x="227178" y="55159"/>
                    <a:pt x="228295" y="52852"/>
                  </a:cubicBezTo>
                  <a:cubicBezTo>
                    <a:pt x="231431" y="46213"/>
                    <a:pt x="231431" y="38518"/>
                    <a:pt x="228295" y="31879"/>
                  </a:cubicBezTo>
                  <a:cubicBezTo>
                    <a:pt x="214779" y="3881"/>
                    <a:pt x="165430" y="-46977"/>
                    <a:pt x="95" y="98886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62B15E6-45FF-8766-3509-00DBA91B83B9}"/>
                </a:ext>
              </a:extLst>
            </p:cNvPr>
            <p:cNvSpPr/>
            <p:nvPr/>
          </p:nvSpPr>
          <p:spPr>
            <a:xfrm>
              <a:off x="10525012" y="1353457"/>
              <a:ext cx="241600" cy="463302"/>
            </a:xfrm>
            <a:custGeom>
              <a:avLst/>
              <a:gdLst>
                <a:gd name="connsiteX0" fmla="*/ 147455 w 241600"/>
                <a:gd name="connsiteY0" fmla="*/ 264734 h 463302"/>
                <a:gd name="connsiteX1" fmla="*/ 105545 w 241600"/>
                <a:gd name="connsiteY1" fmla="*/ 410912 h 463302"/>
                <a:gd name="connsiteX2" fmla="*/ 177107 w 241600"/>
                <a:gd name="connsiteY2" fmla="*/ 389940 h 463302"/>
                <a:gd name="connsiteX3" fmla="*/ 213359 w 241600"/>
                <a:gd name="connsiteY3" fmla="*/ 463344 h 463302"/>
                <a:gd name="connsiteX4" fmla="*/ 230751 w 241600"/>
                <a:gd name="connsiteY4" fmla="*/ 230130 h 463302"/>
                <a:gd name="connsiteX5" fmla="*/ 5066 w 241600"/>
                <a:gd name="connsiteY5" fmla="*/ 238414 h 463302"/>
                <a:gd name="connsiteX6" fmla="*/ 5590 w 241600"/>
                <a:gd name="connsiteY6" fmla="*/ 59414 h 463302"/>
                <a:gd name="connsiteX7" fmla="*/ 2447 w 241600"/>
                <a:gd name="connsiteY7" fmla="*/ 52493 h 463302"/>
                <a:gd name="connsiteX8" fmla="*/ 2447 w 241600"/>
                <a:gd name="connsiteY8" fmla="*/ 31520 h 463302"/>
                <a:gd name="connsiteX9" fmla="*/ 230542 w 241600"/>
                <a:gd name="connsiteY9" fmla="*/ 98947 h 463302"/>
                <a:gd name="connsiteX10" fmla="*/ 230542 w 241600"/>
                <a:gd name="connsiteY10" fmla="*/ 230549 h 4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00" h="463302">
                  <a:moveTo>
                    <a:pt x="147455" y="264734"/>
                  </a:moveTo>
                  <a:cubicBezTo>
                    <a:pt x="147455" y="264734"/>
                    <a:pt x="142426" y="363934"/>
                    <a:pt x="105545" y="410912"/>
                  </a:cubicBezTo>
                  <a:lnTo>
                    <a:pt x="177107" y="389940"/>
                  </a:lnTo>
                  <a:lnTo>
                    <a:pt x="213359" y="463344"/>
                  </a:lnTo>
                  <a:cubicBezTo>
                    <a:pt x="213359" y="463344"/>
                    <a:pt x="263127" y="343800"/>
                    <a:pt x="230751" y="230130"/>
                  </a:cubicBezTo>
                  <a:cubicBezTo>
                    <a:pt x="230751" y="230130"/>
                    <a:pt x="-25633" y="353658"/>
                    <a:pt x="5066" y="238414"/>
                  </a:cubicBezTo>
                  <a:cubicBezTo>
                    <a:pt x="23087" y="170882"/>
                    <a:pt x="28745" y="112579"/>
                    <a:pt x="5590" y="59414"/>
                  </a:cubicBezTo>
                  <a:cubicBezTo>
                    <a:pt x="4612" y="57107"/>
                    <a:pt x="3564" y="54800"/>
                    <a:pt x="2447" y="52493"/>
                  </a:cubicBezTo>
                  <a:cubicBezTo>
                    <a:pt x="-689" y="45854"/>
                    <a:pt x="-689" y="38159"/>
                    <a:pt x="2447" y="31520"/>
                  </a:cubicBezTo>
                  <a:cubicBezTo>
                    <a:pt x="15858" y="3941"/>
                    <a:pt x="65312" y="-46917"/>
                    <a:pt x="230542" y="98947"/>
                  </a:cubicBezTo>
                  <a:lnTo>
                    <a:pt x="230542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0094FD8-F20A-AD03-2133-699B6A07D70F}"/>
                </a:ext>
              </a:extLst>
            </p:cNvPr>
            <p:cNvSpPr/>
            <p:nvPr/>
          </p:nvSpPr>
          <p:spPr>
            <a:xfrm>
              <a:off x="10521554" y="1349233"/>
              <a:ext cx="230551" cy="120993"/>
            </a:xfrm>
            <a:custGeom>
              <a:avLst/>
              <a:gdLst>
                <a:gd name="connsiteX0" fmla="*/ 230647 w 230551"/>
                <a:gd name="connsiteY0" fmla="*/ 98871 h 120993"/>
                <a:gd name="connsiteX1" fmla="*/ 5590 w 230551"/>
                <a:gd name="connsiteY1" fmla="*/ 59862 h 120993"/>
                <a:gd name="connsiteX2" fmla="*/ 2447 w 230551"/>
                <a:gd name="connsiteY2" fmla="*/ 52941 h 120993"/>
                <a:gd name="connsiteX3" fmla="*/ 2447 w 230551"/>
                <a:gd name="connsiteY3" fmla="*/ 31969 h 120993"/>
                <a:gd name="connsiteX4" fmla="*/ 230647 w 230551"/>
                <a:gd name="connsiteY4" fmla="*/ 98871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1" h="120993">
                  <a:moveTo>
                    <a:pt x="230647" y="98871"/>
                  </a:moveTo>
                  <a:cubicBezTo>
                    <a:pt x="228761" y="144800"/>
                    <a:pt x="28640" y="113237"/>
                    <a:pt x="5590" y="59862"/>
                  </a:cubicBezTo>
                  <a:cubicBezTo>
                    <a:pt x="4612" y="57555"/>
                    <a:pt x="3564" y="55248"/>
                    <a:pt x="2447" y="52941"/>
                  </a:cubicBezTo>
                  <a:cubicBezTo>
                    <a:pt x="-689" y="46303"/>
                    <a:pt x="-689" y="38608"/>
                    <a:pt x="2447" y="31969"/>
                  </a:cubicBezTo>
                  <a:cubicBezTo>
                    <a:pt x="15963" y="3866"/>
                    <a:pt x="64893" y="-46992"/>
                    <a:pt x="230647" y="98871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5FEEE41-870F-8547-61A8-A68FF1B08062}"/>
                </a:ext>
              </a:extLst>
            </p:cNvPr>
            <p:cNvSpPr/>
            <p:nvPr/>
          </p:nvSpPr>
          <p:spPr>
            <a:xfrm>
              <a:off x="10741943" y="1423736"/>
              <a:ext cx="137779" cy="189066"/>
            </a:xfrm>
            <a:custGeom>
              <a:avLst/>
              <a:gdLst>
                <a:gd name="connsiteX0" fmla="*/ 94392 w 137779"/>
                <a:gd name="connsiteY0" fmla="*/ 178412 h 189066"/>
                <a:gd name="connsiteX1" fmla="*/ 94392 w 137779"/>
                <a:gd name="connsiteY1" fmla="*/ 167926 h 189066"/>
                <a:gd name="connsiteX2" fmla="*/ 42948 w 137779"/>
                <a:gd name="connsiteY2" fmla="*/ 167926 h 189066"/>
                <a:gd name="connsiteX3" fmla="*/ 20736 w 137779"/>
                <a:gd name="connsiteY3" fmla="*/ 145694 h 189066"/>
                <a:gd name="connsiteX4" fmla="*/ 20736 w 137779"/>
                <a:gd name="connsiteY4" fmla="*/ 43244 h 189066"/>
                <a:gd name="connsiteX5" fmla="*/ 42948 w 137779"/>
                <a:gd name="connsiteY5" fmla="*/ 21013 h 189066"/>
                <a:gd name="connsiteX6" fmla="*/ 94392 w 137779"/>
                <a:gd name="connsiteY6" fmla="*/ 21013 h 189066"/>
                <a:gd name="connsiteX7" fmla="*/ 110302 w 137779"/>
                <a:gd name="connsiteY7" fmla="*/ 27412 h 189066"/>
                <a:gd name="connsiteX8" fmla="*/ 116919 w 137779"/>
                <a:gd name="connsiteY8" fmla="*/ 43244 h 189066"/>
                <a:gd name="connsiteX9" fmla="*/ 116919 w 137779"/>
                <a:gd name="connsiteY9" fmla="*/ 145905 h 189066"/>
                <a:gd name="connsiteX10" fmla="*/ 94707 w 137779"/>
                <a:gd name="connsiteY10" fmla="*/ 168135 h 189066"/>
                <a:gd name="connsiteX11" fmla="*/ 94707 w 137779"/>
                <a:gd name="connsiteY11" fmla="*/ 189107 h 189066"/>
                <a:gd name="connsiteX12" fmla="*/ 137874 w 137779"/>
                <a:gd name="connsiteY12" fmla="*/ 145905 h 189066"/>
                <a:gd name="connsiteX13" fmla="*/ 137874 w 137779"/>
                <a:gd name="connsiteY13" fmla="*/ 43244 h 189066"/>
                <a:gd name="connsiteX14" fmla="*/ 94707 w 137779"/>
                <a:gd name="connsiteY14" fmla="*/ 41 h 189066"/>
                <a:gd name="connsiteX15" fmla="*/ 43262 w 137779"/>
                <a:gd name="connsiteY15" fmla="*/ 41 h 189066"/>
                <a:gd name="connsiteX16" fmla="*/ 95 w 137779"/>
                <a:gd name="connsiteY16" fmla="*/ 43244 h 189066"/>
                <a:gd name="connsiteX17" fmla="*/ 95 w 137779"/>
                <a:gd name="connsiteY17" fmla="*/ 145905 h 189066"/>
                <a:gd name="connsiteX18" fmla="*/ 43262 w 137779"/>
                <a:gd name="connsiteY18" fmla="*/ 189107 h 189066"/>
                <a:gd name="connsiteX19" fmla="*/ 94707 w 137779"/>
                <a:gd name="connsiteY19" fmla="*/ 189107 h 189066"/>
                <a:gd name="connsiteX20" fmla="*/ 94707 w 137779"/>
                <a:gd name="connsiteY20" fmla="*/ 178621 h 189066"/>
                <a:gd name="connsiteX21" fmla="*/ 94392 w 137779"/>
                <a:gd name="connsiteY21" fmla="*/ 178412 h 18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779" h="189066">
                  <a:moveTo>
                    <a:pt x="94392" y="178412"/>
                  </a:moveTo>
                  <a:lnTo>
                    <a:pt x="94392" y="167926"/>
                  </a:lnTo>
                  <a:lnTo>
                    <a:pt x="42948" y="167926"/>
                  </a:lnTo>
                  <a:cubicBezTo>
                    <a:pt x="30681" y="167926"/>
                    <a:pt x="20736" y="157972"/>
                    <a:pt x="20736" y="145694"/>
                  </a:cubicBezTo>
                  <a:lnTo>
                    <a:pt x="20736" y="43244"/>
                  </a:lnTo>
                  <a:cubicBezTo>
                    <a:pt x="20736" y="30967"/>
                    <a:pt x="30681" y="21013"/>
                    <a:pt x="42948" y="21013"/>
                  </a:cubicBezTo>
                  <a:lnTo>
                    <a:pt x="94392" y="21013"/>
                  </a:lnTo>
                  <a:cubicBezTo>
                    <a:pt x="100338" y="20929"/>
                    <a:pt x="106068" y="23234"/>
                    <a:pt x="110302" y="27412"/>
                  </a:cubicBezTo>
                  <a:cubicBezTo>
                    <a:pt x="114536" y="31591"/>
                    <a:pt x="116920" y="37293"/>
                    <a:pt x="116919" y="43244"/>
                  </a:cubicBezTo>
                  <a:lnTo>
                    <a:pt x="116919" y="145905"/>
                  </a:lnTo>
                  <a:cubicBezTo>
                    <a:pt x="116919" y="158183"/>
                    <a:pt x="106974" y="168135"/>
                    <a:pt x="94707" y="168135"/>
                  </a:cubicBezTo>
                  <a:lnTo>
                    <a:pt x="94707" y="189107"/>
                  </a:lnTo>
                  <a:cubicBezTo>
                    <a:pt x="118548" y="189107"/>
                    <a:pt x="137874" y="169765"/>
                    <a:pt x="137874" y="145905"/>
                  </a:cubicBezTo>
                  <a:lnTo>
                    <a:pt x="137874" y="43244"/>
                  </a:lnTo>
                  <a:cubicBezTo>
                    <a:pt x="137874" y="19383"/>
                    <a:pt x="118548" y="41"/>
                    <a:pt x="94707" y="41"/>
                  </a:cubicBezTo>
                  <a:lnTo>
                    <a:pt x="43262" y="41"/>
                  </a:lnTo>
                  <a:cubicBezTo>
                    <a:pt x="19421" y="41"/>
                    <a:pt x="95" y="19383"/>
                    <a:pt x="95" y="43244"/>
                  </a:cubicBezTo>
                  <a:lnTo>
                    <a:pt x="95" y="145905"/>
                  </a:lnTo>
                  <a:cubicBezTo>
                    <a:pt x="95" y="169765"/>
                    <a:pt x="19421" y="189107"/>
                    <a:pt x="43262" y="189107"/>
                  </a:cubicBezTo>
                  <a:lnTo>
                    <a:pt x="94707" y="189107"/>
                  </a:lnTo>
                  <a:lnTo>
                    <a:pt x="94707" y="178621"/>
                  </a:lnTo>
                  <a:lnTo>
                    <a:pt x="94392" y="17841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0B2BB43-E632-2D5E-1814-13B7500422A2}"/>
                </a:ext>
              </a:extLst>
            </p:cNvPr>
            <p:cNvSpPr/>
            <p:nvPr/>
          </p:nvSpPr>
          <p:spPr>
            <a:xfrm>
              <a:off x="10514421" y="1388971"/>
              <a:ext cx="247995" cy="92192"/>
            </a:xfrm>
            <a:custGeom>
              <a:avLst/>
              <a:gdLst>
                <a:gd name="connsiteX0" fmla="*/ 235474 w 247995"/>
                <a:gd name="connsiteY0" fmla="*/ 67523 h 92192"/>
                <a:gd name="connsiteX1" fmla="*/ 193565 w 247995"/>
                <a:gd name="connsiteY1" fmla="*/ 71088 h 92192"/>
                <a:gd name="connsiteX2" fmla="*/ 95809 w 247995"/>
                <a:gd name="connsiteY2" fmla="*/ 56617 h 92192"/>
                <a:gd name="connsiteX3" fmla="*/ 19428 w 247995"/>
                <a:gd name="connsiteY3" fmla="*/ 4920 h 92192"/>
                <a:gd name="connsiteX4" fmla="*/ 4969 w 247995"/>
                <a:gd name="connsiteY4" fmla="*/ 1669 h 92192"/>
                <a:gd name="connsiteX5" fmla="*/ 1721 w 247995"/>
                <a:gd name="connsiteY5" fmla="*/ 16140 h 92192"/>
                <a:gd name="connsiteX6" fmla="*/ 89418 w 247995"/>
                <a:gd name="connsiteY6" fmla="*/ 76646 h 92192"/>
                <a:gd name="connsiteX7" fmla="*/ 193565 w 247995"/>
                <a:gd name="connsiteY7" fmla="*/ 92165 h 92192"/>
                <a:gd name="connsiteX8" fmla="*/ 239666 w 247995"/>
                <a:gd name="connsiteY8" fmla="*/ 88495 h 92192"/>
                <a:gd name="connsiteX9" fmla="*/ 247838 w 247995"/>
                <a:gd name="connsiteY9" fmla="*/ 75702 h 92192"/>
                <a:gd name="connsiteX10" fmla="*/ 235055 w 247995"/>
                <a:gd name="connsiteY10" fmla="*/ 67523 h 92192"/>
                <a:gd name="connsiteX11" fmla="*/ 235474 w 247995"/>
                <a:gd name="connsiteY11" fmla="*/ 67523 h 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995" h="92192">
                  <a:moveTo>
                    <a:pt x="235474" y="67523"/>
                  </a:moveTo>
                  <a:cubicBezTo>
                    <a:pt x="221665" y="70159"/>
                    <a:pt x="207621" y="71354"/>
                    <a:pt x="193565" y="71088"/>
                  </a:cubicBezTo>
                  <a:cubicBezTo>
                    <a:pt x="160440" y="71175"/>
                    <a:pt x="127491" y="66297"/>
                    <a:pt x="95809" y="56617"/>
                  </a:cubicBezTo>
                  <a:cubicBezTo>
                    <a:pt x="63120" y="46131"/>
                    <a:pt x="34621" y="29248"/>
                    <a:pt x="19428" y="4920"/>
                  </a:cubicBezTo>
                  <a:cubicBezTo>
                    <a:pt x="16333" y="26"/>
                    <a:pt x="9859" y="-1429"/>
                    <a:pt x="4969" y="1669"/>
                  </a:cubicBezTo>
                  <a:cubicBezTo>
                    <a:pt x="80" y="4767"/>
                    <a:pt x="-1374" y="11246"/>
                    <a:pt x="1721" y="16140"/>
                  </a:cubicBezTo>
                  <a:cubicBezTo>
                    <a:pt x="21105" y="46655"/>
                    <a:pt x="54109" y="65216"/>
                    <a:pt x="89418" y="76646"/>
                  </a:cubicBezTo>
                  <a:cubicBezTo>
                    <a:pt x="123161" y="87010"/>
                    <a:pt x="158269" y="92242"/>
                    <a:pt x="193565" y="92165"/>
                  </a:cubicBezTo>
                  <a:cubicBezTo>
                    <a:pt x="209017" y="92548"/>
                    <a:pt x="224467" y="91318"/>
                    <a:pt x="239666" y="88495"/>
                  </a:cubicBezTo>
                  <a:cubicBezTo>
                    <a:pt x="245452" y="87221"/>
                    <a:pt x="249111" y="81493"/>
                    <a:pt x="247838" y="75702"/>
                  </a:cubicBezTo>
                  <a:cubicBezTo>
                    <a:pt x="246564" y="69911"/>
                    <a:pt x="240842" y="66249"/>
                    <a:pt x="235055" y="67523"/>
                  </a:cubicBezTo>
                  <a:lnTo>
                    <a:pt x="235474" y="675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5D6A123-9C89-B8A6-50D5-BA5918C75500}"/>
                </a:ext>
              </a:extLst>
            </p:cNvPr>
            <p:cNvSpPr/>
            <p:nvPr/>
          </p:nvSpPr>
          <p:spPr>
            <a:xfrm>
              <a:off x="10513952" y="1342855"/>
              <a:ext cx="251641" cy="201425"/>
            </a:xfrm>
            <a:custGeom>
              <a:avLst/>
              <a:gdLst>
                <a:gd name="connsiteX0" fmla="*/ 38862 w 251641"/>
                <a:gd name="connsiteY0" fmla="*/ 192180 h 201425"/>
                <a:gd name="connsiteX1" fmla="*/ 42319 w 251641"/>
                <a:gd name="connsiteY1" fmla="*/ 147929 h 201425"/>
                <a:gd name="connsiteX2" fmla="*/ 26184 w 251641"/>
                <a:gd name="connsiteY2" fmla="*/ 66241 h 201425"/>
                <a:gd name="connsiteX3" fmla="*/ 22831 w 251641"/>
                <a:gd name="connsiteY3" fmla="*/ 58900 h 201425"/>
                <a:gd name="connsiteX4" fmla="*/ 21469 w 251641"/>
                <a:gd name="connsiteY4" fmla="*/ 53028 h 201425"/>
                <a:gd name="connsiteX5" fmla="*/ 22936 w 251641"/>
                <a:gd name="connsiteY5" fmla="*/ 46527 h 201425"/>
                <a:gd name="connsiteX6" fmla="*/ 36557 w 251641"/>
                <a:gd name="connsiteY6" fmla="*/ 29644 h 201425"/>
                <a:gd name="connsiteX7" fmla="*/ 65684 w 251641"/>
                <a:gd name="connsiteY7" fmla="*/ 20940 h 201425"/>
                <a:gd name="connsiteX8" fmla="*/ 129178 w 251641"/>
                <a:gd name="connsiteY8" fmla="*/ 40549 h 201425"/>
                <a:gd name="connsiteX9" fmla="*/ 234686 w 251641"/>
                <a:gd name="connsiteY9" fmla="*/ 117309 h 201425"/>
                <a:gd name="connsiteX10" fmla="*/ 249124 w 251641"/>
                <a:gd name="connsiteY10" fmla="*/ 116070 h 201425"/>
                <a:gd name="connsiteX11" fmla="*/ 248517 w 251641"/>
                <a:gd name="connsiteY11" fmla="*/ 101579 h 201425"/>
                <a:gd name="connsiteX12" fmla="*/ 138922 w 251641"/>
                <a:gd name="connsiteY12" fmla="*/ 21989 h 201425"/>
                <a:gd name="connsiteX13" fmla="*/ 65579 w 251641"/>
                <a:gd name="connsiteY13" fmla="*/ 73 h 201425"/>
                <a:gd name="connsiteX14" fmla="*/ 23669 w 251641"/>
                <a:gd name="connsiteY14" fmla="*/ 12971 h 201425"/>
                <a:gd name="connsiteX15" fmla="*/ 3762 w 251641"/>
                <a:gd name="connsiteY15" fmla="*/ 37508 h 201425"/>
                <a:gd name="connsiteX16" fmla="*/ 95 w 251641"/>
                <a:gd name="connsiteY16" fmla="*/ 53133 h 201425"/>
                <a:gd name="connsiteX17" fmla="*/ 3553 w 251641"/>
                <a:gd name="connsiteY17" fmla="*/ 68128 h 201425"/>
                <a:gd name="connsiteX18" fmla="*/ 6486 w 251641"/>
                <a:gd name="connsiteY18" fmla="*/ 74630 h 201425"/>
                <a:gd name="connsiteX19" fmla="*/ 20840 w 251641"/>
                <a:gd name="connsiteY19" fmla="*/ 148034 h 201425"/>
                <a:gd name="connsiteX20" fmla="*/ 17592 w 251641"/>
                <a:gd name="connsiteY20" fmla="*/ 189349 h 201425"/>
                <a:gd name="connsiteX21" fmla="*/ 26551 w 251641"/>
                <a:gd name="connsiteY21" fmla="*/ 201356 h 201425"/>
                <a:gd name="connsiteX22" fmla="*/ 38547 w 251641"/>
                <a:gd name="connsiteY22" fmla="*/ 192391 h 201425"/>
                <a:gd name="connsiteX23" fmla="*/ 38862 w 251641"/>
                <a:gd name="connsiteY23" fmla="*/ 192180 h 20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1641" h="201425">
                  <a:moveTo>
                    <a:pt x="38862" y="192180"/>
                  </a:moveTo>
                  <a:cubicBezTo>
                    <a:pt x="41079" y="177533"/>
                    <a:pt x="42236" y="162743"/>
                    <a:pt x="42319" y="147929"/>
                  </a:cubicBezTo>
                  <a:cubicBezTo>
                    <a:pt x="42659" y="119874"/>
                    <a:pt x="37164" y="92055"/>
                    <a:pt x="26184" y="66241"/>
                  </a:cubicBezTo>
                  <a:cubicBezTo>
                    <a:pt x="25136" y="63794"/>
                    <a:pt x="24019" y="61347"/>
                    <a:pt x="22831" y="58900"/>
                  </a:cubicBezTo>
                  <a:cubicBezTo>
                    <a:pt x="21935" y="57073"/>
                    <a:pt x="21469" y="55064"/>
                    <a:pt x="21469" y="53028"/>
                  </a:cubicBezTo>
                  <a:cubicBezTo>
                    <a:pt x="21458" y="50777"/>
                    <a:pt x="21959" y="48554"/>
                    <a:pt x="22936" y="46527"/>
                  </a:cubicBezTo>
                  <a:cubicBezTo>
                    <a:pt x="26071" y="39895"/>
                    <a:pt x="30740" y="34108"/>
                    <a:pt x="36557" y="29644"/>
                  </a:cubicBezTo>
                  <a:cubicBezTo>
                    <a:pt x="45025" y="23575"/>
                    <a:pt x="55277" y="20511"/>
                    <a:pt x="65684" y="20940"/>
                  </a:cubicBezTo>
                  <a:cubicBezTo>
                    <a:pt x="88106" y="22326"/>
                    <a:pt x="109874" y="29049"/>
                    <a:pt x="129178" y="40549"/>
                  </a:cubicBezTo>
                  <a:cubicBezTo>
                    <a:pt x="167215" y="61935"/>
                    <a:pt x="202625" y="87696"/>
                    <a:pt x="234686" y="117309"/>
                  </a:cubicBezTo>
                  <a:cubicBezTo>
                    <a:pt x="239054" y="120830"/>
                    <a:pt x="245419" y="120284"/>
                    <a:pt x="249124" y="116070"/>
                  </a:cubicBezTo>
                  <a:cubicBezTo>
                    <a:pt x="252829" y="111856"/>
                    <a:pt x="252562" y="105468"/>
                    <a:pt x="248517" y="101579"/>
                  </a:cubicBezTo>
                  <a:cubicBezTo>
                    <a:pt x="215215" y="70857"/>
                    <a:pt x="178433" y="44145"/>
                    <a:pt x="138922" y="21989"/>
                  </a:cubicBezTo>
                  <a:cubicBezTo>
                    <a:pt x="116588" y="8894"/>
                    <a:pt x="91431" y="1377"/>
                    <a:pt x="65579" y="73"/>
                  </a:cubicBezTo>
                  <a:cubicBezTo>
                    <a:pt x="50569" y="-385"/>
                    <a:pt x="35830" y="4151"/>
                    <a:pt x="23669" y="12971"/>
                  </a:cubicBezTo>
                  <a:cubicBezTo>
                    <a:pt x="15173" y="19444"/>
                    <a:pt x="8347" y="27857"/>
                    <a:pt x="3762" y="37508"/>
                  </a:cubicBezTo>
                  <a:cubicBezTo>
                    <a:pt x="1372" y="42371"/>
                    <a:pt x="119" y="47714"/>
                    <a:pt x="95" y="53133"/>
                  </a:cubicBezTo>
                  <a:cubicBezTo>
                    <a:pt x="98" y="58329"/>
                    <a:pt x="1280" y="63457"/>
                    <a:pt x="3553" y="68128"/>
                  </a:cubicBezTo>
                  <a:cubicBezTo>
                    <a:pt x="4600" y="70295"/>
                    <a:pt x="5579" y="72463"/>
                    <a:pt x="6486" y="74630"/>
                  </a:cubicBezTo>
                  <a:cubicBezTo>
                    <a:pt x="16317" y="97833"/>
                    <a:pt x="21205" y="122833"/>
                    <a:pt x="20840" y="148034"/>
                  </a:cubicBezTo>
                  <a:cubicBezTo>
                    <a:pt x="20757" y="161866"/>
                    <a:pt x="19671" y="175674"/>
                    <a:pt x="17592" y="189349"/>
                  </a:cubicBezTo>
                  <a:cubicBezTo>
                    <a:pt x="16753" y="195141"/>
                    <a:pt x="20764" y="200516"/>
                    <a:pt x="26551" y="201356"/>
                  </a:cubicBezTo>
                  <a:cubicBezTo>
                    <a:pt x="32337" y="202196"/>
                    <a:pt x="37708" y="198182"/>
                    <a:pt x="38547" y="192391"/>
                  </a:cubicBezTo>
                  <a:lnTo>
                    <a:pt x="38862" y="1921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F6417B3-D472-8AE4-7553-B291802A7C5D}"/>
                </a:ext>
              </a:extLst>
            </p:cNvPr>
            <p:cNvSpPr/>
            <p:nvPr/>
          </p:nvSpPr>
          <p:spPr>
            <a:xfrm>
              <a:off x="10516461" y="1572844"/>
              <a:ext cx="260483" cy="254786"/>
            </a:xfrm>
            <a:custGeom>
              <a:avLst/>
              <a:gdLst>
                <a:gd name="connsiteX0" fmla="*/ 145528 w 260483"/>
                <a:gd name="connsiteY0" fmla="*/ 44823 h 254786"/>
                <a:gd name="connsiteX1" fmla="*/ 145528 w 260483"/>
                <a:gd name="connsiteY1" fmla="*/ 45872 h 254786"/>
                <a:gd name="connsiteX2" fmla="*/ 137461 w 260483"/>
                <a:gd name="connsiteY2" fmla="*/ 104595 h 254786"/>
                <a:gd name="connsiteX3" fmla="*/ 106028 w 260483"/>
                <a:gd name="connsiteY3" fmla="*/ 185128 h 254786"/>
                <a:gd name="connsiteX4" fmla="*/ 105562 w 260483"/>
                <a:gd name="connsiteY4" fmla="*/ 197455 h 254786"/>
                <a:gd name="connsiteX5" fmla="*/ 117134 w 260483"/>
                <a:gd name="connsiteY5" fmla="*/ 201697 h 254786"/>
                <a:gd name="connsiteX6" fmla="*/ 179999 w 260483"/>
                <a:gd name="connsiteY6" fmla="*/ 183556 h 254786"/>
                <a:gd name="connsiteX7" fmla="*/ 212375 w 260483"/>
                <a:gd name="connsiteY7" fmla="*/ 248990 h 254786"/>
                <a:gd name="connsiteX8" fmla="*/ 222112 w 260483"/>
                <a:gd name="connsiteY8" fmla="*/ 254822 h 254786"/>
                <a:gd name="connsiteX9" fmla="*/ 231444 w 260483"/>
                <a:gd name="connsiteY9" fmla="*/ 248361 h 254786"/>
                <a:gd name="connsiteX10" fmla="*/ 260571 w 260483"/>
                <a:gd name="connsiteY10" fmla="*/ 93374 h 254786"/>
                <a:gd name="connsiteX11" fmla="*/ 249256 w 260483"/>
                <a:gd name="connsiteY11" fmla="*/ 7702 h 254786"/>
                <a:gd name="connsiteX12" fmla="*/ 243465 w 260483"/>
                <a:gd name="connsiteY12" fmla="*/ 965 h 254786"/>
                <a:gd name="connsiteX13" fmla="*/ 234587 w 260483"/>
                <a:gd name="connsiteY13" fmla="*/ 1095 h 254786"/>
                <a:gd name="connsiteX14" fmla="*/ 233330 w 260483"/>
                <a:gd name="connsiteY14" fmla="*/ 1725 h 254786"/>
                <a:gd name="connsiteX15" fmla="*/ 159987 w 260483"/>
                <a:gd name="connsiteY15" fmla="*/ 32135 h 254786"/>
                <a:gd name="connsiteX16" fmla="*/ 103828 w 260483"/>
                <a:gd name="connsiteY16" fmla="*/ 49856 h 254786"/>
                <a:gd name="connsiteX17" fmla="*/ 53431 w 260483"/>
                <a:gd name="connsiteY17" fmla="*/ 57512 h 254786"/>
                <a:gd name="connsiteX18" fmla="*/ 28285 w 260483"/>
                <a:gd name="connsiteY18" fmla="*/ 52163 h 254786"/>
                <a:gd name="connsiteX19" fmla="*/ 23046 w 260483"/>
                <a:gd name="connsiteY19" fmla="*/ 46396 h 254786"/>
                <a:gd name="connsiteX20" fmla="*/ 21056 w 260483"/>
                <a:gd name="connsiteY20" fmla="*/ 35910 h 254786"/>
                <a:gd name="connsiteX21" fmla="*/ 23256 w 260483"/>
                <a:gd name="connsiteY21" fmla="*/ 21334 h 254786"/>
                <a:gd name="connsiteX22" fmla="*/ 15778 w 260483"/>
                <a:gd name="connsiteY22" fmla="*/ 8829 h 254786"/>
                <a:gd name="connsiteX23" fmla="*/ 3034 w 260483"/>
                <a:gd name="connsiteY23" fmla="*/ 15881 h 254786"/>
                <a:gd name="connsiteX24" fmla="*/ 101 w 260483"/>
                <a:gd name="connsiteY24" fmla="*/ 35910 h 254786"/>
                <a:gd name="connsiteX25" fmla="*/ 4396 w 260483"/>
                <a:gd name="connsiteY25" fmla="*/ 55414 h 254786"/>
                <a:gd name="connsiteX26" fmla="*/ 25351 w 260483"/>
                <a:gd name="connsiteY26" fmla="*/ 73555 h 254786"/>
                <a:gd name="connsiteX27" fmla="*/ 53955 w 260483"/>
                <a:gd name="connsiteY27" fmla="*/ 78169 h 254786"/>
                <a:gd name="connsiteX28" fmla="*/ 113467 w 260483"/>
                <a:gd name="connsiteY28" fmla="*/ 68837 h 254786"/>
                <a:gd name="connsiteX29" fmla="*/ 243807 w 260483"/>
                <a:gd name="connsiteY29" fmla="*/ 19656 h 254786"/>
                <a:gd name="connsiteX30" fmla="*/ 239302 w 260483"/>
                <a:gd name="connsiteY30" fmla="*/ 10218 h 254786"/>
                <a:gd name="connsiteX31" fmla="*/ 228825 w 260483"/>
                <a:gd name="connsiteY31" fmla="*/ 13050 h 254786"/>
                <a:gd name="connsiteX32" fmla="*/ 239302 w 260483"/>
                <a:gd name="connsiteY32" fmla="*/ 92955 h 254786"/>
                <a:gd name="connsiteX33" fmla="*/ 225472 w 260483"/>
                <a:gd name="connsiteY33" fmla="*/ 196349 h 254786"/>
                <a:gd name="connsiteX34" fmla="*/ 215937 w 260483"/>
                <a:gd name="connsiteY34" fmla="*/ 227808 h 254786"/>
                <a:gd name="connsiteX35" fmla="*/ 212794 w 260483"/>
                <a:gd name="connsiteY35" fmla="*/ 236302 h 254786"/>
                <a:gd name="connsiteX36" fmla="*/ 211956 w 260483"/>
                <a:gd name="connsiteY36" fmla="*/ 238504 h 254786"/>
                <a:gd name="connsiteX37" fmla="*/ 211956 w 260483"/>
                <a:gd name="connsiteY37" fmla="*/ 239133 h 254786"/>
                <a:gd name="connsiteX38" fmla="*/ 221595 w 260483"/>
                <a:gd name="connsiteY38" fmla="*/ 243118 h 254786"/>
                <a:gd name="connsiteX39" fmla="*/ 231025 w 260483"/>
                <a:gd name="connsiteY39" fmla="*/ 238504 h 254786"/>
                <a:gd name="connsiteX40" fmla="*/ 194773 w 260483"/>
                <a:gd name="connsiteY40" fmla="*/ 165100 h 254786"/>
                <a:gd name="connsiteX41" fmla="*/ 182514 w 260483"/>
                <a:gd name="connsiteY41" fmla="*/ 159647 h 254786"/>
                <a:gd name="connsiteX42" fmla="*/ 110953 w 260483"/>
                <a:gd name="connsiteY42" fmla="*/ 180619 h 254786"/>
                <a:gd name="connsiteX43" fmla="*/ 113886 w 260483"/>
                <a:gd name="connsiteY43" fmla="*/ 191106 h 254786"/>
                <a:gd name="connsiteX44" fmla="*/ 122373 w 260483"/>
                <a:gd name="connsiteY44" fmla="*/ 198237 h 254786"/>
                <a:gd name="connsiteX45" fmla="*/ 159359 w 260483"/>
                <a:gd name="connsiteY45" fmla="*/ 103022 h 254786"/>
                <a:gd name="connsiteX46" fmla="*/ 166693 w 260483"/>
                <a:gd name="connsiteY46" fmla="*/ 46082 h 254786"/>
                <a:gd name="connsiteX47" fmla="*/ 161908 w 260483"/>
                <a:gd name="connsiteY47" fmla="*/ 36738 h 254786"/>
                <a:gd name="connsiteX48" fmla="*/ 151430 w 260483"/>
                <a:gd name="connsiteY48" fmla="*/ 36214 h 254786"/>
                <a:gd name="connsiteX49" fmla="*/ 145738 w 260483"/>
                <a:gd name="connsiteY49" fmla="*/ 45033 h 254786"/>
                <a:gd name="connsiteX50" fmla="*/ 145528 w 260483"/>
                <a:gd name="connsiteY50" fmla="*/ 44823 h 25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0483" h="254786">
                  <a:moveTo>
                    <a:pt x="145528" y="44823"/>
                  </a:moveTo>
                  <a:lnTo>
                    <a:pt x="145528" y="45872"/>
                  </a:lnTo>
                  <a:cubicBezTo>
                    <a:pt x="144139" y="65603"/>
                    <a:pt x="141443" y="85220"/>
                    <a:pt x="137461" y="104595"/>
                  </a:cubicBezTo>
                  <a:cubicBezTo>
                    <a:pt x="131593" y="133222"/>
                    <a:pt x="121221" y="165624"/>
                    <a:pt x="106028" y="185128"/>
                  </a:cubicBezTo>
                  <a:cubicBezTo>
                    <a:pt x="103219" y="188702"/>
                    <a:pt x="103032" y="193679"/>
                    <a:pt x="105562" y="197455"/>
                  </a:cubicBezTo>
                  <a:cubicBezTo>
                    <a:pt x="108093" y="201230"/>
                    <a:pt x="112766" y="202943"/>
                    <a:pt x="117134" y="201697"/>
                  </a:cubicBezTo>
                  <a:lnTo>
                    <a:pt x="179999" y="183556"/>
                  </a:lnTo>
                  <a:lnTo>
                    <a:pt x="212375" y="248990"/>
                  </a:lnTo>
                  <a:cubicBezTo>
                    <a:pt x="214197" y="252677"/>
                    <a:pt x="218004" y="254957"/>
                    <a:pt x="222112" y="254822"/>
                  </a:cubicBezTo>
                  <a:cubicBezTo>
                    <a:pt x="226219" y="254687"/>
                    <a:pt x="229868" y="252160"/>
                    <a:pt x="231444" y="248361"/>
                  </a:cubicBezTo>
                  <a:cubicBezTo>
                    <a:pt x="250290" y="198844"/>
                    <a:pt x="260154" y="146360"/>
                    <a:pt x="260571" y="93374"/>
                  </a:cubicBezTo>
                  <a:cubicBezTo>
                    <a:pt x="260770" y="64431"/>
                    <a:pt x="256962" y="35599"/>
                    <a:pt x="249256" y="7702"/>
                  </a:cubicBezTo>
                  <a:cubicBezTo>
                    <a:pt x="248418" y="4708"/>
                    <a:pt x="246298" y="2241"/>
                    <a:pt x="243465" y="965"/>
                  </a:cubicBezTo>
                  <a:cubicBezTo>
                    <a:pt x="240633" y="-311"/>
                    <a:pt x="237381" y="-263"/>
                    <a:pt x="234587" y="1095"/>
                  </a:cubicBezTo>
                  <a:lnTo>
                    <a:pt x="233330" y="1725"/>
                  </a:lnTo>
                  <a:cubicBezTo>
                    <a:pt x="226834" y="4766"/>
                    <a:pt x="196554" y="18922"/>
                    <a:pt x="159987" y="32135"/>
                  </a:cubicBezTo>
                  <a:cubicBezTo>
                    <a:pt x="141579" y="38989"/>
                    <a:pt x="122835" y="44904"/>
                    <a:pt x="103828" y="49856"/>
                  </a:cubicBezTo>
                  <a:cubicBezTo>
                    <a:pt x="87389" y="54385"/>
                    <a:pt x="70472" y="56955"/>
                    <a:pt x="53431" y="57512"/>
                  </a:cubicBezTo>
                  <a:cubicBezTo>
                    <a:pt x="44714" y="58122"/>
                    <a:pt x="36000" y="56270"/>
                    <a:pt x="28285" y="52163"/>
                  </a:cubicBezTo>
                  <a:cubicBezTo>
                    <a:pt x="26055" y="50744"/>
                    <a:pt x="24246" y="48752"/>
                    <a:pt x="23046" y="46396"/>
                  </a:cubicBezTo>
                  <a:cubicBezTo>
                    <a:pt x="21546" y="43113"/>
                    <a:pt x="20862" y="39515"/>
                    <a:pt x="21056" y="35910"/>
                  </a:cubicBezTo>
                  <a:cubicBezTo>
                    <a:pt x="21160" y="30977"/>
                    <a:pt x="21900" y="26077"/>
                    <a:pt x="23256" y="21334"/>
                  </a:cubicBezTo>
                  <a:cubicBezTo>
                    <a:pt x="24537" y="15830"/>
                    <a:pt x="21230" y="10300"/>
                    <a:pt x="15778" y="8829"/>
                  </a:cubicBezTo>
                  <a:cubicBezTo>
                    <a:pt x="10325" y="7359"/>
                    <a:pt x="4690" y="10478"/>
                    <a:pt x="3034" y="15881"/>
                  </a:cubicBezTo>
                  <a:cubicBezTo>
                    <a:pt x="1191" y="22401"/>
                    <a:pt x="205" y="29135"/>
                    <a:pt x="101" y="35910"/>
                  </a:cubicBezTo>
                  <a:cubicBezTo>
                    <a:pt x="-9" y="42657"/>
                    <a:pt x="1462" y="49337"/>
                    <a:pt x="4396" y="55414"/>
                  </a:cubicBezTo>
                  <a:cubicBezTo>
                    <a:pt x="8837" y="63896"/>
                    <a:pt x="16326" y="70379"/>
                    <a:pt x="25351" y="73555"/>
                  </a:cubicBezTo>
                  <a:cubicBezTo>
                    <a:pt x="34512" y="76879"/>
                    <a:pt x="44216" y="78444"/>
                    <a:pt x="53955" y="78169"/>
                  </a:cubicBezTo>
                  <a:cubicBezTo>
                    <a:pt x="74101" y="77525"/>
                    <a:pt x="94090" y="74390"/>
                    <a:pt x="113467" y="68837"/>
                  </a:cubicBezTo>
                  <a:cubicBezTo>
                    <a:pt x="158179" y="56019"/>
                    <a:pt x="201770" y="39571"/>
                    <a:pt x="243807" y="19656"/>
                  </a:cubicBezTo>
                  <a:lnTo>
                    <a:pt x="239302" y="10218"/>
                  </a:lnTo>
                  <a:lnTo>
                    <a:pt x="228825" y="13050"/>
                  </a:lnTo>
                  <a:cubicBezTo>
                    <a:pt x="235982" y="39074"/>
                    <a:pt x="239508" y="65964"/>
                    <a:pt x="239302" y="92955"/>
                  </a:cubicBezTo>
                  <a:cubicBezTo>
                    <a:pt x="239018" y="127862"/>
                    <a:pt x="234372" y="162596"/>
                    <a:pt x="225472" y="196349"/>
                  </a:cubicBezTo>
                  <a:cubicBezTo>
                    <a:pt x="222014" y="209667"/>
                    <a:pt x="218557" y="220572"/>
                    <a:pt x="215937" y="227808"/>
                  </a:cubicBezTo>
                  <a:cubicBezTo>
                    <a:pt x="214680" y="231478"/>
                    <a:pt x="213632" y="234414"/>
                    <a:pt x="212794" y="236302"/>
                  </a:cubicBezTo>
                  <a:lnTo>
                    <a:pt x="211956" y="238504"/>
                  </a:lnTo>
                  <a:lnTo>
                    <a:pt x="211956" y="239133"/>
                  </a:lnTo>
                  <a:lnTo>
                    <a:pt x="221595" y="243118"/>
                  </a:lnTo>
                  <a:lnTo>
                    <a:pt x="231025" y="238504"/>
                  </a:lnTo>
                  <a:lnTo>
                    <a:pt x="194773" y="165100"/>
                  </a:lnTo>
                  <a:cubicBezTo>
                    <a:pt x="192537" y="160560"/>
                    <a:pt x="187379" y="158265"/>
                    <a:pt x="182514" y="159647"/>
                  </a:cubicBezTo>
                  <a:lnTo>
                    <a:pt x="110953" y="180619"/>
                  </a:lnTo>
                  <a:lnTo>
                    <a:pt x="113886" y="191106"/>
                  </a:lnTo>
                  <a:lnTo>
                    <a:pt x="122373" y="198237"/>
                  </a:lnTo>
                  <a:cubicBezTo>
                    <a:pt x="143328" y="172126"/>
                    <a:pt x="153282" y="134480"/>
                    <a:pt x="159359" y="103022"/>
                  </a:cubicBezTo>
                  <a:cubicBezTo>
                    <a:pt x="162991" y="84214"/>
                    <a:pt x="165440" y="65196"/>
                    <a:pt x="166693" y="46082"/>
                  </a:cubicBezTo>
                  <a:cubicBezTo>
                    <a:pt x="166880" y="42335"/>
                    <a:pt x="165056" y="38773"/>
                    <a:pt x="161908" y="36738"/>
                  </a:cubicBezTo>
                  <a:cubicBezTo>
                    <a:pt x="158760" y="34702"/>
                    <a:pt x="154766" y="34503"/>
                    <a:pt x="151430" y="36214"/>
                  </a:cubicBezTo>
                  <a:cubicBezTo>
                    <a:pt x="148095" y="37924"/>
                    <a:pt x="145926" y="41287"/>
                    <a:pt x="145738" y="45033"/>
                  </a:cubicBezTo>
                  <a:lnTo>
                    <a:pt x="145528" y="448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099C648-73F2-800C-E981-051905A13ACB}"/>
                </a:ext>
              </a:extLst>
            </p:cNvPr>
            <p:cNvSpPr/>
            <p:nvPr/>
          </p:nvSpPr>
          <p:spPr>
            <a:xfrm>
              <a:off x="11013509" y="1388971"/>
              <a:ext cx="96562" cy="74884"/>
            </a:xfrm>
            <a:custGeom>
              <a:avLst/>
              <a:gdLst>
                <a:gd name="connsiteX0" fmla="*/ 14145 w 96562"/>
                <a:gd name="connsiteY0" fmla="*/ 74339 h 74884"/>
                <a:gd name="connsiteX1" fmla="*/ 95031 w 96562"/>
                <a:gd name="connsiteY1" fmla="*/ 16140 h 74884"/>
                <a:gd name="connsiteX2" fmla="*/ 91783 w 96562"/>
                <a:gd name="connsiteY2" fmla="*/ 1669 h 74884"/>
                <a:gd name="connsiteX3" fmla="*/ 77324 w 96562"/>
                <a:gd name="connsiteY3" fmla="*/ 4920 h 74884"/>
                <a:gd name="connsiteX4" fmla="*/ 7125 w 96562"/>
                <a:gd name="connsiteY4" fmla="*/ 54519 h 74884"/>
                <a:gd name="connsiteX5" fmla="*/ 279 w 96562"/>
                <a:gd name="connsiteY5" fmla="*/ 62471 h 74884"/>
                <a:gd name="connsiteX6" fmla="*/ 3737 w 96562"/>
                <a:gd name="connsiteY6" fmla="*/ 72381 h 74884"/>
                <a:gd name="connsiteX7" fmla="*/ 14040 w 96562"/>
                <a:gd name="connsiteY7" fmla="*/ 74339 h 74884"/>
                <a:gd name="connsiteX8" fmla="*/ 14145 w 96562"/>
                <a:gd name="connsiteY8" fmla="*/ 74339 h 7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62" h="74884">
                  <a:moveTo>
                    <a:pt x="14145" y="74339"/>
                  </a:moveTo>
                  <a:cubicBezTo>
                    <a:pt x="46851" y="64537"/>
                    <a:pt x="75330" y="44046"/>
                    <a:pt x="95031" y="16140"/>
                  </a:cubicBezTo>
                  <a:cubicBezTo>
                    <a:pt x="98127" y="11246"/>
                    <a:pt x="96672" y="4767"/>
                    <a:pt x="91783" y="1669"/>
                  </a:cubicBezTo>
                  <a:cubicBezTo>
                    <a:pt x="86894" y="-1429"/>
                    <a:pt x="80420" y="26"/>
                    <a:pt x="77324" y="4920"/>
                  </a:cubicBezTo>
                  <a:cubicBezTo>
                    <a:pt x="60089" y="28808"/>
                    <a:pt x="35386" y="46262"/>
                    <a:pt x="7125" y="54519"/>
                  </a:cubicBezTo>
                  <a:cubicBezTo>
                    <a:pt x="3587" y="55756"/>
                    <a:pt x="978" y="58787"/>
                    <a:pt x="279" y="62471"/>
                  </a:cubicBezTo>
                  <a:cubicBezTo>
                    <a:pt x="-420" y="66155"/>
                    <a:pt x="898" y="69933"/>
                    <a:pt x="3737" y="72381"/>
                  </a:cubicBezTo>
                  <a:cubicBezTo>
                    <a:pt x="6575" y="74829"/>
                    <a:pt x="10503" y="75575"/>
                    <a:pt x="14040" y="74339"/>
                  </a:cubicBezTo>
                  <a:lnTo>
                    <a:pt x="14145" y="74339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48E1DF9-711E-7B79-D863-F7038A8BF204}"/>
                </a:ext>
              </a:extLst>
            </p:cNvPr>
            <p:cNvSpPr/>
            <p:nvPr/>
          </p:nvSpPr>
          <p:spPr>
            <a:xfrm>
              <a:off x="10861764" y="1456124"/>
              <a:ext cx="119498" cy="25420"/>
            </a:xfrm>
            <a:custGeom>
              <a:avLst/>
              <a:gdLst>
                <a:gd name="connsiteX0" fmla="*/ 8727 w 119498"/>
                <a:gd name="connsiteY0" fmla="*/ 21342 h 25420"/>
                <a:gd name="connsiteX1" fmla="*/ 54933 w 119498"/>
                <a:gd name="connsiteY1" fmla="*/ 25432 h 25420"/>
                <a:gd name="connsiteX2" fmla="*/ 110569 w 119498"/>
                <a:gd name="connsiteY2" fmla="*/ 21133 h 25420"/>
                <a:gd name="connsiteX3" fmla="*/ 119475 w 119498"/>
                <a:gd name="connsiteY3" fmla="*/ 9073 h 25420"/>
                <a:gd name="connsiteX4" fmla="*/ 107425 w 119498"/>
                <a:gd name="connsiteY4" fmla="*/ 160 h 25420"/>
                <a:gd name="connsiteX5" fmla="*/ 55038 w 119498"/>
                <a:gd name="connsiteY5" fmla="*/ 4145 h 25420"/>
                <a:gd name="connsiteX6" fmla="*/ 13128 w 119498"/>
                <a:gd name="connsiteY6" fmla="*/ 580 h 25420"/>
                <a:gd name="connsiteX7" fmla="*/ 2902 w 119498"/>
                <a:gd name="connsiteY7" fmla="*/ 3825 h 25420"/>
                <a:gd name="connsiteX8" fmla="*/ 597 w 119498"/>
                <a:gd name="connsiteY8" fmla="*/ 14311 h 25420"/>
                <a:gd name="connsiteX9" fmla="*/ 8518 w 119498"/>
                <a:gd name="connsiteY9" fmla="*/ 21552 h 25420"/>
                <a:gd name="connsiteX10" fmla="*/ 8727 w 119498"/>
                <a:gd name="connsiteY10" fmla="*/ 21342 h 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98" h="25420">
                  <a:moveTo>
                    <a:pt x="8727" y="21342"/>
                  </a:moveTo>
                  <a:cubicBezTo>
                    <a:pt x="23945" y="24314"/>
                    <a:pt x="39431" y="25685"/>
                    <a:pt x="54933" y="25432"/>
                  </a:cubicBezTo>
                  <a:cubicBezTo>
                    <a:pt x="73559" y="25391"/>
                    <a:pt x="92157" y="23953"/>
                    <a:pt x="110569" y="21133"/>
                  </a:cubicBezTo>
                  <a:cubicBezTo>
                    <a:pt x="116355" y="20264"/>
                    <a:pt x="120342" y="14864"/>
                    <a:pt x="119475" y="9073"/>
                  </a:cubicBezTo>
                  <a:cubicBezTo>
                    <a:pt x="118607" y="3282"/>
                    <a:pt x="113212" y="-709"/>
                    <a:pt x="107425" y="160"/>
                  </a:cubicBezTo>
                  <a:cubicBezTo>
                    <a:pt x="90086" y="2791"/>
                    <a:pt x="72575" y="4123"/>
                    <a:pt x="55038" y="4145"/>
                  </a:cubicBezTo>
                  <a:cubicBezTo>
                    <a:pt x="40982" y="4411"/>
                    <a:pt x="26937" y="3216"/>
                    <a:pt x="13128" y="580"/>
                  </a:cubicBezTo>
                  <a:cubicBezTo>
                    <a:pt x="9385" y="-244"/>
                    <a:pt x="5486" y="992"/>
                    <a:pt x="2902" y="3825"/>
                  </a:cubicBezTo>
                  <a:cubicBezTo>
                    <a:pt x="317" y="6657"/>
                    <a:pt x="-561" y="10654"/>
                    <a:pt x="597" y="14311"/>
                  </a:cubicBezTo>
                  <a:cubicBezTo>
                    <a:pt x="1755" y="17968"/>
                    <a:pt x="4775" y="20728"/>
                    <a:pt x="8518" y="21552"/>
                  </a:cubicBezTo>
                  <a:lnTo>
                    <a:pt x="8727" y="2134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3C0E048-9862-C3EE-182B-D27F7829F84C}"/>
                </a:ext>
              </a:extLst>
            </p:cNvPr>
            <p:cNvSpPr/>
            <p:nvPr/>
          </p:nvSpPr>
          <p:spPr>
            <a:xfrm>
              <a:off x="10848271" y="1342226"/>
              <a:ext cx="262165" cy="336115"/>
            </a:xfrm>
            <a:custGeom>
              <a:avLst/>
              <a:gdLst>
                <a:gd name="connsiteX0" fmla="*/ 21069 w 262165"/>
                <a:gd name="connsiteY0" fmla="*/ 325985 h 336115"/>
                <a:gd name="connsiteX1" fmla="*/ 21069 w 262165"/>
                <a:gd name="connsiteY1" fmla="*/ 323992 h 336115"/>
                <a:gd name="connsiteX2" fmla="*/ 31546 w 262165"/>
                <a:gd name="connsiteY2" fmla="*/ 244087 h 336115"/>
                <a:gd name="connsiteX3" fmla="*/ 21069 w 262165"/>
                <a:gd name="connsiteY3" fmla="*/ 241256 h 336115"/>
                <a:gd name="connsiteX4" fmla="*/ 16563 w 262165"/>
                <a:gd name="connsiteY4" fmla="*/ 250694 h 336115"/>
                <a:gd name="connsiteX5" fmla="*/ 85296 w 262165"/>
                <a:gd name="connsiteY5" fmla="*/ 279740 h 336115"/>
                <a:gd name="connsiteX6" fmla="*/ 146904 w 262165"/>
                <a:gd name="connsiteY6" fmla="*/ 299769 h 336115"/>
                <a:gd name="connsiteX7" fmla="*/ 206416 w 262165"/>
                <a:gd name="connsiteY7" fmla="*/ 309102 h 336115"/>
                <a:gd name="connsiteX8" fmla="*/ 243192 w 262165"/>
                <a:gd name="connsiteY8" fmla="*/ 300188 h 336115"/>
                <a:gd name="connsiteX9" fmla="*/ 255555 w 262165"/>
                <a:gd name="connsiteY9" fmla="*/ 286347 h 336115"/>
                <a:gd name="connsiteX10" fmla="*/ 259851 w 262165"/>
                <a:gd name="connsiteY10" fmla="*/ 266842 h 336115"/>
                <a:gd name="connsiteX11" fmla="*/ 256917 w 262165"/>
                <a:gd name="connsiteY11" fmla="*/ 246814 h 336115"/>
                <a:gd name="connsiteX12" fmla="*/ 241515 w 262165"/>
                <a:gd name="connsiteY12" fmla="*/ 148033 h 336115"/>
                <a:gd name="connsiteX13" fmla="*/ 255870 w 262165"/>
                <a:gd name="connsiteY13" fmla="*/ 74630 h 336115"/>
                <a:gd name="connsiteX14" fmla="*/ 258803 w 262165"/>
                <a:gd name="connsiteY14" fmla="*/ 68128 h 336115"/>
                <a:gd name="connsiteX15" fmla="*/ 262261 w 262165"/>
                <a:gd name="connsiteY15" fmla="*/ 53133 h 336115"/>
                <a:gd name="connsiteX16" fmla="*/ 258594 w 262165"/>
                <a:gd name="connsiteY16" fmla="*/ 37508 h 336115"/>
                <a:gd name="connsiteX17" fmla="*/ 238687 w 262165"/>
                <a:gd name="connsiteY17" fmla="*/ 12971 h 336115"/>
                <a:gd name="connsiteX18" fmla="*/ 196776 w 262165"/>
                <a:gd name="connsiteY18" fmla="*/ 73 h 336115"/>
                <a:gd name="connsiteX19" fmla="*/ 123434 w 262165"/>
                <a:gd name="connsiteY19" fmla="*/ 21989 h 336115"/>
                <a:gd name="connsiteX20" fmla="*/ 13839 w 262165"/>
                <a:gd name="connsiteY20" fmla="*/ 101580 h 336115"/>
                <a:gd name="connsiteX21" fmla="*/ 10110 w 262165"/>
                <a:gd name="connsiteY21" fmla="*/ 111660 h 336115"/>
                <a:gd name="connsiteX22" fmla="*/ 17205 w 262165"/>
                <a:gd name="connsiteY22" fmla="*/ 119729 h 336115"/>
                <a:gd name="connsiteX23" fmla="*/ 27670 w 262165"/>
                <a:gd name="connsiteY23" fmla="*/ 117308 h 336115"/>
                <a:gd name="connsiteX24" fmla="*/ 133597 w 262165"/>
                <a:gd name="connsiteY24" fmla="*/ 40864 h 336115"/>
                <a:gd name="connsiteX25" fmla="*/ 197091 w 262165"/>
                <a:gd name="connsiteY25" fmla="*/ 21255 h 336115"/>
                <a:gd name="connsiteX26" fmla="*/ 226218 w 262165"/>
                <a:gd name="connsiteY26" fmla="*/ 29958 h 336115"/>
                <a:gd name="connsiteX27" fmla="*/ 239839 w 262165"/>
                <a:gd name="connsiteY27" fmla="*/ 46841 h 336115"/>
                <a:gd name="connsiteX28" fmla="*/ 241306 w 262165"/>
                <a:gd name="connsiteY28" fmla="*/ 53343 h 336115"/>
                <a:gd name="connsiteX29" fmla="*/ 239944 w 262165"/>
                <a:gd name="connsiteY29" fmla="*/ 59215 h 336115"/>
                <a:gd name="connsiteX30" fmla="*/ 236591 w 262165"/>
                <a:gd name="connsiteY30" fmla="*/ 66555 h 336115"/>
                <a:gd name="connsiteX31" fmla="*/ 220456 w 262165"/>
                <a:gd name="connsiteY31" fmla="*/ 148243 h 336115"/>
                <a:gd name="connsiteX32" fmla="*/ 236591 w 262165"/>
                <a:gd name="connsiteY32" fmla="*/ 252371 h 336115"/>
                <a:gd name="connsiteX33" fmla="*/ 238791 w 262165"/>
                <a:gd name="connsiteY33" fmla="*/ 266947 h 336115"/>
                <a:gd name="connsiteX34" fmla="*/ 236801 w 262165"/>
                <a:gd name="connsiteY34" fmla="*/ 277433 h 336115"/>
                <a:gd name="connsiteX35" fmla="*/ 227266 w 262165"/>
                <a:gd name="connsiteY35" fmla="*/ 285508 h 336115"/>
                <a:gd name="connsiteX36" fmla="*/ 206311 w 262165"/>
                <a:gd name="connsiteY36" fmla="*/ 288654 h 336115"/>
                <a:gd name="connsiteX37" fmla="*/ 152142 w 262165"/>
                <a:gd name="connsiteY37" fmla="*/ 280055 h 336115"/>
                <a:gd name="connsiteX38" fmla="*/ 66227 w 262165"/>
                <a:gd name="connsiteY38" fmla="*/ 250170 h 336115"/>
                <a:gd name="connsiteX39" fmla="*/ 36785 w 262165"/>
                <a:gd name="connsiteY39" fmla="*/ 237481 h 336115"/>
                <a:gd name="connsiteX40" fmla="*/ 28508 w 262165"/>
                <a:gd name="connsiteY40" fmla="*/ 233706 h 336115"/>
                <a:gd name="connsiteX41" fmla="*/ 25574 w 262165"/>
                <a:gd name="connsiteY41" fmla="*/ 232343 h 336115"/>
                <a:gd name="connsiteX42" fmla="*/ 16696 w 262165"/>
                <a:gd name="connsiteY42" fmla="*/ 232212 h 336115"/>
                <a:gd name="connsiteX43" fmla="*/ 10906 w 262165"/>
                <a:gd name="connsiteY43" fmla="*/ 238949 h 336115"/>
                <a:gd name="connsiteX44" fmla="*/ 114 w 262165"/>
                <a:gd name="connsiteY44" fmla="*/ 323992 h 336115"/>
                <a:gd name="connsiteX45" fmla="*/ 114 w 262165"/>
                <a:gd name="connsiteY45" fmla="*/ 325671 h 336115"/>
                <a:gd name="connsiteX46" fmla="*/ 10591 w 262165"/>
                <a:gd name="connsiteY46" fmla="*/ 336157 h 336115"/>
                <a:gd name="connsiteX47" fmla="*/ 21069 w 262165"/>
                <a:gd name="connsiteY47" fmla="*/ 325671 h 336115"/>
                <a:gd name="connsiteX48" fmla="*/ 21069 w 262165"/>
                <a:gd name="connsiteY48" fmla="*/ 325985 h 33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165" h="336115">
                  <a:moveTo>
                    <a:pt x="21069" y="325985"/>
                  </a:moveTo>
                  <a:lnTo>
                    <a:pt x="21069" y="323992"/>
                  </a:lnTo>
                  <a:cubicBezTo>
                    <a:pt x="20859" y="297001"/>
                    <a:pt x="24385" y="270110"/>
                    <a:pt x="31546" y="244087"/>
                  </a:cubicBezTo>
                  <a:lnTo>
                    <a:pt x="21069" y="241256"/>
                  </a:lnTo>
                  <a:lnTo>
                    <a:pt x="16563" y="250694"/>
                  </a:lnTo>
                  <a:cubicBezTo>
                    <a:pt x="16563" y="250694"/>
                    <a:pt x="46739" y="265270"/>
                    <a:pt x="85296" y="279740"/>
                  </a:cubicBezTo>
                  <a:cubicBezTo>
                    <a:pt x="105481" y="287454"/>
                    <a:pt x="126043" y="294138"/>
                    <a:pt x="146904" y="299769"/>
                  </a:cubicBezTo>
                  <a:cubicBezTo>
                    <a:pt x="166281" y="305323"/>
                    <a:pt x="186269" y="308458"/>
                    <a:pt x="206416" y="309102"/>
                  </a:cubicBezTo>
                  <a:cubicBezTo>
                    <a:pt x="219280" y="309780"/>
                    <a:pt x="232063" y="306683"/>
                    <a:pt x="243192" y="300188"/>
                  </a:cubicBezTo>
                  <a:cubicBezTo>
                    <a:pt x="248455" y="296741"/>
                    <a:pt x="252720" y="291967"/>
                    <a:pt x="255555" y="286347"/>
                  </a:cubicBezTo>
                  <a:cubicBezTo>
                    <a:pt x="258490" y="280271"/>
                    <a:pt x="259961" y="273591"/>
                    <a:pt x="259851" y="266842"/>
                  </a:cubicBezTo>
                  <a:cubicBezTo>
                    <a:pt x="259745" y="260067"/>
                    <a:pt x="258759" y="253334"/>
                    <a:pt x="256917" y="246814"/>
                  </a:cubicBezTo>
                  <a:cubicBezTo>
                    <a:pt x="247549" y="214689"/>
                    <a:pt x="242372" y="181487"/>
                    <a:pt x="241515" y="148033"/>
                  </a:cubicBezTo>
                  <a:cubicBezTo>
                    <a:pt x="241144" y="122832"/>
                    <a:pt x="246033" y="97832"/>
                    <a:pt x="255870" y="74630"/>
                  </a:cubicBezTo>
                  <a:cubicBezTo>
                    <a:pt x="256848" y="72463"/>
                    <a:pt x="257825" y="70295"/>
                    <a:pt x="258803" y="68128"/>
                  </a:cubicBezTo>
                  <a:cubicBezTo>
                    <a:pt x="261076" y="63457"/>
                    <a:pt x="262258" y="58329"/>
                    <a:pt x="262261" y="53133"/>
                  </a:cubicBezTo>
                  <a:cubicBezTo>
                    <a:pt x="262237" y="47714"/>
                    <a:pt x="260984" y="42371"/>
                    <a:pt x="258594" y="37508"/>
                  </a:cubicBezTo>
                  <a:cubicBezTo>
                    <a:pt x="254005" y="27860"/>
                    <a:pt x="247180" y="19447"/>
                    <a:pt x="238687" y="12971"/>
                  </a:cubicBezTo>
                  <a:cubicBezTo>
                    <a:pt x="226526" y="4151"/>
                    <a:pt x="211787" y="-385"/>
                    <a:pt x="196776" y="73"/>
                  </a:cubicBezTo>
                  <a:cubicBezTo>
                    <a:pt x="170925" y="1377"/>
                    <a:pt x="145768" y="8894"/>
                    <a:pt x="123434" y="21989"/>
                  </a:cubicBezTo>
                  <a:cubicBezTo>
                    <a:pt x="83922" y="44144"/>
                    <a:pt x="47140" y="70856"/>
                    <a:pt x="13839" y="101580"/>
                  </a:cubicBezTo>
                  <a:cubicBezTo>
                    <a:pt x="10839" y="103998"/>
                    <a:pt x="9407" y="107869"/>
                    <a:pt x="10110" y="111660"/>
                  </a:cubicBezTo>
                  <a:cubicBezTo>
                    <a:pt x="10813" y="115450"/>
                    <a:pt x="13537" y="118550"/>
                    <a:pt x="17205" y="119729"/>
                  </a:cubicBezTo>
                  <a:cubicBezTo>
                    <a:pt x="20873" y="120909"/>
                    <a:pt x="24891" y="119979"/>
                    <a:pt x="27670" y="117308"/>
                  </a:cubicBezTo>
                  <a:cubicBezTo>
                    <a:pt x="59877" y="87778"/>
                    <a:pt x="95429" y="62121"/>
                    <a:pt x="133597" y="40864"/>
                  </a:cubicBezTo>
                  <a:cubicBezTo>
                    <a:pt x="152901" y="29363"/>
                    <a:pt x="174669" y="22640"/>
                    <a:pt x="197091" y="21255"/>
                  </a:cubicBezTo>
                  <a:cubicBezTo>
                    <a:pt x="207498" y="20826"/>
                    <a:pt x="217750" y="23889"/>
                    <a:pt x="226218" y="29958"/>
                  </a:cubicBezTo>
                  <a:cubicBezTo>
                    <a:pt x="232035" y="34422"/>
                    <a:pt x="236704" y="40210"/>
                    <a:pt x="239839" y="46841"/>
                  </a:cubicBezTo>
                  <a:cubicBezTo>
                    <a:pt x="240812" y="48870"/>
                    <a:pt x="241314" y="51092"/>
                    <a:pt x="241306" y="53343"/>
                  </a:cubicBezTo>
                  <a:cubicBezTo>
                    <a:pt x="241303" y="55378"/>
                    <a:pt x="240837" y="57386"/>
                    <a:pt x="239944" y="59215"/>
                  </a:cubicBezTo>
                  <a:cubicBezTo>
                    <a:pt x="238756" y="61662"/>
                    <a:pt x="237639" y="64109"/>
                    <a:pt x="236591" y="66555"/>
                  </a:cubicBezTo>
                  <a:cubicBezTo>
                    <a:pt x="225608" y="92369"/>
                    <a:pt x="220113" y="120188"/>
                    <a:pt x="220456" y="148243"/>
                  </a:cubicBezTo>
                  <a:cubicBezTo>
                    <a:pt x="221325" y="183503"/>
                    <a:pt x="226749" y="218504"/>
                    <a:pt x="236591" y="252371"/>
                  </a:cubicBezTo>
                  <a:cubicBezTo>
                    <a:pt x="237945" y="257115"/>
                    <a:pt x="238685" y="262014"/>
                    <a:pt x="238791" y="266947"/>
                  </a:cubicBezTo>
                  <a:cubicBezTo>
                    <a:pt x="238985" y="270552"/>
                    <a:pt x="238301" y="274151"/>
                    <a:pt x="236801" y="277433"/>
                  </a:cubicBezTo>
                  <a:cubicBezTo>
                    <a:pt x="234772" y="281247"/>
                    <a:pt x="231359" y="284137"/>
                    <a:pt x="227266" y="285508"/>
                  </a:cubicBezTo>
                  <a:cubicBezTo>
                    <a:pt x="220537" y="287849"/>
                    <a:pt x="213431" y="288916"/>
                    <a:pt x="206311" y="288654"/>
                  </a:cubicBezTo>
                  <a:cubicBezTo>
                    <a:pt x="187973" y="288008"/>
                    <a:pt x="169781" y="285120"/>
                    <a:pt x="152142" y="280055"/>
                  </a:cubicBezTo>
                  <a:cubicBezTo>
                    <a:pt x="122893" y="271947"/>
                    <a:pt x="94195" y="261965"/>
                    <a:pt x="66227" y="250170"/>
                  </a:cubicBezTo>
                  <a:cubicBezTo>
                    <a:pt x="54178" y="245136"/>
                    <a:pt x="43910" y="240627"/>
                    <a:pt x="36785" y="237481"/>
                  </a:cubicBezTo>
                  <a:lnTo>
                    <a:pt x="28508" y="233706"/>
                  </a:lnTo>
                  <a:lnTo>
                    <a:pt x="25574" y="232343"/>
                  </a:lnTo>
                  <a:cubicBezTo>
                    <a:pt x="22780" y="230985"/>
                    <a:pt x="19529" y="230937"/>
                    <a:pt x="16696" y="232212"/>
                  </a:cubicBezTo>
                  <a:cubicBezTo>
                    <a:pt x="13863" y="233488"/>
                    <a:pt x="11743" y="235956"/>
                    <a:pt x="10906" y="238949"/>
                  </a:cubicBezTo>
                  <a:cubicBezTo>
                    <a:pt x="3431" y="266668"/>
                    <a:pt x="-201" y="295284"/>
                    <a:pt x="114" y="323992"/>
                  </a:cubicBezTo>
                  <a:lnTo>
                    <a:pt x="114" y="325671"/>
                  </a:lnTo>
                  <a:cubicBezTo>
                    <a:pt x="114" y="331462"/>
                    <a:pt x="4805" y="336157"/>
                    <a:pt x="10591" y="336157"/>
                  </a:cubicBezTo>
                  <a:cubicBezTo>
                    <a:pt x="16378" y="336157"/>
                    <a:pt x="21069" y="331462"/>
                    <a:pt x="21069" y="325671"/>
                  </a:cubicBezTo>
                  <a:lnTo>
                    <a:pt x="21069" y="32598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5D691495-83B6-4C6C-014A-AB44E6A8F3EF}"/>
                </a:ext>
              </a:extLst>
            </p:cNvPr>
            <p:cNvSpPr/>
            <p:nvPr/>
          </p:nvSpPr>
          <p:spPr>
            <a:xfrm>
              <a:off x="10852363" y="1607336"/>
              <a:ext cx="152187" cy="219980"/>
            </a:xfrm>
            <a:custGeom>
              <a:avLst/>
              <a:gdLst>
                <a:gd name="connsiteX0" fmla="*/ 89690 w 152187"/>
                <a:gd name="connsiteY0" fmla="*/ 11380 h 219980"/>
                <a:gd name="connsiteX1" fmla="*/ 97024 w 152187"/>
                <a:gd name="connsiteY1" fmla="*/ 68319 h 219980"/>
                <a:gd name="connsiteX2" fmla="*/ 134010 w 152187"/>
                <a:gd name="connsiteY2" fmla="*/ 163535 h 219980"/>
                <a:gd name="connsiteX3" fmla="*/ 142182 w 152187"/>
                <a:gd name="connsiteY3" fmla="*/ 157033 h 219980"/>
                <a:gd name="connsiteX4" fmla="*/ 145116 w 152187"/>
                <a:gd name="connsiteY4" fmla="*/ 146547 h 219980"/>
                <a:gd name="connsiteX5" fmla="*/ 73555 w 152187"/>
                <a:gd name="connsiteY5" fmla="*/ 125574 h 219980"/>
                <a:gd name="connsiteX6" fmla="*/ 61296 w 152187"/>
                <a:gd name="connsiteY6" fmla="*/ 131027 h 219980"/>
                <a:gd name="connsiteX7" fmla="*/ 25044 w 152187"/>
                <a:gd name="connsiteY7" fmla="*/ 204431 h 219980"/>
                <a:gd name="connsiteX8" fmla="*/ 34474 w 152187"/>
                <a:gd name="connsiteY8" fmla="*/ 209044 h 219980"/>
                <a:gd name="connsiteX9" fmla="*/ 44113 w 152187"/>
                <a:gd name="connsiteY9" fmla="*/ 205060 h 219980"/>
                <a:gd name="connsiteX10" fmla="*/ 21167 w 152187"/>
                <a:gd name="connsiteY10" fmla="*/ 116871 h 219980"/>
                <a:gd name="connsiteX11" fmla="*/ 14567 w 152187"/>
                <a:gd name="connsiteY11" fmla="*/ 108576 h 219980"/>
                <a:gd name="connsiteX12" fmla="*/ 4090 w 152187"/>
                <a:gd name="connsiteY12" fmla="*/ 110149 h 219980"/>
                <a:gd name="connsiteX13" fmla="*/ 212 w 152187"/>
                <a:gd name="connsiteY13" fmla="*/ 120017 h 219980"/>
                <a:gd name="connsiteX14" fmla="*/ 24625 w 152187"/>
                <a:gd name="connsiteY14" fmla="*/ 213554 h 219980"/>
                <a:gd name="connsiteX15" fmla="*/ 33957 w 152187"/>
                <a:gd name="connsiteY15" fmla="*/ 220015 h 219980"/>
                <a:gd name="connsiteX16" fmla="*/ 43694 w 152187"/>
                <a:gd name="connsiteY16" fmla="*/ 214183 h 219980"/>
                <a:gd name="connsiteX17" fmla="*/ 76069 w 152187"/>
                <a:gd name="connsiteY17" fmla="*/ 148749 h 219980"/>
                <a:gd name="connsiteX18" fmla="*/ 138934 w 152187"/>
                <a:gd name="connsiteY18" fmla="*/ 166891 h 219980"/>
                <a:gd name="connsiteX19" fmla="*/ 150506 w 152187"/>
                <a:gd name="connsiteY19" fmla="*/ 162647 h 219980"/>
                <a:gd name="connsiteX20" fmla="*/ 150041 w 152187"/>
                <a:gd name="connsiteY20" fmla="*/ 150322 h 219980"/>
                <a:gd name="connsiteX21" fmla="*/ 117141 w 152187"/>
                <a:gd name="connsiteY21" fmla="*/ 64125 h 219980"/>
                <a:gd name="connsiteX22" fmla="*/ 111483 w 152187"/>
                <a:gd name="connsiteY22" fmla="*/ 25745 h 219980"/>
                <a:gd name="connsiteX23" fmla="*/ 110436 w 152187"/>
                <a:gd name="connsiteY23" fmla="*/ 14211 h 219980"/>
                <a:gd name="connsiteX24" fmla="*/ 110436 w 152187"/>
                <a:gd name="connsiteY24" fmla="*/ 11064 h 219980"/>
                <a:gd name="connsiteX25" fmla="*/ 110436 w 152187"/>
                <a:gd name="connsiteY25" fmla="*/ 10016 h 219980"/>
                <a:gd name="connsiteX26" fmla="*/ 104743 w 152187"/>
                <a:gd name="connsiteY26" fmla="*/ 1197 h 219980"/>
                <a:gd name="connsiteX27" fmla="*/ 94266 w 152187"/>
                <a:gd name="connsiteY27" fmla="*/ 1721 h 219980"/>
                <a:gd name="connsiteX28" fmla="*/ 89481 w 152187"/>
                <a:gd name="connsiteY28" fmla="*/ 11064 h 219980"/>
                <a:gd name="connsiteX29" fmla="*/ 89690 w 152187"/>
                <a:gd name="connsiteY29" fmla="*/ 11380 h 21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187" h="219980">
                  <a:moveTo>
                    <a:pt x="89690" y="11380"/>
                  </a:moveTo>
                  <a:cubicBezTo>
                    <a:pt x="90944" y="30495"/>
                    <a:pt x="93393" y="49511"/>
                    <a:pt x="97024" y="68319"/>
                  </a:cubicBezTo>
                  <a:cubicBezTo>
                    <a:pt x="103206" y="99778"/>
                    <a:pt x="113579" y="137424"/>
                    <a:pt x="134010" y="163535"/>
                  </a:cubicBezTo>
                  <a:lnTo>
                    <a:pt x="142182" y="157033"/>
                  </a:lnTo>
                  <a:lnTo>
                    <a:pt x="145116" y="146547"/>
                  </a:lnTo>
                  <a:lnTo>
                    <a:pt x="73555" y="125574"/>
                  </a:lnTo>
                  <a:cubicBezTo>
                    <a:pt x="68689" y="124193"/>
                    <a:pt x="63532" y="126486"/>
                    <a:pt x="61296" y="131027"/>
                  </a:cubicBezTo>
                  <a:lnTo>
                    <a:pt x="25044" y="204431"/>
                  </a:lnTo>
                  <a:lnTo>
                    <a:pt x="34474" y="209044"/>
                  </a:lnTo>
                  <a:lnTo>
                    <a:pt x="44113" y="205060"/>
                  </a:lnTo>
                  <a:cubicBezTo>
                    <a:pt x="33295" y="176582"/>
                    <a:pt x="25602" y="147012"/>
                    <a:pt x="21167" y="116871"/>
                  </a:cubicBezTo>
                  <a:cubicBezTo>
                    <a:pt x="20606" y="113125"/>
                    <a:pt x="18090" y="109963"/>
                    <a:pt x="14567" y="108576"/>
                  </a:cubicBezTo>
                  <a:cubicBezTo>
                    <a:pt x="11045" y="107190"/>
                    <a:pt x="7051" y="107789"/>
                    <a:pt x="4090" y="110149"/>
                  </a:cubicBezTo>
                  <a:cubicBezTo>
                    <a:pt x="1129" y="112509"/>
                    <a:pt x="-349" y="116270"/>
                    <a:pt x="212" y="120017"/>
                  </a:cubicBezTo>
                  <a:cubicBezTo>
                    <a:pt x="4859" y="152006"/>
                    <a:pt x="13046" y="183377"/>
                    <a:pt x="24625" y="213554"/>
                  </a:cubicBezTo>
                  <a:cubicBezTo>
                    <a:pt x="26200" y="217353"/>
                    <a:pt x="29849" y="219880"/>
                    <a:pt x="33957" y="220015"/>
                  </a:cubicBezTo>
                  <a:cubicBezTo>
                    <a:pt x="38065" y="220151"/>
                    <a:pt x="41872" y="217870"/>
                    <a:pt x="43694" y="214183"/>
                  </a:cubicBezTo>
                  <a:lnTo>
                    <a:pt x="76069" y="148749"/>
                  </a:lnTo>
                  <a:lnTo>
                    <a:pt x="138934" y="166891"/>
                  </a:lnTo>
                  <a:cubicBezTo>
                    <a:pt x="143303" y="168136"/>
                    <a:pt x="147976" y="166423"/>
                    <a:pt x="150506" y="162647"/>
                  </a:cubicBezTo>
                  <a:cubicBezTo>
                    <a:pt x="153037" y="158872"/>
                    <a:pt x="152848" y="153895"/>
                    <a:pt x="150041" y="150322"/>
                  </a:cubicBezTo>
                  <a:cubicBezTo>
                    <a:pt x="133486" y="129350"/>
                    <a:pt x="122799" y="94011"/>
                    <a:pt x="117141" y="64125"/>
                  </a:cubicBezTo>
                  <a:cubicBezTo>
                    <a:pt x="114312" y="49130"/>
                    <a:pt x="112531" y="35603"/>
                    <a:pt x="111483" y="25745"/>
                  </a:cubicBezTo>
                  <a:cubicBezTo>
                    <a:pt x="111483" y="20817"/>
                    <a:pt x="110645" y="16937"/>
                    <a:pt x="110436" y="14211"/>
                  </a:cubicBezTo>
                  <a:cubicBezTo>
                    <a:pt x="110226" y="11485"/>
                    <a:pt x="110436" y="11799"/>
                    <a:pt x="110436" y="11064"/>
                  </a:cubicBezTo>
                  <a:lnTo>
                    <a:pt x="110436" y="10016"/>
                  </a:lnTo>
                  <a:cubicBezTo>
                    <a:pt x="110249" y="6270"/>
                    <a:pt x="108078" y="2908"/>
                    <a:pt x="104743" y="1197"/>
                  </a:cubicBezTo>
                  <a:cubicBezTo>
                    <a:pt x="101408" y="-514"/>
                    <a:pt x="97414" y="-314"/>
                    <a:pt x="94266" y="1721"/>
                  </a:cubicBezTo>
                  <a:cubicBezTo>
                    <a:pt x="91118" y="3757"/>
                    <a:pt x="89293" y="7318"/>
                    <a:pt x="89481" y="11064"/>
                  </a:cubicBezTo>
                  <a:lnTo>
                    <a:pt x="89690" y="113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824775B-1859-0765-847D-0A9867A332B0}"/>
                </a:ext>
              </a:extLst>
            </p:cNvPr>
            <p:cNvSpPr/>
            <p:nvPr/>
          </p:nvSpPr>
          <p:spPr>
            <a:xfrm>
              <a:off x="10801979" y="1494413"/>
              <a:ext cx="20955" cy="52431"/>
            </a:xfrm>
            <a:custGeom>
              <a:avLst/>
              <a:gdLst>
                <a:gd name="connsiteX0" fmla="*/ 95 w 20955"/>
                <a:gd name="connsiteY0" fmla="*/ 10527 h 52431"/>
                <a:gd name="connsiteX1" fmla="*/ 95 w 20955"/>
                <a:gd name="connsiteY1" fmla="*/ 41986 h 52431"/>
                <a:gd name="connsiteX2" fmla="*/ 10573 w 20955"/>
                <a:gd name="connsiteY2" fmla="*/ 52472 h 52431"/>
                <a:gd name="connsiteX3" fmla="*/ 21050 w 20955"/>
                <a:gd name="connsiteY3" fmla="*/ 41986 h 52431"/>
                <a:gd name="connsiteX4" fmla="*/ 21050 w 20955"/>
                <a:gd name="connsiteY4" fmla="*/ 10527 h 52431"/>
                <a:gd name="connsiteX5" fmla="*/ 10573 w 20955"/>
                <a:gd name="connsiteY5" fmla="*/ 41 h 52431"/>
                <a:gd name="connsiteX6" fmla="*/ 95 w 20955"/>
                <a:gd name="connsiteY6" fmla="*/ 10527 h 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52431">
                  <a:moveTo>
                    <a:pt x="95" y="10527"/>
                  </a:moveTo>
                  <a:lnTo>
                    <a:pt x="95" y="41986"/>
                  </a:lnTo>
                  <a:cubicBezTo>
                    <a:pt x="95" y="47777"/>
                    <a:pt x="4786" y="52472"/>
                    <a:pt x="10573" y="52472"/>
                  </a:cubicBezTo>
                  <a:cubicBezTo>
                    <a:pt x="16359" y="52472"/>
                    <a:pt x="21050" y="47777"/>
                    <a:pt x="21050" y="41986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0E6E74A-F786-FC22-0302-CA0448C8381D}"/>
                </a:ext>
              </a:extLst>
            </p:cNvPr>
            <p:cNvSpPr/>
            <p:nvPr/>
          </p:nvSpPr>
          <p:spPr>
            <a:xfrm>
              <a:off x="10285229" y="1796751"/>
              <a:ext cx="293388" cy="293636"/>
            </a:xfrm>
            <a:custGeom>
              <a:avLst/>
              <a:gdLst>
                <a:gd name="connsiteX0" fmla="*/ 95 w 293388"/>
                <a:gd name="connsiteY0" fmla="*/ 146933 h 293636"/>
                <a:gd name="connsiteX1" fmla="*/ 121387 w 293388"/>
                <a:gd name="connsiteY1" fmla="*/ 291447 h 293636"/>
                <a:gd name="connsiteX2" fmla="*/ 284647 w 293388"/>
                <a:gd name="connsiteY2" fmla="*/ 196989 h 293636"/>
                <a:gd name="connsiteX3" fmla="*/ 220049 w 293388"/>
                <a:gd name="connsiteY3" fmla="*/ 19675 h 293636"/>
                <a:gd name="connsiteX4" fmla="*/ 34356 w 293388"/>
                <a:gd name="connsiteY4" fmla="*/ 52557 h 293636"/>
                <a:gd name="connsiteX5" fmla="*/ 35614 w 293388"/>
                <a:gd name="connsiteY5" fmla="*/ 67342 h 293636"/>
                <a:gd name="connsiteX6" fmla="*/ 50387 w 293388"/>
                <a:gd name="connsiteY6" fmla="*/ 66084 h 293636"/>
                <a:gd name="connsiteX7" fmla="*/ 209554 w 293388"/>
                <a:gd name="connsiteY7" fmla="*/ 37847 h 293636"/>
                <a:gd name="connsiteX8" fmla="*/ 264958 w 293388"/>
                <a:gd name="connsiteY8" fmla="*/ 189830 h 293636"/>
                <a:gd name="connsiteX9" fmla="*/ 125019 w 293388"/>
                <a:gd name="connsiteY9" fmla="*/ 270812 h 293636"/>
                <a:gd name="connsiteX10" fmla="*/ 21050 w 293388"/>
                <a:gd name="connsiteY10" fmla="*/ 146933 h 293636"/>
                <a:gd name="connsiteX11" fmla="*/ 10573 w 293388"/>
                <a:gd name="connsiteY11" fmla="*/ 136447 h 293636"/>
                <a:gd name="connsiteX12" fmla="*/ 95 w 293388"/>
                <a:gd name="connsiteY12" fmla="*/ 146933 h 2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88" h="293636">
                  <a:moveTo>
                    <a:pt x="95" y="146933"/>
                  </a:moveTo>
                  <a:cubicBezTo>
                    <a:pt x="133" y="218178"/>
                    <a:pt x="51276" y="279114"/>
                    <a:pt x="121387" y="291447"/>
                  </a:cubicBezTo>
                  <a:cubicBezTo>
                    <a:pt x="191499" y="303781"/>
                    <a:pt x="260337" y="263952"/>
                    <a:pt x="284647" y="196989"/>
                  </a:cubicBezTo>
                  <a:cubicBezTo>
                    <a:pt x="308956" y="130026"/>
                    <a:pt x="281719" y="55261"/>
                    <a:pt x="220049" y="19675"/>
                  </a:cubicBezTo>
                  <a:cubicBezTo>
                    <a:pt x="158379" y="-15913"/>
                    <a:pt x="80081" y="-2047"/>
                    <a:pt x="34356" y="52557"/>
                  </a:cubicBezTo>
                  <a:cubicBezTo>
                    <a:pt x="30624" y="56988"/>
                    <a:pt x="31187" y="63607"/>
                    <a:pt x="35614" y="67342"/>
                  </a:cubicBezTo>
                  <a:cubicBezTo>
                    <a:pt x="40040" y="71078"/>
                    <a:pt x="46655" y="70514"/>
                    <a:pt x="50387" y="66084"/>
                  </a:cubicBezTo>
                  <a:cubicBezTo>
                    <a:pt x="89566" y="19262"/>
                    <a:pt x="156681" y="7355"/>
                    <a:pt x="209554" y="37847"/>
                  </a:cubicBezTo>
                  <a:cubicBezTo>
                    <a:pt x="262426" y="68339"/>
                    <a:pt x="285788" y="132425"/>
                    <a:pt x="264958" y="189830"/>
                  </a:cubicBezTo>
                  <a:cubicBezTo>
                    <a:pt x="244128" y="247234"/>
                    <a:pt x="185121" y="281382"/>
                    <a:pt x="125019" y="270812"/>
                  </a:cubicBezTo>
                  <a:cubicBezTo>
                    <a:pt x="64918" y="260242"/>
                    <a:pt x="21078" y="208006"/>
                    <a:pt x="21050" y="146933"/>
                  </a:cubicBezTo>
                  <a:cubicBezTo>
                    <a:pt x="21050" y="141142"/>
                    <a:pt x="16359" y="136447"/>
                    <a:pt x="10573" y="136447"/>
                  </a:cubicBezTo>
                  <a:cubicBezTo>
                    <a:pt x="4786" y="136447"/>
                    <a:pt x="95" y="141142"/>
                    <a:pt x="95" y="146933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71B9F36-151F-B9C8-D3B2-0FD0D8F02C35}"/>
                </a:ext>
              </a:extLst>
            </p:cNvPr>
            <p:cNvSpPr/>
            <p:nvPr/>
          </p:nvSpPr>
          <p:spPr>
            <a:xfrm>
              <a:off x="10669835" y="2178168"/>
              <a:ext cx="293392" cy="293645"/>
            </a:xfrm>
            <a:custGeom>
              <a:avLst/>
              <a:gdLst>
                <a:gd name="connsiteX0" fmla="*/ 276514 w 293392"/>
                <a:gd name="connsiteY0" fmla="*/ 78320 h 293645"/>
                <a:gd name="connsiteX1" fmla="*/ 94536 w 293392"/>
                <a:gd name="connsiteY1" fmla="*/ 9700 h 293645"/>
                <a:gd name="connsiteX2" fmla="*/ 4421 w 293392"/>
                <a:gd name="connsiteY2" fmla="*/ 182173 h 293645"/>
                <a:gd name="connsiteX3" fmla="*/ 164553 w 293392"/>
                <a:gd name="connsiteY3" fmla="*/ 292596 h 293645"/>
                <a:gd name="connsiteX4" fmla="*/ 293487 w 293392"/>
                <a:gd name="connsiteY4" fmla="*/ 146902 h 293645"/>
                <a:gd name="connsiteX5" fmla="*/ 283010 w 293392"/>
                <a:gd name="connsiteY5" fmla="*/ 136415 h 293645"/>
                <a:gd name="connsiteX6" fmla="*/ 272532 w 293392"/>
                <a:gd name="connsiteY6" fmla="*/ 146902 h 293645"/>
                <a:gd name="connsiteX7" fmla="*/ 162013 w 293392"/>
                <a:gd name="connsiteY7" fmla="*/ 271765 h 293645"/>
                <a:gd name="connsiteX8" fmla="*/ 24762 w 293392"/>
                <a:gd name="connsiteY8" fmla="*/ 177125 h 293645"/>
                <a:gd name="connsiteX9" fmla="*/ 101983 w 293392"/>
                <a:gd name="connsiteY9" fmla="*/ 29291 h 293645"/>
                <a:gd name="connsiteX10" fmla="*/ 257969 w 293392"/>
                <a:gd name="connsiteY10" fmla="*/ 88073 h 293645"/>
                <a:gd name="connsiteX11" fmla="*/ 272166 w 293392"/>
                <a:gd name="connsiteY11" fmla="*/ 92425 h 293645"/>
                <a:gd name="connsiteX12" fmla="*/ 276514 w 293392"/>
                <a:gd name="connsiteY12" fmla="*/ 78215 h 293645"/>
                <a:gd name="connsiteX13" fmla="*/ 276514 w 293392"/>
                <a:gd name="connsiteY13" fmla="*/ 78320 h 29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2" h="293645">
                  <a:moveTo>
                    <a:pt x="276514" y="78320"/>
                  </a:moveTo>
                  <a:cubicBezTo>
                    <a:pt x="241896" y="12709"/>
                    <a:pt x="163805" y="-16737"/>
                    <a:pt x="94536" y="9700"/>
                  </a:cubicBezTo>
                  <a:cubicBezTo>
                    <a:pt x="25265" y="36139"/>
                    <a:pt x="-13404" y="110149"/>
                    <a:pt x="4421" y="182173"/>
                  </a:cubicBezTo>
                  <a:cubicBezTo>
                    <a:pt x="22246" y="254192"/>
                    <a:pt x="90962" y="301578"/>
                    <a:pt x="164553" y="292596"/>
                  </a:cubicBezTo>
                  <a:cubicBezTo>
                    <a:pt x="238144" y="283624"/>
                    <a:pt x="293473" y="221102"/>
                    <a:pt x="293487" y="146902"/>
                  </a:cubicBezTo>
                  <a:cubicBezTo>
                    <a:pt x="293487" y="141111"/>
                    <a:pt x="288796" y="136415"/>
                    <a:pt x="283010" y="136415"/>
                  </a:cubicBezTo>
                  <a:cubicBezTo>
                    <a:pt x="277223" y="136415"/>
                    <a:pt x="272532" y="141111"/>
                    <a:pt x="272532" y="146902"/>
                  </a:cubicBezTo>
                  <a:cubicBezTo>
                    <a:pt x="272511" y="210491"/>
                    <a:pt x="225086" y="264079"/>
                    <a:pt x="162013" y="271765"/>
                  </a:cubicBezTo>
                  <a:cubicBezTo>
                    <a:pt x="98939" y="279461"/>
                    <a:pt x="40044" y="238847"/>
                    <a:pt x="24762" y="177125"/>
                  </a:cubicBezTo>
                  <a:cubicBezTo>
                    <a:pt x="9481" y="115396"/>
                    <a:pt x="42617" y="51960"/>
                    <a:pt x="101983" y="29291"/>
                  </a:cubicBezTo>
                  <a:cubicBezTo>
                    <a:pt x="161350" y="6622"/>
                    <a:pt x="228284" y="31846"/>
                    <a:pt x="257969" y="88073"/>
                  </a:cubicBezTo>
                  <a:cubicBezTo>
                    <a:pt x="260688" y="93198"/>
                    <a:pt x="267045" y="95147"/>
                    <a:pt x="272166" y="92425"/>
                  </a:cubicBezTo>
                  <a:cubicBezTo>
                    <a:pt x="277286" y="89703"/>
                    <a:pt x="279233" y="83341"/>
                    <a:pt x="276514" y="78215"/>
                  </a:cubicBezTo>
                  <a:lnTo>
                    <a:pt x="276514" y="7832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EE3E1C7-ECF5-5937-58C7-951C6C51B528}"/>
                </a:ext>
              </a:extLst>
            </p:cNvPr>
            <p:cNvSpPr/>
            <p:nvPr/>
          </p:nvSpPr>
          <p:spPr>
            <a:xfrm>
              <a:off x="10735551" y="2243654"/>
              <a:ext cx="91782" cy="91861"/>
            </a:xfrm>
            <a:custGeom>
              <a:avLst/>
              <a:gdLst>
                <a:gd name="connsiteX0" fmla="*/ 81400 w 91782"/>
                <a:gd name="connsiteY0" fmla="*/ 41 h 91861"/>
                <a:gd name="connsiteX1" fmla="*/ 95 w 91782"/>
                <a:gd name="connsiteY1" fmla="*/ 81416 h 91861"/>
                <a:gd name="connsiteX2" fmla="*/ 10572 w 91782"/>
                <a:gd name="connsiteY2" fmla="*/ 91903 h 91861"/>
                <a:gd name="connsiteX3" fmla="*/ 21050 w 91782"/>
                <a:gd name="connsiteY3" fmla="*/ 81416 h 91861"/>
                <a:gd name="connsiteX4" fmla="*/ 81400 w 91782"/>
                <a:gd name="connsiteY4" fmla="*/ 21014 h 91861"/>
                <a:gd name="connsiteX5" fmla="*/ 91878 w 91782"/>
                <a:gd name="connsiteY5" fmla="*/ 10528 h 91861"/>
                <a:gd name="connsiteX6" fmla="*/ 81400 w 91782"/>
                <a:gd name="connsiteY6" fmla="*/ 41 h 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82" h="91861">
                  <a:moveTo>
                    <a:pt x="81400" y="41"/>
                  </a:moveTo>
                  <a:cubicBezTo>
                    <a:pt x="36521" y="99"/>
                    <a:pt x="153" y="36497"/>
                    <a:pt x="95" y="81416"/>
                  </a:cubicBezTo>
                  <a:cubicBezTo>
                    <a:pt x="95" y="87207"/>
                    <a:pt x="4786" y="91903"/>
                    <a:pt x="10572" y="91903"/>
                  </a:cubicBezTo>
                  <a:cubicBezTo>
                    <a:pt x="16359" y="91903"/>
                    <a:pt x="21050" y="87207"/>
                    <a:pt x="21050" y="81416"/>
                  </a:cubicBezTo>
                  <a:cubicBezTo>
                    <a:pt x="21050" y="48057"/>
                    <a:pt x="48070" y="21014"/>
                    <a:pt x="81400" y="21014"/>
                  </a:cubicBezTo>
                  <a:cubicBezTo>
                    <a:pt x="87187" y="21014"/>
                    <a:pt x="91878" y="16319"/>
                    <a:pt x="91878" y="10528"/>
                  </a:cubicBezTo>
                  <a:cubicBezTo>
                    <a:pt x="91878" y="4736"/>
                    <a:pt x="87187" y="41"/>
                    <a:pt x="81400" y="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490B12B-DCAB-B3E5-3DD4-A29E153E3BF2}"/>
                </a:ext>
              </a:extLst>
            </p:cNvPr>
            <p:cNvSpPr/>
            <p:nvPr/>
          </p:nvSpPr>
          <p:spPr>
            <a:xfrm>
              <a:off x="10421331" y="1932842"/>
              <a:ext cx="91887" cy="91860"/>
            </a:xfrm>
            <a:custGeom>
              <a:avLst/>
              <a:gdLst>
                <a:gd name="connsiteX0" fmla="*/ 10677 w 91887"/>
                <a:gd name="connsiteY0" fmla="*/ 91901 h 91860"/>
                <a:gd name="connsiteX1" fmla="*/ 91983 w 91887"/>
                <a:gd name="connsiteY1" fmla="*/ 10528 h 91860"/>
                <a:gd name="connsiteX2" fmla="*/ 81505 w 91887"/>
                <a:gd name="connsiteY2" fmla="*/ 41 h 91860"/>
                <a:gd name="connsiteX3" fmla="*/ 71028 w 91887"/>
                <a:gd name="connsiteY3" fmla="*/ 10528 h 91860"/>
                <a:gd name="connsiteX4" fmla="*/ 10573 w 91887"/>
                <a:gd name="connsiteY4" fmla="*/ 70928 h 91860"/>
                <a:gd name="connsiteX5" fmla="*/ 95 w 91887"/>
                <a:gd name="connsiteY5" fmla="*/ 81415 h 91860"/>
                <a:gd name="connsiteX6" fmla="*/ 10573 w 91887"/>
                <a:gd name="connsiteY6" fmla="*/ 91901 h 91860"/>
                <a:gd name="connsiteX7" fmla="*/ 10677 w 91887"/>
                <a:gd name="connsiteY7" fmla="*/ 91901 h 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" h="91860">
                  <a:moveTo>
                    <a:pt x="10677" y="91901"/>
                  </a:moveTo>
                  <a:cubicBezTo>
                    <a:pt x="55557" y="91843"/>
                    <a:pt x="91925" y="55445"/>
                    <a:pt x="91983" y="10528"/>
                  </a:cubicBezTo>
                  <a:cubicBezTo>
                    <a:pt x="91983" y="4736"/>
                    <a:pt x="87292" y="41"/>
                    <a:pt x="81505" y="41"/>
                  </a:cubicBezTo>
                  <a:cubicBezTo>
                    <a:pt x="75719" y="41"/>
                    <a:pt x="71028" y="4736"/>
                    <a:pt x="71028" y="10528"/>
                  </a:cubicBezTo>
                  <a:cubicBezTo>
                    <a:pt x="70970" y="43903"/>
                    <a:pt x="43920" y="70928"/>
                    <a:pt x="10573" y="70928"/>
                  </a:cubicBezTo>
                  <a:cubicBezTo>
                    <a:pt x="4786" y="70928"/>
                    <a:pt x="95" y="75623"/>
                    <a:pt x="95" y="81415"/>
                  </a:cubicBezTo>
                  <a:cubicBezTo>
                    <a:pt x="95" y="87206"/>
                    <a:pt x="4786" y="91901"/>
                    <a:pt x="10573" y="91901"/>
                  </a:cubicBezTo>
                  <a:lnTo>
                    <a:pt x="10677" y="919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BC77611-2928-894A-A6F0-65E35D0BBD65}"/>
                </a:ext>
              </a:extLst>
            </p:cNvPr>
            <p:cNvSpPr/>
            <p:nvPr/>
          </p:nvSpPr>
          <p:spPr>
            <a:xfrm>
              <a:off x="11034160" y="1796785"/>
              <a:ext cx="293391" cy="293647"/>
            </a:xfrm>
            <a:custGeom>
              <a:avLst/>
              <a:gdLst>
                <a:gd name="connsiteX0" fmla="*/ 18640 w 293391"/>
                <a:gd name="connsiteY0" fmla="*/ 218310 h 293647"/>
                <a:gd name="connsiteX1" fmla="*/ 201340 w 293391"/>
                <a:gd name="connsiteY1" fmla="*/ 283133 h 293647"/>
                <a:gd name="connsiteX2" fmla="*/ 288760 w 293391"/>
                <a:gd name="connsiteY2" fmla="*/ 109980 h 293647"/>
                <a:gd name="connsiteX3" fmla="*/ 128239 w 293391"/>
                <a:gd name="connsiteY3" fmla="*/ 1229 h 293647"/>
                <a:gd name="connsiteX4" fmla="*/ 95 w 293391"/>
                <a:gd name="connsiteY4" fmla="*/ 146794 h 293647"/>
                <a:gd name="connsiteX5" fmla="*/ 10572 w 293391"/>
                <a:gd name="connsiteY5" fmla="*/ 157280 h 293647"/>
                <a:gd name="connsiteX6" fmla="*/ 21050 w 293391"/>
                <a:gd name="connsiteY6" fmla="*/ 146794 h 293647"/>
                <a:gd name="connsiteX7" fmla="*/ 130788 w 293391"/>
                <a:gd name="connsiteY7" fmla="*/ 21923 h 293647"/>
                <a:gd name="connsiteX8" fmla="*/ 268452 w 293391"/>
                <a:gd name="connsiteY8" fmla="*/ 115041 h 293647"/>
                <a:gd name="connsiteX9" fmla="*/ 193615 w 293391"/>
                <a:gd name="connsiteY9" fmla="*/ 263515 h 293647"/>
                <a:gd name="connsiteX10" fmla="*/ 36976 w 293391"/>
                <a:gd name="connsiteY10" fmla="*/ 208033 h 293647"/>
                <a:gd name="connsiteX11" fmla="*/ 22569 w 293391"/>
                <a:gd name="connsiteY11" fmla="*/ 204101 h 293647"/>
                <a:gd name="connsiteX12" fmla="*/ 18640 w 293391"/>
                <a:gd name="connsiteY12" fmla="*/ 218520 h 293647"/>
                <a:gd name="connsiteX13" fmla="*/ 18640 w 293391"/>
                <a:gd name="connsiteY13" fmla="*/ 218310 h 29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1" h="293647">
                  <a:moveTo>
                    <a:pt x="18640" y="218310"/>
                  </a:moveTo>
                  <a:cubicBezTo>
                    <a:pt x="54568" y="282849"/>
                    <a:pt x="132818" y="310614"/>
                    <a:pt x="201340" y="283133"/>
                  </a:cubicBezTo>
                  <a:cubicBezTo>
                    <a:pt x="269862" y="255654"/>
                    <a:pt x="307305" y="181491"/>
                    <a:pt x="288760" y="109980"/>
                  </a:cubicBezTo>
                  <a:cubicBezTo>
                    <a:pt x="270215" y="38469"/>
                    <a:pt x="201465" y="-8109"/>
                    <a:pt x="128239" y="1229"/>
                  </a:cubicBezTo>
                  <a:cubicBezTo>
                    <a:pt x="55012" y="10569"/>
                    <a:pt x="128" y="72915"/>
                    <a:pt x="95" y="146794"/>
                  </a:cubicBezTo>
                  <a:cubicBezTo>
                    <a:pt x="95" y="152585"/>
                    <a:pt x="4786" y="157280"/>
                    <a:pt x="10572" y="157280"/>
                  </a:cubicBezTo>
                  <a:cubicBezTo>
                    <a:pt x="16359" y="157280"/>
                    <a:pt x="21050" y="152585"/>
                    <a:pt x="21050" y="146794"/>
                  </a:cubicBezTo>
                  <a:cubicBezTo>
                    <a:pt x="21021" y="83463"/>
                    <a:pt x="68023" y="29979"/>
                    <a:pt x="130788" y="21923"/>
                  </a:cubicBezTo>
                  <a:cubicBezTo>
                    <a:pt x="193552" y="13868"/>
                    <a:pt x="252517" y="53752"/>
                    <a:pt x="268452" y="115041"/>
                  </a:cubicBezTo>
                  <a:cubicBezTo>
                    <a:pt x="284397" y="176329"/>
                    <a:pt x="252336" y="239924"/>
                    <a:pt x="193615" y="263515"/>
                  </a:cubicBezTo>
                  <a:cubicBezTo>
                    <a:pt x="134892" y="287106"/>
                    <a:pt x="67800" y="263342"/>
                    <a:pt x="36976" y="208033"/>
                  </a:cubicBezTo>
                  <a:cubicBezTo>
                    <a:pt x="34082" y="202966"/>
                    <a:pt x="27633" y="201206"/>
                    <a:pt x="22569" y="204101"/>
                  </a:cubicBezTo>
                  <a:cubicBezTo>
                    <a:pt x="17506" y="206997"/>
                    <a:pt x="15747" y="213452"/>
                    <a:pt x="18640" y="218520"/>
                  </a:cubicBezTo>
                  <a:lnTo>
                    <a:pt x="18640" y="21831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F1353BDD-D299-9EA1-36CD-A5CFB03B456B}"/>
                </a:ext>
              </a:extLst>
            </p:cNvPr>
            <p:cNvSpPr/>
            <p:nvPr/>
          </p:nvSpPr>
          <p:spPr>
            <a:xfrm>
              <a:off x="11099749" y="1933157"/>
              <a:ext cx="91049" cy="91124"/>
            </a:xfrm>
            <a:custGeom>
              <a:avLst/>
              <a:gdLst>
                <a:gd name="connsiteX0" fmla="*/ 95 w 91049"/>
                <a:gd name="connsiteY0" fmla="*/ 10527 h 91124"/>
                <a:gd name="connsiteX1" fmla="*/ 80667 w 91049"/>
                <a:gd name="connsiteY1" fmla="*/ 91166 h 91124"/>
                <a:gd name="connsiteX2" fmla="*/ 91144 w 91049"/>
                <a:gd name="connsiteY2" fmla="*/ 80680 h 91124"/>
                <a:gd name="connsiteX3" fmla="*/ 80667 w 91049"/>
                <a:gd name="connsiteY3" fmla="*/ 70194 h 91124"/>
                <a:gd name="connsiteX4" fmla="*/ 21050 w 91049"/>
                <a:gd name="connsiteY4" fmla="*/ 10527 h 91124"/>
                <a:gd name="connsiteX5" fmla="*/ 10572 w 91049"/>
                <a:gd name="connsiteY5" fmla="*/ 41 h 91124"/>
                <a:gd name="connsiteX6" fmla="*/ 95 w 91049"/>
                <a:gd name="connsiteY6" fmla="*/ 10527 h 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9" h="91124">
                  <a:moveTo>
                    <a:pt x="95" y="10527"/>
                  </a:moveTo>
                  <a:cubicBezTo>
                    <a:pt x="95" y="55063"/>
                    <a:pt x="36168" y="91166"/>
                    <a:pt x="80667" y="91166"/>
                  </a:cubicBezTo>
                  <a:cubicBezTo>
                    <a:pt x="86453" y="91166"/>
                    <a:pt x="91144" y="86471"/>
                    <a:pt x="91144" y="80680"/>
                  </a:cubicBezTo>
                  <a:cubicBezTo>
                    <a:pt x="91144" y="74888"/>
                    <a:pt x="86453" y="70194"/>
                    <a:pt x="80667" y="70194"/>
                  </a:cubicBezTo>
                  <a:cubicBezTo>
                    <a:pt x="47742" y="70194"/>
                    <a:pt x="21050" y="43480"/>
                    <a:pt x="21050" y="10527"/>
                  </a:cubicBezTo>
                  <a:cubicBezTo>
                    <a:pt x="21050" y="4736"/>
                    <a:pt x="16359" y="41"/>
                    <a:pt x="10572" y="41"/>
                  </a:cubicBezTo>
                  <a:cubicBezTo>
                    <a:pt x="4786" y="41"/>
                    <a:pt x="95" y="4736"/>
                    <a:pt x="95" y="10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AE1E1BC-C608-5CDC-4956-6A60738A438C}"/>
                </a:ext>
              </a:extLst>
            </p:cNvPr>
            <p:cNvSpPr/>
            <p:nvPr/>
          </p:nvSpPr>
          <p:spPr>
            <a:xfrm>
              <a:off x="10971610" y="2093596"/>
              <a:ext cx="78476" cy="83155"/>
            </a:xfrm>
            <a:prstGeom prst="ellipse">
              <a:avLst/>
            </a:pr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E7078E7-5893-33C6-DEED-65F871496049}"/>
                </a:ext>
              </a:extLst>
            </p:cNvPr>
            <p:cNvSpPr/>
            <p:nvPr/>
          </p:nvSpPr>
          <p:spPr>
            <a:xfrm>
              <a:off x="10997279" y="2114674"/>
              <a:ext cx="79140" cy="83798"/>
            </a:xfrm>
            <a:custGeom>
              <a:avLst/>
              <a:gdLst>
                <a:gd name="connsiteX0" fmla="*/ 68827 w 79140"/>
                <a:gd name="connsiteY0" fmla="*/ 41 h 83798"/>
                <a:gd name="connsiteX1" fmla="*/ 95 w 79140"/>
                <a:gd name="connsiteY1" fmla="*/ 76485 h 83798"/>
                <a:gd name="connsiteX2" fmla="*/ 65790 w 79140"/>
                <a:gd name="connsiteY2" fmla="*/ 66478 h 83798"/>
                <a:gd name="connsiteX3" fmla="*/ 68827 w 79140"/>
                <a:gd name="connsiteY3" fmla="*/ 41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40" h="83798">
                  <a:moveTo>
                    <a:pt x="68827" y="41"/>
                  </a:moveTo>
                  <a:cubicBezTo>
                    <a:pt x="50443" y="29261"/>
                    <a:pt x="27197" y="55116"/>
                    <a:pt x="95" y="76485"/>
                  </a:cubicBezTo>
                  <a:cubicBezTo>
                    <a:pt x="21576" y="89255"/>
                    <a:pt x="49077" y="85065"/>
                    <a:pt x="65790" y="66478"/>
                  </a:cubicBezTo>
                  <a:cubicBezTo>
                    <a:pt x="82502" y="47890"/>
                    <a:pt x="83774" y="20078"/>
                    <a:pt x="68827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5AA6DD5-8C1D-78EE-6ED2-19AB59622B6C}"/>
                </a:ext>
              </a:extLst>
            </p:cNvPr>
            <p:cNvSpPr/>
            <p:nvPr/>
          </p:nvSpPr>
          <p:spPr>
            <a:xfrm>
              <a:off x="10981563" y="2100517"/>
              <a:ext cx="84448" cy="90600"/>
            </a:xfrm>
            <a:custGeom>
              <a:avLst/>
              <a:gdLst>
                <a:gd name="connsiteX0" fmla="*/ 68618 w 84448"/>
                <a:gd name="connsiteY0" fmla="*/ 41 h 90600"/>
                <a:gd name="connsiteX1" fmla="*/ 95 w 84448"/>
                <a:gd name="connsiteY1" fmla="*/ 76276 h 90600"/>
                <a:gd name="connsiteX2" fmla="*/ 15811 w 84448"/>
                <a:gd name="connsiteY2" fmla="*/ 90642 h 90600"/>
                <a:gd name="connsiteX3" fmla="*/ 84544 w 84448"/>
                <a:gd name="connsiteY3" fmla="*/ 14198 h 90600"/>
                <a:gd name="connsiteX4" fmla="*/ 68618 w 84448"/>
                <a:gd name="connsiteY4" fmla="*/ 41 h 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8" h="90600">
                  <a:moveTo>
                    <a:pt x="68618" y="41"/>
                  </a:moveTo>
                  <a:cubicBezTo>
                    <a:pt x="50634" y="29438"/>
                    <a:pt x="27408" y="55278"/>
                    <a:pt x="95" y="76276"/>
                  </a:cubicBezTo>
                  <a:cubicBezTo>
                    <a:pt x="4296" y="82090"/>
                    <a:pt x="9646" y="86980"/>
                    <a:pt x="15811" y="90642"/>
                  </a:cubicBezTo>
                  <a:cubicBezTo>
                    <a:pt x="42914" y="69273"/>
                    <a:pt x="66159" y="43418"/>
                    <a:pt x="84544" y="14198"/>
                  </a:cubicBezTo>
                  <a:cubicBezTo>
                    <a:pt x="80259" y="8437"/>
                    <a:pt x="74839" y="3619"/>
                    <a:pt x="68618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78A7AC1-4777-DD0D-1A23-33C3558A227D}"/>
                </a:ext>
              </a:extLst>
            </p:cNvPr>
            <p:cNvSpPr/>
            <p:nvPr/>
          </p:nvSpPr>
          <p:spPr>
            <a:xfrm>
              <a:off x="10355802" y="1648036"/>
              <a:ext cx="78102" cy="95320"/>
            </a:xfrm>
            <a:custGeom>
              <a:avLst/>
              <a:gdLst>
                <a:gd name="connsiteX0" fmla="*/ 52527 w 78102"/>
                <a:gd name="connsiteY0" fmla="*/ 41 h 95320"/>
                <a:gd name="connsiteX1" fmla="*/ 2545 w 78102"/>
                <a:gd name="connsiteY1" fmla="*/ 36636 h 95320"/>
                <a:gd name="connsiteX2" fmla="*/ 22352 w 78102"/>
                <a:gd name="connsiteY2" fmla="*/ 95361 h 95320"/>
                <a:gd name="connsiteX3" fmla="*/ 78197 w 78102"/>
                <a:gd name="connsiteY3" fmla="*/ 6752 h 95320"/>
                <a:gd name="connsiteX4" fmla="*/ 52527 w 78102"/>
                <a:gd name="connsiteY4" fmla="*/ 41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2" h="95320">
                  <a:moveTo>
                    <a:pt x="52527" y="41"/>
                  </a:moveTo>
                  <a:cubicBezTo>
                    <a:pt x="29675" y="23"/>
                    <a:pt x="9448" y="14833"/>
                    <a:pt x="2545" y="36636"/>
                  </a:cubicBezTo>
                  <a:cubicBezTo>
                    <a:pt x="-4357" y="58440"/>
                    <a:pt x="3659" y="82205"/>
                    <a:pt x="22352" y="95361"/>
                  </a:cubicBezTo>
                  <a:cubicBezTo>
                    <a:pt x="37698" y="63883"/>
                    <a:pt x="56423" y="34172"/>
                    <a:pt x="78197" y="6752"/>
                  </a:cubicBezTo>
                  <a:cubicBezTo>
                    <a:pt x="70358" y="2348"/>
                    <a:pt x="61518" y="37"/>
                    <a:pt x="52527" y="41"/>
                  </a:cubicBezTo>
                </a:path>
              </a:pathLst>
            </a:cu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028BD1B-4108-8B1C-B5E8-739377DCF2A5}"/>
                </a:ext>
              </a:extLst>
            </p:cNvPr>
            <p:cNvSpPr/>
            <p:nvPr/>
          </p:nvSpPr>
          <p:spPr>
            <a:xfrm>
              <a:off x="10397023" y="1668484"/>
              <a:ext cx="63252" cy="84403"/>
            </a:xfrm>
            <a:custGeom>
              <a:avLst/>
              <a:gdLst>
                <a:gd name="connsiteX0" fmla="*/ 52482 w 63252"/>
                <a:gd name="connsiteY0" fmla="*/ 41 h 84403"/>
                <a:gd name="connsiteX1" fmla="*/ 95 w 63252"/>
                <a:gd name="connsiteY1" fmla="*/ 83302 h 84403"/>
                <a:gd name="connsiteX2" fmla="*/ 55290 w 63252"/>
                <a:gd name="connsiteY2" fmla="*/ 59949 h 84403"/>
                <a:gd name="connsiteX3" fmla="*/ 52482 w 63252"/>
                <a:gd name="connsiteY3" fmla="*/ 41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52" h="84403">
                  <a:moveTo>
                    <a:pt x="52482" y="41"/>
                  </a:moveTo>
                  <a:cubicBezTo>
                    <a:pt x="32105" y="25846"/>
                    <a:pt x="14543" y="53759"/>
                    <a:pt x="95" y="83302"/>
                  </a:cubicBezTo>
                  <a:cubicBezTo>
                    <a:pt x="21564" y="87858"/>
                    <a:pt x="43596" y="78537"/>
                    <a:pt x="55290" y="59949"/>
                  </a:cubicBezTo>
                  <a:cubicBezTo>
                    <a:pt x="66985" y="41363"/>
                    <a:pt x="65864" y="17451"/>
                    <a:pt x="52482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760DC7A-5AC0-6C1F-7004-91F297C811D3}"/>
                </a:ext>
              </a:extLst>
            </p:cNvPr>
            <p:cNvSpPr/>
            <p:nvPr/>
          </p:nvSpPr>
          <p:spPr>
            <a:xfrm>
              <a:off x="10377745" y="1654747"/>
              <a:ext cx="71561" cy="96997"/>
            </a:xfrm>
            <a:custGeom>
              <a:avLst/>
              <a:gdLst>
                <a:gd name="connsiteX0" fmla="*/ 55940 w 71561"/>
                <a:gd name="connsiteY0" fmla="*/ 41 h 96997"/>
                <a:gd name="connsiteX1" fmla="*/ 95 w 71561"/>
                <a:gd name="connsiteY1" fmla="*/ 88650 h 96997"/>
                <a:gd name="connsiteX2" fmla="*/ 19269 w 71561"/>
                <a:gd name="connsiteY2" fmla="*/ 97039 h 96997"/>
                <a:gd name="connsiteX3" fmla="*/ 71656 w 71561"/>
                <a:gd name="connsiteY3" fmla="*/ 13778 h 96997"/>
                <a:gd name="connsiteX4" fmla="*/ 55835 w 71561"/>
                <a:gd name="connsiteY4" fmla="*/ 41 h 9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61" h="96997">
                  <a:moveTo>
                    <a:pt x="55940" y="41"/>
                  </a:moveTo>
                  <a:cubicBezTo>
                    <a:pt x="34166" y="27461"/>
                    <a:pt x="15441" y="57172"/>
                    <a:pt x="95" y="88650"/>
                  </a:cubicBezTo>
                  <a:cubicBezTo>
                    <a:pt x="5858" y="92708"/>
                    <a:pt x="12378" y="95562"/>
                    <a:pt x="19269" y="97039"/>
                  </a:cubicBezTo>
                  <a:cubicBezTo>
                    <a:pt x="33716" y="67496"/>
                    <a:pt x="51279" y="39583"/>
                    <a:pt x="71656" y="13778"/>
                  </a:cubicBezTo>
                  <a:cubicBezTo>
                    <a:pt x="67361" y="8180"/>
                    <a:pt x="61979" y="3507"/>
                    <a:pt x="55835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6" name="矩形: 圆角 365">
            <a:extLst>
              <a:ext uri="{FF2B5EF4-FFF2-40B4-BE49-F238E27FC236}">
                <a16:creationId xmlns:a16="http://schemas.microsoft.com/office/drawing/2014/main" id="{19EFED03-D174-75DE-0979-B695FC2B09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05074" y="2090656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367" name="矩形: 圆角 366">
            <a:extLst>
              <a:ext uri="{FF2B5EF4-FFF2-40B4-BE49-F238E27FC236}">
                <a16:creationId xmlns:a16="http://schemas.microsoft.com/office/drawing/2014/main" id="{6477DB09-3647-7405-4630-CA1DC70B834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10418" y="1995826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808F009-EC13-80B4-461D-A6F2555419AD}"/>
              </a:ext>
            </a:extLst>
          </p:cNvPr>
          <p:cNvGrpSpPr/>
          <p:nvPr/>
        </p:nvGrpSpPr>
        <p:grpSpPr>
          <a:xfrm>
            <a:off x="8153377" y="2155535"/>
            <a:ext cx="646425" cy="138285"/>
            <a:chOff x="8153377" y="2155535"/>
            <a:chExt cx="646425" cy="138285"/>
          </a:xfrm>
        </p:grpSpPr>
        <p:sp>
          <p:nvSpPr>
            <p:cNvPr id="368" name="椭圆 367">
              <a:extLst>
                <a:ext uri="{FF2B5EF4-FFF2-40B4-BE49-F238E27FC236}">
                  <a16:creationId xmlns:a16="http://schemas.microsoft.com/office/drawing/2014/main" id="{8AFDAFFA-FDC7-634A-5673-C7B31D74C9C7}"/>
                </a:ext>
              </a:extLst>
            </p:cNvPr>
            <p:cNvSpPr/>
            <p:nvPr/>
          </p:nvSpPr>
          <p:spPr>
            <a:xfrm>
              <a:off x="8153377" y="2155535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69" name="椭圆 368">
              <a:extLst>
                <a:ext uri="{FF2B5EF4-FFF2-40B4-BE49-F238E27FC236}">
                  <a16:creationId xmlns:a16="http://schemas.microsoft.com/office/drawing/2014/main" id="{B894962D-BED2-5E21-9849-7D99FC7AFCFA}"/>
                </a:ext>
              </a:extLst>
            </p:cNvPr>
            <p:cNvSpPr/>
            <p:nvPr/>
          </p:nvSpPr>
          <p:spPr>
            <a:xfrm>
              <a:off x="8407447" y="2155535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70" name="椭圆 369">
              <a:extLst>
                <a:ext uri="{FF2B5EF4-FFF2-40B4-BE49-F238E27FC236}">
                  <a16:creationId xmlns:a16="http://schemas.microsoft.com/office/drawing/2014/main" id="{BE84E1F6-C4F8-BC4D-99CC-4634C17B3208}"/>
                </a:ext>
              </a:extLst>
            </p:cNvPr>
            <p:cNvSpPr/>
            <p:nvPr/>
          </p:nvSpPr>
          <p:spPr>
            <a:xfrm>
              <a:off x="8661517" y="2155535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371" name="文本框 370">
            <a:extLst>
              <a:ext uri="{FF2B5EF4-FFF2-40B4-BE49-F238E27FC236}">
                <a16:creationId xmlns:a16="http://schemas.microsoft.com/office/drawing/2014/main" id="{DB52B686-EF41-C8BE-6F98-D2A25F5D00F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058904" y="2358700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活动时间</a:t>
            </a:r>
            <a:endParaRPr lang="zh-CN" altLang="en-US" sz="2800" b="0" dirty="0">
              <a:ln w="11460">
                <a:solidFill>
                  <a:schemeClr val="tx1"/>
                </a:solidFill>
              </a:ln>
              <a:effectLst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2" name="文本框 371">
            <a:extLst>
              <a:ext uri="{FF2B5EF4-FFF2-40B4-BE49-F238E27FC236}">
                <a16:creationId xmlns:a16="http://schemas.microsoft.com/office/drawing/2014/main" id="{00F0AA85-A984-7C62-A63B-3A14C4272204}"/>
              </a:ext>
            </a:extLst>
          </p:cNvPr>
          <p:cNvSpPr txBox="1"/>
          <p:nvPr/>
        </p:nvSpPr>
        <p:spPr>
          <a:xfrm>
            <a:off x="8153376" y="2936702"/>
            <a:ext cx="294795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20XX</a:t>
            </a:r>
            <a:r>
              <a:rPr lang="zh-CN" altLang="en-US" sz="1600" b="1" dirty="0">
                <a:cs typeface="+mn-ea"/>
                <a:sym typeface="+mn-lt"/>
              </a:rPr>
              <a:t>年</a:t>
            </a:r>
            <a:r>
              <a:rPr lang="en-US" altLang="zh-CN" sz="1600" b="1" dirty="0">
                <a:cs typeface="+mn-ea"/>
                <a:sym typeface="+mn-lt"/>
              </a:rPr>
              <a:t>XX</a:t>
            </a:r>
            <a:r>
              <a:rPr lang="zh-CN" altLang="en-US" sz="1600" b="1" dirty="0">
                <a:cs typeface="+mn-ea"/>
                <a:sym typeface="+mn-lt"/>
              </a:rPr>
              <a:t>月</a:t>
            </a:r>
            <a:r>
              <a:rPr lang="en-US" altLang="zh-CN" sz="1600" b="1" dirty="0">
                <a:cs typeface="+mn-ea"/>
                <a:sym typeface="+mn-lt"/>
              </a:rPr>
              <a:t>XX</a:t>
            </a:r>
            <a:r>
              <a:rPr lang="zh-CN" altLang="en-US" sz="1600" b="1" dirty="0">
                <a:cs typeface="+mn-ea"/>
                <a:sym typeface="+mn-lt"/>
              </a:rPr>
              <a:t>日下午</a:t>
            </a:r>
            <a:r>
              <a:rPr lang="en-US" altLang="zh-CN" sz="1600" b="1" dirty="0">
                <a:cs typeface="+mn-ea"/>
                <a:sym typeface="+mn-lt"/>
              </a:rPr>
              <a:t>15</a:t>
            </a:r>
            <a:r>
              <a:rPr lang="zh-CN" altLang="en-US" sz="1600" b="1" dirty="0">
                <a:cs typeface="+mn-ea"/>
                <a:sym typeface="+mn-lt"/>
              </a:rPr>
              <a:t>时</a:t>
            </a:r>
          </a:p>
        </p:txBody>
      </p:sp>
      <p:sp>
        <p:nvSpPr>
          <p:cNvPr id="330" name="矩形: 圆角 329">
            <a:extLst>
              <a:ext uri="{FF2B5EF4-FFF2-40B4-BE49-F238E27FC236}">
                <a16:creationId xmlns:a16="http://schemas.microsoft.com/office/drawing/2014/main" id="{063A1704-A8A6-D444-EA38-3B8AC1DBFF5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45853" y="3953551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331" name="矩形: 圆角 330">
            <a:extLst>
              <a:ext uri="{FF2B5EF4-FFF2-40B4-BE49-F238E27FC236}">
                <a16:creationId xmlns:a16="http://schemas.microsoft.com/office/drawing/2014/main" id="{90D20645-3866-9DB9-F4CC-58918D4BCF9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51198" y="3858720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09" name="组合 508">
            <a:extLst>
              <a:ext uri="{FF2B5EF4-FFF2-40B4-BE49-F238E27FC236}">
                <a16:creationId xmlns:a16="http://schemas.microsoft.com/office/drawing/2014/main" id="{854223A4-B0F5-1F42-C85E-84E5C003C194}"/>
              </a:ext>
            </a:extLst>
          </p:cNvPr>
          <p:cNvGrpSpPr/>
          <p:nvPr/>
        </p:nvGrpSpPr>
        <p:grpSpPr>
          <a:xfrm>
            <a:off x="1194157" y="4018430"/>
            <a:ext cx="646424" cy="138285"/>
            <a:chOff x="1194157" y="4018430"/>
            <a:chExt cx="646424" cy="138285"/>
          </a:xfrm>
        </p:grpSpPr>
        <p:sp>
          <p:nvSpPr>
            <p:cNvPr id="332" name="椭圆 331">
              <a:extLst>
                <a:ext uri="{FF2B5EF4-FFF2-40B4-BE49-F238E27FC236}">
                  <a16:creationId xmlns:a16="http://schemas.microsoft.com/office/drawing/2014/main" id="{9D0A5604-9B38-B0AD-5719-8BC00CB8BF80}"/>
                </a:ext>
              </a:extLst>
            </p:cNvPr>
            <p:cNvSpPr/>
            <p:nvPr/>
          </p:nvSpPr>
          <p:spPr>
            <a:xfrm>
              <a:off x="1194157" y="4018430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C3228B79-00F1-3FDF-A636-730E79DBE8DC}"/>
                </a:ext>
              </a:extLst>
            </p:cNvPr>
            <p:cNvSpPr/>
            <p:nvPr/>
          </p:nvSpPr>
          <p:spPr>
            <a:xfrm>
              <a:off x="1448227" y="4018430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DE9C8C44-1057-1CCC-CB9D-CAC11D9A3E66}"/>
                </a:ext>
              </a:extLst>
            </p:cNvPr>
            <p:cNvSpPr/>
            <p:nvPr/>
          </p:nvSpPr>
          <p:spPr>
            <a:xfrm>
              <a:off x="1702296" y="4018430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335" name="文本框 334">
            <a:extLst>
              <a:ext uri="{FF2B5EF4-FFF2-40B4-BE49-F238E27FC236}">
                <a16:creationId xmlns:a16="http://schemas.microsoft.com/office/drawing/2014/main" id="{C1190C5E-5F7F-8EA9-7694-D9CCC5D77E2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99685" y="4221593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参会人员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645BA26F-2AB0-AAF1-FA0A-49D457FE6906}"/>
              </a:ext>
            </a:extLst>
          </p:cNvPr>
          <p:cNvSpPr txBox="1"/>
          <p:nvPr/>
        </p:nvSpPr>
        <p:spPr>
          <a:xfrm>
            <a:off x="1194157" y="4799595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支公司全体职能部门员工</a:t>
            </a:r>
          </a:p>
        </p:txBody>
      </p:sp>
      <p:grpSp>
        <p:nvGrpSpPr>
          <p:cNvPr id="61" name="图形 68">
            <a:extLst>
              <a:ext uri="{FF2B5EF4-FFF2-40B4-BE49-F238E27FC236}">
                <a16:creationId xmlns:a16="http://schemas.microsoft.com/office/drawing/2014/main" id="{7D72BF7A-F13F-E42B-A041-E712563ED93F}"/>
              </a:ext>
            </a:extLst>
          </p:cNvPr>
          <p:cNvGrpSpPr>
            <a:grpSpLocks/>
          </p:cNvGrpSpPr>
          <p:nvPr/>
        </p:nvGrpSpPr>
        <p:grpSpPr>
          <a:xfrm>
            <a:off x="3223623" y="4042340"/>
            <a:ext cx="685201" cy="573073"/>
            <a:chOff x="3223106" y="4896580"/>
            <a:chExt cx="320821" cy="253878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31E5881B-5C52-BC1F-DA05-0B28281EBBAC}"/>
                </a:ext>
              </a:extLst>
            </p:cNvPr>
            <p:cNvSpPr/>
            <p:nvPr/>
          </p:nvSpPr>
          <p:spPr>
            <a:xfrm>
              <a:off x="3257408" y="4900797"/>
              <a:ext cx="63032" cy="55140"/>
            </a:xfrm>
            <a:custGeom>
              <a:avLst/>
              <a:gdLst>
                <a:gd name="connsiteX0" fmla="*/ 76 w 63032"/>
                <a:gd name="connsiteY0" fmla="*/ 10741 h 55140"/>
                <a:gd name="connsiteX1" fmla="*/ 24724 w 63032"/>
                <a:gd name="connsiteY1" fmla="*/ 45252 h 55140"/>
                <a:gd name="connsiteX2" fmla="*/ 56710 w 63032"/>
                <a:gd name="connsiteY2" fmla="*/ 55181 h 55140"/>
                <a:gd name="connsiteX3" fmla="*/ 63108 w 63032"/>
                <a:gd name="connsiteY3" fmla="*/ 3929 h 55140"/>
                <a:gd name="connsiteX4" fmla="*/ 76 w 63032"/>
                <a:gd name="connsiteY4" fmla="*/ 10741 h 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2" h="55140">
                  <a:moveTo>
                    <a:pt x="76" y="10741"/>
                  </a:moveTo>
                  <a:lnTo>
                    <a:pt x="24724" y="45252"/>
                  </a:lnTo>
                  <a:cubicBezTo>
                    <a:pt x="24724" y="45252"/>
                    <a:pt x="45973" y="37524"/>
                    <a:pt x="56710" y="55181"/>
                  </a:cubicBezTo>
                  <a:lnTo>
                    <a:pt x="63108" y="3929"/>
                  </a:lnTo>
                  <a:cubicBezTo>
                    <a:pt x="63108" y="3929"/>
                    <a:pt x="25416" y="-8353"/>
                    <a:pt x="76" y="107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D5355A49-DC82-3A32-74BA-97D5AA7C5C15}"/>
                </a:ext>
              </a:extLst>
            </p:cNvPr>
            <p:cNvSpPr/>
            <p:nvPr/>
          </p:nvSpPr>
          <p:spPr>
            <a:xfrm>
              <a:off x="3226638" y="4971616"/>
              <a:ext cx="58295" cy="52148"/>
            </a:xfrm>
            <a:custGeom>
              <a:avLst/>
              <a:gdLst>
                <a:gd name="connsiteX0" fmla="*/ 76 w 58295"/>
                <a:gd name="connsiteY0" fmla="*/ 41 h 52148"/>
                <a:gd name="connsiteX1" fmla="*/ 46315 w 58295"/>
                <a:gd name="connsiteY1" fmla="*/ 7712 h 52148"/>
                <a:gd name="connsiteX2" fmla="*/ 58370 w 58295"/>
                <a:gd name="connsiteY2" fmla="*/ 26694 h 52148"/>
                <a:gd name="connsiteX3" fmla="*/ 40382 w 58295"/>
                <a:gd name="connsiteY3" fmla="*/ 51974 h 52148"/>
                <a:gd name="connsiteX4" fmla="*/ 76 w 58295"/>
                <a:gd name="connsiteY4" fmla="*/ 41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5" h="52148">
                  <a:moveTo>
                    <a:pt x="76" y="41"/>
                  </a:moveTo>
                  <a:lnTo>
                    <a:pt x="46315" y="7712"/>
                  </a:lnTo>
                  <a:cubicBezTo>
                    <a:pt x="46315" y="7712"/>
                    <a:pt x="58283" y="19358"/>
                    <a:pt x="58370" y="26694"/>
                  </a:cubicBezTo>
                  <a:cubicBezTo>
                    <a:pt x="58482" y="36119"/>
                    <a:pt x="53378" y="49368"/>
                    <a:pt x="40382" y="51974"/>
                  </a:cubicBezTo>
                  <a:cubicBezTo>
                    <a:pt x="27385" y="54581"/>
                    <a:pt x="277" y="33247"/>
                    <a:pt x="76" y="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1BF5229E-2D88-C7AA-21C5-95D0B0F7EC8C}"/>
                </a:ext>
              </a:extLst>
            </p:cNvPr>
            <p:cNvSpPr/>
            <p:nvPr/>
          </p:nvSpPr>
          <p:spPr>
            <a:xfrm>
              <a:off x="3351484" y="4939931"/>
              <a:ext cx="33039" cy="52650"/>
            </a:xfrm>
            <a:custGeom>
              <a:avLst/>
              <a:gdLst>
                <a:gd name="connsiteX0" fmla="*/ 6945 w 33039"/>
                <a:gd name="connsiteY0" fmla="*/ 41 h 52650"/>
                <a:gd name="connsiteX1" fmla="*/ 76 w 33039"/>
                <a:gd name="connsiteY1" fmla="*/ 37805 h 52650"/>
                <a:gd name="connsiteX2" fmla="*/ 19959 w 33039"/>
                <a:gd name="connsiteY2" fmla="*/ 52692 h 52650"/>
                <a:gd name="connsiteX3" fmla="*/ 33116 w 33039"/>
                <a:gd name="connsiteY3" fmla="*/ 32762 h 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9" h="52650">
                  <a:moveTo>
                    <a:pt x="6945" y="41"/>
                  </a:moveTo>
                  <a:lnTo>
                    <a:pt x="76" y="37805"/>
                  </a:lnTo>
                  <a:lnTo>
                    <a:pt x="19959" y="52692"/>
                  </a:lnTo>
                  <a:lnTo>
                    <a:pt x="33116" y="3276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583EBB05-102C-BBEF-4F8F-25F9F23DFE0F}"/>
                </a:ext>
              </a:extLst>
            </p:cNvPr>
            <p:cNvSpPr/>
            <p:nvPr/>
          </p:nvSpPr>
          <p:spPr>
            <a:xfrm>
              <a:off x="3318233" y="5044489"/>
              <a:ext cx="33940" cy="82519"/>
            </a:xfrm>
            <a:custGeom>
              <a:avLst/>
              <a:gdLst>
                <a:gd name="connsiteX0" fmla="*/ 16819 w 33940"/>
                <a:gd name="connsiteY0" fmla="*/ 41 h 82519"/>
                <a:gd name="connsiteX1" fmla="*/ 76 w 33940"/>
                <a:gd name="connsiteY1" fmla="*/ 18695 h 82519"/>
                <a:gd name="connsiteX2" fmla="*/ 10612 w 33940"/>
                <a:gd name="connsiteY2" fmla="*/ 82560 h 82519"/>
                <a:gd name="connsiteX3" fmla="*/ 34017 w 33940"/>
                <a:gd name="connsiteY3" fmla="*/ 51482 h 8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0" h="82519">
                  <a:moveTo>
                    <a:pt x="16819" y="41"/>
                  </a:moveTo>
                  <a:lnTo>
                    <a:pt x="76" y="18695"/>
                  </a:lnTo>
                  <a:lnTo>
                    <a:pt x="10612" y="82560"/>
                  </a:lnTo>
                  <a:lnTo>
                    <a:pt x="34017" y="5148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33F3D861-C847-DF30-7051-1DAD0CBC6C3D}"/>
                </a:ext>
              </a:extLst>
            </p:cNvPr>
            <p:cNvSpPr/>
            <p:nvPr/>
          </p:nvSpPr>
          <p:spPr>
            <a:xfrm>
              <a:off x="3446612" y="4900797"/>
              <a:ext cx="63033" cy="55140"/>
            </a:xfrm>
            <a:custGeom>
              <a:avLst/>
              <a:gdLst>
                <a:gd name="connsiteX0" fmla="*/ 63109 w 63033"/>
                <a:gd name="connsiteY0" fmla="*/ 10741 h 55140"/>
                <a:gd name="connsiteX1" fmla="*/ 38460 w 63033"/>
                <a:gd name="connsiteY1" fmla="*/ 45252 h 55140"/>
                <a:gd name="connsiteX2" fmla="*/ 6474 w 63033"/>
                <a:gd name="connsiteY2" fmla="*/ 55181 h 55140"/>
                <a:gd name="connsiteX3" fmla="*/ 76 w 63033"/>
                <a:gd name="connsiteY3" fmla="*/ 3929 h 55140"/>
                <a:gd name="connsiteX4" fmla="*/ 63109 w 63033"/>
                <a:gd name="connsiteY4" fmla="*/ 10741 h 5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3" h="55140">
                  <a:moveTo>
                    <a:pt x="63109" y="10741"/>
                  </a:moveTo>
                  <a:lnTo>
                    <a:pt x="38460" y="45252"/>
                  </a:lnTo>
                  <a:cubicBezTo>
                    <a:pt x="38460" y="45252"/>
                    <a:pt x="17212" y="37524"/>
                    <a:pt x="6474" y="55181"/>
                  </a:cubicBezTo>
                  <a:lnTo>
                    <a:pt x="76" y="3929"/>
                  </a:lnTo>
                  <a:cubicBezTo>
                    <a:pt x="76" y="3929"/>
                    <a:pt x="37770" y="-8353"/>
                    <a:pt x="63109" y="107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1CD6021-89AF-D1A7-E006-19F27AE431E5}"/>
                </a:ext>
              </a:extLst>
            </p:cNvPr>
            <p:cNvSpPr/>
            <p:nvPr/>
          </p:nvSpPr>
          <p:spPr>
            <a:xfrm>
              <a:off x="3482119" y="4971616"/>
              <a:ext cx="58296" cy="52148"/>
            </a:xfrm>
            <a:custGeom>
              <a:avLst/>
              <a:gdLst>
                <a:gd name="connsiteX0" fmla="*/ 58372 w 58296"/>
                <a:gd name="connsiteY0" fmla="*/ 41 h 52148"/>
                <a:gd name="connsiteX1" fmla="*/ 12134 w 58296"/>
                <a:gd name="connsiteY1" fmla="*/ 7712 h 52148"/>
                <a:gd name="connsiteX2" fmla="*/ 78 w 58296"/>
                <a:gd name="connsiteY2" fmla="*/ 26694 h 52148"/>
                <a:gd name="connsiteX3" fmla="*/ 18066 w 58296"/>
                <a:gd name="connsiteY3" fmla="*/ 51974 h 52148"/>
                <a:gd name="connsiteX4" fmla="*/ 58372 w 58296"/>
                <a:gd name="connsiteY4" fmla="*/ 41 h 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96" h="52148">
                  <a:moveTo>
                    <a:pt x="58372" y="41"/>
                  </a:moveTo>
                  <a:lnTo>
                    <a:pt x="12134" y="7712"/>
                  </a:lnTo>
                  <a:cubicBezTo>
                    <a:pt x="12134" y="7712"/>
                    <a:pt x="165" y="19358"/>
                    <a:pt x="78" y="26694"/>
                  </a:cubicBezTo>
                  <a:cubicBezTo>
                    <a:pt x="-33" y="36119"/>
                    <a:pt x="5069" y="49368"/>
                    <a:pt x="18066" y="51974"/>
                  </a:cubicBezTo>
                  <a:cubicBezTo>
                    <a:pt x="31062" y="54581"/>
                    <a:pt x="58170" y="33247"/>
                    <a:pt x="58372" y="41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323BFD5E-9826-E4E9-7446-2E621B35D8C8}"/>
                </a:ext>
              </a:extLst>
            </p:cNvPr>
            <p:cNvSpPr/>
            <p:nvPr/>
          </p:nvSpPr>
          <p:spPr>
            <a:xfrm>
              <a:off x="3382527" y="4939931"/>
              <a:ext cx="33039" cy="52650"/>
            </a:xfrm>
            <a:custGeom>
              <a:avLst/>
              <a:gdLst>
                <a:gd name="connsiteX0" fmla="*/ 26247 w 33039"/>
                <a:gd name="connsiteY0" fmla="*/ 41 h 52650"/>
                <a:gd name="connsiteX1" fmla="*/ 33116 w 33039"/>
                <a:gd name="connsiteY1" fmla="*/ 37805 h 52650"/>
                <a:gd name="connsiteX2" fmla="*/ 13232 w 33039"/>
                <a:gd name="connsiteY2" fmla="*/ 52692 h 52650"/>
                <a:gd name="connsiteX3" fmla="*/ 76 w 33039"/>
                <a:gd name="connsiteY3" fmla="*/ 32762 h 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39" h="52650">
                  <a:moveTo>
                    <a:pt x="26247" y="41"/>
                  </a:moveTo>
                  <a:lnTo>
                    <a:pt x="33116" y="37805"/>
                  </a:lnTo>
                  <a:lnTo>
                    <a:pt x="13232" y="52692"/>
                  </a:lnTo>
                  <a:lnTo>
                    <a:pt x="76" y="3276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7BEC4D81-A531-CCFC-536B-54D9CA78BAA2}"/>
                </a:ext>
              </a:extLst>
            </p:cNvPr>
            <p:cNvSpPr/>
            <p:nvPr/>
          </p:nvSpPr>
          <p:spPr>
            <a:xfrm>
              <a:off x="3414877" y="5044489"/>
              <a:ext cx="33943" cy="82519"/>
            </a:xfrm>
            <a:custGeom>
              <a:avLst/>
              <a:gdLst>
                <a:gd name="connsiteX0" fmla="*/ 17273 w 33943"/>
                <a:gd name="connsiteY0" fmla="*/ 41 h 82519"/>
                <a:gd name="connsiteX1" fmla="*/ 34019 w 33943"/>
                <a:gd name="connsiteY1" fmla="*/ 18695 h 82519"/>
                <a:gd name="connsiteX2" fmla="*/ 23481 w 33943"/>
                <a:gd name="connsiteY2" fmla="*/ 82560 h 82519"/>
                <a:gd name="connsiteX3" fmla="*/ 76 w 33943"/>
                <a:gd name="connsiteY3" fmla="*/ 51482 h 8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3" h="82519">
                  <a:moveTo>
                    <a:pt x="17273" y="41"/>
                  </a:moveTo>
                  <a:lnTo>
                    <a:pt x="34019" y="18695"/>
                  </a:lnTo>
                  <a:lnTo>
                    <a:pt x="23481" y="82560"/>
                  </a:lnTo>
                  <a:lnTo>
                    <a:pt x="76" y="51482"/>
                  </a:ln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DEFF29C-49A1-6472-8AD2-38B933A6F051}"/>
                </a:ext>
              </a:extLst>
            </p:cNvPr>
            <p:cNvSpPr/>
            <p:nvPr/>
          </p:nvSpPr>
          <p:spPr>
            <a:xfrm>
              <a:off x="3484996" y="4911497"/>
              <a:ext cx="55418" cy="67789"/>
            </a:xfrm>
            <a:custGeom>
              <a:avLst/>
              <a:gdLst>
                <a:gd name="connsiteX0" fmla="*/ 55495 w 55418"/>
                <a:gd name="connsiteY0" fmla="*/ 60160 h 67789"/>
                <a:gd name="connsiteX1" fmla="*/ 24725 w 55418"/>
                <a:gd name="connsiteY1" fmla="*/ 41 h 67789"/>
                <a:gd name="connsiteX2" fmla="*/ 76 w 55418"/>
                <a:gd name="connsiteY2" fmla="*/ 34552 h 67789"/>
                <a:gd name="connsiteX3" fmla="*/ 9257 w 55418"/>
                <a:gd name="connsiteY3" fmla="*/ 67830 h 67789"/>
                <a:gd name="connsiteX4" fmla="*/ 55495 w 55418"/>
                <a:gd name="connsiteY4" fmla="*/ 60160 h 6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" h="67789">
                  <a:moveTo>
                    <a:pt x="55495" y="60160"/>
                  </a:moveTo>
                  <a:cubicBezTo>
                    <a:pt x="54315" y="13750"/>
                    <a:pt x="24725" y="41"/>
                    <a:pt x="24725" y="41"/>
                  </a:cubicBezTo>
                  <a:lnTo>
                    <a:pt x="76" y="34552"/>
                  </a:lnTo>
                  <a:cubicBezTo>
                    <a:pt x="18381" y="47694"/>
                    <a:pt x="9257" y="67830"/>
                    <a:pt x="9257" y="67830"/>
                  </a:cubicBezTo>
                  <a:lnTo>
                    <a:pt x="55495" y="60160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4063D5A-2651-7093-7B7D-CFA4582797F4}"/>
                </a:ext>
              </a:extLst>
            </p:cNvPr>
            <p:cNvSpPr/>
            <p:nvPr/>
          </p:nvSpPr>
          <p:spPr>
            <a:xfrm>
              <a:off x="3364186" y="4982692"/>
              <a:ext cx="38649" cy="55685"/>
            </a:xfrm>
            <a:custGeom>
              <a:avLst/>
              <a:gdLst>
                <a:gd name="connsiteX0" fmla="*/ 27887 w 38649"/>
                <a:gd name="connsiteY0" fmla="*/ 41 h 55685"/>
                <a:gd name="connsiteX1" fmla="*/ 38726 w 38649"/>
                <a:gd name="connsiteY1" fmla="*/ 41 h 55685"/>
                <a:gd name="connsiteX2" fmla="*/ 38726 w 38649"/>
                <a:gd name="connsiteY2" fmla="*/ 55727 h 55685"/>
                <a:gd name="connsiteX3" fmla="*/ 27887 w 38649"/>
                <a:gd name="connsiteY3" fmla="*/ 55727 h 55685"/>
                <a:gd name="connsiteX4" fmla="*/ 10915 w 38649"/>
                <a:gd name="connsiteY4" fmla="*/ 55727 h 55685"/>
                <a:gd name="connsiteX5" fmla="*/ 76 w 38649"/>
                <a:gd name="connsiteY5" fmla="*/ 55727 h 55685"/>
                <a:gd name="connsiteX6" fmla="*/ 76 w 38649"/>
                <a:gd name="connsiteY6" fmla="*/ 41 h 55685"/>
                <a:gd name="connsiteX7" fmla="*/ 10915 w 38649"/>
                <a:gd name="connsiteY7" fmla="*/ 41 h 5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9" h="55685">
                  <a:moveTo>
                    <a:pt x="27887" y="41"/>
                  </a:moveTo>
                  <a:cubicBezTo>
                    <a:pt x="33873" y="41"/>
                    <a:pt x="38726" y="41"/>
                    <a:pt x="38726" y="41"/>
                  </a:cubicBezTo>
                  <a:lnTo>
                    <a:pt x="38726" y="55727"/>
                  </a:lnTo>
                  <a:cubicBezTo>
                    <a:pt x="38726" y="55727"/>
                    <a:pt x="33873" y="55727"/>
                    <a:pt x="27887" y="55727"/>
                  </a:cubicBezTo>
                  <a:lnTo>
                    <a:pt x="10915" y="55727"/>
                  </a:lnTo>
                  <a:cubicBezTo>
                    <a:pt x="4929" y="55727"/>
                    <a:pt x="76" y="55727"/>
                    <a:pt x="76" y="55727"/>
                  </a:cubicBezTo>
                  <a:lnTo>
                    <a:pt x="76" y="41"/>
                  </a:lnTo>
                  <a:cubicBezTo>
                    <a:pt x="76" y="41"/>
                    <a:pt x="4929" y="41"/>
                    <a:pt x="10915" y="41"/>
                  </a:cubicBezTo>
                  <a:close/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1610CF4-18B5-F250-E7FC-FC039CA91820}"/>
                </a:ext>
              </a:extLst>
            </p:cNvPr>
            <p:cNvSpPr/>
            <p:nvPr/>
          </p:nvSpPr>
          <p:spPr>
            <a:xfrm>
              <a:off x="3398719" y="4955938"/>
              <a:ext cx="79895" cy="153685"/>
            </a:xfrm>
            <a:custGeom>
              <a:avLst/>
              <a:gdLst>
                <a:gd name="connsiteX0" fmla="*/ 31195 w 79895"/>
                <a:gd name="connsiteY0" fmla="*/ 87821 h 153685"/>
                <a:gd name="connsiteX1" fmla="*/ 45117 w 79895"/>
                <a:gd name="connsiteY1" fmla="*/ 136256 h 153685"/>
                <a:gd name="connsiteX2" fmla="*/ 21432 w 79895"/>
                <a:gd name="connsiteY2" fmla="*/ 129432 h 153685"/>
                <a:gd name="connsiteX3" fmla="*/ 9453 w 79895"/>
                <a:gd name="connsiteY3" fmla="*/ 153726 h 153685"/>
                <a:gd name="connsiteX4" fmla="*/ 3683 w 79895"/>
                <a:gd name="connsiteY4" fmla="*/ 76450 h 153685"/>
                <a:gd name="connsiteX5" fmla="*/ 78328 w 79895"/>
                <a:gd name="connsiteY5" fmla="*/ 79205 h 153685"/>
                <a:gd name="connsiteX6" fmla="*/ 78141 w 79895"/>
                <a:gd name="connsiteY6" fmla="*/ 19886 h 153685"/>
                <a:gd name="connsiteX7" fmla="*/ 79188 w 79895"/>
                <a:gd name="connsiteY7" fmla="*/ 17595 h 153685"/>
                <a:gd name="connsiteX8" fmla="*/ 79123 w 79895"/>
                <a:gd name="connsiteY8" fmla="*/ 10484 h 153685"/>
                <a:gd name="connsiteX9" fmla="*/ 3683 w 79895"/>
                <a:gd name="connsiteY9" fmla="*/ 32826 h 153685"/>
                <a:gd name="connsiteX10" fmla="*/ 3683 w 79895"/>
                <a:gd name="connsiteY10" fmla="*/ 76450 h 15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95" h="153685">
                  <a:moveTo>
                    <a:pt x="31195" y="87821"/>
                  </a:moveTo>
                  <a:cubicBezTo>
                    <a:pt x="31195" y="87821"/>
                    <a:pt x="32866" y="120697"/>
                    <a:pt x="45117" y="136256"/>
                  </a:cubicBezTo>
                  <a:lnTo>
                    <a:pt x="21432" y="129432"/>
                  </a:lnTo>
                  <a:lnTo>
                    <a:pt x="9453" y="153726"/>
                  </a:lnTo>
                  <a:cubicBezTo>
                    <a:pt x="9453" y="153726"/>
                    <a:pt x="-7001" y="114120"/>
                    <a:pt x="3683" y="76450"/>
                  </a:cubicBezTo>
                  <a:cubicBezTo>
                    <a:pt x="3683" y="76450"/>
                    <a:pt x="88477" y="117380"/>
                    <a:pt x="78328" y="79205"/>
                  </a:cubicBezTo>
                  <a:cubicBezTo>
                    <a:pt x="72373" y="56809"/>
                    <a:pt x="70492" y="37585"/>
                    <a:pt x="78141" y="19886"/>
                  </a:cubicBezTo>
                  <a:cubicBezTo>
                    <a:pt x="78474" y="19119"/>
                    <a:pt x="78821" y="18356"/>
                    <a:pt x="79188" y="17595"/>
                  </a:cubicBezTo>
                  <a:cubicBezTo>
                    <a:pt x="80254" y="15340"/>
                    <a:pt x="80231" y="12719"/>
                    <a:pt x="79123" y="10484"/>
                  </a:cubicBezTo>
                  <a:cubicBezTo>
                    <a:pt x="74684" y="1331"/>
                    <a:pt x="58344" y="-15525"/>
                    <a:pt x="3683" y="32826"/>
                  </a:cubicBezTo>
                  <a:lnTo>
                    <a:pt x="3683" y="76450"/>
                  </a:lnTo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550F8B75-3019-46BB-9A2D-1960F7E3C51E}"/>
                </a:ext>
              </a:extLst>
            </p:cNvPr>
            <p:cNvSpPr/>
            <p:nvPr/>
          </p:nvSpPr>
          <p:spPr>
            <a:xfrm>
              <a:off x="3402841" y="4954558"/>
              <a:ext cx="76287" cy="40122"/>
            </a:xfrm>
            <a:custGeom>
              <a:avLst/>
              <a:gdLst>
                <a:gd name="connsiteX0" fmla="*/ 76 w 76287"/>
                <a:gd name="connsiteY0" fmla="*/ 32826 h 40122"/>
                <a:gd name="connsiteX1" fmla="*/ 50847 w 76287"/>
                <a:gd name="connsiteY1" fmla="*/ 34848 h 40122"/>
                <a:gd name="connsiteX2" fmla="*/ 74534 w 76287"/>
                <a:gd name="connsiteY2" fmla="*/ 19886 h 40122"/>
                <a:gd name="connsiteX3" fmla="*/ 75583 w 76287"/>
                <a:gd name="connsiteY3" fmla="*/ 17595 h 40122"/>
                <a:gd name="connsiteX4" fmla="*/ 75515 w 76287"/>
                <a:gd name="connsiteY4" fmla="*/ 10484 h 40122"/>
                <a:gd name="connsiteX5" fmla="*/ 76 w 76287"/>
                <a:gd name="connsiteY5" fmla="*/ 32826 h 4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7" h="40122">
                  <a:moveTo>
                    <a:pt x="76" y="32826"/>
                  </a:moveTo>
                  <a:cubicBezTo>
                    <a:pt x="481" y="42792"/>
                    <a:pt x="29049" y="41739"/>
                    <a:pt x="50847" y="34848"/>
                  </a:cubicBezTo>
                  <a:cubicBezTo>
                    <a:pt x="62308" y="31224"/>
                    <a:pt x="71897" y="25986"/>
                    <a:pt x="74534" y="19886"/>
                  </a:cubicBezTo>
                  <a:cubicBezTo>
                    <a:pt x="74866" y="19119"/>
                    <a:pt x="75214" y="18356"/>
                    <a:pt x="75583" y="17595"/>
                  </a:cubicBezTo>
                  <a:cubicBezTo>
                    <a:pt x="76647" y="15340"/>
                    <a:pt x="76623" y="12719"/>
                    <a:pt x="75515" y="10484"/>
                  </a:cubicBezTo>
                  <a:cubicBezTo>
                    <a:pt x="71076" y="1331"/>
                    <a:pt x="54737" y="-15525"/>
                    <a:pt x="76" y="32826"/>
                  </a:cubicBezTo>
                  <a:close/>
                </a:path>
              </a:pathLst>
            </a:custGeom>
            <a:solidFill>
              <a:srgbClr val="C93E4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FF68B46A-8536-E8B3-B16C-4689F9E3993C}"/>
                </a:ext>
              </a:extLst>
            </p:cNvPr>
            <p:cNvSpPr/>
            <p:nvPr/>
          </p:nvSpPr>
          <p:spPr>
            <a:xfrm>
              <a:off x="3288406" y="4955938"/>
              <a:ext cx="79895" cy="153685"/>
            </a:xfrm>
            <a:custGeom>
              <a:avLst/>
              <a:gdLst>
                <a:gd name="connsiteX0" fmla="*/ 48852 w 79895"/>
                <a:gd name="connsiteY0" fmla="*/ 87821 h 153685"/>
                <a:gd name="connsiteX1" fmla="*/ 34931 w 79895"/>
                <a:gd name="connsiteY1" fmla="*/ 136256 h 153685"/>
                <a:gd name="connsiteX2" fmla="*/ 58616 w 79895"/>
                <a:gd name="connsiteY2" fmla="*/ 129432 h 153685"/>
                <a:gd name="connsiteX3" fmla="*/ 70595 w 79895"/>
                <a:gd name="connsiteY3" fmla="*/ 153726 h 153685"/>
                <a:gd name="connsiteX4" fmla="*/ 76365 w 79895"/>
                <a:gd name="connsiteY4" fmla="*/ 76450 h 153685"/>
                <a:gd name="connsiteX5" fmla="*/ 1719 w 79895"/>
                <a:gd name="connsiteY5" fmla="*/ 79206 h 153685"/>
                <a:gd name="connsiteX6" fmla="*/ 1906 w 79895"/>
                <a:gd name="connsiteY6" fmla="*/ 19886 h 153685"/>
                <a:gd name="connsiteX7" fmla="*/ 859 w 79895"/>
                <a:gd name="connsiteY7" fmla="*/ 17595 h 153685"/>
                <a:gd name="connsiteX8" fmla="*/ 924 w 79895"/>
                <a:gd name="connsiteY8" fmla="*/ 10484 h 153685"/>
                <a:gd name="connsiteX9" fmla="*/ 76365 w 79895"/>
                <a:gd name="connsiteY9" fmla="*/ 32826 h 153685"/>
                <a:gd name="connsiteX10" fmla="*/ 76365 w 79895"/>
                <a:gd name="connsiteY10" fmla="*/ 76450 h 15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95" h="153685">
                  <a:moveTo>
                    <a:pt x="48852" y="87821"/>
                  </a:moveTo>
                  <a:cubicBezTo>
                    <a:pt x="48852" y="87821"/>
                    <a:pt x="47182" y="120697"/>
                    <a:pt x="34931" y="136256"/>
                  </a:cubicBezTo>
                  <a:lnTo>
                    <a:pt x="58616" y="129432"/>
                  </a:lnTo>
                  <a:lnTo>
                    <a:pt x="70595" y="153726"/>
                  </a:lnTo>
                  <a:cubicBezTo>
                    <a:pt x="70595" y="153726"/>
                    <a:pt x="87049" y="114120"/>
                    <a:pt x="76365" y="76450"/>
                  </a:cubicBezTo>
                  <a:cubicBezTo>
                    <a:pt x="76365" y="76450"/>
                    <a:pt x="-8431" y="117380"/>
                    <a:pt x="1719" y="79206"/>
                  </a:cubicBezTo>
                  <a:cubicBezTo>
                    <a:pt x="7674" y="56809"/>
                    <a:pt x="9556" y="37585"/>
                    <a:pt x="1906" y="19886"/>
                  </a:cubicBezTo>
                  <a:cubicBezTo>
                    <a:pt x="1575" y="19119"/>
                    <a:pt x="1226" y="18356"/>
                    <a:pt x="859" y="17595"/>
                  </a:cubicBezTo>
                  <a:cubicBezTo>
                    <a:pt x="-207" y="15340"/>
                    <a:pt x="-183" y="12719"/>
                    <a:pt x="924" y="10484"/>
                  </a:cubicBezTo>
                  <a:cubicBezTo>
                    <a:pt x="5365" y="1331"/>
                    <a:pt x="21703" y="-15525"/>
                    <a:pt x="76365" y="32826"/>
                  </a:cubicBezTo>
                  <a:lnTo>
                    <a:pt x="76365" y="76450"/>
                  </a:lnTo>
                </a:path>
              </a:pathLst>
            </a:custGeom>
            <a:solidFill>
              <a:srgbClr val="FB5956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CFFCFEAF-5CB3-D13C-A6E3-BF4B1DF1D759}"/>
                </a:ext>
              </a:extLst>
            </p:cNvPr>
            <p:cNvSpPr/>
            <p:nvPr/>
          </p:nvSpPr>
          <p:spPr>
            <a:xfrm>
              <a:off x="3287274" y="4954558"/>
              <a:ext cx="76288" cy="40122"/>
            </a:xfrm>
            <a:custGeom>
              <a:avLst/>
              <a:gdLst>
                <a:gd name="connsiteX0" fmla="*/ 76365 w 76288"/>
                <a:gd name="connsiteY0" fmla="*/ 32826 h 40122"/>
                <a:gd name="connsiteX1" fmla="*/ 1906 w 76288"/>
                <a:gd name="connsiteY1" fmla="*/ 19886 h 40122"/>
                <a:gd name="connsiteX2" fmla="*/ 858 w 76288"/>
                <a:gd name="connsiteY2" fmla="*/ 17595 h 40122"/>
                <a:gd name="connsiteX3" fmla="*/ 924 w 76288"/>
                <a:gd name="connsiteY3" fmla="*/ 10484 h 40122"/>
                <a:gd name="connsiteX4" fmla="*/ 76365 w 76288"/>
                <a:gd name="connsiteY4" fmla="*/ 32826 h 4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88" h="40122">
                  <a:moveTo>
                    <a:pt x="76365" y="32826"/>
                  </a:moveTo>
                  <a:cubicBezTo>
                    <a:pt x="75747" y="48032"/>
                    <a:pt x="9556" y="37585"/>
                    <a:pt x="1906" y="19886"/>
                  </a:cubicBezTo>
                  <a:cubicBezTo>
                    <a:pt x="1575" y="19119"/>
                    <a:pt x="1226" y="18356"/>
                    <a:pt x="858" y="17595"/>
                  </a:cubicBezTo>
                  <a:cubicBezTo>
                    <a:pt x="-208" y="15340"/>
                    <a:pt x="-183" y="12719"/>
                    <a:pt x="924" y="10484"/>
                  </a:cubicBezTo>
                  <a:cubicBezTo>
                    <a:pt x="5365" y="1331"/>
                    <a:pt x="21703" y="-15525"/>
                    <a:pt x="76365" y="32826"/>
                  </a:cubicBezTo>
                  <a:close/>
                </a:path>
              </a:pathLst>
            </a:custGeom>
            <a:solidFill>
              <a:srgbClr val="C93E4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1EF9F7E1-9D08-1BF6-42BA-37DC6C0C099C}"/>
                </a:ext>
              </a:extLst>
            </p:cNvPr>
            <p:cNvSpPr/>
            <p:nvPr/>
          </p:nvSpPr>
          <p:spPr>
            <a:xfrm>
              <a:off x="3380046" y="5002684"/>
              <a:ext cx="6931" cy="17463"/>
            </a:xfrm>
            <a:custGeom>
              <a:avLst/>
              <a:gdLst>
                <a:gd name="connsiteX0" fmla="*/ 3542 w 6931"/>
                <a:gd name="connsiteY0" fmla="*/ 17505 h 17463"/>
                <a:gd name="connsiteX1" fmla="*/ 1091 w 6931"/>
                <a:gd name="connsiteY1" fmla="*/ 16487 h 17463"/>
                <a:gd name="connsiteX2" fmla="*/ 76 w 6931"/>
                <a:gd name="connsiteY2" fmla="*/ 14029 h 17463"/>
                <a:gd name="connsiteX3" fmla="*/ 76 w 6931"/>
                <a:gd name="connsiteY3" fmla="*/ 3516 h 17463"/>
                <a:gd name="connsiteX4" fmla="*/ 3542 w 6931"/>
                <a:gd name="connsiteY4" fmla="*/ 41 h 17463"/>
                <a:gd name="connsiteX5" fmla="*/ 7008 w 6931"/>
                <a:gd name="connsiteY5" fmla="*/ 3516 h 17463"/>
                <a:gd name="connsiteX6" fmla="*/ 7008 w 6931"/>
                <a:gd name="connsiteY6" fmla="*/ 14029 h 17463"/>
                <a:gd name="connsiteX7" fmla="*/ 5993 w 6931"/>
                <a:gd name="connsiteY7" fmla="*/ 16487 h 17463"/>
                <a:gd name="connsiteX8" fmla="*/ 3542 w 6931"/>
                <a:gd name="connsiteY8" fmla="*/ 17505 h 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1" h="17463">
                  <a:moveTo>
                    <a:pt x="3542" y="17505"/>
                  </a:moveTo>
                  <a:cubicBezTo>
                    <a:pt x="2623" y="17505"/>
                    <a:pt x="1741" y="17139"/>
                    <a:pt x="1091" y="16487"/>
                  </a:cubicBezTo>
                  <a:cubicBezTo>
                    <a:pt x="440" y="15836"/>
                    <a:pt x="76" y="14951"/>
                    <a:pt x="76" y="14029"/>
                  </a:cubicBezTo>
                  <a:lnTo>
                    <a:pt x="76" y="3516"/>
                  </a:lnTo>
                  <a:cubicBezTo>
                    <a:pt x="76" y="1597"/>
                    <a:pt x="1628" y="41"/>
                    <a:pt x="3542" y="41"/>
                  </a:cubicBezTo>
                  <a:cubicBezTo>
                    <a:pt x="5456" y="41"/>
                    <a:pt x="7008" y="1597"/>
                    <a:pt x="7008" y="3516"/>
                  </a:cubicBezTo>
                  <a:lnTo>
                    <a:pt x="7008" y="14029"/>
                  </a:lnTo>
                  <a:cubicBezTo>
                    <a:pt x="7008" y="14951"/>
                    <a:pt x="6643" y="15836"/>
                    <a:pt x="5993" y="16487"/>
                  </a:cubicBezTo>
                  <a:cubicBezTo>
                    <a:pt x="5343" y="17139"/>
                    <a:pt x="4461" y="17505"/>
                    <a:pt x="3542" y="17505"/>
                  </a:cubicBezTo>
                  <a:close/>
                </a:path>
              </a:pathLst>
            </a:custGeom>
            <a:solidFill>
              <a:srgbClr val="FFFFFF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FB9C3B2-8C2A-6A83-E8AA-AA822B1959E7}"/>
                </a:ext>
              </a:extLst>
            </p:cNvPr>
            <p:cNvSpPr/>
            <p:nvPr/>
          </p:nvSpPr>
          <p:spPr>
            <a:xfrm>
              <a:off x="3369983" y="5041165"/>
              <a:ext cx="18785" cy="25044"/>
            </a:xfrm>
            <a:custGeom>
              <a:avLst/>
              <a:gdLst>
                <a:gd name="connsiteX0" fmla="*/ 4222 w 18785"/>
                <a:gd name="connsiteY0" fmla="*/ 729 h 25044"/>
                <a:gd name="connsiteX1" fmla="*/ 76 w 18785"/>
                <a:gd name="connsiteY1" fmla="*/ 41 h 25044"/>
                <a:gd name="connsiteX2" fmla="*/ 1466 w 18785"/>
                <a:gd name="connsiteY2" fmla="*/ 25086 h 25044"/>
                <a:gd name="connsiteX3" fmla="*/ 14314 w 18785"/>
                <a:gd name="connsiteY3" fmla="*/ 7096 h 25044"/>
                <a:gd name="connsiteX4" fmla="*/ 18861 w 18785"/>
                <a:gd name="connsiteY4" fmla="*/ 729 h 25044"/>
                <a:gd name="connsiteX5" fmla="*/ 4222 w 18785"/>
                <a:gd name="connsiteY5" fmla="*/ 729 h 25044"/>
                <a:gd name="connsiteX6" fmla="*/ 4222 w 18785"/>
                <a:gd name="connsiteY6" fmla="*/ 729 h 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5" h="25044">
                  <a:moveTo>
                    <a:pt x="4222" y="729"/>
                  </a:moveTo>
                  <a:cubicBezTo>
                    <a:pt x="2813" y="709"/>
                    <a:pt x="1416" y="477"/>
                    <a:pt x="76" y="41"/>
                  </a:cubicBezTo>
                  <a:cubicBezTo>
                    <a:pt x="1457" y="8313"/>
                    <a:pt x="1923" y="16712"/>
                    <a:pt x="1466" y="25086"/>
                  </a:cubicBezTo>
                  <a:cubicBezTo>
                    <a:pt x="6277" y="18349"/>
                    <a:pt x="11273" y="11353"/>
                    <a:pt x="14314" y="7096"/>
                  </a:cubicBezTo>
                  <a:lnTo>
                    <a:pt x="18861" y="729"/>
                  </a:lnTo>
                  <a:lnTo>
                    <a:pt x="4222" y="729"/>
                  </a:lnTo>
                  <a:lnTo>
                    <a:pt x="4222" y="729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1E9B48AD-C24F-AEFD-CBE3-AAD6F6CF92DC}"/>
                </a:ext>
              </a:extLst>
            </p:cNvPr>
            <p:cNvSpPr/>
            <p:nvPr/>
          </p:nvSpPr>
          <p:spPr>
            <a:xfrm>
              <a:off x="3280050" y="5063143"/>
              <a:ext cx="48719" cy="83698"/>
            </a:xfrm>
            <a:custGeom>
              <a:avLst/>
              <a:gdLst>
                <a:gd name="connsiteX0" fmla="*/ 40167 w 48719"/>
                <a:gd name="connsiteY0" fmla="*/ 30989 h 83698"/>
                <a:gd name="connsiteX1" fmla="*/ 40323 w 48719"/>
                <a:gd name="connsiteY1" fmla="*/ 26900 h 83698"/>
                <a:gd name="connsiteX2" fmla="*/ 42234 w 48719"/>
                <a:gd name="connsiteY2" fmla="*/ 24143 h 83698"/>
                <a:gd name="connsiteX3" fmla="*/ 38257 w 48719"/>
                <a:gd name="connsiteY3" fmla="*/ 41 h 83698"/>
                <a:gd name="connsiteX4" fmla="*/ 4344 w 48719"/>
                <a:gd name="connsiteY4" fmla="*/ 47527 h 83698"/>
                <a:gd name="connsiteX5" fmla="*/ 2114 w 48719"/>
                <a:gd name="connsiteY5" fmla="*/ 70305 h 83698"/>
                <a:gd name="connsiteX6" fmla="*/ 20673 w 48719"/>
                <a:gd name="connsiteY6" fmla="*/ 83630 h 83698"/>
                <a:gd name="connsiteX7" fmla="*/ 41461 w 48719"/>
                <a:gd name="connsiteY7" fmla="*/ 74178 h 83698"/>
                <a:gd name="connsiteX8" fmla="*/ 48795 w 48719"/>
                <a:gd name="connsiteY8" fmla="*/ 63907 h 83698"/>
                <a:gd name="connsiteX9" fmla="*/ 43603 w 48719"/>
                <a:gd name="connsiteY9" fmla="*/ 32440 h 83698"/>
                <a:gd name="connsiteX10" fmla="*/ 40167 w 48719"/>
                <a:gd name="connsiteY10" fmla="*/ 30989 h 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19" h="83698">
                  <a:moveTo>
                    <a:pt x="40167" y="30989"/>
                  </a:moveTo>
                  <a:cubicBezTo>
                    <a:pt x="39328" y="29737"/>
                    <a:pt x="39391" y="28085"/>
                    <a:pt x="40323" y="26900"/>
                  </a:cubicBezTo>
                  <a:cubicBezTo>
                    <a:pt x="41007" y="26015"/>
                    <a:pt x="41645" y="25095"/>
                    <a:pt x="42234" y="24143"/>
                  </a:cubicBezTo>
                  <a:lnTo>
                    <a:pt x="38257" y="41"/>
                  </a:lnTo>
                  <a:lnTo>
                    <a:pt x="4344" y="47527"/>
                  </a:lnTo>
                  <a:cubicBezTo>
                    <a:pt x="-404" y="54174"/>
                    <a:pt x="-1254" y="62857"/>
                    <a:pt x="2114" y="70305"/>
                  </a:cubicBezTo>
                  <a:cubicBezTo>
                    <a:pt x="5482" y="77750"/>
                    <a:pt x="12557" y="82830"/>
                    <a:pt x="20673" y="83630"/>
                  </a:cubicBezTo>
                  <a:cubicBezTo>
                    <a:pt x="28789" y="84427"/>
                    <a:pt x="36713" y="80824"/>
                    <a:pt x="41461" y="74178"/>
                  </a:cubicBezTo>
                  <a:lnTo>
                    <a:pt x="48795" y="63907"/>
                  </a:lnTo>
                  <a:lnTo>
                    <a:pt x="43603" y="32440"/>
                  </a:lnTo>
                  <a:cubicBezTo>
                    <a:pt x="42273" y="32677"/>
                    <a:pt x="40927" y="32109"/>
                    <a:pt x="40167" y="30989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CC16B951-0C41-5CE1-7C7F-834E35841127}"/>
                </a:ext>
              </a:extLst>
            </p:cNvPr>
            <p:cNvSpPr/>
            <p:nvPr/>
          </p:nvSpPr>
          <p:spPr>
            <a:xfrm>
              <a:off x="3409871" y="4904685"/>
              <a:ext cx="44714" cy="66656"/>
            </a:xfrm>
            <a:custGeom>
              <a:avLst/>
              <a:gdLst>
                <a:gd name="connsiteX0" fmla="*/ 44790 w 44714"/>
                <a:gd name="connsiteY0" fmla="*/ 49913 h 66656"/>
                <a:gd name="connsiteX1" fmla="*/ 36817 w 44714"/>
                <a:gd name="connsiteY1" fmla="*/ 41 h 66656"/>
                <a:gd name="connsiteX2" fmla="*/ 76 w 44714"/>
                <a:gd name="connsiteY2" fmla="*/ 32309 h 66656"/>
                <a:gd name="connsiteX3" fmla="*/ 8476 w 44714"/>
                <a:gd name="connsiteY3" fmla="*/ 66698 h 66656"/>
                <a:gd name="connsiteX4" fmla="*/ 44790 w 44714"/>
                <a:gd name="connsiteY4" fmla="*/ 49913 h 6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14" h="66656">
                  <a:moveTo>
                    <a:pt x="44790" y="49913"/>
                  </a:moveTo>
                  <a:lnTo>
                    <a:pt x="36817" y="41"/>
                  </a:lnTo>
                  <a:cubicBezTo>
                    <a:pt x="22087" y="7569"/>
                    <a:pt x="9459" y="18659"/>
                    <a:pt x="76" y="32309"/>
                  </a:cubicBezTo>
                  <a:lnTo>
                    <a:pt x="8476" y="66698"/>
                  </a:lnTo>
                  <a:cubicBezTo>
                    <a:pt x="18968" y="58110"/>
                    <a:pt x="31464" y="52335"/>
                    <a:pt x="44790" y="49913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8A6D66A3-41B5-FF23-5A21-8D184F16440B}"/>
                </a:ext>
              </a:extLst>
            </p:cNvPr>
            <p:cNvSpPr/>
            <p:nvPr/>
          </p:nvSpPr>
          <p:spPr>
            <a:xfrm>
              <a:off x="3226638" y="4911497"/>
              <a:ext cx="55417" cy="67789"/>
            </a:xfrm>
            <a:custGeom>
              <a:avLst/>
              <a:gdLst>
                <a:gd name="connsiteX0" fmla="*/ 76 w 55417"/>
                <a:gd name="connsiteY0" fmla="*/ 60160 h 67789"/>
                <a:gd name="connsiteX1" fmla="*/ 30846 w 55417"/>
                <a:gd name="connsiteY1" fmla="*/ 41 h 67789"/>
                <a:gd name="connsiteX2" fmla="*/ 55494 w 55417"/>
                <a:gd name="connsiteY2" fmla="*/ 34552 h 67789"/>
                <a:gd name="connsiteX3" fmla="*/ 46315 w 55417"/>
                <a:gd name="connsiteY3" fmla="*/ 67830 h 67789"/>
                <a:gd name="connsiteX4" fmla="*/ 76 w 55417"/>
                <a:gd name="connsiteY4" fmla="*/ 60160 h 6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7" h="67789">
                  <a:moveTo>
                    <a:pt x="76" y="60160"/>
                  </a:moveTo>
                  <a:cubicBezTo>
                    <a:pt x="1255" y="13750"/>
                    <a:pt x="30846" y="41"/>
                    <a:pt x="30846" y="41"/>
                  </a:cubicBezTo>
                  <a:lnTo>
                    <a:pt x="55494" y="34552"/>
                  </a:lnTo>
                  <a:cubicBezTo>
                    <a:pt x="37189" y="47694"/>
                    <a:pt x="46315" y="67830"/>
                    <a:pt x="46315" y="67830"/>
                  </a:cubicBezTo>
                  <a:lnTo>
                    <a:pt x="76" y="60160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DADE338-895D-3F6F-6DEF-1CA6206B9905}"/>
                </a:ext>
              </a:extLst>
            </p:cNvPr>
            <p:cNvSpPr/>
            <p:nvPr/>
          </p:nvSpPr>
          <p:spPr>
            <a:xfrm>
              <a:off x="3378284" y="5041165"/>
              <a:ext cx="18785" cy="25044"/>
            </a:xfrm>
            <a:custGeom>
              <a:avLst/>
              <a:gdLst>
                <a:gd name="connsiteX0" fmla="*/ 14715 w 18785"/>
                <a:gd name="connsiteY0" fmla="*/ 729 h 25044"/>
                <a:gd name="connsiteX1" fmla="*/ 18861 w 18785"/>
                <a:gd name="connsiteY1" fmla="*/ 41 h 25044"/>
                <a:gd name="connsiteX2" fmla="*/ 17471 w 18785"/>
                <a:gd name="connsiteY2" fmla="*/ 25086 h 25044"/>
                <a:gd name="connsiteX3" fmla="*/ 4623 w 18785"/>
                <a:gd name="connsiteY3" fmla="*/ 7096 h 25044"/>
                <a:gd name="connsiteX4" fmla="*/ 76 w 18785"/>
                <a:gd name="connsiteY4" fmla="*/ 729 h 25044"/>
                <a:gd name="connsiteX5" fmla="*/ 14715 w 18785"/>
                <a:gd name="connsiteY5" fmla="*/ 729 h 25044"/>
                <a:gd name="connsiteX6" fmla="*/ 14715 w 18785"/>
                <a:gd name="connsiteY6" fmla="*/ 729 h 2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5" h="25044">
                  <a:moveTo>
                    <a:pt x="14715" y="729"/>
                  </a:moveTo>
                  <a:cubicBezTo>
                    <a:pt x="16124" y="709"/>
                    <a:pt x="17521" y="477"/>
                    <a:pt x="18861" y="41"/>
                  </a:cubicBezTo>
                  <a:cubicBezTo>
                    <a:pt x="17480" y="8313"/>
                    <a:pt x="17014" y="16712"/>
                    <a:pt x="17471" y="25086"/>
                  </a:cubicBezTo>
                  <a:cubicBezTo>
                    <a:pt x="12660" y="18349"/>
                    <a:pt x="7664" y="11353"/>
                    <a:pt x="4623" y="7096"/>
                  </a:cubicBezTo>
                  <a:lnTo>
                    <a:pt x="76" y="729"/>
                  </a:lnTo>
                  <a:lnTo>
                    <a:pt x="14715" y="729"/>
                  </a:lnTo>
                  <a:lnTo>
                    <a:pt x="14715" y="729"/>
                  </a:ln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2601B271-9196-5DEE-2A32-FAC68FFD6952}"/>
                </a:ext>
              </a:extLst>
            </p:cNvPr>
            <p:cNvSpPr/>
            <p:nvPr/>
          </p:nvSpPr>
          <p:spPr>
            <a:xfrm>
              <a:off x="3438282" y="5063143"/>
              <a:ext cx="48718" cy="83698"/>
            </a:xfrm>
            <a:custGeom>
              <a:avLst/>
              <a:gdLst>
                <a:gd name="connsiteX0" fmla="*/ 8705 w 48718"/>
                <a:gd name="connsiteY0" fmla="*/ 30989 h 83698"/>
                <a:gd name="connsiteX1" fmla="*/ 8549 w 48718"/>
                <a:gd name="connsiteY1" fmla="*/ 26900 h 83698"/>
                <a:gd name="connsiteX2" fmla="*/ 6637 w 48718"/>
                <a:gd name="connsiteY2" fmla="*/ 24143 h 83698"/>
                <a:gd name="connsiteX3" fmla="*/ 10614 w 48718"/>
                <a:gd name="connsiteY3" fmla="*/ 41 h 83698"/>
                <a:gd name="connsiteX4" fmla="*/ 44527 w 48718"/>
                <a:gd name="connsiteY4" fmla="*/ 47527 h 83698"/>
                <a:gd name="connsiteX5" fmla="*/ 46757 w 48718"/>
                <a:gd name="connsiteY5" fmla="*/ 70305 h 83698"/>
                <a:gd name="connsiteX6" fmla="*/ 28198 w 48718"/>
                <a:gd name="connsiteY6" fmla="*/ 83630 h 83698"/>
                <a:gd name="connsiteX7" fmla="*/ 7411 w 48718"/>
                <a:gd name="connsiteY7" fmla="*/ 74178 h 83698"/>
                <a:gd name="connsiteX8" fmla="*/ 76 w 48718"/>
                <a:gd name="connsiteY8" fmla="*/ 63907 h 83698"/>
                <a:gd name="connsiteX9" fmla="*/ 5267 w 48718"/>
                <a:gd name="connsiteY9" fmla="*/ 32440 h 83698"/>
                <a:gd name="connsiteX10" fmla="*/ 8705 w 48718"/>
                <a:gd name="connsiteY10" fmla="*/ 30989 h 8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718" h="83698">
                  <a:moveTo>
                    <a:pt x="8705" y="30989"/>
                  </a:moveTo>
                  <a:cubicBezTo>
                    <a:pt x="9543" y="29737"/>
                    <a:pt x="9480" y="28085"/>
                    <a:pt x="8549" y="26900"/>
                  </a:cubicBezTo>
                  <a:cubicBezTo>
                    <a:pt x="7865" y="26015"/>
                    <a:pt x="7226" y="25095"/>
                    <a:pt x="6637" y="24143"/>
                  </a:cubicBezTo>
                  <a:lnTo>
                    <a:pt x="10614" y="41"/>
                  </a:lnTo>
                  <a:lnTo>
                    <a:pt x="44527" y="47527"/>
                  </a:lnTo>
                  <a:cubicBezTo>
                    <a:pt x="49274" y="54174"/>
                    <a:pt x="50126" y="62857"/>
                    <a:pt x="46757" y="70305"/>
                  </a:cubicBezTo>
                  <a:cubicBezTo>
                    <a:pt x="43388" y="77750"/>
                    <a:pt x="36314" y="82830"/>
                    <a:pt x="28198" y="83630"/>
                  </a:cubicBezTo>
                  <a:cubicBezTo>
                    <a:pt x="20082" y="84427"/>
                    <a:pt x="12158" y="80824"/>
                    <a:pt x="7411" y="74178"/>
                  </a:cubicBezTo>
                  <a:lnTo>
                    <a:pt x="76" y="63907"/>
                  </a:lnTo>
                  <a:lnTo>
                    <a:pt x="5267" y="32440"/>
                  </a:lnTo>
                  <a:cubicBezTo>
                    <a:pt x="6598" y="32677"/>
                    <a:pt x="7943" y="32109"/>
                    <a:pt x="8705" y="30989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653BFABD-0944-DC4D-1A0B-B4769F6B636D}"/>
                </a:ext>
              </a:extLst>
            </p:cNvPr>
            <p:cNvSpPr/>
            <p:nvPr/>
          </p:nvSpPr>
          <p:spPr>
            <a:xfrm>
              <a:off x="3312771" y="4904685"/>
              <a:ext cx="44410" cy="67966"/>
            </a:xfrm>
            <a:custGeom>
              <a:avLst/>
              <a:gdLst>
                <a:gd name="connsiteX0" fmla="*/ 76 w 44410"/>
                <a:gd name="connsiteY0" fmla="*/ 48426 h 67966"/>
                <a:gd name="connsiteX1" fmla="*/ 7745 w 44410"/>
                <a:gd name="connsiteY1" fmla="*/ 41 h 67966"/>
                <a:gd name="connsiteX2" fmla="*/ 44486 w 44410"/>
                <a:gd name="connsiteY2" fmla="*/ 32309 h 67966"/>
                <a:gd name="connsiteX3" fmla="*/ 36212 w 44410"/>
                <a:gd name="connsiteY3" fmla="*/ 68007 h 67966"/>
                <a:gd name="connsiteX4" fmla="*/ 76 w 44410"/>
                <a:gd name="connsiteY4" fmla="*/ 48426 h 6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0" h="67966">
                  <a:moveTo>
                    <a:pt x="76" y="48426"/>
                  </a:moveTo>
                  <a:lnTo>
                    <a:pt x="7745" y="41"/>
                  </a:lnTo>
                  <a:cubicBezTo>
                    <a:pt x="22475" y="7569"/>
                    <a:pt x="35103" y="18659"/>
                    <a:pt x="44486" y="32309"/>
                  </a:cubicBezTo>
                  <a:lnTo>
                    <a:pt x="36212" y="68007"/>
                  </a:lnTo>
                  <a:cubicBezTo>
                    <a:pt x="21334" y="56794"/>
                    <a:pt x="10599" y="50311"/>
                    <a:pt x="76" y="48426"/>
                  </a:cubicBezTo>
                  <a:close/>
                </a:path>
              </a:pathLst>
            </a:custGeom>
            <a:solidFill>
              <a:srgbClr val="2D9693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E9A24413-9DE9-D5B8-7492-663F85B5546E}"/>
                </a:ext>
              </a:extLst>
            </p:cNvPr>
            <p:cNvSpPr/>
            <p:nvPr/>
          </p:nvSpPr>
          <p:spPr>
            <a:xfrm>
              <a:off x="3223106" y="4896580"/>
              <a:ext cx="320821" cy="253878"/>
            </a:xfrm>
            <a:custGeom>
              <a:avLst/>
              <a:gdLst>
                <a:gd name="connsiteX0" fmla="*/ 290640 w 320821"/>
                <a:gd name="connsiteY0" fmla="*/ 13573 h 253878"/>
                <a:gd name="connsiteX1" fmla="*/ 222116 w 320821"/>
                <a:gd name="connsiteY1" fmla="*/ 5064 h 253878"/>
                <a:gd name="connsiteX2" fmla="*/ 221697 w 320821"/>
                <a:gd name="connsiteY2" fmla="*/ 5242 h 253878"/>
                <a:gd name="connsiteX3" fmla="*/ 189633 w 320821"/>
                <a:gd name="connsiteY3" fmla="*/ 30317 h 253878"/>
                <a:gd name="connsiteX4" fmla="*/ 160496 w 320821"/>
                <a:gd name="connsiteY4" fmla="*/ 70644 h 253878"/>
                <a:gd name="connsiteX5" fmla="*/ 131360 w 320821"/>
                <a:gd name="connsiteY5" fmla="*/ 30317 h 253878"/>
                <a:gd name="connsiteX6" fmla="*/ 99295 w 320821"/>
                <a:gd name="connsiteY6" fmla="*/ 5242 h 253878"/>
                <a:gd name="connsiteX7" fmla="*/ 98877 w 320821"/>
                <a:gd name="connsiteY7" fmla="*/ 5064 h 253878"/>
                <a:gd name="connsiteX8" fmla="*/ 19809 w 320821"/>
                <a:gd name="connsiteY8" fmla="*/ 22799 h 253878"/>
                <a:gd name="connsiteX9" fmla="*/ 6728 w 320821"/>
                <a:gd name="connsiteY9" fmla="*/ 102971 h 253878"/>
                <a:gd name="connsiteX10" fmla="*/ 26122 w 320821"/>
                <a:gd name="connsiteY10" fmla="*/ 125098 h 253878"/>
                <a:gd name="connsiteX11" fmla="*/ 54058 w 320821"/>
                <a:gd name="connsiteY11" fmla="*/ 126055 h 253878"/>
                <a:gd name="connsiteX12" fmla="*/ 55112 w 320821"/>
                <a:gd name="connsiteY12" fmla="*/ 121272 h 253878"/>
                <a:gd name="connsiteX13" fmla="*/ 50349 w 320821"/>
                <a:gd name="connsiteY13" fmla="*/ 120184 h 253878"/>
                <a:gd name="connsiteX14" fmla="*/ 29598 w 320821"/>
                <a:gd name="connsiteY14" fmla="*/ 119085 h 253878"/>
                <a:gd name="connsiteX15" fmla="*/ 13024 w 320821"/>
                <a:gd name="connsiteY15" fmla="*/ 100060 h 253878"/>
                <a:gd name="connsiteX16" fmla="*/ 7388 w 320821"/>
                <a:gd name="connsiteY16" fmla="*/ 79225 h 253878"/>
                <a:gd name="connsiteX17" fmla="*/ 49279 w 320821"/>
                <a:gd name="connsiteY17" fmla="*/ 86173 h 253878"/>
                <a:gd name="connsiteX18" fmla="*/ 49848 w 320821"/>
                <a:gd name="connsiteY18" fmla="*/ 86221 h 253878"/>
                <a:gd name="connsiteX19" fmla="*/ 49979 w 320821"/>
                <a:gd name="connsiteY19" fmla="*/ 86197 h 253878"/>
                <a:gd name="connsiteX20" fmla="*/ 54722 w 320821"/>
                <a:gd name="connsiteY20" fmla="*/ 92831 h 253878"/>
                <a:gd name="connsiteX21" fmla="*/ 58333 w 320821"/>
                <a:gd name="connsiteY21" fmla="*/ 102781 h 253878"/>
                <a:gd name="connsiteX22" fmla="*/ 62046 w 320821"/>
                <a:gd name="connsiteY22" fmla="*/ 105988 h 253878"/>
                <a:gd name="connsiteX23" fmla="*/ 64414 w 320821"/>
                <a:gd name="connsiteY23" fmla="*/ 104791 h 253878"/>
                <a:gd name="connsiteX24" fmla="*/ 65245 w 320821"/>
                <a:gd name="connsiteY24" fmla="*/ 102266 h 253878"/>
                <a:gd name="connsiteX25" fmla="*/ 60357 w 320821"/>
                <a:gd name="connsiteY25" fmla="*/ 88786 h 253878"/>
                <a:gd name="connsiteX26" fmla="*/ 55087 w 320821"/>
                <a:gd name="connsiteY26" fmla="*/ 81415 h 253878"/>
                <a:gd name="connsiteX27" fmla="*/ 57997 w 320821"/>
                <a:gd name="connsiteY27" fmla="*/ 55680 h 253878"/>
                <a:gd name="connsiteX28" fmla="*/ 83827 w 320821"/>
                <a:gd name="connsiteY28" fmla="*/ 55948 h 253878"/>
                <a:gd name="connsiteX29" fmla="*/ 78274 w 320821"/>
                <a:gd name="connsiteY29" fmla="*/ 56418 h 253878"/>
                <a:gd name="connsiteX30" fmla="*/ 63107 w 320821"/>
                <a:gd name="connsiteY30" fmla="*/ 68319 h 253878"/>
                <a:gd name="connsiteX31" fmla="*/ 62068 w 320821"/>
                <a:gd name="connsiteY31" fmla="*/ 74969 h 253878"/>
                <a:gd name="connsiteX32" fmla="*/ 62115 w 320821"/>
                <a:gd name="connsiteY32" fmla="*/ 75417 h 253878"/>
                <a:gd name="connsiteX33" fmla="*/ 63039 w 320821"/>
                <a:gd name="connsiteY33" fmla="*/ 78463 h 253878"/>
                <a:gd name="connsiteX34" fmla="*/ 64024 w 320821"/>
                <a:gd name="connsiteY34" fmla="*/ 80624 h 253878"/>
                <a:gd name="connsiteX35" fmla="*/ 67717 w 320821"/>
                <a:gd name="connsiteY35" fmla="*/ 118619 h 253878"/>
                <a:gd name="connsiteX36" fmla="*/ 68366 w 320821"/>
                <a:gd name="connsiteY36" fmla="*/ 121198 h 253878"/>
                <a:gd name="connsiteX37" fmla="*/ 70645 w 320821"/>
                <a:gd name="connsiteY37" fmla="*/ 122560 h 253878"/>
                <a:gd name="connsiteX38" fmla="*/ 71149 w 320821"/>
                <a:gd name="connsiteY38" fmla="*/ 122597 h 253878"/>
                <a:gd name="connsiteX39" fmla="*/ 74574 w 320821"/>
                <a:gd name="connsiteY39" fmla="*/ 119624 h 253878"/>
                <a:gd name="connsiteX40" fmla="*/ 73771 w 320821"/>
                <a:gd name="connsiteY40" fmla="*/ 88058 h 253878"/>
                <a:gd name="connsiteX41" fmla="*/ 125665 w 320821"/>
                <a:gd name="connsiteY41" fmla="*/ 101773 h 253878"/>
                <a:gd name="connsiteX42" fmla="*/ 137068 w 320821"/>
                <a:gd name="connsiteY42" fmla="*/ 101087 h 253878"/>
                <a:gd name="connsiteX43" fmla="*/ 137068 w 320821"/>
                <a:gd name="connsiteY43" fmla="*/ 130999 h 253878"/>
                <a:gd name="connsiteX44" fmla="*/ 137385 w 320821"/>
                <a:gd name="connsiteY44" fmla="*/ 133969 h 253878"/>
                <a:gd name="connsiteX45" fmla="*/ 113541 w 320821"/>
                <a:gd name="connsiteY45" fmla="*/ 143756 h 253878"/>
                <a:gd name="connsiteX46" fmla="*/ 112502 w 320821"/>
                <a:gd name="connsiteY46" fmla="*/ 144123 h 253878"/>
                <a:gd name="connsiteX47" fmla="*/ 71562 w 320821"/>
                <a:gd name="connsiteY47" fmla="*/ 149223 h 253878"/>
                <a:gd name="connsiteX48" fmla="*/ 70367 w 320821"/>
                <a:gd name="connsiteY48" fmla="*/ 139460 h 253878"/>
                <a:gd name="connsiteX49" fmla="*/ 69472 w 320821"/>
                <a:gd name="connsiteY49" fmla="*/ 136099 h 253878"/>
                <a:gd name="connsiteX50" fmla="*/ 66120 w 320821"/>
                <a:gd name="connsiteY50" fmla="*/ 135202 h 253878"/>
                <a:gd name="connsiteX51" fmla="*/ 63672 w 320821"/>
                <a:gd name="connsiteY51" fmla="*/ 137668 h 253878"/>
                <a:gd name="connsiteX52" fmla="*/ 67142 w 320821"/>
                <a:gd name="connsiteY52" fmla="*/ 154578 h 253878"/>
                <a:gd name="connsiteX53" fmla="*/ 99631 w 320821"/>
                <a:gd name="connsiteY53" fmla="*/ 155318 h 253878"/>
                <a:gd name="connsiteX54" fmla="*/ 99240 w 320821"/>
                <a:gd name="connsiteY54" fmla="*/ 155425 h 253878"/>
                <a:gd name="connsiteX55" fmla="*/ 58527 w 320821"/>
                <a:gd name="connsiteY55" fmla="*/ 211771 h 253878"/>
                <a:gd name="connsiteX56" fmla="*/ 64650 w 320821"/>
                <a:gd name="connsiteY56" fmla="*/ 248922 h 253878"/>
                <a:gd name="connsiteX57" fmla="*/ 101704 w 320821"/>
                <a:gd name="connsiteY57" fmla="*/ 242800 h 253878"/>
                <a:gd name="connsiteX58" fmla="*/ 128437 w 320821"/>
                <a:gd name="connsiteY58" fmla="*/ 205797 h 253878"/>
                <a:gd name="connsiteX59" fmla="*/ 132790 w 320821"/>
                <a:gd name="connsiteY59" fmla="*/ 214625 h 253878"/>
                <a:gd name="connsiteX60" fmla="*/ 135896 w 320821"/>
                <a:gd name="connsiteY60" fmla="*/ 216559 h 253878"/>
                <a:gd name="connsiteX61" fmla="*/ 136008 w 320821"/>
                <a:gd name="connsiteY61" fmla="*/ 216556 h 253878"/>
                <a:gd name="connsiteX62" fmla="*/ 139095 w 320821"/>
                <a:gd name="connsiteY62" fmla="*/ 214421 h 253878"/>
                <a:gd name="connsiteX63" fmla="*/ 147819 w 320821"/>
                <a:gd name="connsiteY63" fmla="*/ 178967 h 253878"/>
                <a:gd name="connsiteX64" fmla="*/ 160496 w 320821"/>
                <a:gd name="connsiteY64" fmla="*/ 161418 h 253878"/>
                <a:gd name="connsiteX65" fmla="*/ 172941 w 320821"/>
                <a:gd name="connsiteY65" fmla="*/ 178646 h 253878"/>
                <a:gd name="connsiteX66" fmla="*/ 181910 w 320821"/>
                <a:gd name="connsiteY66" fmla="*/ 214523 h 253878"/>
                <a:gd name="connsiteX67" fmla="*/ 185010 w 320821"/>
                <a:gd name="connsiteY67" fmla="*/ 216559 h 253878"/>
                <a:gd name="connsiteX68" fmla="*/ 185065 w 320821"/>
                <a:gd name="connsiteY68" fmla="*/ 216559 h 253878"/>
                <a:gd name="connsiteX69" fmla="*/ 188172 w 320821"/>
                <a:gd name="connsiteY69" fmla="*/ 214625 h 253878"/>
                <a:gd name="connsiteX70" fmla="*/ 192538 w 320821"/>
                <a:gd name="connsiteY70" fmla="*/ 205771 h 253878"/>
                <a:gd name="connsiteX71" fmla="*/ 219288 w 320821"/>
                <a:gd name="connsiteY71" fmla="*/ 242800 h 253878"/>
                <a:gd name="connsiteX72" fmla="*/ 236535 w 320821"/>
                <a:gd name="connsiteY72" fmla="*/ 253553 h 253878"/>
                <a:gd name="connsiteX73" fmla="*/ 240929 w 320821"/>
                <a:gd name="connsiteY73" fmla="*/ 253920 h 253878"/>
                <a:gd name="connsiteX74" fmla="*/ 264507 w 320821"/>
                <a:gd name="connsiteY74" fmla="*/ 239427 h 253878"/>
                <a:gd name="connsiteX75" fmla="*/ 262466 w 320821"/>
                <a:gd name="connsiteY75" fmla="*/ 211771 h 253878"/>
                <a:gd name="connsiteX76" fmla="*/ 221753 w 320821"/>
                <a:gd name="connsiteY76" fmla="*/ 155425 h 253878"/>
                <a:gd name="connsiteX77" fmla="*/ 221675 w 320821"/>
                <a:gd name="connsiteY77" fmla="*/ 155403 h 253878"/>
                <a:gd name="connsiteX78" fmla="*/ 253819 w 320821"/>
                <a:gd name="connsiteY78" fmla="*/ 154578 h 253878"/>
                <a:gd name="connsiteX79" fmla="*/ 257288 w 320821"/>
                <a:gd name="connsiteY79" fmla="*/ 137668 h 253878"/>
                <a:gd name="connsiteX80" fmla="*/ 256934 w 320821"/>
                <a:gd name="connsiteY80" fmla="*/ 80625 h 253878"/>
                <a:gd name="connsiteX81" fmla="*/ 257918 w 320821"/>
                <a:gd name="connsiteY81" fmla="*/ 78470 h 253878"/>
                <a:gd name="connsiteX82" fmla="*/ 258843 w 320821"/>
                <a:gd name="connsiteY82" fmla="*/ 75419 h 253878"/>
                <a:gd name="connsiteX83" fmla="*/ 258893 w 320821"/>
                <a:gd name="connsiteY83" fmla="*/ 74967 h 253878"/>
                <a:gd name="connsiteX84" fmla="*/ 257855 w 320821"/>
                <a:gd name="connsiteY84" fmla="*/ 68319 h 253878"/>
                <a:gd name="connsiteX85" fmla="*/ 242688 w 320821"/>
                <a:gd name="connsiteY85" fmla="*/ 56418 h 253878"/>
                <a:gd name="connsiteX86" fmla="*/ 237117 w 320821"/>
                <a:gd name="connsiteY86" fmla="*/ 55953 h 253878"/>
                <a:gd name="connsiteX87" fmla="*/ 237165 w 320821"/>
                <a:gd name="connsiteY87" fmla="*/ 55948 h 253878"/>
                <a:gd name="connsiteX88" fmla="*/ 262996 w 320821"/>
                <a:gd name="connsiteY88" fmla="*/ 55679 h 253878"/>
                <a:gd name="connsiteX89" fmla="*/ 265906 w 320821"/>
                <a:gd name="connsiteY89" fmla="*/ 81415 h 253878"/>
                <a:gd name="connsiteX90" fmla="*/ 260635 w 320821"/>
                <a:gd name="connsiteY90" fmla="*/ 88786 h 253878"/>
                <a:gd name="connsiteX91" fmla="*/ 255748 w 320821"/>
                <a:gd name="connsiteY91" fmla="*/ 102266 h 253878"/>
                <a:gd name="connsiteX92" fmla="*/ 256578 w 320821"/>
                <a:gd name="connsiteY92" fmla="*/ 104791 h 253878"/>
                <a:gd name="connsiteX93" fmla="*/ 258947 w 320821"/>
                <a:gd name="connsiteY93" fmla="*/ 105988 h 253878"/>
                <a:gd name="connsiteX94" fmla="*/ 262659 w 320821"/>
                <a:gd name="connsiteY94" fmla="*/ 102781 h 253878"/>
                <a:gd name="connsiteX95" fmla="*/ 266271 w 320821"/>
                <a:gd name="connsiteY95" fmla="*/ 92831 h 253878"/>
                <a:gd name="connsiteX96" fmla="*/ 271012 w 320821"/>
                <a:gd name="connsiteY96" fmla="*/ 86197 h 253878"/>
                <a:gd name="connsiteX97" fmla="*/ 271145 w 320821"/>
                <a:gd name="connsiteY97" fmla="*/ 86221 h 253878"/>
                <a:gd name="connsiteX98" fmla="*/ 271714 w 320821"/>
                <a:gd name="connsiteY98" fmla="*/ 86173 h 253878"/>
                <a:gd name="connsiteX99" fmla="*/ 313604 w 320821"/>
                <a:gd name="connsiteY99" fmla="*/ 79225 h 253878"/>
                <a:gd name="connsiteX100" fmla="*/ 307970 w 320821"/>
                <a:gd name="connsiteY100" fmla="*/ 100060 h 253878"/>
                <a:gd name="connsiteX101" fmla="*/ 291394 w 320821"/>
                <a:gd name="connsiteY101" fmla="*/ 119085 h 253878"/>
                <a:gd name="connsiteX102" fmla="*/ 270643 w 320821"/>
                <a:gd name="connsiteY102" fmla="*/ 120184 h 253878"/>
                <a:gd name="connsiteX103" fmla="*/ 265882 w 320821"/>
                <a:gd name="connsiteY103" fmla="*/ 121273 h 253878"/>
                <a:gd name="connsiteX104" fmla="*/ 266933 w 320821"/>
                <a:gd name="connsiteY104" fmla="*/ 126055 h 253878"/>
                <a:gd name="connsiteX105" fmla="*/ 294871 w 320821"/>
                <a:gd name="connsiteY105" fmla="*/ 125098 h 253878"/>
                <a:gd name="connsiteX106" fmla="*/ 314264 w 320821"/>
                <a:gd name="connsiteY106" fmla="*/ 102971 h 253878"/>
                <a:gd name="connsiteX107" fmla="*/ 290640 w 320821"/>
                <a:gd name="connsiteY107" fmla="*/ 13573 h 253878"/>
                <a:gd name="connsiteX108" fmla="*/ 184095 w 320821"/>
                <a:gd name="connsiteY108" fmla="*/ 49829 h 253878"/>
                <a:gd name="connsiteX109" fmla="*/ 188997 w 320821"/>
                <a:gd name="connsiteY109" fmla="*/ 79532 h 253878"/>
                <a:gd name="connsiteX110" fmla="*/ 179160 w 320821"/>
                <a:gd name="connsiteY110" fmla="*/ 87723 h 253878"/>
                <a:gd name="connsiteX111" fmla="*/ 168372 w 320821"/>
                <a:gd name="connsiteY111" fmla="*/ 82677 h 253878"/>
                <a:gd name="connsiteX112" fmla="*/ 169192 w 320821"/>
                <a:gd name="connsiteY112" fmla="*/ 82677 h 253878"/>
                <a:gd name="connsiteX113" fmla="*/ 164776 w 320821"/>
                <a:gd name="connsiteY113" fmla="*/ 76567 h 253878"/>
                <a:gd name="connsiteX114" fmla="*/ 184095 w 320821"/>
                <a:gd name="connsiteY114" fmla="*/ 49829 h 253878"/>
                <a:gd name="connsiteX115" fmla="*/ 160496 w 320821"/>
                <a:gd name="connsiteY115" fmla="*/ 82490 h 253878"/>
                <a:gd name="connsiteX116" fmla="*/ 160632 w 320821"/>
                <a:gd name="connsiteY116" fmla="*/ 82678 h 253878"/>
                <a:gd name="connsiteX117" fmla="*/ 160360 w 320821"/>
                <a:gd name="connsiteY117" fmla="*/ 82678 h 253878"/>
                <a:gd name="connsiteX118" fmla="*/ 160496 w 320821"/>
                <a:gd name="connsiteY118" fmla="*/ 82490 h 253878"/>
                <a:gd name="connsiteX119" fmla="*/ 136897 w 320821"/>
                <a:gd name="connsiteY119" fmla="*/ 49829 h 253878"/>
                <a:gd name="connsiteX120" fmla="*/ 156216 w 320821"/>
                <a:gd name="connsiteY120" fmla="*/ 76567 h 253878"/>
                <a:gd name="connsiteX121" fmla="*/ 151801 w 320821"/>
                <a:gd name="connsiteY121" fmla="*/ 82677 h 253878"/>
                <a:gd name="connsiteX122" fmla="*/ 151344 w 320821"/>
                <a:gd name="connsiteY122" fmla="*/ 82677 h 253878"/>
                <a:gd name="connsiteX123" fmla="*/ 141072 w 320821"/>
                <a:gd name="connsiteY123" fmla="*/ 87094 h 253878"/>
                <a:gd name="connsiteX124" fmla="*/ 131993 w 320821"/>
                <a:gd name="connsiteY124" fmla="*/ 79548 h 253878"/>
                <a:gd name="connsiteX125" fmla="*/ 136897 w 320821"/>
                <a:gd name="connsiteY125" fmla="*/ 49829 h 253878"/>
                <a:gd name="connsiteX126" fmla="*/ 45940 w 320821"/>
                <a:gd name="connsiteY126" fmla="*/ 78576 h 253878"/>
                <a:gd name="connsiteX127" fmla="*/ 7030 w 320821"/>
                <a:gd name="connsiteY127" fmla="*/ 72123 h 253878"/>
                <a:gd name="connsiteX128" fmla="*/ 33820 w 320821"/>
                <a:gd name="connsiteY128" fmla="*/ 19673 h 253878"/>
                <a:gd name="connsiteX129" fmla="*/ 34384 w 320821"/>
                <a:gd name="connsiteY129" fmla="*/ 20937 h 253878"/>
                <a:gd name="connsiteX130" fmla="*/ 54725 w 320821"/>
                <a:gd name="connsiteY130" fmla="*/ 49417 h 253878"/>
                <a:gd name="connsiteX131" fmla="*/ 45940 w 320821"/>
                <a:gd name="connsiteY131" fmla="*/ 78576 h 253878"/>
                <a:gd name="connsiteX132" fmla="*/ 60744 w 320821"/>
                <a:gd name="connsiteY132" fmla="*/ 45904 h 253878"/>
                <a:gd name="connsiteX133" fmla="*/ 40023 w 320821"/>
                <a:gd name="connsiteY133" fmla="*/ 16892 h 253878"/>
                <a:gd name="connsiteX134" fmla="*/ 39202 w 320821"/>
                <a:gd name="connsiteY134" fmla="*/ 16127 h 253878"/>
                <a:gd name="connsiteX135" fmla="*/ 93507 w 320821"/>
                <a:gd name="connsiteY135" fmla="*/ 10514 h 253878"/>
                <a:gd name="connsiteX136" fmla="*/ 89336 w 320821"/>
                <a:gd name="connsiteY136" fmla="*/ 35802 h 253878"/>
                <a:gd name="connsiteX137" fmla="*/ 89937 w 320821"/>
                <a:gd name="connsiteY137" fmla="*/ 38392 h 253878"/>
                <a:gd name="connsiteX138" fmla="*/ 92190 w 320821"/>
                <a:gd name="connsiteY138" fmla="*/ 39796 h 253878"/>
                <a:gd name="connsiteX139" fmla="*/ 92758 w 320821"/>
                <a:gd name="connsiteY139" fmla="*/ 39843 h 253878"/>
                <a:gd name="connsiteX140" fmla="*/ 96173 w 320821"/>
                <a:gd name="connsiteY140" fmla="*/ 36935 h 253878"/>
                <a:gd name="connsiteX141" fmla="*/ 100098 w 320821"/>
                <a:gd name="connsiteY141" fmla="*/ 13130 h 253878"/>
                <a:gd name="connsiteX142" fmla="*/ 125734 w 320821"/>
                <a:gd name="connsiteY142" fmla="*/ 34380 h 253878"/>
                <a:gd name="connsiteX143" fmla="*/ 131179 w 320821"/>
                <a:gd name="connsiteY143" fmla="*/ 41915 h 253878"/>
                <a:gd name="connsiteX144" fmla="*/ 125546 w 320821"/>
                <a:gd name="connsiteY144" fmla="*/ 74621 h 253878"/>
                <a:gd name="connsiteX145" fmla="*/ 94026 w 320821"/>
                <a:gd name="connsiteY145" fmla="*/ 57565 h 253878"/>
                <a:gd name="connsiteX146" fmla="*/ 92061 w 320821"/>
                <a:gd name="connsiteY146" fmla="*/ 54843 h 253878"/>
                <a:gd name="connsiteX147" fmla="*/ 60744 w 320821"/>
                <a:gd name="connsiteY147" fmla="*/ 45904 h 253878"/>
                <a:gd name="connsiteX148" fmla="*/ 68841 w 320821"/>
                <a:gd name="connsiteY148" fmla="*/ 73422 h 253878"/>
                <a:gd name="connsiteX149" fmla="*/ 69342 w 320821"/>
                <a:gd name="connsiteY149" fmla="*/ 71360 h 253878"/>
                <a:gd name="connsiteX150" fmla="*/ 79634 w 320821"/>
                <a:gd name="connsiteY150" fmla="*/ 63232 h 253878"/>
                <a:gd name="connsiteX151" fmla="*/ 137618 w 320821"/>
                <a:gd name="connsiteY151" fmla="*/ 93275 h 253878"/>
                <a:gd name="connsiteX152" fmla="*/ 137456 w 320821"/>
                <a:gd name="connsiteY152" fmla="*/ 94018 h 253878"/>
                <a:gd name="connsiteX153" fmla="*/ 68841 w 320821"/>
                <a:gd name="connsiteY153" fmla="*/ 73421 h 253878"/>
                <a:gd name="connsiteX154" fmla="*/ 68841 w 320821"/>
                <a:gd name="connsiteY154" fmla="*/ 73422 h 253878"/>
                <a:gd name="connsiteX155" fmla="*/ 110058 w 320821"/>
                <a:gd name="connsiteY155" fmla="*/ 152296 h 253878"/>
                <a:gd name="connsiteX156" fmla="*/ 108918 w 320821"/>
                <a:gd name="connsiteY156" fmla="*/ 152647 h 253878"/>
                <a:gd name="connsiteX157" fmla="*/ 110245 w 320821"/>
                <a:gd name="connsiteY157" fmla="*/ 152226 h 253878"/>
                <a:gd name="connsiteX158" fmla="*/ 101934 w 320821"/>
                <a:gd name="connsiteY158" fmla="*/ 186115 h 253878"/>
                <a:gd name="connsiteX159" fmla="*/ 98959 w 320821"/>
                <a:gd name="connsiteY159" fmla="*/ 168085 h 253878"/>
                <a:gd name="connsiteX160" fmla="*/ 98852 w 320821"/>
                <a:gd name="connsiteY160" fmla="*/ 167803 h 253878"/>
                <a:gd name="connsiteX161" fmla="*/ 110058 w 320821"/>
                <a:gd name="connsiteY161" fmla="*/ 152296 h 253878"/>
                <a:gd name="connsiteX162" fmla="*/ 96079 w 320821"/>
                <a:gd name="connsiteY162" fmla="*/ 238736 h 253878"/>
                <a:gd name="connsiteX163" fmla="*/ 68702 w 320821"/>
                <a:gd name="connsiteY163" fmla="*/ 243280 h 253878"/>
                <a:gd name="connsiteX164" fmla="*/ 64149 w 320821"/>
                <a:gd name="connsiteY164" fmla="*/ 215833 h 253878"/>
                <a:gd name="connsiteX165" fmla="*/ 93183 w 320821"/>
                <a:gd name="connsiteY165" fmla="*/ 175649 h 253878"/>
                <a:gd name="connsiteX166" fmla="*/ 102195 w 320821"/>
                <a:gd name="connsiteY166" fmla="*/ 230274 h 253878"/>
                <a:gd name="connsiteX167" fmla="*/ 96079 w 320821"/>
                <a:gd name="connsiteY167" fmla="*/ 238736 h 253878"/>
                <a:gd name="connsiteX168" fmla="*/ 107913 w 320821"/>
                <a:gd name="connsiteY168" fmla="*/ 222358 h 253878"/>
                <a:gd name="connsiteX169" fmla="*/ 103923 w 320821"/>
                <a:gd name="connsiteY169" fmla="*/ 198175 h 253878"/>
                <a:gd name="connsiteX170" fmla="*/ 101222 w 320821"/>
                <a:gd name="connsiteY170" fmla="*/ 198953 h 253878"/>
                <a:gd name="connsiteX171" fmla="*/ 100116 w 320821"/>
                <a:gd name="connsiteY171" fmla="*/ 199086 h 253878"/>
                <a:gd name="connsiteX172" fmla="*/ 101191 w 320821"/>
                <a:gd name="connsiteY172" fmla="*/ 198953 h 253878"/>
                <a:gd name="connsiteX173" fmla="*/ 122094 w 320821"/>
                <a:gd name="connsiteY173" fmla="*/ 192930 h 253878"/>
                <a:gd name="connsiteX174" fmla="*/ 124965 w 320821"/>
                <a:gd name="connsiteY174" fmla="*/ 198753 h 253878"/>
                <a:gd name="connsiteX175" fmla="*/ 107913 w 320821"/>
                <a:gd name="connsiteY175" fmla="*/ 222358 h 253878"/>
                <a:gd name="connsiteX176" fmla="*/ 135338 w 320821"/>
                <a:gd name="connsiteY176" fmla="*/ 204108 h 253878"/>
                <a:gd name="connsiteX177" fmla="*/ 127026 w 320821"/>
                <a:gd name="connsiteY177" fmla="*/ 187249 h 253878"/>
                <a:gd name="connsiteX178" fmla="*/ 122961 w 320821"/>
                <a:gd name="connsiteY178" fmla="*/ 185450 h 253878"/>
                <a:gd name="connsiteX179" fmla="*/ 107852 w 320821"/>
                <a:gd name="connsiteY179" fmla="*/ 189804 h 253878"/>
                <a:gd name="connsiteX180" fmla="*/ 117451 w 320821"/>
                <a:gd name="connsiteY180" fmla="*/ 149742 h 253878"/>
                <a:gd name="connsiteX181" fmla="*/ 139352 w 320821"/>
                <a:gd name="connsiteY181" fmla="*/ 140729 h 253878"/>
                <a:gd name="connsiteX182" fmla="*/ 135338 w 320821"/>
                <a:gd name="connsiteY182" fmla="*/ 204108 h 253878"/>
                <a:gd name="connsiteX183" fmla="*/ 135338 w 320821"/>
                <a:gd name="connsiteY183" fmla="*/ 204108 h 253878"/>
                <a:gd name="connsiteX184" fmla="*/ 148734 w 320821"/>
                <a:gd name="connsiteY184" fmla="*/ 165881 h 253878"/>
                <a:gd name="connsiteX185" fmla="*/ 147198 w 320821"/>
                <a:gd name="connsiteY185" fmla="*/ 144626 h 253878"/>
                <a:gd name="connsiteX186" fmla="*/ 148667 w 320821"/>
                <a:gd name="connsiteY186" fmla="*/ 145043 h 253878"/>
                <a:gd name="connsiteX187" fmla="*/ 156222 w 320821"/>
                <a:gd name="connsiteY187" fmla="*/ 155502 h 253878"/>
                <a:gd name="connsiteX188" fmla="*/ 148734 w 320821"/>
                <a:gd name="connsiteY188" fmla="*/ 165881 h 253878"/>
                <a:gd name="connsiteX189" fmla="*/ 160496 w 320821"/>
                <a:gd name="connsiteY189" fmla="*/ 149577 h 253878"/>
                <a:gd name="connsiteX190" fmla="*/ 157421 w 320821"/>
                <a:gd name="connsiteY190" fmla="*/ 145314 h 253878"/>
                <a:gd name="connsiteX191" fmla="*/ 163571 w 320821"/>
                <a:gd name="connsiteY191" fmla="*/ 145314 h 253878"/>
                <a:gd name="connsiteX192" fmla="*/ 160496 w 320821"/>
                <a:gd name="connsiteY192" fmla="*/ 149577 h 253878"/>
                <a:gd name="connsiteX193" fmla="*/ 172212 w 320821"/>
                <a:gd name="connsiteY193" fmla="*/ 165816 h 253878"/>
                <a:gd name="connsiteX194" fmla="*/ 164770 w 320821"/>
                <a:gd name="connsiteY194" fmla="*/ 155502 h 253878"/>
                <a:gd name="connsiteX195" fmla="*/ 170351 w 320821"/>
                <a:gd name="connsiteY195" fmla="*/ 147778 h 253878"/>
                <a:gd name="connsiteX196" fmla="*/ 173874 w 320821"/>
                <a:gd name="connsiteY196" fmla="*/ 144701 h 253878"/>
                <a:gd name="connsiteX197" fmla="*/ 172212 w 320821"/>
                <a:gd name="connsiteY197" fmla="*/ 165816 h 253878"/>
                <a:gd name="connsiteX198" fmla="*/ 172212 w 320821"/>
                <a:gd name="connsiteY198" fmla="*/ 165816 h 253878"/>
                <a:gd name="connsiteX199" fmla="*/ 168372 w 320821"/>
                <a:gd name="connsiteY199" fmla="*/ 145314 h 253878"/>
                <a:gd name="connsiteX200" fmla="*/ 169215 w 320821"/>
                <a:gd name="connsiteY200" fmla="*/ 145229 h 253878"/>
                <a:gd name="connsiteX201" fmla="*/ 168403 w 320821"/>
                <a:gd name="connsiteY201" fmla="*/ 145314 h 253878"/>
                <a:gd name="connsiteX202" fmla="*/ 168372 w 320821"/>
                <a:gd name="connsiteY202" fmla="*/ 145314 h 253878"/>
                <a:gd name="connsiteX203" fmla="*/ 168372 w 320821"/>
                <a:gd name="connsiteY203" fmla="*/ 145314 h 253878"/>
                <a:gd name="connsiteX204" fmla="*/ 175716 w 320821"/>
                <a:gd name="connsiteY204" fmla="*/ 130999 h 253878"/>
                <a:gd name="connsiteX205" fmla="*/ 168372 w 320821"/>
                <a:gd name="connsiteY205" fmla="*/ 138364 h 253878"/>
                <a:gd name="connsiteX206" fmla="*/ 151344 w 320821"/>
                <a:gd name="connsiteY206" fmla="*/ 138364 h 253878"/>
                <a:gd name="connsiteX207" fmla="*/ 143999 w 320821"/>
                <a:gd name="connsiteY207" fmla="*/ 130999 h 253878"/>
                <a:gd name="connsiteX208" fmla="*/ 143999 w 320821"/>
                <a:gd name="connsiteY208" fmla="*/ 96992 h 253878"/>
                <a:gd name="connsiteX209" fmla="*/ 151344 w 320821"/>
                <a:gd name="connsiteY209" fmla="*/ 89628 h 253878"/>
                <a:gd name="connsiteX210" fmla="*/ 168372 w 320821"/>
                <a:gd name="connsiteY210" fmla="*/ 89628 h 253878"/>
                <a:gd name="connsiteX211" fmla="*/ 175716 w 320821"/>
                <a:gd name="connsiteY211" fmla="*/ 96992 h 253878"/>
                <a:gd name="connsiteX212" fmla="*/ 175716 w 320821"/>
                <a:gd name="connsiteY212" fmla="*/ 130999 h 253878"/>
                <a:gd name="connsiteX213" fmla="*/ 175716 w 320821"/>
                <a:gd name="connsiteY213" fmla="*/ 130999 h 253878"/>
                <a:gd name="connsiteX214" fmla="*/ 193939 w 320821"/>
                <a:gd name="connsiteY214" fmla="*/ 187249 h 253878"/>
                <a:gd name="connsiteX215" fmla="*/ 185511 w 320821"/>
                <a:gd name="connsiteY215" fmla="*/ 204336 h 253878"/>
                <a:gd name="connsiteX216" fmla="*/ 181680 w 320821"/>
                <a:gd name="connsiteY216" fmla="*/ 140763 h 253878"/>
                <a:gd name="connsiteX217" fmla="*/ 203511 w 320821"/>
                <a:gd name="connsiteY217" fmla="*/ 149742 h 253878"/>
                <a:gd name="connsiteX218" fmla="*/ 213109 w 320821"/>
                <a:gd name="connsiteY218" fmla="*/ 189804 h 253878"/>
                <a:gd name="connsiteX219" fmla="*/ 198004 w 320821"/>
                <a:gd name="connsiteY219" fmla="*/ 185450 h 253878"/>
                <a:gd name="connsiteX220" fmla="*/ 193939 w 320821"/>
                <a:gd name="connsiteY220" fmla="*/ 187249 h 253878"/>
                <a:gd name="connsiteX221" fmla="*/ 193939 w 320821"/>
                <a:gd name="connsiteY221" fmla="*/ 187249 h 253878"/>
                <a:gd name="connsiteX222" fmla="*/ 196010 w 320821"/>
                <a:gd name="connsiteY222" fmla="*/ 198729 h 253878"/>
                <a:gd name="connsiteX223" fmla="*/ 198870 w 320821"/>
                <a:gd name="connsiteY223" fmla="*/ 192930 h 253878"/>
                <a:gd name="connsiteX224" fmla="*/ 217070 w 320821"/>
                <a:gd name="connsiteY224" fmla="*/ 198175 h 253878"/>
                <a:gd name="connsiteX225" fmla="*/ 213080 w 320821"/>
                <a:gd name="connsiteY225" fmla="*/ 222358 h 253878"/>
                <a:gd name="connsiteX226" fmla="*/ 196010 w 320821"/>
                <a:gd name="connsiteY226" fmla="*/ 198729 h 253878"/>
                <a:gd name="connsiteX227" fmla="*/ 256843 w 320821"/>
                <a:gd name="connsiteY227" fmla="*/ 215833 h 253878"/>
                <a:gd name="connsiteX228" fmla="*/ 252290 w 320821"/>
                <a:gd name="connsiteY228" fmla="*/ 243280 h 253878"/>
                <a:gd name="connsiteX229" fmla="*/ 224913 w 320821"/>
                <a:gd name="connsiteY229" fmla="*/ 238736 h 253878"/>
                <a:gd name="connsiteX230" fmla="*/ 218797 w 320821"/>
                <a:gd name="connsiteY230" fmla="*/ 230274 h 253878"/>
                <a:gd name="connsiteX231" fmla="*/ 227811 w 320821"/>
                <a:gd name="connsiteY231" fmla="*/ 175649 h 253878"/>
                <a:gd name="connsiteX232" fmla="*/ 256843 w 320821"/>
                <a:gd name="connsiteY232" fmla="*/ 215833 h 253878"/>
                <a:gd name="connsiteX233" fmla="*/ 222140 w 320821"/>
                <a:gd name="connsiteY233" fmla="*/ 167803 h 253878"/>
                <a:gd name="connsiteX234" fmla="*/ 222033 w 320821"/>
                <a:gd name="connsiteY234" fmla="*/ 168085 h 253878"/>
                <a:gd name="connsiteX235" fmla="*/ 219051 w 320821"/>
                <a:gd name="connsiteY235" fmla="*/ 186165 h 253878"/>
                <a:gd name="connsiteX236" fmla="*/ 210716 w 320821"/>
                <a:gd name="connsiteY236" fmla="*/ 152226 h 253878"/>
                <a:gd name="connsiteX237" fmla="*/ 211043 w 320821"/>
                <a:gd name="connsiteY237" fmla="*/ 152330 h 253878"/>
                <a:gd name="connsiteX238" fmla="*/ 210935 w 320821"/>
                <a:gd name="connsiteY238" fmla="*/ 152296 h 253878"/>
                <a:gd name="connsiteX239" fmla="*/ 222140 w 320821"/>
                <a:gd name="connsiteY239" fmla="*/ 167803 h 253878"/>
                <a:gd name="connsiteX240" fmla="*/ 241326 w 320821"/>
                <a:gd name="connsiteY240" fmla="*/ 63236 h 253878"/>
                <a:gd name="connsiteX241" fmla="*/ 251619 w 320821"/>
                <a:gd name="connsiteY241" fmla="*/ 71360 h 253878"/>
                <a:gd name="connsiteX242" fmla="*/ 252119 w 320821"/>
                <a:gd name="connsiteY242" fmla="*/ 73461 h 253878"/>
                <a:gd name="connsiteX243" fmla="*/ 229342 w 320821"/>
                <a:gd name="connsiteY243" fmla="*/ 89288 h 253878"/>
                <a:gd name="connsiteX244" fmla="*/ 227233 w 320821"/>
                <a:gd name="connsiteY244" fmla="*/ 93717 h 253878"/>
                <a:gd name="connsiteX245" fmla="*/ 231644 w 320821"/>
                <a:gd name="connsiteY245" fmla="*/ 95845 h 253878"/>
                <a:gd name="connsiteX246" fmla="*/ 247221 w 320821"/>
                <a:gd name="connsiteY246" fmla="*/ 88032 h 253878"/>
                <a:gd name="connsiteX247" fmla="*/ 250594 w 320821"/>
                <a:gd name="connsiteY247" fmla="*/ 139460 h 253878"/>
                <a:gd name="connsiteX248" fmla="*/ 249399 w 320821"/>
                <a:gd name="connsiteY248" fmla="*/ 149223 h 253878"/>
                <a:gd name="connsiteX249" fmla="*/ 208442 w 320821"/>
                <a:gd name="connsiteY249" fmla="*/ 144112 h 253878"/>
                <a:gd name="connsiteX250" fmla="*/ 207440 w 320821"/>
                <a:gd name="connsiteY250" fmla="*/ 143759 h 253878"/>
                <a:gd name="connsiteX251" fmla="*/ 182404 w 320821"/>
                <a:gd name="connsiteY251" fmla="*/ 133422 h 253878"/>
                <a:gd name="connsiteX252" fmla="*/ 182648 w 320821"/>
                <a:gd name="connsiteY252" fmla="*/ 131000 h 253878"/>
                <a:gd name="connsiteX253" fmla="*/ 182648 w 320821"/>
                <a:gd name="connsiteY253" fmla="*/ 100929 h 253878"/>
                <a:gd name="connsiteX254" fmla="*/ 195002 w 320821"/>
                <a:gd name="connsiteY254" fmla="*/ 101730 h 253878"/>
                <a:gd name="connsiteX255" fmla="*/ 213336 w 320821"/>
                <a:gd name="connsiteY255" fmla="*/ 100325 h 253878"/>
                <a:gd name="connsiteX256" fmla="*/ 216226 w 320821"/>
                <a:gd name="connsiteY256" fmla="*/ 96366 h 253878"/>
                <a:gd name="connsiteX257" fmla="*/ 212287 w 320821"/>
                <a:gd name="connsiteY257" fmla="*/ 93456 h 253878"/>
                <a:gd name="connsiteX258" fmla="*/ 182655 w 320821"/>
                <a:gd name="connsiteY258" fmla="*/ 93872 h 253878"/>
                <a:gd name="connsiteX259" fmla="*/ 241326 w 320821"/>
                <a:gd name="connsiteY259" fmla="*/ 63236 h 253878"/>
                <a:gd name="connsiteX260" fmla="*/ 260248 w 320821"/>
                <a:gd name="connsiteY260" fmla="*/ 45904 h 253878"/>
                <a:gd name="connsiteX261" fmla="*/ 228931 w 320821"/>
                <a:gd name="connsiteY261" fmla="*/ 54843 h 253878"/>
                <a:gd name="connsiteX262" fmla="*/ 226957 w 320821"/>
                <a:gd name="connsiteY262" fmla="*/ 57575 h 253878"/>
                <a:gd name="connsiteX263" fmla="*/ 195235 w 320821"/>
                <a:gd name="connsiteY263" fmla="*/ 74765 h 253878"/>
                <a:gd name="connsiteX264" fmla="*/ 189813 w 320821"/>
                <a:gd name="connsiteY264" fmla="*/ 41915 h 253878"/>
                <a:gd name="connsiteX265" fmla="*/ 195258 w 320821"/>
                <a:gd name="connsiteY265" fmla="*/ 34379 h 253878"/>
                <a:gd name="connsiteX266" fmla="*/ 220893 w 320821"/>
                <a:gd name="connsiteY266" fmla="*/ 13130 h 253878"/>
                <a:gd name="connsiteX267" fmla="*/ 224820 w 320821"/>
                <a:gd name="connsiteY267" fmla="*/ 36935 h 253878"/>
                <a:gd name="connsiteX268" fmla="*/ 228234 w 320821"/>
                <a:gd name="connsiteY268" fmla="*/ 39843 h 253878"/>
                <a:gd name="connsiteX269" fmla="*/ 228803 w 320821"/>
                <a:gd name="connsiteY269" fmla="*/ 39796 h 253878"/>
                <a:gd name="connsiteX270" fmla="*/ 231055 w 320821"/>
                <a:gd name="connsiteY270" fmla="*/ 38392 h 253878"/>
                <a:gd name="connsiteX271" fmla="*/ 231657 w 320821"/>
                <a:gd name="connsiteY271" fmla="*/ 35801 h 253878"/>
                <a:gd name="connsiteX272" fmla="*/ 227485 w 320821"/>
                <a:gd name="connsiteY272" fmla="*/ 10514 h 253878"/>
                <a:gd name="connsiteX273" fmla="*/ 281791 w 320821"/>
                <a:gd name="connsiteY273" fmla="*/ 16127 h 253878"/>
                <a:gd name="connsiteX274" fmla="*/ 280971 w 320821"/>
                <a:gd name="connsiteY274" fmla="*/ 16892 h 253878"/>
                <a:gd name="connsiteX275" fmla="*/ 260248 w 320821"/>
                <a:gd name="connsiteY275" fmla="*/ 45904 h 253878"/>
                <a:gd name="connsiteX276" fmla="*/ 275052 w 320821"/>
                <a:gd name="connsiteY276" fmla="*/ 78576 h 253878"/>
                <a:gd name="connsiteX277" fmla="*/ 266269 w 320821"/>
                <a:gd name="connsiteY277" fmla="*/ 49417 h 253878"/>
                <a:gd name="connsiteX278" fmla="*/ 286609 w 320821"/>
                <a:gd name="connsiteY278" fmla="*/ 20937 h 253878"/>
                <a:gd name="connsiteX279" fmla="*/ 287171 w 320821"/>
                <a:gd name="connsiteY279" fmla="*/ 19673 h 253878"/>
                <a:gd name="connsiteX280" fmla="*/ 313962 w 320821"/>
                <a:gd name="connsiteY280" fmla="*/ 72123 h 253878"/>
                <a:gd name="connsiteX281" fmla="*/ 275052 w 320821"/>
                <a:gd name="connsiteY281" fmla="*/ 78576 h 25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320821" h="253878">
                  <a:moveTo>
                    <a:pt x="290640" y="13573"/>
                  </a:moveTo>
                  <a:cubicBezTo>
                    <a:pt x="270706" y="-707"/>
                    <a:pt x="244921" y="-3909"/>
                    <a:pt x="222116" y="5064"/>
                  </a:cubicBezTo>
                  <a:cubicBezTo>
                    <a:pt x="221972" y="5114"/>
                    <a:pt x="221831" y="5173"/>
                    <a:pt x="221697" y="5242"/>
                  </a:cubicBezTo>
                  <a:cubicBezTo>
                    <a:pt x="208824" y="10330"/>
                    <a:pt x="197690" y="19037"/>
                    <a:pt x="189633" y="30317"/>
                  </a:cubicBezTo>
                  <a:lnTo>
                    <a:pt x="160496" y="70644"/>
                  </a:lnTo>
                  <a:lnTo>
                    <a:pt x="131360" y="30317"/>
                  </a:lnTo>
                  <a:cubicBezTo>
                    <a:pt x="123303" y="19037"/>
                    <a:pt x="112169" y="10330"/>
                    <a:pt x="99295" y="5242"/>
                  </a:cubicBezTo>
                  <a:cubicBezTo>
                    <a:pt x="99160" y="5173"/>
                    <a:pt x="99020" y="5114"/>
                    <a:pt x="98877" y="5064"/>
                  </a:cubicBezTo>
                  <a:cubicBezTo>
                    <a:pt x="71382" y="-5763"/>
                    <a:pt x="40083" y="1258"/>
                    <a:pt x="19809" y="22799"/>
                  </a:cubicBezTo>
                  <a:cubicBezTo>
                    <a:pt x="-465" y="44340"/>
                    <a:pt x="-5643" y="76075"/>
                    <a:pt x="6728" y="102971"/>
                  </a:cubicBezTo>
                  <a:cubicBezTo>
                    <a:pt x="10761" y="112177"/>
                    <a:pt x="17535" y="119905"/>
                    <a:pt x="26122" y="125098"/>
                  </a:cubicBezTo>
                  <a:cubicBezTo>
                    <a:pt x="36191" y="130942"/>
                    <a:pt x="45851" y="131271"/>
                    <a:pt x="54058" y="126055"/>
                  </a:cubicBezTo>
                  <a:cubicBezTo>
                    <a:pt x="55661" y="125022"/>
                    <a:pt x="56132" y="122886"/>
                    <a:pt x="55112" y="121272"/>
                  </a:cubicBezTo>
                  <a:cubicBezTo>
                    <a:pt x="54093" y="119658"/>
                    <a:pt x="51965" y="119172"/>
                    <a:pt x="50349" y="120184"/>
                  </a:cubicBezTo>
                  <a:cubicBezTo>
                    <a:pt x="44379" y="123982"/>
                    <a:pt x="37396" y="123615"/>
                    <a:pt x="29598" y="119085"/>
                  </a:cubicBezTo>
                  <a:cubicBezTo>
                    <a:pt x="22249" y="114608"/>
                    <a:pt x="16460" y="107963"/>
                    <a:pt x="13024" y="100060"/>
                  </a:cubicBezTo>
                  <a:cubicBezTo>
                    <a:pt x="10003" y="93477"/>
                    <a:pt x="8098" y="86436"/>
                    <a:pt x="7388" y="79225"/>
                  </a:cubicBezTo>
                  <a:lnTo>
                    <a:pt x="49279" y="86173"/>
                  </a:lnTo>
                  <a:cubicBezTo>
                    <a:pt x="49467" y="86206"/>
                    <a:pt x="49658" y="86222"/>
                    <a:pt x="49848" y="86221"/>
                  </a:cubicBezTo>
                  <a:cubicBezTo>
                    <a:pt x="49894" y="86221"/>
                    <a:pt x="49934" y="86199"/>
                    <a:pt x="49979" y="86197"/>
                  </a:cubicBezTo>
                  <a:lnTo>
                    <a:pt x="54722" y="92831"/>
                  </a:lnTo>
                  <a:cubicBezTo>
                    <a:pt x="56812" y="95754"/>
                    <a:pt x="58061" y="99196"/>
                    <a:pt x="58333" y="102781"/>
                  </a:cubicBezTo>
                  <a:cubicBezTo>
                    <a:pt x="58495" y="104685"/>
                    <a:pt x="60145" y="106109"/>
                    <a:pt x="62046" y="105988"/>
                  </a:cubicBezTo>
                  <a:cubicBezTo>
                    <a:pt x="62963" y="105920"/>
                    <a:pt x="63815" y="105490"/>
                    <a:pt x="64414" y="104791"/>
                  </a:cubicBezTo>
                  <a:cubicBezTo>
                    <a:pt x="65014" y="104093"/>
                    <a:pt x="65313" y="103185"/>
                    <a:pt x="65245" y="102266"/>
                  </a:cubicBezTo>
                  <a:cubicBezTo>
                    <a:pt x="64879" y="97408"/>
                    <a:pt x="63188" y="92745"/>
                    <a:pt x="60357" y="88786"/>
                  </a:cubicBezTo>
                  <a:lnTo>
                    <a:pt x="55087" y="81415"/>
                  </a:lnTo>
                  <a:cubicBezTo>
                    <a:pt x="49335" y="73357"/>
                    <a:pt x="50591" y="62242"/>
                    <a:pt x="57997" y="55680"/>
                  </a:cubicBezTo>
                  <a:cubicBezTo>
                    <a:pt x="65402" y="49117"/>
                    <a:pt x="76558" y="49233"/>
                    <a:pt x="83827" y="55948"/>
                  </a:cubicBezTo>
                  <a:cubicBezTo>
                    <a:pt x="81965" y="55910"/>
                    <a:pt x="80103" y="56067"/>
                    <a:pt x="78274" y="56418"/>
                  </a:cubicBezTo>
                  <a:cubicBezTo>
                    <a:pt x="71612" y="57727"/>
                    <a:pt x="65975" y="62150"/>
                    <a:pt x="63107" y="68319"/>
                  </a:cubicBezTo>
                  <a:cubicBezTo>
                    <a:pt x="62116" y="70385"/>
                    <a:pt x="61754" y="72698"/>
                    <a:pt x="62068" y="74969"/>
                  </a:cubicBezTo>
                  <a:cubicBezTo>
                    <a:pt x="62073" y="75119"/>
                    <a:pt x="62089" y="75269"/>
                    <a:pt x="62115" y="75417"/>
                  </a:cubicBezTo>
                  <a:cubicBezTo>
                    <a:pt x="62278" y="76471"/>
                    <a:pt x="62589" y="77496"/>
                    <a:pt x="63039" y="78463"/>
                  </a:cubicBezTo>
                  <a:cubicBezTo>
                    <a:pt x="63385" y="79179"/>
                    <a:pt x="63713" y="79902"/>
                    <a:pt x="64024" y="80624"/>
                  </a:cubicBezTo>
                  <a:cubicBezTo>
                    <a:pt x="68861" y="92673"/>
                    <a:pt x="70142" y="105861"/>
                    <a:pt x="67717" y="118619"/>
                  </a:cubicBezTo>
                  <a:cubicBezTo>
                    <a:pt x="67583" y="119531"/>
                    <a:pt x="67817" y="120459"/>
                    <a:pt x="68366" y="121198"/>
                  </a:cubicBezTo>
                  <a:cubicBezTo>
                    <a:pt x="68915" y="121938"/>
                    <a:pt x="69735" y="122427"/>
                    <a:pt x="70645" y="122560"/>
                  </a:cubicBezTo>
                  <a:cubicBezTo>
                    <a:pt x="70812" y="122585"/>
                    <a:pt x="70980" y="122598"/>
                    <a:pt x="71149" y="122597"/>
                  </a:cubicBezTo>
                  <a:cubicBezTo>
                    <a:pt x="72868" y="122594"/>
                    <a:pt x="74326" y="121329"/>
                    <a:pt x="74574" y="119624"/>
                  </a:cubicBezTo>
                  <a:cubicBezTo>
                    <a:pt x="76353" y="109150"/>
                    <a:pt x="76081" y="98428"/>
                    <a:pt x="73771" y="88058"/>
                  </a:cubicBezTo>
                  <a:cubicBezTo>
                    <a:pt x="88448" y="98409"/>
                    <a:pt x="109838" y="101773"/>
                    <a:pt x="125665" y="101773"/>
                  </a:cubicBezTo>
                  <a:cubicBezTo>
                    <a:pt x="129476" y="101789"/>
                    <a:pt x="133285" y="101560"/>
                    <a:pt x="137068" y="101087"/>
                  </a:cubicBezTo>
                  <a:lnTo>
                    <a:pt x="137068" y="130999"/>
                  </a:lnTo>
                  <a:cubicBezTo>
                    <a:pt x="137070" y="131998"/>
                    <a:pt x="137176" y="132993"/>
                    <a:pt x="137385" y="133969"/>
                  </a:cubicBezTo>
                  <a:cubicBezTo>
                    <a:pt x="130335" y="137260"/>
                    <a:pt x="122002" y="140753"/>
                    <a:pt x="113541" y="143756"/>
                  </a:cubicBezTo>
                  <a:cubicBezTo>
                    <a:pt x="113178" y="143823"/>
                    <a:pt x="112827" y="143946"/>
                    <a:pt x="112502" y="144123"/>
                  </a:cubicBezTo>
                  <a:cubicBezTo>
                    <a:pt x="94960" y="150252"/>
                    <a:pt x="77431" y="154086"/>
                    <a:pt x="71562" y="149223"/>
                  </a:cubicBezTo>
                  <a:cubicBezTo>
                    <a:pt x="69501" y="147513"/>
                    <a:pt x="69101" y="144228"/>
                    <a:pt x="70367" y="139460"/>
                  </a:cubicBezTo>
                  <a:cubicBezTo>
                    <a:pt x="70690" y="138260"/>
                    <a:pt x="70348" y="136978"/>
                    <a:pt x="69472" y="136099"/>
                  </a:cubicBezTo>
                  <a:cubicBezTo>
                    <a:pt x="68595" y="135220"/>
                    <a:pt x="67317" y="134878"/>
                    <a:pt x="66120" y="135202"/>
                  </a:cubicBezTo>
                  <a:cubicBezTo>
                    <a:pt x="64923" y="135526"/>
                    <a:pt x="63989" y="136466"/>
                    <a:pt x="63672" y="137668"/>
                  </a:cubicBezTo>
                  <a:cubicBezTo>
                    <a:pt x="61642" y="145294"/>
                    <a:pt x="62810" y="150984"/>
                    <a:pt x="67142" y="154578"/>
                  </a:cubicBezTo>
                  <a:cubicBezTo>
                    <a:pt x="73501" y="159852"/>
                    <a:pt x="86294" y="158714"/>
                    <a:pt x="99631" y="155318"/>
                  </a:cubicBezTo>
                  <a:cubicBezTo>
                    <a:pt x="99501" y="155352"/>
                    <a:pt x="99370" y="155392"/>
                    <a:pt x="99240" y="155425"/>
                  </a:cubicBezTo>
                  <a:lnTo>
                    <a:pt x="58527" y="211771"/>
                  </a:lnTo>
                  <a:cubicBezTo>
                    <a:pt x="49990" y="223726"/>
                    <a:pt x="52731" y="240356"/>
                    <a:pt x="64650" y="248922"/>
                  </a:cubicBezTo>
                  <a:cubicBezTo>
                    <a:pt x="76569" y="257486"/>
                    <a:pt x="93157" y="254745"/>
                    <a:pt x="101704" y="242800"/>
                  </a:cubicBezTo>
                  <a:lnTo>
                    <a:pt x="128437" y="205797"/>
                  </a:lnTo>
                  <a:lnTo>
                    <a:pt x="132790" y="214625"/>
                  </a:lnTo>
                  <a:cubicBezTo>
                    <a:pt x="133374" y="215810"/>
                    <a:pt x="134578" y="216561"/>
                    <a:pt x="135896" y="216559"/>
                  </a:cubicBezTo>
                  <a:cubicBezTo>
                    <a:pt x="135934" y="216559"/>
                    <a:pt x="135971" y="216559"/>
                    <a:pt x="136008" y="216556"/>
                  </a:cubicBezTo>
                  <a:cubicBezTo>
                    <a:pt x="137366" y="216513"/>
                    <a:pt x="138573" y="215679"/>
                    <a:pt x="139095" y="214421"/>
                  </a:cubicBezTo>
                  <a:cubicBezTo>
                    <a:pt x="143483" y="203019"/>
                    <a:pt x="146414" y="191106"/>
                    <a:pt x="147819" y="178967"/>
                  </a:cubicBezTo>
                  <a:lnTo>
                    <a:pt x="160496" y="161418"/>
                  </a:lnTo>
                  <a:lnTo>
                    <a:pt x="172941" y="178646"/>
                  </a:lnTo>
                  <a:cubicBezTo>
                    <a:pt x="174151" y="190983"/>
                    <a:pt x="177174" y="203073"/>
                    <a:pt x="181910" y="214523"/>
                  </a:cubicBezTo>
                  <a:cubicBezTo>
                    <a:pt x="182464" y="215746"/>
                    <a:pt x="183672" y="216539"/>
                    <a:pt x="185010" y="216559"/>
                  </a:cubicBezTo>
                  <a:lnTo>
                    <a:pt x="185065" y="216559"/>
                  </a:lnTo>
                  <a:cubicBezTo>
                    <a:pt x="186382" y="216559"/>
                    <a:pt x="187586" y="215809"/>
                    <a:pt x="188172" y="214625"/>
                  </a:cubicBezTo>
                  <a:lnTo>
                    <a:pt x="192538" y="205771"/>
                  </a:lnTo>
                  <a:lnTo>
                    <a:pt x="219288" y="242800"/>
                  </a:lnTo>
                  <a:cubicBezTo>
                    <a:pt x="223373" y="248549"/>
                    <a:pt x="229585" y="252421"/>
                    <a:pt x="236535" y="253553"/>
                  </a:cubicBezTo>
                  <a:cubicBezTo>
                    <a:pt x="237988" y="253796"/>
                    <a:pt x="239456" y="253920"/>
                    <a:pt x="240929" y="253920"/>
                  </a:cubicBezTo>
                  <a:cubicBezTo>
                    <a:pt x="250874" y="253894"/>
                    <a:pt x="259972" y="248301"/>
                    <a:pt x="264507" y="239427"/>
                  </a:cubicBezTo>
                  <a:cubicBezTo>
                    <a:pt x="269042" y="230550"/>
                    <a:pt x="268254" y="219879"/>
                    <a:pt x="262466" y="211771"/>
                  </a:cubicBezTo>
                  <a:lnTo>
                    <a:pt x="221753" y="155425"/>
                  </a:lnTo>
                  <a:lnTo>
                    <a:pt x="221675" y="155403"/>
                  </a:lnTo>
                  <a:cubicBezTo>
                    <a:pt x="234887" y="158730"/>
                    <a:pt x="247516" y="159809"/>
                    <a:pt x="253819" y="154578"/>
                  </a:cubicBezTo>
                  <a:cubicBezTo>
                    <a:pt x="258152" y="150985"/>
                    <a:pt x="259319" y="145294"/>
                    <a:pt x="257288" y="137668"/>
                  </a:cubicBezTo>
                  <a:cubicBezTo>
                    <a:pt x="250614" y="112555"/>
                    <a:pt x="250509" y="95495"/>
                    <a:pt x="256934" y="80625"/>
                  </a:cubicBezTo>
                  <a:cubicBezTo>
                    <a:pt x="257249" y="79902"/>
                    <a:pt x="257577" y="79179"/>
                    <a:pt x="257918" y="78470"/>
                  </a:cubicBezTo>
                  <a:cubicBezTo>
                    <a:pt x="258369" y="77502"/>
                    <a:pt x="258682" y="76475"/>
                    <a:pt x="258843" y="75419"/>
                  </a:cubicBezTo>
                  <a:cubicBezTo>
                    <a:pt x="258871" y="75269"/>
                    <a:pt x="258886" y="75118"/>
                    <a:pt x="258893" y="74967"/>
                  </a:cubicBezTo>
                  <a:cubicBezTo>
                    <a:pt x="259206" y="72697"/>
                    <a:pt x="258845" y="70384"/>
                    <a:pt x="257855" y="68319"/>
                  </a:cubicBezTo>
                  <a:cubicBezTo>
                    <a:pt x="254986" y="62150"/>
                    <a:pt x="249349" y="57727"/>
                    <a:pt x="242688" y="56418"/>
                  </a:cubicBezTo>
                  <a:cubicBezTo>
                    <a:pt x="240851" y="56067"/>
                    <a:pt x="238985" y="55911"/>
                    <a:pt x="237117" y="55953"/>
                  </a:cubicBezTo>
                  <a:lnTo>
                    <a:pt x="237165" y="55948"/>
                  </a:lnTo>
                  <a:cubicBezTo>
                    <a:pt x="244432" y="49233"/>
                    <a:pt x="255589" y="49117"/>
                    <a:pt x="262996" y="55679"/>
                  </a:cubicBezTo>
                  <a:cubicBezTo>
                    <a:pt x="270402" y="62242"/>
                    <a:pt x="271657" y="73357"/>
                    <a:pt x="265906" y="81415"/>
                  </a:cubicBezTo>
                  <a:lnTo>
                    <a:pt x="260635" y="88786"/>
                  </a:lnTo>
                  <a:cubicBezTo>
                    <a:pt x="257805" y="92745"/>
                    <a:pt x="256113" y="97408"/>
                    <a:pt x="255748" y="102266"/>
                  </a:cubicBezTo>
                  <a:cubicBezTo>
                    <a:pt x="255678" y="103185"/>
                    <a:pt x="255978" y="104093"/>
                    <a:pt x="256578" y="104791"/>
                  </a:cubicBezTo>
                  <a:cubicBezTo>
                    <a:pt x="257177" y="105490"/>
                    <a:pt x="258031" y="105920"/>
                    <a:pt x="258947" y="105988"/>
                  </a:cubicBezTo>
                  <a:cubicBezTo>
                    <a:pt x="260848" y="106109"/>
                    <a:pt x="262496" y="104685"/>
                    <a:pt x="262659" y="102781"/>
                  </a:cubicBezTo>
                  <a:cubicBezTo>
                    <a:pt x="262931" y="99196"/>
                    <a:pt x="264179" y="95754"/>
                    <a:pt x="266271" y="92831"/>
                  </a:cubicBezTo>
                  <a:lnTo>
                    <a:pt x="271012" y="86197"/>
                  </a:lnTo>
                  <a:cubicBezTo>
                    <a:pt x="271060" y="86199"/>
                    <a:pt x="271099" y="86221"/>
                    <a:pt x="271145" y="86221"/>
                  </a:cubicBezTo>
                  <a:cubicBezTo>
                    <a:pt x="271336" y="86221"/>
                    <a:pt x="271525" y="86206"/>
                    <a:pt x="271714" y="86173"/>
                  </a:cubicBezTo>
                  <a:lnTo>
                    <a:pt x="313604" y="79225"/>
                  </a:lnTo>
                  <a:cubicBezTo>
                    <a:pt x="312896" y="86436"/>
                    <a:pt x="310991" y="93477"/>
                    <a:pt x="307970" y="100060"/>
                  </a:cubicBezTo>
                  <a:cubicBezTo>
                    <a:pt x="304531" y="107963"/>
                    <a:pt x="298743" y="114608"/>
                    <a:pt x="291394" y="119085"/>
                  </a:cubicBezTo>
                  <a:cubicBezTo>
                    <a:pt x="283596" y="123615"/>
                    <a:pt x="276614" y="123982"/>
                    <a:pt x="270643" y="120184"/>
                  </a:cubicBezTo>
                  <a:cubicBezTo>
                    <a:pt x="269027" y="119173"/>
                    <a:pt x="266901" y="119659"/>
                    <a:pt x="265882" y="121273"/>
                  </a:cubicBezTo>
                  <a:cubicBezTo>
                    <a:pt x="264861" y="122886"/>
                    <a:pt x="265333" y="125022"/>
                    <a:pt x="266933" y="126055"/>
                  </a:cubicBezTo>
                  <a:cubicBezTo>
                    <a:pt x="275141" y="131271"/>
                    <a:pt x="284802" y="130942"/>
                    <a:pt x="294871" y="125098"/>
                  </a:cubicBezTo>
                  <a:cubicBezTo>
                    <a:pt x="303456" y="119905"/>
                    <a:pt x="310231" y="112177"/>
                    <a:pt x="314264" y="102971"/>
                  </a:cubicBezTo>
                  <a:cubicBezTo>
                    <a:pt x="328770" y="71346"/>
                    <a:pt x="318860" y="33848"/>
                    <a:pt x="290640" y="13573"/>
                  </a:cubicBezTo>
                  <a:close/>
                  <a:moveTo>
                    <a:pt x="184095" y="49829"/>
                  </a:moveTo>
                  <a:lnTo>
                    <a:pt x="188997" y="79532"/>
                  </a:lnTo>
                  <a:cubicBezTo>
                    <a:pt x="185812" y="82054"/>
                    <a:pt x="182522" y="84807"/>
                    <a:pt x="179160" y="87723"/>
                  </a:cubicBezTo>
                  <a:cubicBezTo>
                    <a:pt x="176475" y="84537"/>
                    <a:pt x="172532" y="82692"/>
                    <a:pt x="168372" y="82677"/>
                  </a:cubicBezTo>
                  <a:lnTo>
                    <a:pt x="169192" y="82677"/>
                  </a:lnTo>
                  <a:lnTo>
                    <a:pt x="164776" y="76567"/>
                  </a:lnTo>
                  <a:lnTo>
                    <a:pt x="184095" y="49829"/>
                  </a:lnTo>
                  <a:close/>
                  <a:moveTo>
                    <a:pt x="160496" y="82490"/>
                  </a:moveTo>
                  <a:lnTo>
                    <a:pt x="160632" y="82678"/>
                  </a:lnTo>
                  <a:lnTo>
                    <a:pt x="160360" y="82678"/>
                  </a:lnTo>
                  <a:lnTo>
                    <a:pt x="160496" y="82490"/>
                  </a:lnTo>
                  <a:close/>
                  <a:moveTo>
                    <a:pt x="136897" y="49829"/>
                  </a:moveTo>
                  <a:lnTo>
                    <a:pt x="156216" y="76567"/>
                  </a:lnTo>
                  <a:lnTo>
                    <a:pt x="151801" y="82677"/>
                  </a:lnTo>
                  <a:lnTo>
                    <a:pt x="151344" y="82677"/>
                  </a:lnTo>
                  <a:cubicBezTo>
                    <a:pt x="147462" y="82681"/>
                    <a:pt x="143751" y="84277"/>
                    <a:pt x="141072" y="87094"/>
                  </a:cubicBezTo>
                  <a:cubicBezTo>
                    <a:pt x="137977" y="84426"/>
                    <a:pt x="134938" y="81882"/>
                    <a:pt x="131993" y="79548"/>
                  </a:cubicBezTo>
                  <a:lnTo>
                    <a:pt x="136897" y="49829"/>
                  </a:lnTo>
                  <a:close/>
                  <a:moveTo>
                    <a:pt x="45940" y="78576"/>
                  </a:moveTo>
                  <a:lnTo>
                    <a:pt x="7030" y="72123"/>
                  </a:lnTo>
                  <a:cubicBezTo>
                    <a:pt x="7204" y="51381"/>
                    <a:pt x="17135" y="31937"/>
                    <a:pt x="33820" y="19673"/>
                  </a:cubicBezTo>
                  <a:cubicBezTo>
                    <a:pt x="33922" y="20128"/>
                    <a:pt x="34113" y="20558"/>
                    <a:pt x="34384" y="20937"/>
                  </a:cubicBezTo>
                  <a:lnTo>
                    <a:pt x="54725" y="49417"/>
                  </a:lnTo>
                  <a:cubicBezTo>
                    <a:pt x="45912" y="56276"/>
                    <a:pt x="42389" y="67972"/>
                    <a:pt x="45940" y="78576"/>
                  </a:cubicBezTo>
                  <a:close/>
                  <a:moveTo>
                    <a:pt x="60744" y="45904"/>
                  </a:moveTo>
                  <a:lnTo>
                    <a:pt x="40023" y="16892"/>
                  </a:lnTo>
                  <a:cubicBezTo>
                    <a:pt x="39793" y="16593"/>
                    <a:pt x="39516" y="16335"/>
                    <a:pt x="39202" y="16127"/>
                  </a:cubicBezTo>
                  <a:cubicBezTo>
                    <a:pt x="55622" y="6408"/>
                    <a:pt x="75455" y="4358"/>
                    <a:pt x="93507" y="10514"/>
                  </a:cubicBezTo>
                  <a:lnTo>
                    <a:pt x="89336" y="35802"/>
                  </a:lnTo>
                  <a:cubicBezTo>
                    <a:pt x="89186" y="36711"/>
                    <a:pt x="89401" y="37642"/>
                    <a:pt x="89937" y="38392"/>
                  </a:cubicBezTo>
                  <a:cubicBezTo>
                    <a:pt x="90472" y="39141"/>
                    <a:pt x="91282" y="39646"/>
                    <a:pt x="92190" y="39796"/>
                  </a:cubicBezTo>
                  <a:cubicBezTo>
                    <a:pt x="92377" y="39828"/>
                    <a:pt x="92567" y="39844"/>
                    <a:pt x="92758" y="39843"/>
                  </a:cubicBezTo>
                  <a:cubicBezTo>
                    <a:pt x="94452" y="39840"/>
                    <a:pt x="95896" y="38611"/>
                    <a:pt x="96173" y="36935"/>
                  </a:cubicBezTo>
                  <a:lnTo>
                    <a:pt x="100098" y="13130"/>
                  </a:lnTo>
                  <a:cubicBezTo>
                    <a:pt x="110337" y="17865"/>
                    <a:pt x="119171" y="25187"/>
                    <a:pt x="125734" y="34380"/>
                  </a:cubicBezTo>
                  <a:lnTo>
                    <a:pt x="131179" y="41915"/>
                  </a:lnTo>
                  <a:lnTo>
                    <a:pt x="125546" y="74621"/>
                  </a:lnTo>
                  <a:cubicBezTo>
                    <a:pt x="116094" y="67164"/>
                    <a:pt x="105432" y="61394"/>
                    <a:pt x="94026" y="57565"/>
                  </a:cubicBezTo>
                  <a:lnTo>
                    <a:pt x="92061" y="54843"/>
                  </a:lnTo>
                  <a:cubicBezTo>
                    <a:pt x="84951" y="44945"/>
                    <a:pt x="71987" y="41245"/>
                    <a:pt x="60744" y="45904"/>
                  </a:cubicBezTo>
                  <a:close/>
                  <a:moveTo>
                    <a:pt x="68841" y="73422"/>
                  </a:moveTo>
                  <a:cubicBezTo>
                    <a:pt x="68856" y="72706"/>
                    <a:pt x="69027" y="72002"/>
                    <a:pt x="69342" y="71360"/>
                  </a:cubicBezTo>
                  <a:cubicBezTo>
                    <a:pt x="71263" y="67143"/>
                    <a:pt x="75096" y="64117"/>
                    <a:pt x="79634" y="63232"/>
                  </a:cubicBezTo>
                  <a:cubicBezTo>
                    <a:pt x="88438" y="61476"/>
                    <a:pt x="105607" y="65368"/>
                    <a:pt x="137618" y="93275"/>
                  </a:cubicBezTo>
                  <a:cubicBezTo>
                    <a:pt x="137552" y="93519"/>
                    <a:pt x="137513" y="93771"/>
                    <a:pt x="137456" y="94018"/>
                  </a:cubicBezTo>
                  <a:cubicBezTo>
                    <a:pt x="120782" y="96703"/>
                    <a:pt x="82017" y="93206"/>
                    <a:pt x="68841" y="73421"/>
                  </a:cubicBezTo>
                  <a:lnTo>
                    <a:pt x="68841" y="73422"/>
                  </a:lnTo>
                  <a:close/>
                  <a:moveTo>
                    <a:pt x="110058" y="152296"/>
                  </a:moveTo>
                  <a:cubicBezTo>
                    <a:pt x="109680" y="152419"/>
                    <a:pt x="109296" y="152527"/>
                    <a:pt x="108918" y="152647"/>
                  </a:cubicBezTo>
                  <a:cubicBezTo>
                    <a:pt x="109359" y="152506"/>
                    <a:pt x="109805" y="152371"/>
                    <a:pt x="110245" y="152226"/>
                  </a:cubicBezTo>
                  <a:cubicBezTo>
                    <a:pt x="109224" y="163883"/>
                    <a:pt x="106421" y="175313"/>
                    <a:pt x="101934" y="186115"/>
                  </a:cubicBezTo>
                  <a:lnTo>
                    <a:pt x="98959" y="168085"/>
                  </a:lnTo>
                  <a:cubicBezTo>
                    <a:pt x="98942" y="167983"/>
                    <a:pt x="98878" y="167903"/>
                    <a:pt x="98852" y="167803"/>
                  </a:cubicBezTo>
                  <a:lnTo>
                    <a:pt x="110058" y="152296"/>
                  </a:lnTo>
                  <a:close/>
                  <a:moveTo>
                    <a:pt x="96079" y="238736"/>
                  </a:moveTo>
                  <a:cubicBezTo>
                    <a:pt x="89768" y="247567"/>
                    <a:pt x="77514" y="249600"/>
                    <a:pt x="68702" y="243280"/>
                  </a:cubicBezTo>
                  <a:cubicBezTo>
                    <a:pt x="59890" y="236959"/>
                    <a:pt x="57852" y="224675"/>
                    <a:pt x="64149" y="215833"/>
                  </a:cubicBezTo>
                  <a:lnTo>
                    <a:pt x="93183" y="175649"/>
                  </a:lnTo>
                  <a:lnTo>
                    <a:pt x="102195" y="230274"/>
                  </a:lnTo>
                  <a:lnTo>
                    <a:pt x="96079" y="238736"/>
                  </a:lnTo>
                  <a:close/>
                  <a:moveTo>
                    <a:pt x="107913" y="222358"/>
                  </a:moveTo>
                  <a:lnTo>
                    <a:pt x="103923" y="198175"/>
                  </a:lnTo>
                  <a:lnTo>
                    <a:pt x="101222" y="198953"/>
                  </a:lnTo>
                  <a:cubicBezTo>
                    <a:pt x="100863" y="199057"/>
                    <a:pt x="100490" y="199102"/>
                    <a:pt x="100116" y="199086"/>
                  </a:cubicBezTo>
                  <a:cubicBezTo>
                    <a:pt x="100479" y="199099"/>
                    <a:pt x="100842" y="199054"/>
                    <a:pt x="101191" y="198953"/>
                  </a:cubicBezTo>
                  <a:lnTo>
                    <a:pt x="122094" y="192930"/>
                  </a:lnTo>
                  <a:lnTo>
                    <a:pt x="124965" y="198753"/>
                  </a:lnTo>
                  <a:lnTo>
                    <a:pt x="107913" y="222358"/>
                  </a:lnTo>
                  <a:close/>
                  <a:moveTo>
                    <a:pt x="135338" y="204108"/>
                  </a:moveTo>
                  <a:lnTo>
                    <a:pt x="127026" y="187249"/>
                  </a:lnTo>
                  <a:cubicBezTo>
                    <a:pt x="126283" y="185742"/>
                    <a:pt x="124571" y="184985"/>
                    <a:pt x="122961" y="185450"/>
                  </a:cubicBezTo>
                  <a:lnTo>
                    <a:pt x="107852" y="189804"/>
                  </a:lnTo>
                  <a:cubicBezTo>
                    <a:pt x="114824" y="175544"/>
                    <a:pt x="116913" y="156431"/>
                    <a:pt x="117451" y="149742"/>
                  </a:cubicBezTo>
                  <a:cubicBezTo>
                    <a:pt x="126603" y="146417"/>
                    <a:pt x="134648" y="142887"/>
                    <a:pt x="139352" y="140729"/>
                  </a:cubicBezTo>
                  <a:cubicBezTo>
                    <a:pt x="145191" y="165944"/>
                    <a:pt x="139166" y="191684"/>
                    <a:pt x="135338" y="204108"/>
                  </a:cubicBezTo>
                  <a:lnTo>
                    <a:pt x="135338" y="204108"/>
                  </a:lnTo>
                  <a:close/>
                  <a:moveTo>
                    <a:pt x="148734" y="165881"/>
                  </a:moveTo>
                  <a:cubicBezTo>
                    <a:pt x="148900" y="158763"/>
                    <a:pt x="148385" y="151646"/>
                    <a:pt x="147198" y="144626"/>
                  </a:cubicBezTo>
                  <a:cubicBezTo>
                    <a:pt x="147679" y="144792"/>
                    <a:pt x="148170" y="144931"/>
                    <a:pt x="148667" y="145043"/>
                  </a:cubicBezTo>
                  <a:lnTo>
                    <a:pt x="156222" y="155502"/>
                  </a:lnTo>
                  <a:lnTo>
                    <a:pt x="148734" y="165881"/>
                  </a:lnTo>
                  <a:close/>
                  <a:moveTo>
                    <a:pt x="160496" y="149577"/>
                  </a:moveTo>
                  <a:lnTo>
                    <a:pt x="157421" y="145314"/>
                  </a:lnTo>
                  <a:lnTo>
                    <a:pt x="163571" y="145314"/>
                  </a:lnTo>
                  <a:lnTo>
                    <a:pt x="160496" y="149577"/>
                  </a:lnTo>
                  <a:close/>
                  <a:moveTo>
                    <a:pt x="172212" y="165816"/>
                  </a:moveTo>
                  <a:lnTo>
                    <a:pt x="164770" y="155502"/>
                  </a:lnTo>
                  <a:lnTo>
                    <a:pt x="170351" y="147778"/>
                  </a:lnTo>
                  <a:lnTo>
                    <a:pt x="173874" y="144701"/>
                  </a:lnTo>
                  <a:cubicBezTo>
                    <a:pt x="172705" y="151677"/>
                    <a:pt x="172149" y="158743"/>
                    <a:pt x="172212" y="165816"/>
                  </a:cubicBezTo>
                  <a:lnTo>
                    <a:pt x="172212" y="165816"/>
                  </a:lnTo>
                  <a:close/>
                  <a:moveTo>
                    <a:pt x="168372" y="145314"/>
                  </a:moveTo>
                  <a:cubicBezTo>
                    <a:pt x="168660" y="145314"/>
                    <a:pt x="168930" y="145246"/>
                    <a:pt x="169215" y="145229"/>
                  </a:cubicBezTo>
                  <a:cubicBezTo>
                    <a:pt x="168947" y="145277"/>
                    <a:pt x="168675" y="145306"/>
                    <a:pt x="168403" y="145314"/>
                  </a:cubicBezTo>
                  <a:lnTo>
                    <a:pt x="168372" y="145314"/>
                  </a:lnTo>
                  <a:lnTo>
                    <a:pt x="168372" y="145314"/>
                  </a:lnTo>
                  <a:close/>
                  <a:moveTo>
                    <a:pt x="175716" y="130999"/>
                  </a:moveTo>
                  <a:cubicBezTo>
                    <a:pt x="175713" y="135065"/>
                    <a:pt x="172427" y="138360"/>
                    <a:pt x="168372" y="138364"/>
                  </a:cubicBezTo>
                  <a:lnTo>
                    <a:pt x="151344" y="138364"/>
                  </a:lnTo>
                  <a:cubicBezTo>
                    <a:pt x="147289" y="138360"/>
                    <a:pt x="144003" y="135065"/>
                    <a:pt x="143999" y="130999"/>
                  </a:cubicBezTo>
                  <a:lnTo>
                    <a:pt x="143999" y="96992"/>
                  </a:lnTo>
                  <a:cubicBezTo>
                    <a:pt x="144003" y="92926"/>
                    <a:pt x="147289" y="89631"/>
                    <a:pt x="151344" y="89628"/>
                  </a:cubicBezTo>
                  <a:lnTo>
                    <a:pt x="168372" y="89628"/>
                  </a:lnTo>
                  <a:cubicBezTo>
                    <a:pt x="172427" y="89631"/>
                    <a:pt x="175713" y="92926"/>
                    <a:pt x="175716" y="96992"/>
                  </a:cubicBezTo>
                  <a:lnTo>
                    <a:pt x="175716" y="130999"/>
                  </a:lnTo>
                  <a:lnTo>
                    <a:pt x="175716" y="130999"/>
                  </a:lnTo>
                  <a:close/>
                  <a:moveTo>
                    <a:pt x="193939" y="187249"/>
                  </a:moveTo>
                  <a:lnTo>
                    <a:pt x="185511" y="204336"/>
                  </a:lnTo>
                  <a:cubicBezTo>
                    <a:pt x="178778" y="183832"/>
                    <a:pt x="177458" y="161930"/>
                    <a:pt x="181680" y="140763"/>
                  </a:cubicBezTo>
                  <a:cubicBezTo>
                    <a:pt x="186395" y="142925"/>
                    <a:pt x="194406" y="146434"/>
                    <a:pt x="203511" y="149742"/>
                  </a:cubicBezTo>
                  <a:cubicBezTo>
                    <a:pt x="204049" y="156431"/>
                    <a:pt x="206137" y="175544"/>
                    <a:pt x="213109" y="189804"/>
                  </a:cubicBezTo>
                  <a:lnTo>
                    <a:pt x="198004" y="185450"/>
                  </a:lnTo>
                  <a:cubicBezTo>
                    <a:pt x="196394" y="184985"/>
                    <a:pt x="194682" y="185742"/>
                    <a:pt x="193939" y="187249"/>
                  </a:cubicBezTo>
                  <a:lnTo>
                    <a:pt x="193939" y="187249"/>
                  </a:lnTo>
                  <a:close/>
                  <a:moveTo>
                    <a:pt x="196010" y="198729"/>
                  </a:moveTo>
                  <a:lnTo>
                    <a:pt x="198870" y="192930"/>
                  </a:lnTo>
                  <a:lnTo>
                    <a:pt x="217070" y="198175"/>
                  </a:lnTo>
                  <a:lnTo>
                    <a:pt x="213080" y="222358"/>
                  </a:lnTo>
                  <a:lnTo>
                    <a:pt x="196010" y="198729"/>
                  </a:lnTo>
                  <a:close/>
                  <a:moveTo>
                    <a:pt x="256843" y="215833"/>
                  </a:moveTo>
                  <a:cubicBezTo>
                    <a:pt x="263141" y="224675"/>
                    <a:pt x="261102" y="236959"/>
                    <a:pt x="252290" y="243280"/>
                  </a:cubicBezTo>
                  <a:cubicBezTo>
                    <a:pt x="243479" y="249600"/>
                    <a:pt x="231225" y="247567"/>
                    <a:pt x="224913" y="238736"/>
                  </a:cubicBezTo>
                  <a:lnTo>
                    <a:pt x="218797" y="230274"/>
                  </a:lnTo>
                  <a:lnTo>
                    <a:pt x="227811" y="175649"/>
                  </a:lnTo>
                  <a:lnTo>
                    <a:pt x="256843" y="215833"/>
                  </a:lnTo>
                  <a:close/>
                  <a:moveTo>
                    <a:pt x="222140" y="167803"/>
                  </a:moveTo>
                  <a:cubicBezTo>
                    <a:pt x="222114" y="167903"/>
                    <a:pt x="222051" y="167983"/>
                    <a:pt x="222033" y="168085"/>
                  </a:cubicBezTo>
                  <a:lnTo>
                    <a:pt x="219051" y="186165"/>
                  </a:lnTo>
                  <a:cubicBezTo>
                    <a:pt x="214548" y="175349"/>
                    <a:pt x="211737" y="163902"/>
                    <a:pt x="210716" y="152226"/>
                  </a:cubicBezTo>
                  <a:cubicBezTo>
                    <a:pt x="210825" y="152262"/>
                    <a:pt x="210935" y="152294"/>
                    <a:pt x="211043" y="152330"/>
                  </a:cubicBezTo>
                  <a:lnTo>
                    <a:pt x="210935" y="152296"/>
                  </a:lnTo>
                  <a:lnTo>
                    <a:pt x="222140" y="167803"/>
                  </a:lnTo>
                  <a:close/>
                  <a:moveTo>
                    <a:pt x="241326" y="63236"/>
                  </a:moveTo>
                  <a:cubicBezTo>
                    <a:pt x="245866" y="64118"/>
                    <a:pt x="249699" y="67144"/>
                    <a:pt x="251619" y="71360"/>
                  </a:cubicBezTo>
                  <a:cubicBezTo>
                    <a:pt x="251938" y="72014"/>
                    <a:pt x="252110" y="72732"/>
                    <a:pt x="252119" y="73461"/>
                  </a:cubicBezTo>
                  <a:cubicBezTo>
                    <a:pt x="246435" y="81069"/>
                    <a:pt x="238442" y="86623"/>
                    <a:pt x="229342" y="89288"/>
                  </a:cubicBezTo>
                  <a:cubicBezTo>
                    <a:pt x="227541" y="89930"/>
                    <a:pt x="226599" y="91910"/>
                    <a:pt x="227233" y="93717"/>
                  </a:cubicBezTo>
                  <a:cubicBezTo>
                    <a:pt x="227867" y="95524"/>
                    <a:pt x="229839" y="96476"/>
                    <a:pt x="231644" y="95845"/>
                  </a:cubicBezTo>
                  <a:cubicBezTo>
                    <a:pt x="237165" y="93962"/>
                    <a:pt x="242406" y="91334"/>
                    <a:pt x="247221" y="88032"/>
                  </a:cubicBezTo>
                  <a:cubicBezTo>
                    <a:pt x="242988" y="105607"/>
                    <a:pt x="246391" y="123654"/>
                    <a:pt x="250594" y="139460"/>
                  </a:cubicBezTo>
                  <a:cubicBezTo>
                    <a:pt x="251860" y="144228"/>
                    <a:pt x="251461" y="147513"/>
                    <a:pt x="249399" y="149223"/>
                  </a:cubicBezTo>
                  <a:cubicBezTo>
                    <a:pt x="243524" y="154093"/>
                    <a:pt x="225991" y="150248"/>
                    <a:pt x="208442" y="144112"/>
                  </a:cubicBezTo>
                  <a:cubicBezTo>
                    <a:pt x="208128" y="143944"/>
                    <a:pt x="207790" y="143825"/>
                    <a:pt x="207440" y="143759"/>
                  </a:cubicBezTo>
                  <a:cubicBezTo>
                    <a:pt x="198505" y="140590"/>
                    <a:pt x="189687" y="136869"/>
                    <a:pt x="182404" y="133422"/>
                  </a:cubicBezTo>
                  <a:cubicBezTo>
                    <a:pt x="182554" y="132623"/>
                    <a:pt x="182636" y="131812"/>
                    <a:pt x="182648" y="131000"/>
                  </a:cubicBezTo>
                  <a:lnTo>
                    <a:pt x="182648" y="100929"/>
                  </a:lnTo>
                  <a:cubicBezTo>
                    <a:pt x="186742" y="101491"/>
                    <a:pt x="190870" y="101759"/>
                    <a:pt x="195002" y="101730"/>
                  </a:cubicBezTo>
                  <a:cubicBezTo>
                    <a:pt x="201140" y="101721"/>
                    <a:pt x="207268" y="101251"/>
                    <a:pt x="213336" y="100325"/>
                  </a:cubicBezTo>
                  <a:cubicBezTo>
                    <a:pt x="215222" y="100028"/>
                    <a:pt x="216514" y="98258"/>
                    <a:pt x="216226" y="96366"/>
                  </a:cubicBezTo>
                  <a:cubicBezTo>
                    <a:pt x="215936" y="94474"/>
                    <a:pt x="214175" y="93172"/>
                    <a:pt x="212287" y="93456"/>
                  </a:cubicBezTo>
                  <a:cubicBezTo>
                    <a:pt x="202486" y="95083"/>
                    <a:pt x="192497" y="95223"/>
                    <a:pt x="182655" y="93872"/>
                  </a:cubicBezTo>
                  <a:cubicBezTo>
                    <a:pt x="215122" y="65408"/>
                    <a:pt x="232487" y="61437"/>
                    <a:pt x="241326" y="63236"/>
                  </a:cubicBezTo>
                  <a:close/>
                  <a:moveTo>
                    <a:pt x="260248" y="45904"/>
                  </a:moveTo>
                  <a:cubicBezTo>
                    <a:pt x="249004" y="41245"/>
                    <a:pt x="236042" y="44945"/>
                    <a:pt x="228931" y="54843"/>
                  </a:cubicBezTo>
                  <a:lnTo>
                    <a:pt x="226957" y="57575"/>
                  </a:lnTo>
                  <a:cubicBezTo>
                    <a:pt x="215477" y="61436"/>
                    <a:pt x="204746" y="67251"/>
                    <a:pt x="195235" y="74765"/>
                  </a:cubicBezTo>
                  <a:lnTo>
                    <a:pt x="189813" y="41915"/>
                  </a:lnTo>
                  <a:lnTo>
                    <a:pt x="195258" y="34379"/>
                  </a:lnTo>
                  <a:cubicBezTo>
                    <a:pt x="201821" y="25187"/>
                    <a:pt x="210655" y="17864"/>
                    <a:pt x="220893" y="13130"/>
                  </a:cubicBezTo>
                  <a:lnTo>
                    <a:pt x="224820" y="36935"/>
                  </a:lnTo>
                  <a:cubicBezTo>
                    <a:pt x="225096" y="38610"/>
                    <a:pt x="226540" y="39840"/>
                    <a:pt x="228234" y="39843"/>
                  </a:cubicBezTo>
                  <a:cubicBezTo>
                    <a:pt x="228425" y="39844"/>
                    <a:pt x="228614" y="39828"/>
                    <a:pt x="228803" y="39796"/>
                  </a:cubicBezTo>
                  <a:cubicBezTo>
                    <a:pt x="229709" y="39646"/>
                    <a:pt x="230521" y="39141"/>
                    <a:pt x="231055" y="38392"/>
                  </a:cubicBezTo>
                  <a:cubicBezTo>
                    <a:pt x="231590" y="37642"/>
                    <a:pt x="231807" y="36711"/>
                    <a:pt x="231657" y="35801"/>
                  </a:cubicBezTo>
                  <a:lnTo>
                    <a:pt x="227485" y="10514"/>
                  </a:lnTo>
                  <a:cubicBezTo>
                    <a:pt x="245538" y="4358"/>
                    <a:pt x="265370" y="6408"/>
                    <a:pt x="281791" y="16127"/>
                  </a:cubicBezTo>
                  <a:cubicBezTo>
                    <a:pt x="281477" y="16335"/>
                    <a:pt x="281199" y="16593"/>
                    <a:pt x="280971" y="16892"/>
                  </a:cubicBezTo>
                  <a:lnTo>
                    <a:pt x="260248" y="45904"/>
                  </a:lnTo>
                  <a:close/>
                  <a:moveTo>
                    <a:pt x="275052" y="78576"/>
                  </a:moveTo>
                  <a:cubicBezTo>
                    <a:pt x="278603" y="67972"/>
                    <a:pt x="275080" y="56276"/>
                    <a:pt x="266269" y="49417"/>
                  </a:cubicBezTo>
                  <a:lnTo>
                    <a:pt x="286609" y="20937"/>
                  </a:lnTo>
                  <a:cubicBezTo>
                    <a:pt x="286878" y="20558"/>
                    <a:pt x="287071" y="20128"/>
                    <a:pt x="287171" y="19673"/>
                  </a:cubicBezTo>
                  <a:cubicBezTo>
                    <a:pt x="303858" y="31937"/>
                    <a:pt x="313788" y="51381"/>
                    <a:pt x="313962" y="72123"/>
                  </a:cubicBezTo>
                  <a:lnTo>
                    <a:pt x="275052" y="78576"/>
                  </a:lnTo>
                  <a:close/>
                </a:path>
              </a:pathLst>
            </a:custGeom>
            <a:solidFill>
              <a:srgbClr val="662059"/>
            </a:solidFill>
            <a:ln w="215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2" name="矩形: 圆角 401">
            <a:extLst>
              <a:ext uri="{FF2B5EF4-FFF2-40B4-BE49-F238E27FC236}">
                <a16:creationId xmlns:a16="http://schemas.microsoft.com/office/drawing/2014/main" id="{7A0205A3-69AF-F652-EA84-53869B9F4AB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525462" y="3953551"/>
            <a:ext cx="3174757" cy="13698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sp>
        <p:nvSpPr>
          <p:cNvPr id="403" name="矩形: 圆角 402">
            <a:extLst>
              <a:ext uri="{FF2B5EF4-FFF2-40B4-BE49-F238E27FC236}">
                <a16:creationId xmlns:a16="http://schemas.microsoft.com/office/drawing/2014/main" id="{E20C131A-848C-9CC0-2A2C-411F5895D1C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430808" y="3858720"/>
            <a:ext cx="3330384" cy="1369852"/>
          </a:xfrm>
          <a:prstGeom prst="roundRect">
            <a:avLst>
              <a:gd name="adj" fmla="val 16667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516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15" tIns="41258" rIns="82515" bIns="41258" rtlCol="0" anchor="ctr">
            <a:noAutofit/>
          </a:bodyPr>
          <a:lstStyle/>
          <a:p>
            <a:pPr algn="ctr"/>
            <a:endParaRPr lang="en-US" sz="1624" dirty="0">
              <a:cs typeface="+mn-ea"/>
              <a:sym typeface="+mn-lt"/>
            </a:endParaRPr>
          </a:p>
        </p:txBody>
      </p:sp>
      <p:grpSp>
        <p:nvGrpSpPr>
          <p:cNvPr id="510" name="组合 509">
            <a:extLst>
              <a:ext uri="{FF2B5EF4-FFF2-40B4-BE49-F238E27FC236}">
                <a16:creationId xmlns:a16="http://schemas.microsoft.com/office/drawing/2014/main" id="{927DA448-1122-37FF-EA0A-5741A5D28D5D}"/>
              </a:ext>
            </a:extLst>
          </p:cNvPr>
          <p:cNvGrpSpPr/>
          <p:nvPr/>
        </p:nvGrpSpPr>
        <p:grpSpPr>
          <a:xfrm>
            <a:off x="4673768" y="4018430"/>
            <a:ext cx="646425" cy="138285"/>
            <a:chOff x="4673768" y="4018430"/>
            <a:chExt cx="646425" cy="138285"/>
          </a:xfrm>
        </p:grpSpPr>
        <p:sp>
          <p:nvSpPr>
            <p:cNvPr id="404" name="椭圆 403">
              <a:extLst>
                <a:ext uri="{FF2B5EF4-FFF2-40B4-BE49-F238E27FC236}">
                  <a16:creationId xmlns:a16="http://schemas.microsoft.com/office/drawing/2014/main" id="{8FE19758-458F-7504-100E-DF22418A707E}"/>
                </a:ext>
              </a:extLst>
            </p:cNvPr>
            <p:cNvSpPr/>
            <p:nvPr/>
          </p:nvSpPr>
          <p:spPr>
            <a:xfrm>
              <a:off x="4673768" y="4018430"/>
              <a:ext cx="138285" cy="138285"/>
            </a:xfrm>
            <a:prstGeom prst="ellipse">
              <a:avLst/>
            </a:prstGeom>
            <a:solidFill>
              <a:schemeClr val="accent1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405" name="椭圆 404">
              <a:extLst>
                <a:ext uri="{FF2B5EF4-FFF2-40B4-BE49-F238E27FC236}">
                  <a16:creationId xmlns:a16="http://schemas.microsoft.com/office/drawing/2014/main" id="{9D6D96C7-0D05-9870-4A25-9A577D713378}"/>
                </a:ext>
              </a:extLst>
            </p:cNvPr>
            <p:cNvSpPr/>
            <p:nvPr/>
          </p:nvSpPr>
          <p:spPr>
            <a:xfrm>
              <a:off x="4927838" y="4018430"/>
              <a:ext cx="138285" cy="138285"/>
            </a:xfrm>
            <a:prstGeom prst="ellipse">
              <a:avLst/>
            </a:prstGeom>
            <a:solidFill>
              <a:schemeClr val="accent2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  <p:sp>
          <p:nvSpPr>
            <p:cNvPr id="406" name="椭圆 405">
              <a:extLst>
                <a:ext uri="{FF2B5EF4-FFF2-40B4-BE49-F238E27FC236}">
                  <a16:creationId xmlns:a16="http://schemas.microsoft.com/office/drawing/2014/main" id="{A09DF708-13D1-DB0D-E6AA-578567DFBE03}"/>
                </a:ext>
              </a:extLst>
            </p:cNvPr>
            <p:cNvSpPr/>
            <p:nvPr/>
          </p:nvSpPr>
          <p:spPr>
            <a:xfrm>
              <a:off x="5181908" y="4018430"/>
              <a:ext cx="138285" cy="138285"/>
            </a:xfrm>
            <a:prstGeom prst="ellipse">
              <a:avLst/>
            </a:prstGeom>
            <a:solidFill>
              <a:schemeClr val="accent3"/>
            </a:solidFill>
            <a:ln w="17191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515" tIns="41258" rIns="82515" bIns="41258" rtlCol="0" anchor="ctr">
              <a:noAutofit/>
            </a:bodyPr>
            <a:lstStyle/>
            <a:p>
              <a:pPr algn="ctr"/>
              <a:endParaRPr lang="en-US" sz="1624">
                <a:cs typeface="+mn-ea"/>
                <a:sym typeface="+mn-lt"/>
              </a:endParaRPr>
            </a:p>
          </p:txBody>
        </p:sp>
      </p:grpSp>
      <p:sp>
        <p:nvSpPr>
          <p:cNvPr id="407" name="文本框 406">
            <a:extLst>
              <a:ext uri="{FF2B5EF4-FFF2-40B4-BE49-F238E27FC236}">
                <a16:creationId xmlns:a16="http://schemas.microsoft.com/office/drawing/2014/main" id="{7B81C0B0-4672-A3B7-86F7-1AB43403042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579296" y="4221593"/>
            <a:ext cx="2862193" cy="516511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800" b="0" dirty="0">
                <a:ln w="11460"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+mn-ea"/>
                <a:sym typeface="+mn-lt"/>
              </a:rPr>
              <a:t>注意事项</a:t>
            </a:r>
          </a:p>
        </p:txBody>
      </p:sp>
      <p:sp>
        <p:nvSpPr>
          <p:cNvPr id="408" name="文本框 407">
            <a:extLst>
              <a:ext uri="{FF2B5EF4-FFF2-40B4-BE49-F238E27FC236}">
                <a16:creationId xmlns:a16="http://schemas.microsoft.com/office/drawing/2014/main" id="{FCB0669D-3C58-DF39-1FE7-4A5D687C7289}"/>
              </a:ext>
            </a:extLst>
          </p:cNvPr>
          <p:cNvSpPr txBox="1"/>
          <p:nvPr/>
        </p:nvSpPr>
        <p:spPr>
          <a:xfrm>
            <a:off x="4673768" y="4799595"/>
            <a:ext cx="2515011" cy="2499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1600" b="1">
                <a:cs typeface="+mn-ea"/>
                <a:sym typeface="+mn-lt"/>
              </a:rPr>
              <a:t>统一着圣诞礼服盛装出席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167" name="图形 64">
            <a:extLst>
              <a:ext uri="{FF2B5EF4-FFF2-40B4-BE49-F238E27FC236}">
                <a16:creationId xmlns:a16="http://schemas.microsoft.com/office/drawing/2014/main" id="{B2A786DE-9BD5-D007-E051-7951980DE207}"/>
              </a:ext>
            </a:extLst>
          </p:cNvPr>
          <p:cNvGrpSpPr>
            <a:grpSpLocks/>
          </p:cNvGrpSpPr>
          <p:nvPr/>
        </p:nvGrpSpPr>
        <p:grpSpPr>
          <a:xfrm>
            <a:off x="6702244" y="3960702"/>
            <a:ext cx="685210" cy="694026"/>
            <a:chOff x="7877184" y="4636380"/>
            <a:chExt cx="547086" cy="639878"/>
          </a:xfrm>
        </p:grpSpPr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72E9D3D0-3428-5118-ADD1-C28F1693E99A}"/>
                </a:ext>
              </a:extLst>
            </p:cNvPr>
            <p:cNvSpPr/>
            <p:nvPr/>
          </p:nvSpPr>
          <p:spPr>
            <a:xfrm>
              <a:off x="7886561" y="4726073"/>
              <a:ext cx="407258" cy="377499"/>
            </a:xfrm>
            <a:custGeom>
              <a:avLst/>
              <a:gdLst>
                <a:gd name="connsiteX0" fmla="*/ 407265 w 407258"/>
                <a:gd name="connsiteY0" fmla="*/ 84408 h 377499"/>
                <a:gd name="connsiteX1" fmla="*/ 407265 w 407258"/>
                <a:gd name="connsiteY1" fmla="*/ 40 h 377499"/>
                <a:gd name="connsiteX2" fmla="*/ 187732 w 407258"/>
                <a:gd name="connsiteY2" fmla="*/ 40 h 377499"/>
                <a:gd name="connsiteX3" fmla="*/ 187732 w 407258"/>
                <a:gd name="connsiteY3" fmla="*/ 123058 h 377499"/>
                <a:gd name="connsiteX4" fmla="*/ 39538 w 407258"/>
                <a:gd name="connsiteY4" fmla="*/ 231846 h 377499"/>
                <a:gd name="connsiteX5" fmla="*/ 99 w 407258"/>
                <a:gd name="connsiteY5" fmla="*/ 304096 h 377499"/>
                <a:gd name="connsiteX6" fmla="*/ 169805 w 407258"/>
                <a:gd name="connsiteY6" fmla="*/ 377539 h 377499"/>
                <a:gd name="connsiteX7" fmla="*/ 302923 w 407258"/>
                <a:gd name="connsiteY7" fmla="*/ 273709 h 377499"/>
                <a:gd name="connsiteX8" fmla="*/ 309514 w 407258"/>
                <a:gd name="connsiteY8" fmla="*/ 153855 h 377499"/>
                <a:gd name="connsiteX9" fmla="*/ 407357 w 407258"/>
                <a:gd name="connsiteY9" fmla="*/ 84133 h 37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258" h="377499">
                  <a:moveTo>
                    <a:pt x="407265" y="84408"/>
                  </a:moveTo>
                  <a:lnTo>
                    <a:pt x="407265" y="40"/>
                  </a:lnTo>
                  <a:lnTo>
                    <a:pt x="187732" y="40"/>
                  </a:lnTo>
                  <a:lnTo>
                    <a:pt x="187732" y="123058"/>
                  </a:lnTo>
                  <a:lnTo>
                    <a:pt x="39538" y="231846"/>
                  </a:lnTo>
                  <a:cubicBezTo>
                    <a:pt x="16311" y="248895"/>
                    <a:pt x="1863" y="275363"/>
                    <a:pt x="99" y="304096"/>
                  </a:cubicBezTo>
                  <a:cubicBezTo>
                    <a:pt x="67148" y="281719"/>
                    <a:pt x="140309" y="313381"/>
                    <a:pt x="169805" y="377539"/>
                  </a:cubicBezTo>
                  <a:lnTo>
                    <a:pt x="302923" y="273709"/>
                  </a:lnTo>
                  <a:cubicBezTo>
                    <a:pt x="286774" y="234832"/>
                    <a:pt x="289198" y="190733"/>
                    <a:pt x="309514" y="153855"/>
                  </a:cubicBezTo>
                  <a:cubicBezTo>
                    <a:pt x="329829" y="116978"/>
                    <a:pt x="365830" y="91324"/>
                    <a:pt x="407357" y="84133"/>
                  </a:cubicBezTo>
                </a:path>
              </a:pathLst>
            </a:custGeom>
            <a:solidFill>
              <a:srgbClr val="2D9693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F108B32E-B82E-7F3D-EE4A-103EE9E5DF90}"/>
                </a:ext>
              </a:extLst>
            </p:cNvPr>
            <p:cNvSpPr/>
            <p:nvPr/>
          </p:nvSpPr>
          <p:spPr>
            <a:xfrm>
              <a:off x="7886180" y="5023060"/>
              <a:ext cx="169903" cy="110459"/>
            </a:xfrm>
            <a:custGeom>
              <a:avLst/>
              <a:gdLst>
                <a:gd name="connsiteX0" fmla="*/ 43964 w 169903"/>
                <a:gd name="connsiteY0" fmla="*/ 40 h 110459"/>
                <a:gd name="connsiteX1" fmla="*/ 296 w 169903"/>
                <a:gd name="connsiteY1" fmla="*/ 7109 h 110459"/>
                <a:gd name="connsiteX2" fmla="*/ 50659 w 169903"/>
                <a:gd name="connsiteY2" fmla="*/ 98531 h 110459"/>
                <a:gd name="connsiteX3" fmla="*/ 154926 w 169903"/>
                <a:gd name="connsiteY3" fmla="*/ 91752 h 110459"/>
                <a:gd name="connsiteX4" fmla="*/ 170002 w 169903"/>
                <a:gd name="connsiteY4" fmla="*/ 80736 h 110459"/>
                <a:gd name="connsiteX5" fmla="*/ 43964 w 169903"/>
                <a:gd name="connsiteY5" fmla="*/ 40 h 1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3" h="110459">
                  <a:moveTo>
                    <a:pt x="43964" y="40"/>
                  </a:moveTo>
                  <a:cubicBezTo>
                    <a:pt x="29123" y="44"/>
                    <a:pt x="14378" y="2431"/>
                    <a:pt x="296" y="7109"/>
                  </a:cubicBezTo>
                  <a:cubicBezTo>
                    <a:pt x="-2101" y="44760"/>
                    <a:pt x="17530" y="80396"/>
                    <a:pt x="50659" y="98531"/>
                  </a:cubicBezTo>
                  <a:cubicBezTo>
                    <a:pt x="83788" y="116665"/>
                    <a:pt x="124431" y="114023"/>
                    <a:pt x="154926" y="91752"/>
                  </a:cubicBezTo>
                  <a:lnTo>
                    <a:pt x="170002" y="80736"/>
                  </a:lnTo>
                  <a:cubicBezTo>
                    <a:pt x="147379" y="31563"/>
                    <a:pt x="98154" y="47"/>
                    <a:pt x="43964" y="40"/>
                  </a:cubicBez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4858D178-662B-0288-28DD-F193AECD83F0}"/>
                </a:ext>
              </a:extLst>
            </p:cNvPr>
            <p:cNvSpPr/>
            <p:nvPr/>
          </p:nvSpPr>
          <p:spPr>
            <a:xfrm>
              <a:off x="8178705" y="4810441"/>
              <a:ext cx="115021" cy="189576"/>
            </a:xfrm>
            <a:custGeom>
              <a:avLst/>
              <a:gdLst>
                <a:gd name="connsiteX0" fmla="*/ 115121 w 115021"/>
                <a:gd name="connsiteY0" fmla="*/ 40 h 189576"/>
                <a:gd name="connsiteX1" fmla="*/ 17277 w 115021"/>
                <a:gd name="connsiteY1" fmla="*/ 69763 h 189576"/>
                <a:gd name="connsiteX2" fmla="*/ 10686 w 115021"/>
                <a:gd name="connsiteY2" fmla="*/ 189616 h 189576"/>
                <a:gd name="connsiteX3" fmla="*/ 115121 w 115021"/>
                <a:gd name="connsiteY3" fmla="*/ 113326 h 189576"/>
                <a:gd name="connsiteX4" fmla="*/ 115121 w 115021"/>
                <a:gd name="connsiteY4" fmla="*/ 40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21" h="189576">
                  <a:moveTo>
                    <a:pt x="115121" y="40"/>
                  </a:moveTo>
                  <a:cubicBezTo>
                    <a:pt x="73594" y="7231"/>
                    <a:pt x="37592" y="32885"/>
                    <a:pt x="17277" y="69763"/>
                  </a:cubicBezTo>
                  <a:cubicBezTo>
                    <a:pt x="-3037" y="106640"/>
                    <a:pt x="-5463" y="150739"/>
                    <a:pt x="10686" y="189616"/>
                  </a:cubicBezTo>
                  <a:lnTo>
                    <a:pt x="115121" y="113326"/>
                  </a:lnTo>
                  <a:lnTo>
                    <a:pt x="115121" y="40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8ABEDFA7-74BF-6B0D-6BFD-A9AB213F7CA8}"/>
                </a:ext>
              </a:extLst>
            </p:cNvPr>
            <p:cNvSpPr/>
            <p:nvPr/>
          </p:nvSpPr>
          <p:spPr>
            <a:xfrm>
              <a:off x="7877632" y="4716617"/>
              <a:ext cx="425657" cy="396224"/>
            </a:xfrm>
            <a:custGeom>
              <a:avLst/>
              <a:gdLst>
                <a:gd name="connsiteX0" fmla="*/ 191145 w 425657"/>
                <a:gd name="connsiteY0" fmla="*/ 125077 h 396224"/>
                <a:gd name="connsiteX1" fmla="*/ 114658 w 425657"/>
                <a:gd name="connsiteY1" fmla="*/ 181262 h 396224"/>
                <a:gd name="connsiteX2" fmla="*/ 77885 w 425657"/>
                <a:gd name="connsiteY2" fmla="*/ 207977 h 396224"/>
                <a:gd name="connsiteX3" fmla="*/ 43318 w 425657"/>
                <a:gd name="connsiteY3" fmla="*/ 233958 h 396224"/>
                <a:gd name="connsiteX4" fmla="*/ 110 w 425657"/>
                <a:gd name="connsiteY4" fmla="*/ 313001 h 396224"/>
                <a:gd name="connsiteX5" fmla="*/ 3714 w 425657"/>
                <a:gd name="connsiteY5" fmla="*/ 320754 h 396224"/>
                <a:gd name="connsiteX6" fmla="*/ 12153 w 425657"/>
                <a:gd name="connsiteY6" fmla="*/ 322181 h 396224"/>
                <a:gd name="connsiteX7" fmla="*/ 170644 w 425657"/>
                <a:gd name="connsiteY7" fmla="*/ 390943 h 396224"/>
                <a:gd name="connsiteX8" fmla="*/ 176811 w 425657"/>
                <a:gd name="connsiteY8" fmla="*/ 396004 h 396224"/>
                <a:gd name="connsiteX9" fmla="*/ 184618 w 425657"/>
                <a:gd name="connsiteY9" fmla="*/ 394339 h 396224"/>
                <a:gd name="connsiteX10" fmla="*/ 317735 w 425657"/>
                <a:gd name="connsiteY10" fmla="*/ 290509 h 396224"/>
                <a:gd name="connsiteX11" fmla="*/ 320585 w 425657"/>
                <a:gd name="connsiteY11" fmla="*/ 279767 h 396224"/>
                <a:gd name="connsiteX12" fmla="*/ 326755 w 425657"/>
                <a:gd name="connsiteY12" fmla="*/ 167858 h 396224"/>
                <a:gd name="connsiteX13" fmla="*/ 418125 w 425657"/>
                <a:gd name="connsiteY13" fmla="*/ 102769 h 396224"/>
                <a:gd name="connsiteX14" fmla="*/ 425755 w 425657"/>
                <a:gd name="connsiteY14" fmla="*/ 93588 h 396224"/>
                <a:gd name="connsiteX15" fmla="*/ 425755 w 425657"/>
                <a:gd name="connsiteY15" fmla="*/ 9220 h 396224"/>
                <a:gd name="connsiteX16" fmla="*/ 416562 w 425657"/>
                <a:gd name="connsiteY16" fmla="*/ 40 h 396224"/>
                <a:gd name="connsiteX17" fmla="*/ 196661 w 425657"/>
                <a:gd name="connsiteY17" fmla="*/ 40 h 396224"/>
                <a:gd name="connsiteX18" fmla="*/ 187468 w 425657"/>
                <a:gd name="connsiteY18" fmla="*/ 9220 h 396224"/>
                <a:gd name="connsiteX19" fmla="*/ 187468 w 425657"/>
                <a:gd name="connsiteY19" fmla="*/ 73483 h 396224"/>
                <a:gd name="connsiteX20" fmla="*/ 196661 w 425657"/>
                <a:gd name="connsiteY20" fmla="*/ 82664 h 396224"/>
                <a:gd name="connsiteX21" fmla="*/ 205854 w 425657"/>
                <a:gd name="connsiteY21" fmla="*/ 73483 h 396224"/>
                <a:gd name="connsiteX22" fmla="*/ 205854 w 425657"/>
                <a:gd name="connsiteY22" fmla="*/ 18400 h 396224"/>
                <a:gd name="connsiteX23" fmla="*/ 407093 w 425657"/>
                <a:gd name="connsiteY23" fmla="*/ 18400 h 396224"/>
                <a:gd name="connsiteX24" fmla="*/ 407093 w 425657"/>
                <a:gd name="connsiteY24" fmla="*/ 93588 h 396224"/>
                <a:gd name="connsiteX25" fmla="*/ 416286 w 425657"/>
                <a:gd name="connsiteY25" fmla="*/ 93588 h 396224"/>
                <a:gd name="connsiteX26" fmla="*/ 414723 w 425657"/>
                <a:gd name="connsiteY26" fmla="*/ 84408 h 396224"/>
                <a:gd name="connsiteX27" fmla="*/ 310443 w 425657"/>
                <a:gd name="connsiteY27" fmla="*/ 158672 h 396224"/>
                <a:gd name="connsiteX28" fmla="*/ 303302 w 425657"/>
                <a:gd name="connsiteY28" fmla="*/ 286377 h 396224"/>
                <a:gd name="connsiteX29" fmla="*/ 311760 w 425657"/>
                <a:gd name="connsiteY29" fmla="*/ 282889 h 396224"/>
                <a:gd name="connsiteX30" fmla="*/ 306060 w 425657"/>
                <a:gd name="connsiteY30" fmla="*/ 275636 h 396224"/>
                <a:gd name="connsiteX31" fmla="*/ 172942 w 425657"/>
                <a:gd name="connsiteY31" fmla="*/ 379467 h 396224"/>
                <a:gd name="connsiteX32" fmla="*/ 178642 w 425657"/>
                <a:gd name="connsiteY32" fmla="*/ 386720 h 396224"/>
                <a:gd name="connsiteX33" fmla="*/ 187008 w 425657"/>
                <a:gd name="connsiteY33" fmla="*/ 382864 h 396224"/>
                <a:gd name="connsiteX34" fmla="*/ 6086 w 425657"/>
                <a:gd name="connsiteY34" fmla="*/ 304280 h 396224"/>
                <a:gd name="connsiteX35" fmla="*/ 8936 w 425657"/>
                <a:gd name="connsiteY35" fmla="*/ 313001 h 396224"/>
                <a:gd name="connsiteX36" fmla="*/ 18129 w 425657"/>
                <a:gd name="connsiteY36" fmla="*/ 313552 h 396224"/>
                <a:gd name="connsiteX37" fmla="*/ 53891 w 425657"/>
                <a:gd name="connsiteY37" fmla="*/ 248095 h 396224"/>
                <a:gd name="connsiteX38" fmla="*/ 89285 w 425657"/>
                <a:gd name="connsiteY38" fmla="*/ 222114 h 396224"/>
                <a:gd name="connsiteX39" fmla="*/ 126057 w 425657"/>
                <a:gd name="connsiteY39" fmla="*/ 195400 h 396224"/>
                <a:gd name="connsiteX40" fmla="*/ 202544 w 425657"/>
                <a:gd name="connsiteY40" fmla="*/ 139215 h 396224"/>
                <a:gd name="connsiteX41" fmla="*/ 206219 w 425657"/>
                <a:gd name="connsiteY41" fmla="*/ 130790 h 396224"/>
                <a:gd name="connsiteX42" fmla="*/ 200748 w 425657"/>
                <a:gd name="connsiteY42" fmla="*/ 123399 h 396224"/>
                <a:gd name="connsiteX43" fmla="*/ 191605 w 425657"/>
                <a:gd name="connsiteY43" fmla="*/ 124435 h 39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25657" h="396224">
                  <a:moveTo>
                    <a:pt x="191145" y="125077"/>
                  </a:moveTo>
                  <a:lnTo>
                    <a:pt x="114658" y="181262"/>
                  </a:lnTo>
                  <a:lnTo>
                    <a:pt x="77885" y="207977"/>
                  </a:lnTo>
                  <a:lnTo>
                    <a:pt x="43318" y="233958"/>
                  </a:lnTo>
                  <a:cubicBezTo>
                    <a:pt x="17890" y="252603"/>
                    <a:pt x="2062" y="281558"/>
                    <a:pt x="110" y="313001"/>
                  </a:cubicBezTo>
                  <a:cubicBezTo>
                    <a:pt x="-40" y="316020"/>
                    <a:pt x="1308" y="318920"/>
                    <a:pt x="3714" y="320754"/>
                  </a:cubicBezTo>
                  <a:cubicBezTo>
                    <a:pt x="6120" y="322589"/>
                    <a:pt x="9277" y="323122"/>
                    <a:pt x="12153" y="322181"/>
                  </a:cubicBezTo>
                  <a:cubicBezTo>
                    <a:pt x="74817" y="301286"/>
                    <a:pt x="143174" y="330943"/>
                    <a:pt x="170644" y="390943"/>
                  </a:cubicBezTo>
                  <a:cubicBezTo>
                    <a:pt x="171821" y="393479"/>
                    <a:pt x="174091" y="395342"/>
                    <a:pt x="176811" y="396004"/>
                  </a:cubicBezTo>
                  <a:cubicBezTo>
                    <a:pt x="179531" y="396665"/>
                    <a:pt x="182405" y="396053"/>
                    <a:pt x="184618" y="394339"/>
                  </a:cubicBezTo>
                  <a:lnTo>
                    <a:pt x="317735" y="290509"/>
                  </a:lnTo>
                  <a:cubicBezTo>
                    <a:pt x="320994" y="287974"/>
                    <a:pt x="322159" y="283581"/>
                    <a:pt x="320585" y="279767"/>
                  </a:cubicBezTo>
                  <a:cubicBezTo>
                    <a:pt x="305512" y="243465"/>
                    <a:pt x="307782" y="202288"/>
                    <a:pt x="326755" y="167858"/>
                  </a:cubicBezTo>
                  <a:cubicBezTo>
                    <a:pt x="345729" y="133428"/>
                    <a:pt x="379348" y="109478"/>
                    <a:pt x="418125" y="102769"/>
                  </a:cubicBezTo>
                  <a:cubicBezTo>
                    <a:pt x="422584" y="102001"/>
                    <a:pt x="425821" y="98107"/>
                    <a:pt x="425755" y="93588"/>
                  </a:cubicBezTo>
                  <a:lnTo>
                    <a:pt x="425755" y="9220"/>
                  </a:lnTo>
                  <a:cubicBezTo>
                    <a:pt x="425755" y="4150"/>
                    <a:pt x="421639" y="40"/>
                    <a:pt x="416562" y="40"/>
                  </a:cubicBezTo>
                  <a:lnTo>
                    <a:pt x="196661" y="40"/>
                  </a:lnTo>
                  <a:cubicBezTo>
                    <a:pt x="191583" y="40"/>
                    <a:pt x="187468" y="4150"/>
                    <a:pt x="187468" y="9220"/>
                  </a:cubicBezTo>
                  <a:lnTo>
                    <a:pt x="187468" y="73483"/>
                  </a:lnTo>
                  <a:cubicBezTo>
                    <a:pt x="187468" y="78553"/>
                    <a:pt x="191583" y="82664"/>
                    <a:pt x="196661" y="82664"/>
                  </a:cubicBezTo>
                  <a:cubicBezTo>
                    <a:pt x="201738" y="82664"/>
                    <a:pt x="205854" y="78553"/>
                    <a:pt x="205854" y="73483"/>
                  </a:cubicBezTo>
                  <a:lnTo>
                    <a:pt x="205854" y="18400"/>
                  </a:lnTo>
                  <a:lnTo>
                    <a:pt x="407093" y="18400"/>
                  </a:lnTo>
                  <a:lnTo>
                    <a:pt x="407093" y="93588"/>
                  </a:lnTo>
                  <a:lnTo>
                    <a:pt x="416286" y="93588"/>
                  </a:lnTo>
                  <a:lnTo>
                    <a:pt x="414723" y="84408"/>
                  </a:lnTo>
                  <a:cubicBezTo>
                    <a:pt x="370476" y="92072"/>
                    <a:pt x="332112" y="119393"/>
                    <a:pt x="310443" y="158672"/>
                  </a:cubicBezTo>
                  <a:cubicBezTo>
                    <a:pt x="288773" y="197951"/>
                    <a:pt x="286146" y="244934"/>
                    <a:pt x="303302" y="286377"/>
                  </a:cubicBezTo>
                  <a:lnTo>
                    <a:pt x="311760" y="282889"/>
                  </a:lnTo>
                  <a:lnTo>
                    <a:pt x="306060" y="275636"/>
                  </a:lnTo>
                  <a:lnTo>
                    <a:pt x="172942" y="379467"/>
                  </a:lnTo>
                  <a:lnTo>
                    <a:pt x="178642" y="386720"/>
                  </a:lnTo>
                  <a:lnTo>
                    <a:pt x="187008" y="382864"/>
                  </a:lnTo>
                  <a:cubicBezTo>
                    <a:pt x="155651" y="314369"/>
                    <a:pt x="77641" y="280485"/>
                    <a:pt x="6086" y="304280"/>
                  </a:cubicBezTo>
                  <a:lnTo>
                    <a:pt x="8936" y="313001"/>
                  </a:lnTo>
                  <a:lnTo>
                    <a:pt x="18129" y="313552"/>
                  </a:lnTo>
                  <a:cubicBezTo>
                    <a:pt x="19727" y="287513"/>
                    <a:pt x="32830" y="263530"/>
                    <a:pt x="53891" y="248095"/>
                  </a:cubicBezTo>
                  <a:lnTo>
                    <a:pt x="89285" y="222114"/>
                  </a:lnTo>
                  <a:lnTo>
                    <a:pt x="126057" y="195400"/>
                  </a:lnTo>
                  <a:lnTo>
                    <a:pt x="202544" y="139215"/>
                  </a:lnTo>
                  <a:cubicBezTo>
                    <a:pt x="205188" y="137264"/>
                    <a:pt x="206589" y="134052"/>
                    <a:pt x="206219" y="130790"/>
                  </a:cubicBezTo>
                  <a:cubicBezTo>
                    <a:pt x="205848" y="127527"/>
                    <a:pt x="203763" y="124710"/>
                    <a:pt x="200748" y="123399"/>
                  </a:cubicBezTo>
                  <a:cubicBezTo>
                    <a:pt x="197734" y="122088"/>
                    <a:pt x="194249" y="122483"/>
                    <a:pt x="191605" y="124435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BDF386BC-1A9C-2FCA-A89D-2CAA637728C4}"/>
                </a:ext>
              </a:extLst>
            </p:cNvPr>
            <p:cNvSpPr/>
            <p:nvPr/>
          </p:nvSpPr>
          <p:spPr>
            <a:xfrm>
              <a:off x="7877184" y="5013879"/>
              <a:ext cx="188394" cy="128894"/>
            </a:xfrm>
            <a:custGeom>
              <a:avLst/>
              <a:gdLst>
                <a:gd name="connsiteX0" fmla="*/ 52960 w 188394"/>
                <a:gd name="connsiteY0" fmla="*/ 9221 h 128894"/>
                <a:gd name="connsiteX1" fmla="*/ 52960 w 188394"/>
                <a:gd name="connsiteY1" fmla="*/ 40 h 128894"/>
                <a:gd name="connsiteX2" fmla="*/ 6350 w 188394"/>
                <a:gd name="connsiteY2" fmla="*/ 7568 h 128894"/>
                <a:gd name="connsiteX3" fmla="*/ 99 w 188394"/>
                <a:gd name="connsiteY3" fmla="*/ 15739 h 128894"/>
                <a:gd name="connsiteX4" fmla="*/ 99 w 188394"/>
                <a:gd name="connsiteY4" fmla="*/ 22532 h 128894"/>
                <a:gd name="connsiteX5" fmla="*/ 18945 w 188394"/>
                <a:gd name="connsiteY5" fmla="*/ 82940 h 128894"/>
                <a:gd name="connsiteX6" fmla="*/ 88903 w 188394"/>
                <a:gd name="connsiteY6" fmla="*/ 127447 h 128894"/>
                <a:gd name="connsiteX7" fmla="*/ 169622 w 188394"/>
                <a:gd name="connsiteY7" fmla="*/ 108370 h 128894"/>
                <a:gd name="connsiteX8" fmla="*/ 184698 w 188394"/>
                <a:gd name="connsiteY8" fmla="*/ 97353 h 128894"/>
                <a:gd name="connsiteX9" fmla="*/ 187640 w 188394"/>
                <a:gd name="connsiteY9" fmla="*/ 86061 h 128894"/>
                <a:gd name="connsiteX10" fmla="*/ 52960 w 188394"/>
                <a:gd name="connsiteY10" fmla="*/ 40 h 128894"/>
                <a:gd name="connsiteX11" fmla="*/ 52960 w 188394"/>
                <a:gd name="connsiteY11" fmla="*/ 18401 h 128894"/>
                <a:gd name="connsiteX12" fmla="*/ 170633 w 188394"/>
                <a:gd name="connsiteY12" fmla="*/ 93864 h 128894"/>
                <a:gd name="connsiteX13" fmla="*/ 178999 w 188394"/>
                <a:gd name="connsiteY13" fmla="*/ 90009 h 128894"/>
                <a:gd name="connsiteX14" fmla="*/ 173575 w 188394"/>
                <a:gd name="connsiteY14" fmla="*/ 82573 h 128894"/>
                <a:gd name="connsiteX15" fmla="*/ 158498 w 188394"/>
                <a:gd name="connsiteY15" fmla="*/ 93589 h 128894"/>
                <a:gd name="connsiteX16" fmla="*/ 91700 w 188394"/>
                <a:gd name="connsiteY16" fmla="*/ 109334 h 128894"/>
                <a:gd name="connsiteX17" fmla="*/ 33838 w 188394"/>
                <a:gd name="connsiteY17" fmla="*/ 72474 h 128894"/>
                <a:gd name="connsiteX18" fmla="*/ 18210 w 188394"/>
                <a:gd name="connsiteY18" fmla="*/ 22532 h 128894"/>
                <a:gd name="connsiteX19" fmla="*/ 18210 w 188394"/>
                <a:gd name="connsiteY19" fmla="*/ 16932 h 128894"/>
                <a:gd name="connsiteX20" fmla="*/ 9016 w 188394"/>
                <a:gd name="connsiteY20" fmla="*/ 16382 h 128894"/>
                <a:gd name="connsiteX21" fmla="*/ 11866 w 188394"/>
                <a:gd name="connsiteY21" fmla="*/ 25103 h 128894"/>
                <a:gd name="connsiteX22" fmla="*/ 52684 w 188394"/>
                <a:gd name="connsiteY22" fmla="*/ 18493 h 128894"/>
                <a:gd name="connsiteX23" fmla="*/ 52684 w 188394"/>
                <a:gd name="connsiteY23" fmla="*/ 9313 h 128894"/>
                <a:gd name="connsiteX24" fmla="*/ 52960 w 188394"/>
                <a:gd name="connsiteY24" fmla="*/ 9221 h 12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94" h="128894">
                  <a:moveTo>
                    <a:pt x="52960" y="9221"/>
                  </a:moveTo>
                  <a:lnTo>
                    <a:pt x="52960" y="40"/>
                  </a:lnTo>
                  <a:cubicBezTo>
                    <a:pt x="37120" y="37"/>
                    <a:pt x="21382" y="2579"/>
                    <a:pt x="6350" y="7568"/>
                  </a:cubicBezTo>
                  <a:cubicBezTo>
                    <a:pt x="2791" y="8762"/>
                    <a:pt x="317" y="11996"/>
                    <a:pt x="99" y="15739"/>
                  </a:cubicBezTo>
                  <a:cubicBezTo>
                    <a:pt x="99" y="18003"/>
                    <a:pt x="99" y="20268"/>
                    <a:pt x="99" y="22532"/>
                  </a:cubicBezTo>
                  <a:cubicBezTo>
                    <a:pt x="73" y="44115"/>
                    <a:pt x="6648" y="65191"/>
                    <a:pt x="18945" y="82940"/>
                  </a:cubicBezTo>
                  <a:cubicBezTo>
                    <a:pt x="35287" y="106603"/>
                    <a:pt x="60520" y="122657"/>
                    <a:pt x="88903" y="127447"/>
                  </a:cubicBezTo>
                  <a:cubicBezTo>
                    <a:pt x="117285" y="132237"/>
                    <a:pt x="146401" y="125356"/>
                    <a:pt x="169622" y="108370"/>
                  </a:cubicBezTo>
                  <a:lnTo>
                    <a:pt x="184698" y="97353"/>
                  </a:lnTo>
                  <a:cubicBezTo>
                    <a:pt x="188256" y="94775"/>
                    <a:pt x="189489" y="90043"/>
                    <a:pt x="187640" y="86061"/>
                  </a:cubicBezTo>
                  <a:cubicBezTo>
                    <a:pt x="163467" y="33544"/>
                    <a:pt x="110840" y="-69"/>
                    <a:pt x="52960" y="40"/>
                  </a:cubicBezTo>
                  <a:lnTo>
                    <a:pt x="52960" y="18401"/>
                  </a:lnTo>
                  <a:cubicBezTo>
                    <a:pt x="103580" y="18433"/>
                    <a:pt x="149544" y="47910"/>
                    <a:pt x="170633" y="93864"/>
                  </a:cubicBezTo>
                  <a:lnTo>
                    <a:pt x="178999" y="90009"/>
                  </a:lnTo>
                  <a:lnTo>
                    <a:pt x="173575" y="82573"/>
                  </a:lnTo>
                  <a:lnTo>
                    <a:pt x="158498" y="93589"/>
                  </a:lnTo>
                  <a:cubicBezTo>
                    <a:pt x="139275" y="107632"/>
                    <a:pt x="115182" y="113311"/>
                    <a:pt x="91700" y="109334"/>
                  </a:cubicBezTo>
                  <a:cubicBezTo>
                    <a:pt x="68219" y="105356"/>
                    <a:pt x="47348" y="92061"/>
                    <a:pt x="33838" y="72474"/>
                  </a:cubicBezTo>
                  <a:cubicBezTo>
                    <a:pt x="23654" y="57806"/>
                    <a:pt x="18201" y="40381"/>
                    <a:pt x="18210" y="22532"/>
                  </a:cubicBezTo>
                  <a:cubicBezTo>
                    <a:pt x="18210" y="20635"/>
                    <a:pt x="18210" y="18769"/>
                    <a:pt x="18210" y="16932"/>
                  </a:cubicBezTo>
                  <a:lnTo>
                    <a:pt x="9016" y="16382"/>
                  </a:lnTo>
                  <a:lnTo>
                    <a:pt x="11866" y="25103"/>
                  </a:lnTo>
                  <a:cubicBezTo>
                    <a:pt x="25029" y="20727"/>
                    <a:pt x="38811" y="18494"/>
                    <a:pt x="52684" y="18493"/>
                  </a:cubicBezTo>
                  <a:lnTo>
                    <a:pt x="52684" y="9313"/>
                  </a:lnTo>
                  <a:lnTo>
                    <a:pt x="52960" y="9221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775E986C-39B7-A86D-D6B1-B43DDAF0CE54}"/>
                </a:ext>
              </a:extLst>
            </p:cNvPr>
            <p:cNvSpPr/>
            <p:nvPr/>
          </p:nvSpPr>
          <p:spPr>
            <a:xfrm>
              <a:off x="8169524" y="4801127"/>
              <a:ext cx="133305" cy="207717"/>
            </a:xfrm>
            <a:custGeom>
              <a:avLst/>
              <a:gdLst>
                <a:gd name="connsiteX0" fmla="*/ 124302 w 133305"/>
                <a:gd name="connsiteY0" fmla="*/ 9355 h 207717"/>
                <a:gd name="connsiteX1" fmla="*/ 122740 w 133305"/>
                <a:gd name="connsiteY1" fmla="*/ 174 h 207717"/>
                <a:gd name="connsiteX2" fmla="*/ 18459 w 133305"/>
                <a:gd name="connsiteY2" fmla="*/ 74438 h 207717"/>
                <a:gd name="connsiteX3" fmla="*/ 11318 w 133305"/>
                <a:gd name="connsiteY3" fmla="*/ 202144 h 207717"/>
                <a:gd name="connsiteX4" fmla="*/ 17326 w 133305"/>
                <a:gd name="connsiteY4" fmla="*/ 207422 h 207717"/>
                <a:gd name="connsiteX5" fmla="*/ 25200 w 133305"/>
                <a:gd name="connsiteY5" fmla="*/ 205999 h 207717"/>
                <a:gd name="connsiteX6" fmla="*/ 129634 w 133305"/>
                <a:gd name="connsiteY6" fmla="*/ 129710 h 207717"/>
                <a:gd name="connsiteX7" fmla="*/ 133403 w 133305"/>
                <a:gd name="connsiteY7" fmla="*/ 122274 h 207717"/>
                <a:gd name="connsiteX8" fmla="*/ 133403 w 133305"/>
                <a:gd name="connsiteY8" fmla="*/ 9355 h 207717"/>
                <a:gd name="connsiteX9" fmla="*/ 130184 w 133305"/>
                <a:gd name="connsiteY9" fmla="*/ 2242 h 207717"/>
                <a:gd name="connsiteX10" fmla="*/ 122647 w 133305"/>
                <a:gd name="connsiteY10" fmla="*/ 174 h 207717"/>
                <a:gd name="connsiteX11" fmla="*/ 124211 w 133305"/>
                <a:gd name="connsiteY11" fmla="*/ 9355 h 207717"/>
                <a:gd name="connsiteX12" fmla="*/ 115017 w 133305"/>
                <a:gd name="connsiteY12" fmla="*/ 9355 h 207717"/>
                <a:gd name="connsiteX13" fmla="*/ 115017 w 133305"/>
                <a:gd name="connsiteY13" fmla="*/ 118051 h 207717"/>
                <a:gd name="connsiteX14" fmla="*/ 13892 w 133305"/>
                <a:gd name="connsiteY14" fmla="*/ 191494 h 207717"/>
                <a:gd name="connsiteX15" fmla="*/ 19316 w 133305"/>
                <a:gd name="connsiteY15" fmla="*/ 198931 h 207717"/>
                <a:gd name="connsiteX16" fmla="*/ 27774 w 133305"/>
                <a:gd name="connsiteY16" fmla="*/ 195442 h 207717"/>
                <a:gd name="connsiteX17" fmla="*/ 33945 w 133305"/>
                <a:gd name="connsiteY17" fmla="*/ 83532 h 207717"/>
                <a:gd name="connsiteX18" fmla="*/ 125314 w 133305"/>
                <a:gd name="connsiteY18" fmla="*/ 18443 h 207717"/>
                <a:gd name="connsiteX19" fmla="*/ 123751 w 133305"/>
                <a:gd name="connsiteY19" fmla="*/ 9262 h 207717"/>
                <a:gd name="connsiteX20" fmla="*/ 124302 w 133305"/>
                <a:gd name="connsiteY20" fmla="*/ 9355 h 2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05" h="207717">
                  <a:moveTo>
                    <a:pt x="124302" y="9355"/>
                  </a:moveTo>
                  <a:lnTo>
                    <a:pt x="122740" y="174"/>
                  </a:lnTo>
                  <a:cubicBezTo>
                    <a:pt x="78493" y="7837"/>
                    <a:pt x="40128" y="35159"/>
                    <a:pt x="18459" y="74438"/>
                  </a:cubicBezTo>
                  <a:cubicBezTo>
                    <a:pt x="-3210" y="113717"/>
                    <a:pt x="-5837" y="160699"/>
                    <a:pt x="11318" y="202144"/>
                  </a:cubicBezTo>
                  <a:cubicBezTo>
                    <a:pt x="12408" y="204727"/>
                    <a:pt x="14621" y="206670"/>
                    <a:pt x="17326" y="207422"/>
                  </a:cubicBezTo>
                  <a:cubicBezTo>
                    <a:pt x="20030" y="208173"/>
                    <a:pt x="22930" y="207649"/>
                    <a:pt x="25200" y="205999"/>
                  </a:cubicBezTo>
                  <a:lnTo>
                    <a:pt x="129634" y="129710"/>
                  </a:lnTo>
                  <a:cubicBezTo>
                    <a:pt x="132010" y="127976"/>
                    <a:pt x="133411" y="125212"/>
                    <a:pt x="133403" y="122274"/>
                  </a:cubicBezTo>
                  <a:lnTo>
                    <a:pt x="133403" y="9355"/>
                  </a:lnTo>
                  <a:cubicBezTo>
                    <a:pt x="133444" y="6623"/>
                    <a:pt x="132263" y="4016"/>
                    <a:pt x="130184" y="2242"/>
                  </a:cubicBezTo>
                  <a:cubicBezTo>
                    <a:pt x="128105" y="467"/>
                    <a:pt x="125343" y="-291"/>
                    <a:pt x="122647" y="174"/>
                  </a:cubicBezTo>
                  <a:lnTo>
                    <a:pt x="124211" y="9355"/>
                  </a:lnTo>
                  <a:lnTo>
                    <a:pt x="115017" y="9355"/>
                  </a:lnTo>
                  <a:lnTo>
                    <a:pt x="115017" y="118051"/>
                  </a:lnTo>
                  <a:lnTo>
                    <a:pt x="13892" y="191494"/>
                  </a:lnTo>
                  <a:lnTo>
                    <a:pt x="19316" y="198931"/>
                  </a:lnTo>
                  <a:lnTo>
                    <a:pt x="27774" y="195442"/>
                  </a:lnTo>
                  <a:cubicBezTo>
                    <a:pt x="12700" y="159139"/>
                    <a:pt x="14970" y="117962"/>
                    <a:pt x="33945" y="83532"/>
                  </a:cubicBezTo>
                  <a:cubicBezTo>
                    <a:pt x="52918" y="49102"/>
                    <a:pt x="86537" y="25152"/>
                    <a:pt x="125314" y="18443"/>
                  </a:cubicBezTo>
                  <a:lnTo>
                    <a:pt x="123751" y="9262"/>
                  </a:lnTo>
                  <a:lnTo>
                    <a:pt x="124302" y="9355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22D202AA-2F05-31C4-875A-EC78A75FC6E2}"/>
                </a:ext>
              </a:extLst>
            </p:cNvPr>
            <p:cNvSpPr/>
            <p:nvPr/>
          </p:nvSpPr>
          <p:spPr>
            <a:xfrm>
              <a:off x="8050384" y="4645560"/>
              <a:ext cx="267153" cy="80512"/>
            </a:xfrm>
            <a:custGeom>
              <a:avLst/>
              <a:gdLst>
                <a:gd name="connsiteX0" fmla="*/ 99 w 267153"/>
                <a:gd name="connsiteY0" fmla="*/ 40 h 80512"/>
                <a:gd name="connsiteX1" fmla="*/ 267253 w 267153"/>
                <a:gd name="connsiteY1" fmla="*/ 40 h 80512"/>
                <a:gd name="connsiteX2" fmla="*/ 267253 w 267153"/>
                <a:gd name="connsiteY2" fmla="*/ 80553 h 80512"/>
                <a:gd name="connsiteX3" fmla="*/ 99 w 267153"/>
                <a:gd name="connsiteY3" fmla="*/ 80553 h 8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53" h="80512">
                  <a:moveTo>
                    <a:pt x="99" y="40"/>
                  </a:moveTo>
                  <a:lnTo>
                    <a:pt x="267253" y="40"/>
                  </a:lnTo>
                  <a:lnTo>
                    <a:pt x="267253" y="80553"/>
                  </a:lnTo>
                  <a:lnTo>
                    <a:pt x="99" y="80553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D913CD0A-66FD-936C-8AC5-F0ECC39E5330}"/>
                </a:ext>
              </a:extLst>
            </p:cNvPr>
            <p:cNvSpPr/>
            <p:nvPr/>
          </p:nvSpPr>
          <p:spPr>
            <a:xfrm>
              <a:off x="8041190" y="4636380"/>
              <a:ext cx="285540" cy="98873"/>
            </a:xfrm>
            <a:custGeom>
              <a:avLst/>
              <a:gdLst>
                <a:gd name="connsiteX0" fmla="*/ 49007 w 285540"/>
                <a:gd name="connsiteY0" fmla="*/ 40 h 98873"/>
                <a:gd name="connsiteX1" fmla="*/ 9292 w 285540"/>
                <a:gd name="connsiteY1" fmla="*/ 40 h 98873"/>
                <a:gd name="connsiteX2" fmla="*/ 99 w 285540"/>
                <a:gd name="connsiteY2" fmla="*/ 9220 h 98873"/>
                <a:gd name="connsiteX3" fmla="*/ 99 w 285540"/>
                <a:gd name="connsiteY3" fmla="*/ 89733 h 98873"/>
                <a:gd name="connsiteX4" fmla="*/ 9292 w 285540"/>
                <a:gd name="connsiteY4" fmla="*/ 98914 h 98873"/>
                <a:gd name="connsiteX5" fmla="*/ 276446 w 285540"/>
                <a:gd name="connsiteY5" fmla="*/ 98914 h 98873"/>
                <a:gd name="connsiteX6" fmla="*/ 285640 w 285540"/>
                <a:gd name="connsiteY6" fmla="*/ 89733 h 98873"/>
                <a:gd name="connsiteX7" fmla="*/ 285640 w 285540"/>
                <a:gd name="connsiteY7" fmla="*/ 9220 h 98873"/>
                <a:gd name="connsiteX8" fmla="*/ 276446 w 285540"/>
                <a:gd name="connsiteY8" fmla="*/ 40 h 98873"/>
                <a:gd name="connsiteX9" fmla="*/ 110509 w 285540"/>
                <a:gd name="connsiteY9" fmla="*/ 40 h 98873"/>
                <a:gd name="connsiteX10" fmla="*/ 101316 w 285540"/>
                <a:gd name="connsiteY10" fmla="*/ 9220 h 98873"/>
                <a:gd name="connsiteX11" fmla="*/ 110509 w 285540"/>
                <a:gd name="connsiteY11" fmla="*/ 18401 h 98873"/>
                <a:gd name="connsiteX12" fmla="*/ 267253 w 285540"/>
                <a:gd name="connsiteY12" fmla="*/ 18401 h 98873"/>
                <a:gd name="connsiteX13" fmla="*/ 267253 w 285540"/>
                <a:gd name="connsiteY13" fmla="*/ 80553 h 98873"/>
                <a:gd name="connsiteX14" fmla="*/ 18485 w 285540"/>
                <a:gd name="connsiteY14" fmla="*/ 80553 h 98873"/>
                <a:gd name="connsiteX15" fmla="*/ 18485 w 285540"/>
                <a:gd name="connsiteY15" fmla="*/ 18401 h 98873"/>
                <a:gd name="connsiteX16" fmla="*/ 49007 w 285540"/>
                <a:gd name="connsiteY16" fmla="*/ 18401 h 98873"/>
                <a:gd name="connsiteX17" fmla="*/ 58200 w 285540"/>
                <a:gd name="connsiteY17" fmla="*/ 9220 h 98873"/>
                <a:gd name="connsiteX18" fmla="*/ 49007 w 285540"/>
                <a:gd name="connsiteY18" fmla="*/ 40 h 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540" h="98873">
                  <a:moveTo>
                    <a:pt x="49007" y="40"/>
                  </a:moveTo>
                  <a:lnTo>
                    <a:pt x="9292" y="40"/>
                  </a:lnTo>
                  <a:cubicBezTo>
                    <a:pt x="4215" y="40"/>
                    <a:pt x="99" y="4150"/>
                    <a:pt x="99" y="9220"/>
                  </a:cubicBezTo>
                  <a:lnTo>
                    <a:pt x="99" y="89733"/>
                  </a:lnTo>
                  <a:cubicBezTo>
                    <a:pt x="99" y="94803"/>
                    <a:pt x="4215" y="98914"/>
                    <a:pt x="9292" y="98914"/>
                  </a:cubicBezTo>
                  <a:lnTo>
                    <a:pt x="276446" y="98914"/>
                  </a:lnTo>
                  <a:cubicBezTo>
                    <a:pt x="281524" y="98914"/>
                    <a:pt x="285640" y="94803"/>
                    <a:pt x="285640" y="89733"/>
                  </a:cubicBezTo>
                  <a:lnTo>
                    <a:pt x="285640" y="9220"/>
                  </a:lnTo>
                  <a:cubicBezTo>
                    <a:pt x="285640" y="4150"/>
                    <a:pt x="281524" y="40"/>
                    <a:pt x="276446" y="40"/>
                  </a:cubicBezTo>
                  <a:lnTo>
                    <a:pt x="110509" y="40"/>
                  </a:lnTo>
                  <a:cubicBezTo>
                    <a:pt x="105432" y="40"/>
                    <a:pt x="101316" y="4150"/>
                    <a:pt x="101316" y="9220"/>
                  </a:cubicBezTo>
                  <a:cubicBezTo>
                    <a:pt x="101316" y="14291"/>
                    <a:pt x="105432" y="18401"/>
                    <a:pt x="110509" y="18401"/>
                  </a:cubicBezTo>
                  <a:lnTo>
                    <a:pt x="267253" y="18401"/>
                  </a:lnTo>
                  <a:lnTo>
                    <a:pt x="267253" y="80553"/>
                  </a:lnTo>
                  <a:lnTo>
                    <a:pt x="18485" y="80553"/>
                  </a:lnTo>
                  <a:lnTo>
                    <a:pt x="18485" y="18401"/>
                  </a:lnTo>
                  <a:lnTo>
                    <a:pt x="49007" y="18401"/>
                  </a:lnTo>
                  <a:cubicBezTo>
                    <a:pt x="54084" y="18401"/>
                    <a:pt x="58200" y="14291"/>
                    <a:pt x="58200" y="9220"/>
                  </a:cubicBezTo>
                  <a:cubicBezTo>
                    <a:pt x="58200" y="4150"/>
                    <a:pt x="54084" y="40"/>
                    <a:pt x="49007" y="40"/>
                  </a:cubicBez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47F8BCF2-7999-BEED-126F-219BEED59A1D}"/>
                </a:ext>
              </a:extLst>
            </p:cNvPr>
            <p:cNvSpPr/>
            <p:nvPr/>
          </p:nvSpPr>
          <p:spPr>
            <a:xfrm>
              <a:off x="7984101" y="4859556"/>
              <a:ext cx="407166" cy="377501"/>
            </a:xfrm>
            <a:custGeom>
              <a:avLst/>
              <a:gdLst>
                <a:gd name="connsiteX0" fmla="*/ 407266 w 407166"/>
                <a:gd name="connsiteY0" fmla="*/ 84408 h 377501"/>
                <a:gd name="connsiteX1" fmla="*/ 407266 w 407166"/>
                <a:gd name="connsiteY1" fmla="*/ 40 h 377501"/>
                <a:gd name="connsiteX2" fmla="*/ 187732 w 407166"/>
                <a:gd name="connsiteY2" fmla="*/ 40 h 377501"/>
                <a:gd name="connsiteX3" fmla="*/ 187732 w 407166"/>
                <a:gd name="connsiteY3" fmla="*/ 123058 h 377501"/>
                <a:gd name="connsiteX4" fmla="*/ 39538 w 407166"/>
                <a:gd name="connsiteY4" fmla="*/ 231846 h 377501"/>
                <a:gd name="connsiteX5" fmla="*/ 99 w 407166"/>
                <a:gd name="connsiteY5" fmla="*/ 304096 h 377501"/>
                <a:gd name="connsiteX6" fmla="*/ 169805 w 407166"/>
                <a:gd name="connsiteY6" fmla="*/ 377541 h 377501"/>
                <a:gd name="connsiteX7" fmla="*/ 302831 w 407166"/>
                <a:gd name="connsiteY7" fmla="*/ 273709 h 377501"/>
                <a:gd name="connsiteX8" fmla="*/ 309422 w 407166"/>
                <a:gd name="connsiteY8" fmla="*/ 153855 h 377501"/>
                <a:gd name="connsiteX9" fmla="*/ 407266 w 407166"/>
                <a:gd name="connsiteY9" fmla="*/ 84133 h 37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166" h="377501">
                  <a:moveTo>
                    <a:pt x="407266" y="84408"/>
                  </a:moveTo>
                  <a:lnTo>
                    <a:pt x="407266" y="40"/>
                  </a:lnTo>
                  <a:lnTo>
                    <a:pt x="187732" y="40"/>
                  </a:lnTo>
                  <a:lnTo>
                    <a:pt x="187732" y="123058"/>
                  </a:lnTo>
                  <a:lnTo>
                    <a:pt x="39538" y="231846"/>
                  </a:lnTo>
                  <a:cubicBezTo>
                    <a:pt x="16321" y="248904"/>
                    <a:pt x="1875" y="275367"/>
                    <a:pt x="99" y="304096"/>
                  </a:cubicBezTo>
                  <a:cubicBezTo>
                    <a:pt x="67148" y="281719"/>
                    <a:pt x="140310" y="313380"/>
                    <a:pt x="169805" y="377541"/>
                  </a:cubicBezTo>
                  <a:lnTo>
                    <a:pt x="302831" y="273709"/>
                  </a:lnTo>
                  <a:cubicBezTo>
                    <a:pt x="286682" y="234832"/>
                    <a:pt x="289107" y="190733"/>
                    <a:pt x="309422" y="153855"/>
                  </a:cubicBezTo>
                  <a:cubicBezTo>
                    <a:pt x="329736" y="116978"/>
                    <a:pt x="365738" y="91324"/>
                    <a:pt x="407266" y="84133"/>
                  </a:cubicBezTo>
                </a:path>
              </a:pathLst>
            </a:custGeom>
            <a:solidFill>
              <a:srgbClr val="FB5956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37998D5E-46A7-CB11-A764-02787FF28F32}"/>
                </a:ext>
              </a:extLst>
            </p:cNvPr>
            <p:cNvSpPr/>
            <p:nvPr/>
          </p:nvSpPr>
          <p:spPr>
            <a:xfrm>
              <a:off x="7983812" y="5156543"/>
              <a:ext cx="169903" cy="110459"/>
            </a:xfrm>
            <a:custGeom>
              <a:avLst/>
              <a:gdLst>
                <a:gd name="connsiteX0" fmla="*/ 43964 w 169903"/>
                <a:gd name="connsiteY0" fmla="*/ 40 h 110459"/>
                <a:gd name="connsiteX1" fmla="*/ 296 w 169903"/>
                <a:gd name="connsiteY1" fmla="*/ 7109 h 110459"/>
                <a:gd name="connsiteX2" fmla="*/ 50659 w 169903"/>
                <a:gd name="connsiteY2" fmla="*/ 98532 h 110459"/>
                <a:gd name="connsiteX3" fmla="*/ 154926 w 169903"/>
                <a:gd name="connsiteY3" fmla="*/ 91752 h 110459"/>
                <a:gd name="connsiteX4" fmla="*/ 170002 w 169903"/>
                <a:gd name="connsiteY4" fmla="*/ 80736 h 110459"/>
                <a:gd name="connsiteX5" fmla="*/ 43964 w 169903"/>
                <a:gd name="connsiteY5" fmla="*/ 40 h 11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03" h="110459">
                  <a:moveTo>
                    <a:pt x="43964" y="40"/>
                  </a:moveTo>
                  <a:cubicBezTo>
                    <a:pt x="29123" y="44"/>
                    <a:pt x="14379" y="2431"/>
                    <a:pt x="296" y="7109"/>
                  </a:cubicBezTo>
                  <a:cubicBezTo>
                    <a:pt x="-2101" y="44760"/>
                    <a:pt x="17531" y="80399"/>
                    <a:pt x="50659" y="98532"/>
                  </a:cubicBezTo>
                  <a:cubicBezTo>
                    <a:pt x="83788" y="116665"/>
                    <a:pt x="124431" y="114024"/>
                    <a:pt x="154926" y="91752"/>
                  </a:cubicBezTo>
                  <a:lnTo>
                    <a:pt x="170002" y="80736"/>
                  </a:lnTo>
                  <a:cubicBezTo>
                    <a:pt x="147379" y="31564"/>
                    <a:pt x="98154" y="47"/>
                    <a:pt x="43964" y="40"/>
                  </a:cubicBez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D16763FC-83E4-FDE7-DEB9-56D4D48DC806}"/>
                </a:ext>
              </a:extLst>
            </p:cNvPr>
            <p:cNvSpPr/>
            <p:nvPr/>
          </p:nvSpPr>
          <p:spPr>
            <a:xfrm>
              <a:off x="8276245" y="4943924"/>
              <a:ext cx="115022" cy="189576"/>
            </a:xfrm>
            <a:custGeom>
              <a:avLst/>
              <a:gdLst>
                <a:gd name="connsiteX0" fmla="*/ 115121 w 115022"/>
                <a:gd name="connsiteY0" fmla="*/ 40 h 189576"/>
                <a:gd name="connsiteX1" fmla="*/ 17277 w 115022"/>
                <a:gd name="connsiteY1" fmla="*/ 69763 h 189576"/>
                <a:gd name="connsiteX2" fmla="*/ 10686 w 115022"/>
                <a:gd name="connsiteY2" fmla="*/ 189616 h 189576"/>
                <a:gd name="connsiteX3" fmla="*/ 77429 w 115022"/>
                <a:gd name="connsiteY3" fmla="*/ 140868 h 189576"/>
                <a:gd name="connsiteX4" fmla="*/ 115121 w 115022"/>
                <a:gd name="connsiteY4" fmla="*/ 66781 h 189576"/>
                <a:gd name="connsiteX5" fmla="*/ 115121 w 115022"/>
                <a:gd name="connsiteY5" fmla="*/ 40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22" h="189576">
                  <a:moveTo>
                    <a:pt x="115121" y="40"/>
                  </a:moveTo>
                  <a:cubicBezTo>
                    <a:pt x="73594" y="7232"/>
                    <a:pt x="37592" y="32886"/>
                    <a:pt x="17277" y="69763"/>
                  </a:cubicBezTo>
                  <a:cubicBezTo>
                    <a:pt x="-3038" y="106640"/>
                    <a:pt x="-5463" y="150740"/>
                    <a:pt x="10686" y="189616"/>
                  </a:cubicBezTo>
                  <a:lnTo>
                    <a:pt x="77429" y="140868"/>
                  </a:lnTo>
                  <a:cubicBezTo>
                    <a:pt x="101107" y="123589"/>
                    <a:pt x="115109" y="96067"/>
                    <a:pt x="115121" y="66781"/>
                  </a:cubicBezTo>
                  <a:lnTo>
                    <a:pt x="115121" y="40"/>
                  </a:lnTo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F10A8DCB-EEED-4A0F-7694-9016D69B1D87}"/>
                </a:ext>
              </a:extLst>
            </p:cNvPr>
            <p:cNvSpPr/>
            <p:nvPr/>
          </p:nvSpPr>
          <p:spPr>
            <a:xfrm>
              <a:off x="8122302" y="4850284"/>
              <a:ext cx="278159" cy="311961"/>
            </a:xfrm>
            <a:custGeom>
              <a:avLst/>
              <a:gdLst>
                <a:gd name="connsiteX0" fmla="*/ 144772 w 278159"/>
                <a:gd name="connsiteY0" fmla="*/ 310431 h 311961"/>
                <a:gd name="connsiteX1" fmla="*/ 170238 w 278159"/>
                <a:gd name="connsiteY1" fmla="*/ 290509 h 311961"/>
                <a:gd name="connsiteX2" fmla="*/ 173088 w 278159"/>
                <a:gd name="connsiteY2" fmla="*/ 279767 h 311961"/>
                <a:gd name="connsiteX3" fmla="*/ 179258 w 278159"/>
                <a:gd name="connsiteY3" fmla="*/ 167858 h 311961"/>
                <a:gd name="connsiteX4" fmla="*/ 270627 w 278159"/>
                <a:gd name="connsiteY4" fmla="*/ 102769 h 311961"/>
                <a:gd name="connsiteX5" fmla="*/ 278257 w 278159"/>
                <a:gd name="connsiteY5" fmla="*/ 93588 h 311961"/>
                <a:gd name="connsiteX6" fmla="*/ 278257 w 278159"/>
                <a:gd name="connsiteY6" fmla="*/ 9220 h 311961"/>
                <a:gd name="connsiteX7" fmla="*/ 269065 w 278159"/>
                <a:gd name="connsiteY7" fmla="*/ 40 h 311961"/>
                <a:gd name="connsiteX8" fmla="*/ 49531 w 278159"/>
                <a:gd name="connsiteY8" fmla="*/ 40 h 311961"/>
                <a:gd name="connsiteX9" fmla="*/ 40338 w 278159"/>
                <a:gd name="connsiteY9" fmla="*/ 9220 h 311961"/>
                <a:gd name="connsiteX10" fmla="*/ 40338 w 278159"/>
                <a:gd name="connsiteY10" fmla="*/ 127648 h 311961"/>
                <a:gd name="connsiteX11" fmla="*/ 4392 w 278159"/>
                <a:gd name="connsiteY11" fmla="*/ 154363 h 311961"/>
                <a:gd name="connsiteX12" fmla="*/ 136 w 278159"/>
                <a:gd name="connsiteY12" fmla="*/ 162957 h 311961"/>
                <a:gd name="connsiteX13" fmla="*/ 5866 w 278159"/>
                <a:gd name="connsiteY13" fmla="*/ 170650 h 311961"/>
                <a:gd name="connsiteX14" fmla="*/ 15333 w 278159"/>
                <a:gd name="connsiteY14" fmla="*/ 169052 h 311961"/>
                <a:gd name="connsiteX15" fmla="*/ 54955 w 278159"/>
                <a:gd name="connsiteY15" fmla="*/ 139582 h 311961"/>
                <a:gd name="connsiteX16" fmla="*/ 58632 w 278159"/>
                <a:gd name="connsiteY16" fmla="*/ 132238 h 311961"/>
                <a:gd name="connsiteX17" fmla="*/ 58632 w 278159"/>
                <a:gd name="connsiteY17" fmla="*/ 18400 h 311961"/>
                <a:gd name="connsiteX18" fmla="*/ 259871 w 278159"/>
                <a:gd name="connsiteY18" fmla="*/ 18400 h 311961"/>
                <a:gd name="connsiteX19" fmla="*/ 259871 w 278159"/>
                <a:gd name="connsiteY19" fmla="*/ 93588 h 311961"/>
                <a:gd name="connsiteX20" fmla="*/ 269065 w 278159"/>
                <a:gd name="connsiteY20" fmla="*/ 93588 h 311961"/>
                <a:gd name="connsiteX21" fmla="*/ 267501 w 278159"/>
                <a:gd name="connsiteY21" fmla="*/ 84408 h 311961"/>
                <a:gd name="connsiteX22" fmla="*/ 163221 w 278159"/>
                <a:gd name="connsiteY22" fmla="*/ 158672 h 311961"/>
                <a:gd name="connsiteX23" fmla="*/ 156080 w 278159"/>
                <a:gd name="connsiteY23" fmla="*/ 286377 h 311961"/>
                <a:gd name="connsiteX24" fmla="*/ 164538 w 278159"/>
                <a:gd name="connsiteY24" fmla="*/ 282889 h 311961"/>
                <a:gd name="connsiteX25" fmla="*/ 158838 w 278159"/>
                <a:gd name="connsiteY25" fmla="*/ 275636 h 311961"/>
                <a:gd name="connsiteX26" fmla="*/ 133373 w 278159"/>
                <a:gd name="connsiteY26" fmla="*/ 295558 h 311961"/>
                <a:gd name="connsiteX27" fmla="*/ 129910 w 278159"/>
                <a:gd name="connsiteY27" fmla="*/ 304074 h 311961"/>
                <a:gd name="connsiteX28" fmla="*/ 135564 w 278159"/>
                <a:gd name="connsiteY28" fmla="*/ 311327 h 311961"/>
                <a:gd name="connsiteX29" fmla="*/ 144681 w 278159"/>
                <a:gd name="connsiteY29" fmla="*/ 310063 h 3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8159" h="311961">
                  <a:moveTo>
                    <a:pt x="144772" y="310431"/>
                  </a:moveTo>
                  <a:lnTo>
                    <a:pt x="170238" y="290509"/>
                  </a:lnTo>
                  <a:cubicBezTo>
                    <a:pt x="173496" y="287974"/>
                    <a:pt x="174662" y="283581"/>
                    <a:pt x="173088" y="279767"/>
                  </a:cubicBezTo>
                  <a:cubicBezTo>
                    <a:pt x="158014" y="243465"/>
                    <a:pt x="160284" y="202288"/>
                    <a:pt x="179258" y="167858"/>
                  </a:cubicBezTo>
                  <a:cubicBezTo>
                    <a:pt x="198232" y="133428"/>
                    <a:pt x="231851" y="109478"/>
                    <a:pt x="270627" y="102769"/>
                  </a:cubicBezTo>
                  <a:cubicBezTo>
                    <a:pt x="275087" y="102001"/>
                    <a:pt x="278323" y="98107"/>
                    <a:pt x="278257" y="93588"/>
                  </a:cubicBezTo>
                  <a:lnTo>
                    <a:pt x="278257" y="9220"/>
                  </a:lnTo>
                  <a:cubicBezTo>
                    <a:pt x="278257" y="4150"/>
                    <a:pt x="274142" y="40"/>
                    <a:pt x="269065" y="40"/>
                  </a:cubicBezTo>
                  <a:lnTo>
                    <a:pt x="49531" y="40"/>
                  </a:lnTo>
                  <a:cubicBezTo>
                    <a:pt x="44454" y="40"/>
                    <a:pt x="40338" y="4150"/>
                    <a:pt x="40338" y="9220"/>
                  </a:cubicBezTo>
                  <a:lnTo>
                    <a:pt x="40338" y="127648"/>
                  </a:lnTo>
                  <a:lnTo>
                    <a:pt x="4392" y="154363"/>
                  </a:lnTo>
                  <a:cubicBezTo>
                    <a:pt x="1469" y="156201"/>
                    <a:pt x="-175" y="159521"/>
                    <a:pt x="136" y="162957"/>
                  </a:cubicBezTo>
                  <a:cubicBezTo>
                    <a:pt x="447" y="166392"/>
                    <a:pt x="2660" y="169364"/>
                    <a:pt x="5866" y="170650"/>
                  </a:cubicBezTo>
                  <a:cubicBezTo>
                    <a:pt x="9072" y="171936"/>
                    <a:pt x="12728" y="171318"/>
                    <a:pt x="15333" y="169052"/>
                  </a:cubicBezTo>
                  <a:lnTo>
                    <a:pt x="54955" y="139582"/>
                  </a:lnTo>
                  <a:cubicBezTo>
                    <a:pt x="57270" y="137848"/>
                    <a:pt x="58632" y="135128"/>
                    <a:pt x="58632" y="132238"/>
                  </a:cubicBezTo>
                  <a:lnTo>
                    <a:pt x="58632" y="18400"/>
                  </a:lnTo>
                  <a:lnTo>
                    <a:pt x="259871" y="18400"/>
                  </a:lnTo>
                  <a:lnTo>
                    <a:pt x="259871" y="93588"/>
                  </a:lnTo>
                  <a:lnTo>
                    <a:pt x="269065" y="93588"/>
                  </a:lnTo>
                  <a:lnTo>
                    <a:pt x="267501" y="84408"/>
                  </a:lnTo>
                  <a:cubicBezTo>
                    <a:pt x="223255" y="92072"/>
                    <a:pt x="184890" y="119393"/>
                    <a:pt x="163221" y="158672"/>
                  </a:cubicBezTo>
                  <a:cubicBezTo>
                    <a:pt x="141552" y="197951"/>
                    <a:pt x="138924" y="244934"/>
                    <a:pt x="156080" y="286377"/>
                  </a:cubicBezTo>
                  <a:lnTo>
                    <a:pt x="164538" y="282889"/>
                  </a:lnTo>
                  <a:lnTo>
                    <a:pt x="158838" y="275636"/>
                  </a:lnTo>
                  <a:lnTo>
                    <a:pt x="133373" y="295558"/>
                  </a:lnTo>
                  <a:cubicBezTo>
                    <a:pt x="130778" y="297575"/>
                    <a:pt x="129458" y="300822"/>
                    <a:pt x="129910" y="304074"/>
                  </a:cubicBezTo>
                  <a:cubicBezTo>
                    <a:pt x="130362" y="307326"/>
                    <a:pt x="132517" y="310091"/>
                    <a:pt x="135564" y="311327"/>
                  </a:cubicBezTo>
                  <a:cubicBezTo>
                    <a:pt x="138611" y="312562"/>
                    <a:pt x="142086" y="312080"/>
                    <a:pt x="144681" y="310063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97AC918D-FB3B-0FB8-94F8-BBB45798AAED}"/>
                </a:ext>
              </a:extLst>
            </p:cNvPr>
            <p:cNvSpPr/>
            <p:nvPr/>
          </p:nvSpPr>
          <p:spPr>
            <a:xfrm>
              <a:off x="8204680" y="5160388"/>
              <a:ext cx="45068" cy="39221"/>
            </a:xfrm>
            <a:custGeom>
              <a:avLst/>
              <a:gdLst>
                <a:gd name="connsiteX0" fmla="*/ 14957 w 45068"/>
                <a:gd name="connsiteY0" fmla="*/ 37321 h 39221"/>
                <a:gd name="connsiteX1" fmla="*/ 41617 w 45068"/>
                <a:gd name="connsiteY1" fmla="*/ 16484 h 39221"/>
                <a:gd name="connsiteX2" fmla="*/ 45080 w 45068"/>
                <a:gd name="connsiteY2" fmla="*/ 7968 h 39221"/>
                <a:gd name="connsiteX3" fmla="*/ 39426 w 45068"/>
                <a:gd name="connsiteY3" fmla="*/ 715 h 39221"/>
                <a:gd name="connsiteX4" fmla="*/ 30310 w 45068"/>
                <a:gd name="connsiteY4" fmla="*/ 1979 h 39221"/>
                <a:gd name="connsiteX5" fmla="*/ 3649 w 45068"/>
                <a:gd name="connsiteY5" fmla="*/ 22819 h 39221"/>
                <a:gd name="connsiteX6" fmla="*/ 187 w 45068"/>
                <a:gd name="connsiteY6" fmla="*/ 31334 h 39221"/>
                <a:gd name="connsiteX7" fmla="*/ 5841 w 45068"/>
                <a:gd name="connsiteY7" fmla="*/ 38585 h 39221"/>
                <a:gd name="connsiteX8" fmla="*/ 14957 w 45068"/>
                <a:gd name="connsiteY8" fmla="*/ 37321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8" h="39221">
                  <a:moveTo>
                    <a:pt x="14957" y="37321"/>
                  </a:moveTo>
                  <a:lnTo>
                    <a:pt x="41617" y="16484"/>
                  </a:lnTo>
                  <a:cubicBezTo>
                    <a:pt x="44212" y="14465"/>
                    <a:pt x="45532" y="11221"/>
                    <a:pt x="45080" y="7968"/>
                  </a:cubicBezTo>
                  <a:cubicBezTo>
                    <a:pt x="44628" y="4716"/>
                    <a:pt x="42473" y="1951"/>
                    <a:pt x="39426" y="715"/>
                  </a:cubicBezTo>
                  <a:cubicBezTo>
                    <a:pt x="36379" y="-520"/>
                    <a:pt x="32904" y="-38"/>
                    <a:pt x="30310" y="1979"/>
                  </a:cubicBezTo>
                  <a:lnTo>
                    <a:pt x="3649" y="22819"/>
                  </a:lnTo>
                  <a:cubicBezTo>
                    <a:pt x="1055" y="24838"/>
                    <a:pt x="-265" y="28083"/>
                    <a:pt x="187" y="31334"/>
                  </a:cubicBezTo>
                  <a:cubicBezTo>
                    <a:pt x="639" y="34585"/>
                    <a:pt x="2794" y="37353"/>
                    <a:pt x="5841" y="38585"/>
                  </a:cubicBezTo>
                  <a:cubicBezTo>
                    <a:pt x="8887" y="39822"/>
                    <a:pt x="12362" y="39340"/>
                    <a:pt x="14957" y="37321"/>
                  </a:cubicBez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9BB6F133-1E2B-F222-FC7F-7A42069038C5}"/>
                </a:ext>
              </a:extLst>
            </p:cNvPr>
            <p:cNvSpPr/>
            <p:nvPr/>
          </p:nvSpPr>
          <p:spPr>
            <a:xfrm>
              <a:off x="7974804" y="5029099"/>
              <a:ext cx="222083" cy="217134"/>
            </a:xfrm>
            <a:custGeom>
              <a:avLst/>
              <a:gdLst>
                <a:gd name="connsiteX0" fmla="*/ 115577 w 222083"/>
                <a:gd name="connsiteY0" fmla="*/ 2263 h 217134"/>
                <a:gd name="connsiteX1" fmla="*/ 43318 w 222083"/>
                <a:gd name="connsiteY1" fmla="*/ 54959 h 217134"/>
                <a:gd name="connsiteX2" fmla="*/ 110 w 222083"/>
                <a:gd name="connsiteY2" fmla="*/ 134003 h 217134"/>
                <a:gd name="connsiteX3" fmla="*/ 3714 w 222083"/>
                <a:gd name="connsiteY3" fmla="*/ 141756 h 217134"/>
                <a:gd name="connsiteX4" fmla="*/ 12153 w 222083"/>
                <a:gd name="connsiteY4" fmla="*/ 143184 h 217134"/>
                <a:gd name="connsiteX5" fmla="*/ 170736 w 222083"/>
                <a:gd name="connsiteY5" fmla="*/ 211854 h 217134"/>
                <a:gd name="connsiteX6" fmla="*/ 176903 w 222083"/>
                <a:gd name="connsiteY6" fmla="*/ 216915 h 217134"/>
                <a:gd name="connsiteX7" fmla="*/ 184709 w 222083"/>
                <a:gd name="connsiteY7" fmla="*/ 215249 h 217134"/>
                <a:gd name="connsiteX8" fmla="*/ 218632 w 222083"/>
                <a:gd name="connsiteY8" fmla="*/ 188810 h 217134"/>
                <a:gd name="connsiteX9" fmla="*/ 220241 w 222083"/>
                <a:gd name="connsiteY9" fmla="*/ 175910 h 217134"/>
                <a:gd name="connsiteX10" fmla="*/ 207325 w 222083"/>
                <a:gd name="connsiteY10" fmla="*/ 174303 h 217134"/>
                <a:gd name="connsiteX11" fmla="*/ 173402 w 222083"/>
                <a:gd name="connsiteY11" fmla="*/ 200742 h 217134"/>
                <a:gd name="connsiteX12" fmla="*/ 179102 w 222083"/>
                <a:gd name="connsiteY12" fmla="*/ 207998 h 217134"/>
                <a:gd name="connsiteX13" fmla="*/ 187467 w 222083"/>
                <a:gd name="connsiteY13" fmla="*/ 204142 h 217134"/>
                <a:gd name="connsiteX14" fmla="*/ 6545 w 222083"/>
                <a:gd name="connsiteY14" fmla="*/ 125556 h 217134"/>
                <a:gd name="connsiteX15" fmla="*/ 9395 w 222083"/>
                <a:gd name="connsiteY15" fmla="*/ 134278 h 217134"/>
                <a:gd name="connsiteX16" fmla="*/ 18589 w 222083"/>
                <a:gd name="connsiteY16" fmla="*/ 134829 h 217134"/>
                <a:gd name="connsiteX17" fmla="*/ 54350 w 222083"/>
                <a:gd name="connsiteY17" fmla="*/ 69372 h 217134"/>
                <a:gd name="connsiteX18" fmla="*/ 126609 w 222083"/>
                <a:gd name="connsiteY18" fmla="*/ 16676 h 217134"/>
                <a:gd name="connsiteX19" fmla="*/ 128631 w 222083"/>
                <a:gd name="connsiteY19" fmla="*/ 3824 h 217134"/>
                <a:gd name="connsiteX20" fmla="*/ 115760 w 222083"/>
                <a:gd name="connsiteY20" fmla="*/ 1804 h 217134"/>
                <a:gd name="connsiteX21" fmla="*/ 115577 w 222083"/>
                <a:gd name="connsiteY21" fmla="*/ 2263 h 2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083" h="217134">
                  <a:moveTo>
                    <a:pt x="115577" y="2263"/>
                  </a:moveTo>
                  <a:lnTo>
                    <a:pt x="43318" y="54959"/>
                  </a:lnTo>
                  <a:cubicBezTo>
                    <a:pt x="17890" y="73604"/>
                    <a:pt x="2062" y="102560"/>
                    <a:pt x="110" y="134003"/>
                  </a:cubicBezTo>
                  <a:cubicBezTo>
                    <a:pt x="-40" y="137022"/>
                    <a:pt x="1308" y="139921"/>
                    <a:pt x="3714" y="141756"/>
                  </a:cubicBezTo>
                  <a:cubicBezTo>
                    <a:pt x="6120" y="143591"/>
                    <a:pt x="9276" y="144126"/>
                    <a:pt x="12153" y="143184"/>
                  </a:cubicBezTo>
                  <a:cubicBezTo>
                    <a:pt x="74821" y="122221"/>
                    <a:pt x="143229" y="151843"/>
                    <a:pt x="170736" y="211854"/>
                  </a:cubicBezTo>
                  <a:cubicBezTo>
                    <a:pt x="171913" y="214387"/>
                    <a:pt x="174183" y="216251"/>
                    <a:pt x="176903" y="216915"/>
                  </a:cubicBezTo>
                  <a:cubicBezTo>
                    <a:pt x="179623" y="217573"/>
                    <a:pt x="182497" y="216963"/>
                    <a:pt x="184709" y="215249"/>
                  </a:cubicBezTo>
                  <a:lnTo>
                    <a:pt x="218632" y="188810"/>
                  </a:lnTo>
                  <a:cubicBezTo>
                    <a:pt x="222643" y="185694"/>
                    <a:pt x="223364" y="179915"/>
                    <a:pt x="220241" y="175910"/>
                  </a:cubicBezTo>
                  <a:cubicBezTo>
                    <a:pt x="217119" y="171904"/>
                    <a:pt x="211336" y="171186"/>
                    <a:pt x="207325" y="174303"/>
                  </a:cubicBezTo>
                  <a:lnTo>
                    <a:pt x="173402" y="200742"/>
                  </a:lnTo>
                  <a:lnTo>
                    <a:pt x="179102" y="207998"/>
                  </a:lnTo>
                  <a:lnTo>
                    <a:pt x="187467" y="204142"/>
                  </a:lnTo>
                  <a:cubicBezTo>
                    <a:pt x="156111" y="135646"/>
                    <a:pt x="78100" y="101762"/>
                    <a:pt x="6545" y="125556"/>
                  </a:cubicBezTo>
                  <a:lnTo>
                    <a:pt x="9395" y="134278"/>
                  </a:lnTo>
                  <a:lnTo>
                    <a:pt x="18589" y="134829"/>
                  </a:lnTo>
                  <a:cubicBezTo>
                    <a:pt x="20186" y="108790"/>
                    <a:pt x="33289" y="84807"/>
                    <a:pt x="54350" y="69372"/>
                  </a:cubicBezTo>
                  <a:lnTo>
                    <a:pt x="126609" y="16676"/>
                  </a:lnTo>
                  <a:cubicBezTo>
                    <a:pt x="130721" y="13685"/>
                    <a:pt x="131626" y="7931"/>
                    <a:pt x="128631" y="3824"/>
                  </a:cubicBezTo>
                  <a:cubicBezTo>
                    <a:pt x="125635" y="-283"/>
                    <a:pt x="119873" y="-1187"/>
                    <a:pt x="115760" y="1804"/>
                  </a:cubicBezTo>
                  <a:lnTo>
                    <a:pt x="115577" y="2263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370F6497-7F7F-96DC-6A31-52D8C0AA8DCF}"/>
                </a:ext>
              </a:extLst>
            </p:cNvPr>
            <p:cNvSpPr/>
            <p:nvPr/>
          </p:nvSpPr>
          <p:spPr>
            <a:xfrm>
              <a:off x="7974816" y="5147271"/>
              <a:ext cx="188394" cy="128987"/>
            </a:xfrm>
            <a:custGeom>
              <a:avLst/>
              <a:gdLst>
                <a:gd name="connsiteX0" fmla="*/ 52960 w 188394"/>
                <a:gd name="connsiteY0" fmla="*/ 9312 h 128987"/>
                <a:gd name="connsiteX1" fmla="*/ 52960 w 188394"/>
                <a:gd name="connsiteY1" fmla="*/ 132 h 128987"/>
                <a:gd name="connsiteX2" fmla="*/ 6350 w 188394"/>
                <a:gd name="connsiteY2" fmla="*/ 7660 h 128987"/>
                <a:gd name="connsiteX3" fmla="*/ 99 w 188394"/>
                <a:gd name="connsiteY3" fmla="*/ 15831 h 128987"/>
                <a:gd name="connsiteX4" fmla="*/ 99 w 188394"/>
                <a:gd name="connsiteY4" fmla="*/ 22624 h 128987"/>
                <a:gd name="connsiteX5" fmla="*/ 18945 w 188394"/>
                <a:gd name="connsiteY5" fmla="*/ 83030 h 128987"/>
                <a:gd name="connsiteX6" fmla="*/ 88903 w 188394"/>
                <a:gd name="connsiteY6" fmla="*/ 127538 h 128987"/>
                <a:gd name="connsiteX7" fmla="*/ 169621 w 188394"/>
                <a:gd name="connsiteY7" fmla="*/ 108463 h 128987"/>
                <a:gd name="connsiteX8" fmla="*/ 184698 w 188394"/>
                <a:gd name="connsiteY8" fmla="*/ 97447 h 128987"/>
                <a:gd name="connsiteX9" fmla="*/ 187640 w 188394"/>
                <a:gd name="connsiteY9" fmla="*/ 86153 h 128987"/>
                <a:gd name="connsiteX10" fmla="*/ 53236 w 188394"/>
                <a:gd name="connsiteY10" fmla="*/ 40 h 128987"/>
                <a:gd name="connsiteX11" fmla="*/ 53236 w 188394"/>
                <a:gd name="connsiteY11" fmla="*/ 18401 h 128987"/>
                <a:gd name="connsiteX12" fmla="*/ 170908 w 188394"/>
                <a:gd name="connsiteY12" fmla="*/ 93864 h 128987"/>
                <a:gd name="connsiteX13" fmla="*/ 179274 w 188394"/>
                <a:gd name="connsiteY13" fmla="*/ 90008 h 128987"/>
                <a:gd name="connsiteX14" fmla="*/ 173850 w 188394"/>
                <a:gd name="connsiteY14" fmla="*/ 82570 h 128987"/>
                <a:gd name="connsiteX15" fmla="*/ 158773 w 188394"/>
                <a:gd name="connsiteY15" fmla="*/ 93591 h 128987"/>
                <a:gd name="connsiteX16" fmla="*/ 91976 w 188394"/>
                <a:gd name="connsiteY16" fmla="*/ 109335 h 128987"/>
                <a:gd name="connsiteX17" fmla="*/ 34114 w 188394"/>
                <a:gd name="connsiteY17" fmla="*/ 72475 h 128987"/>
                <a:gd name="connsiteX18" fmla="*/ 18485 w 188394"/>
                <a:gd name="connsiteY18" fmla="*/ 22532 h 128987"/>
                <a:gd name="connsiteX19" fmla="*/ 18485 w 188394"/>
                <a:gd name="connsiteY19" fmla="*/ 16932 h 128987"/>
                <a:gd name="connsiteX20" fmla="*/ 9292 w 188394"/>
                <a:gd name="connsiteY20" fmla="*/ 16381 h 128987"/>
                <a:gd name="connsiteX21" fmla="*/ 12142 w 188394"/>
                <a:gd name="connsiteY21" fmla="*/ 25103 h 128987"/>
                <a:gd name="connsiteX22" fmla="*/ 52960 w 188394"/>
                <a:gd name="connsiteY22" fmla="*/ 18493 h 128987"/>
                <a:gd name="connsiteX23" fmla="*/ 52960 w 188394"/>
                <a:gd name="connsiteY23" fmla="*/ 9312 h 12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394" h="128987">
                  <a:moveTo>
                    <a:pt x="52960" y="9312"/>
                  </a:moveTo>
                  <a:lnTo>
                    <a:pt x="52960" y="132"/>
                  </a:lnTo>
                  <a:cubicBezTo>
                    <a:pt x="37119" y="128"/>
                    <a:pt x="21382" y="2670"/>
                    <a:pt x="6350" y="7660"/>
                  </a:cubicBezTo>
                  <a:cubicBezTo>
                    <a:pt x="2791" y="8853"/>
                    <a:pt x="317" y="12088"/>
                    <a:pt x="99" y="15831"/>
                  </a:cubicBezTo>
                  <a:cubicBezTo>
                    <a:pt x="99" y="18095"/>
                    <a:pt x="99" y="20359"/>
                    <a:pt x="99" y="22624"/>
                  </a:cubicBezTo>
                  <a:cubicBezTo>
                    <a:pt x="73" y="44205"/>
                    <a:pt x="6648" y="65283"/>
                    <a:pt x="18945" y="83030"/>
                  </a:cubicBezTo>
                  <a:cubicBezTo>
                    <a:pt x="35287" y="106695"/>
                    <a:pt x="60520" y="122750"/>
                    <a:pt x="88903" y="127538"/>
                  </a:cubicBezTo>
                  <a:cubicBezTo>
                    <a:pt x="117285" y="132331"/>
                    <a:pt x="146400" y="125449"/>
                    <a:pt x="169621" y="108463"/>
                  </a:cubicBezTo>
                  <a:lnTo>
                    <a:pt x="184698" y="97447"/>
                  </a:lnTo>
                  <a:cubicBezTo>
                    <a:pt x="188256" y="94866"/>
                    <a:pt x="189489" y="90137"/>
                    <a:pt x="187640" y="86153"/>
                  </a:cubicBezTo>
                  <a:cubicBezTo>
                    <a:pt x="163535" y="33692"/>
                    <a:pt x="111037" y="54"/>
                    <a:pt x="53236" y="40"/>
                  </a:cubicBezTo>
                  <a:lnTo>
                    <a:pt x="53236" y="18401"/>
                  </a:lnTo>
                  <a:cubicBezTo>
                    <a:pt x="103856" y="18433"/>
                    <a:pt x="149820" y="47911"/>
                    <a:pt x="170908" y="93864"/>
                  </a:cubicBezTo>
                  <a:lnTo>
                    <a:pt x="179274" y="90008"/>
                  </a:lnTo>
                  <a:lnTo>
                    <a:pt x="173850" y="82570"/>
                  </a:lnTo>
                  <a:lnTo>
                    <a:pt x="158773" y="93591"/>
                  </a:lnTo>
                  <a:cubicBezTo>
                    <a:pt x="139551" y="107632"/>
                    <a:pt x="115457" y="113309"/>
                    <a:pt x="91976" y="109335"/>
                  </a:cubicBezTo>
                  <a:cubicBezTo>
                    <a:pt x="68495" y="105356"/>
                    <a:pt x="47624" y="92059"/>
                    <a:pt x="34114" y="72475"/>
                  </a:cubicBezTo>
                  <a:cubicBezTo>
                    <a:pt x="23930" y="57807"/>
                    <a:pt x="18477" y="40381"/>
                    <a:pt x="18485" y="22532"/>
                  </a:cubicBezTo>
                  <a:cubicBezTo>
                    <a:pt x="18485" y="20635"/>
                    <a:pt x="18485" y="18768"/>
                    <a:pt x="18485" y="16932"/>
                  </a:cubicBezTo>
                  <a:lnTo>
                    <a:pt x="9292" y="16381"/>
                  </a:lnTo>
                  <a:lnTo>
                    <a:pt x="12142" y="25103"/>
                  </a:lnTo>
                  <a:cubicBezTo>
                    <a:pt x="25305" y="20726"/>
                    <a:pt x="39087" y="18494"/>
                    <a:pt x="52960" y="18493"/>
                  </a:cubicBezTo>
                  <a:lnTo>
                    <a:pt x="52960" y="9312"/>
                  </a:ln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9D4D92E1-90C2-986A-1765-84E94BB0075B}"/>
                </a:ext>
              </a:extLst>
            </p:cNvPr>
            <p:cNvSpPr/>
            <p:nvPr/>
          </p:nvSpPr>
          <p:spPr>
            <a:xfrm>
              <a:off x="8267064" y="4934243"/>
              <a:ext cx="133305" cy="208084"/>
            </a:xfrm>
            <a:custGeom>
              <a:avLst/>
              <a:gdLst>
                <a:gd name="connsiteX0" fmla="*/ 124303 w 133305"/>
                <a:gd name="connsiteY0" fmla="*/ 9722 h 208084"/>
                <a:gd name="connsiteX1" fmla="*/ 122740 w 133305"/>
                <a:gd name="connsiteY1" fmla="*/ 541 h 208084"/>
                <a:gd name="connsiteX2" fmla="*/ 18459 w 133305"/>
                <a:gd name="connsiteY2" fmla="*/ 74805 h 208084"/>
                <a:gd name="connsiteX3" fmla="*/ 11318 w 133305"/>
                <a:gd name="connsiteY3" fmla="*/ 202511 h 208084"/>
                <a:gd name="connsiteX4" fmla="*/ 17326 w 133305"/>
                <a:gd name="connsiteY4" fmla="*/ 207789 h 208084"/>
                <a:gd name="connsiteX5" fmla="*/ 25200 w 133305"/>
                <a:gd name="connsiteY5" fmla="*/ 206367 h 208084"/>
                <a:gd name="connsiteX6" fmla="*/ 91943 w 133305"/>
                <a:gd name="connsiteY6" fmla="*/ 157618 h 208084"/>
                <a:gd name="connsiteX7" fmla="*/ 133404 w 133305"/>
                <a:gd name="connsiteY7" fmla="*/ 76096 h 208084"/>
                <a:gd name="connsiteX8" fmla="*/ 133404 w 133305"/>
                <a:gd name="connsiteY8" fmla="*/ 9354 h 208084"/>
                <a:gd name="connsiteX9" fmla="*/ 130184 w 133305"/>
                <a:gd name="connsiteY9" fmla="*/ 2242 h 208084"/>
                <a:gd name="connsiteX10" fmla="*/ 122648 w 133305"/>
                <a:gd name="connsiteY10" fmla="*/ 174 h 208084"/>
                <a:gd name="connsiteX11" fmla="*/ 124211 w 133305"/>
                <a:gd name="connsiteY11" fmla="*/ 9354 h 208084"/>
                <a:gd name="connsiteX12" fmla="*/ 115017 w 133305"/>
                <a:gd name="connsiteY12" fmla="*/ 9354 h 208084"/>
                <a:gd name="connsiteX13" fmla="*/ 115017 w 133305"/>
                <a:gd name="connsiteY13" fmla="*/ 76096 h 208084"/>
                <a:gd name="connsiteX14" fmla="*/ 81094 w 133305"/>
                <a:gd name="connsiteY14" fmla="*/ 142838 h 208084"/>
                <a:gd name="connsiteX15" fmla="*/ 14352 w 133305"/>
                <a:gd name="connsiteY15" fmla="*/ 191586 h 208084"/>
                <a:gd name="connsiteX16" fmla="*/ 19776 w 133305"/>
                <a:gd name="connsiteY16" fmla="*/ 199022 h 208084"/>
                <a:gd name="connsiteX17" fmla="*/ 28234 w 133305"/>
                <a:gd name="connsiteY17" fmla="*/ 195533 h 208084"/>
                <a:gd name="connsiteX18" fmla="*/ 34404 w 133305"/>
                <a:gd name="connsiteY18" fmla="*/ 83624 h 208084"/>
                <a:gd name="connsiteX19" fmla="*/ 125773 w 133305"/>
                <a:gd name="connsiteY19" fmla="*/ 18535 h 208084"/>
                <a:gd name="connsiteX20" fmla="*/ 124211 w 133305"/>
                <a:gd name="connsiteY20" fmla="*/ 9354 h 2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05" h="208084">
                  <a:moveTo>
                    <a:pt x="124303" y="9722"/>
                  </a:moveTo>
                  <a:lnTo>
                    <a:pt x="122740" y="541"/>
                  </a:lnTo>
                  <a:cubicBezTo>
                    <a:pt x="78493" y="8205"/>
                    <a:pt x="40128" y="35526"/>
                    <a:pt x="18459" y="74805"/>
                  </a:cubicBezTo>
                  <a:cubicBezTo>
                    <a:pt x="-3210" y="114084"/>
                    <a:pt x="-5838" y="161067"/>
                    <a:pt x="11318" y="202511"/>
                  </a:cubicBezTo>
                  <a:cubicBezTo>
                    <a:pt x="12409" y="205094"/>
                    <a:pt x="14621" y="207038"/>
                    <a:pt x="17326" y="207789"/>
                  </a:cubicBezTo>
                  <a:cubicBezTo>
                    <a:pt x="20031" y="208540"/>
                    <a:pt x="22930" y="208016"/>
                    <a:pt x="25200" y="206367"/>
                  </a:cubicBezTo>
                  <a:lnTo>
                    <a:pt x="91943" y="157618"/>
                  </a:lnTo>
                  <a:cubicBezTo>
                    <a:pt x="117996" y="138607"/>
                    <a:pt x="133400" y="108319"/>
                    <a:pt x="133404" y="76096"/>
                  </a:cubicBezTo>
                  <a:lnTo>
                    <a:pt x="133404" y="9354"/>
                  </a:lnTo>
                  <a:cubicBezTo>
                    <a:pt x="133444" y="6623"/>
                    <a:pt x="132264" y="4016"/>
                    <a:pt x="130184" y="2242"/>
                  </a:cubicBezTo>
                  <a:cubicBezTo>
                    <a:pt x="128105" y="467"/>
                    <a:pt x="125343" y="-291"/>
                    <a:pt x="122648" y="174"/>
                  </a:cubicBezTo>
                  <a:lnTo>
                    <a:pt x="124211" y="9354"/>
                  </a:lnTo>
                  <a:lnTo>
                    <a:pt x="115017" y="9354"/>
                  </a:lnTo>
                  <a:lnTo>
                    <a:pt x="115017" y="76096"/>
                  </a:lnTo>
                  <a:cubicBezTo>
                    <a:pt x="115027" y="102476"/>
                    <a:pt x="102423" y="127274"/>
                    <a:pt x="81094" y="142838"/>
                  </a:cubicBezTo>
                  <a:lnTo>
                    <a:pt x="14352" y="191586"/>
                  </a:lnTo>
                  <a:lnTo>
                    <a:pt x="19776" y="199022"/>
                  </a:lnTo>
                  <a:lnTo>
                    <a:pt x="28234" y="195533"/>
                  </a:lnTo>
                  <a:cubicBezTo>
                    <a:pt x="13160" y="159231"/>
                    <a:pt x="15430" y="118054"/>
                    <a:pt x="34404" y="83624"/>
                  </a:cubicBezTo>
                  <a:cubicBezTo>
                    <a:pt x="53378" y="49193"/>
                    <a:pt x="86997" y="25244"/>
                    <a:pt x="125773" y="18535"/>
                  </a:cubicBezTo>
                  <a:lnTo>
                    <a:pt x="124211" y="9354"/>
                  </a:lnTo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B5F2F52A-A3F8-C7C8-FC24-C7A6A1B40DAC}"/>
                </a:ext>
              </a:extLst>
            </p:cNvPr>
            <p:cNvSpPr/>
            <p:nvPr/>
          </p:nvSpPr>
          <p:spPr>
            <a:xfrm>
              <a:off x="8147923" y="4779044"/>
              <a:ext cx="267153" cy="80512"/>
            </a:xfrm>
            <a:custGeom>
              <a:avLst/>
              <a:gdLst>
                <a:gd name="connsiteX0" fmla="*/ 99 w 267153"/>
                <a:gd name="connsiteY0" fmla="*/ 40 h 80512"/>
                <a:gd name="connsiteX1" fmla="*/ 267253 w 267153"/>
                <a:gd name="connsiteY1" fmla="*/ 40 h 80512"/>
                <a:gd name="connsiteX2" fmla="*/ 267253 w 267153"/>
                <a:gd name="connsiteY2" fmla="*/ 80553 h 80512"/>
                <a:gd name="connsiteX3" fmla="*/ 99 w 267153"/>
                <a:gd name="connsiteY3" fmla="*/ 80553 h 8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53" h="80512">
                  <a:moveTo>
                    <a:pt x="99" y="40"/>
                  </a:moveTo>
                  <a:lnTo>
                    <a:pt x="267253" y="40"/>
                  </a:lnTo>
                  <a:lnTo>
                    <a:pt x="267253" y="80553"/>
                  </a:lnTo>
                  <a:lnTo>
                    <a:pt x="99" y="80553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D0485421-D911-BB5D-CC92-F9C969EC1434}"/>
                </a:ext>
              </a:extLst>
            </p:cNvPr>
            <p:cNvSpPr/>
            <p:nvPr/>
          </p:nvSpPr>
          <p:spPr>
            <a:xfrm>
              <a:off x="8138730" y="4769863"/>
              <a:ext cx="285540" cy="98873"/>
            </a:xfrm>
            <a:custGeom>
              <a:avLst/>
              <a:gdLst>
                <a:gd name="connsiteX0" fmla="*/ 178907 w 285540"/>
                <a:gd name="connsiteY0" fmla="*/ 40 h 98873"/>
                <a:gd name="connsiteX1" fmla="*/ 9292 w 285540"/>
                <a:gd name="connsiteY1" fmla="*/ 40 h 98873"/>
                <a:gd name="connsiteX2" fmla="*/ 99 w 285540"/>
                <a:gd name="connsiteY2" fmla="*/ 9221 h 98873"/>
                <a:gd name="connsiteX3" fmla="*/ 99 w 285540"/>
                <a:gd name="connsiteY3" fmla="*/ 89733 h 98873"/>
                <a:gd name="connsiteX4" fmla="*/ 9292 w 285540"/>
                <a:gd name="connsiteY4" fmla="*/ 98914 h 98873"/>
                <a:gd name="connsiteX5" fmla="*/ 276445 w 285540"/>
                <a:gd name="connsiteY5" fmla="*/ 98914 h 98873"/>
                <a:gd name="connsiteX6" fmla="*/ 285640 w 285540"/>
                <a:gd name="connsiteY6" fmla="*/ 89733 h 98873"/>
                <a:gd name="connsiteX7" fmla="*/ 285640 w 285540"/>
                <a:gd name="connsiteY7" fmla="*/ 9221 h 98873"/>
                <a:gd name="connsiteX8" fmla="*/ 276445 w 285540"/>
                <a:gd name="connsiteY8" fmla="*/ 40 h 98873"/>
                <a:gd name="connsiteX9" fmla="*/ 240317 w 285540"/>
                <a:gd name="connsiteY9" fmla="*/ 40 h 98873"/>
                <a:gd name="connsiteX10" fmla="*/ 231124 w 285540"/>
                <a:gd name="connsiteY10" fmla="*/ 9221 h 98873"/>
                <a:gd name="connsiteX11" fmla="*/ 240317 w 285540"/>
                <a:gd name="connsiteY11" fmla="*/ 18401 h 98873"/>
                <a:gd name="connsiteX12" fmla="*/ 267253 w 285540"/>
                <a:gd name="connsiteY12" fmla="*/ 18401 h 98873"/>
                <a:gd name="connsiteX13" fmla="*/ 267253 w 285540"/>
                <a:gd name="connsiteY13" fmla="*/ 80553 h 98873"/>
                <a:gd name="connsiteX14" fmla="*/ 18486 w 285540"/>
                <a:gd name="connsiteY14" fmla="*/ 80553 h 98873"/>
                <a:gd name="connsiteX15" fmla="*/ 18486 w 285540"/>
                <a:gd name="connsiteY15" fmla="*/ 18401 h 98873"/>
                <a:gd name="connsiteX16" fmla="*/ 178907 w 285540"/>
                <a:gd name="connsiteY16" fmla="*/ 18401 h 98873"/>
                <a:gd name="connsiteX17" fmla="*/ 188100 w 285540"/>
                <a:gd name="connsiteY17" fmla="*/ 9221 h 98873"/>
                <a:gd name="connsiteX18" fmla="*/ 178907 w 285540"/>
                <a:gd name="connsiteY18" fmla="*/ 40 h 9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540" h="98873">
                  <a:moveTo>
                    <a:pt x="178907" y="40"/>
                  </a:moveTo>
                  <a:lnTo>
                    <a:pt x="9292" y="40"/>
                  </a:lnTo>
                  <a:cubicBezTo>
                    <a:pt x="4215" y="40"/>
                    <a:pt x="99" y="4150"/>
                    <a:pt x="99" y="9221"/>
                  </a:cubicBezTo>
                  <a:lnTo>
                    <a:pt x="99" y="89733"/>
                  </a:lnTo>
                  <a:cubicBezTo>
                    <a:pt x="99" y="94803"/>
                    <a:pt x="4215" y="98914"/>
                    <a:pt x="9292" y="98914"/>
                  </a:cubicBezTo>
                  <a:lnTo>
                    <a:pt x="276445" y="98914"/>
                  </a:lnTo>
                  <a:cubicBezTo>
                    <a:pt x="281521" y="98914"/>
                    <a:pt x="285640" y="94803"/>
                    <a:pt x="285640" y="89733"/>
                  </a:cubicBezTo>
                  <a:lnTo>
                    <a:pt x="285640" y="9221"/>
                  </a:lnTo>
                  <a:cubicBezTo>
                    <a:pt x="285640" y="4150"/>
                    <a:pt x="281521" y="40"/>
                    <a:pt x="276445" y="40"/>
                  </a:cubicBezTo>
                  <a:lnTo>
                    <a:pt x="240317" y="40"/>
                  </a:lnTo>
                  <a:cubicBezTo>
                    <a:pt x="235240" y="40"/>
                    <a:pt x="231124" y="4150"/>
                    <a:pt x="231124" y="9221"/>
                  </a:cubicBezTo>
                  <a:cubicBezTo>
                    <a:pt x="231124" y="14291"/>
                    <a:pt x="235240" y="18401"/>
                    <a:pt x="240317" y="18401"/>
                  </a:cubicBezTo>
                  <a:lnTo>
                    <a:pt x="267253" y="18401"/>
                  </a:lnTo>
                  <a:lnTo>
                    <a:pt x="267253" y="80553"/>
                  </a:lnTo>
                  <a:lnTo>
                    <a:pt x="18486" y="80553"/>
                  </a:lnTo>
                  <a:lnTo>
                    <a:pt x="18486" y="18401"/>
                  </a:lnTo>
                  <a:lnTo>
                    <a:pt x="178907" y="18401"/>
                  </a:lnTo>
                  <a:cubicBezTo>
                    <a:pt x="183984" y="18401"/>
                    <a:pt x="188100" y="14291"/>
                    <a:pt x="188100" y="9221"/>
                  </a:cubicBezTo>
                  <a:cubicBezTo>
                    <a:pt x="188100" y="4150"/>
                    <a:pt x="183984" y="40"/>
                    <a:pt x="178907" y="40"/>
                  </a:cubicBezTo>
                  <a:close/>
                </a:path>
              </a:pathLst>
            </a:custGeom>
            <a:solidFill>
              <a:srgbClr val="662059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C5828742-A475-6FF5-483C-6565E93FD3D6}"/>
                </a:ext>
              </a:extLst>
            </p:cNvPr>
            <p:cNvSpPr/>
            <p:nvPr/>
          </p:nvSpPr>
          <p:spPr>
            <a:xfrm>
              <a:off x="7920575" y="4836422"/>
              <a:ext cx="115834" cy="106492"/>
            </a:xfrm>
            <a:custGeom>
              <a:avLst/>
              <a:gdLst>
                <a:gd name="connsiteX0" fmla="*/ 63533 w 115834"/>
                <a:gd name="connsiteY0" fmla="*/ 40 h 106492"/>
                <a:gd name="connsiteX1" fmla="*/ 100 w 115834"/>
                <a:gd name="connsiteY1" fmla="*/ 68893 h 106492"/>
                <a:gd name="connsiteX2" fmla="*/ 10396 w 115834"/>
                <a:gd name="connsiteY2" fmla="*/ 106533 h 106492"/>
                <a:gd name="connsiteX3" fmla="*/ 35401 w 115834"/>
                <a:gd name="connsiteY3" fmla="*/ 88172 h 106492"/>
                <a:gd name="connsiteX4" fmla="*/ 72174 w 115834"/>
                <a:gd name="connsiteY4" fmla="*/ 61457 h 106492"/>
                <a:gd name="connsiteX5" fmla="*/ 115934 w 115834"/>
                <a:gd name="connsiteY5" fmla="*/ 29326 h 106492"/>
                <a:gd name="connsiteX6" fmla="*/ 63993 w 115834"/>
                <a:gd name="connsiteY6" fmla="*/ 40 h 10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34" h="106492">
                  <a:moveTo>
                    <a:pt x="63533" y="40"/>
                  </a:moveTo>
                  <a:cubicBezTo>
                    <a:pt x="28507" y="40"/>
                    <a:pt x="100" y="30886"/>
                    <a:pt x="100" y="68893"/>
                  </a:cubicBezTo>
                  <a:cubicBezTo>
                    <a:pt x="38" y="82141"/>
                    <a:pt x="3598" y="95156"/>
                    <a:pt x="10396" y="106533"/>
                  </a:cubicBezTo>
                  <a:lnTo>
                    <a:pt x="35401" y="88172"/>
                  </a:lnTo>
                  <a:lnTo>
                    <a:pt x="72174" y="61457"/>
                  </a:lnTo>
                  <a:lnTo>
                    <a:pt x="115934" y="29326"/>
                  </a:lnTo>
                  <a:cubicBezTo>
                    <a:pt x="104762" y="11349"/>
                    <a:pt x="85178" y="307"/>
                    <a:pt x="63993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329515F8-44CF-0B94-D8BA-EDD711E54AE0}"/>
                </a:ext>
              </a:extLst>
            </p:cNvPr>
            <p:cNvSpPr/>
            <p:nvPr/>
          </p:nvSpPr>
          <p:spPr>
            <a:xfrm>
              <a:off x="7942455" y="4882599"/>
              <a:ext cx="104986" cy="91437"/>
            </a:xfrm>
            <a:custGeom>
              <a:avLst/>
              <a:gdLst>
                <a:gd name="connsiteX0" fmla="*/ 101592 w 104986"/>
                <a:gd name="connsiteY0" fmla="*/ 316 h 91437"/>
                <a:gd name="connsiteX1" fmla="*/ 61234 w 104986"/>
                <a:gd name="connsiteY1" fmla="*/ 30060 h 91437"/>
                <a:gd name="connsiteX2" fmla="*/ 24461 w 104986"/>
                <a:gd name="connsiteY2" fmla="*/ 56775 h 91437"/>
                <a:gd name="connsiteX3" fmla="*/ 99 w 104986"/>
                <a:gd name="connsiteY3" fmla="*/ 74677 h 91437"/>
                <a:gd name="connsiteX4" fmla="*/ 41652 w 104986"/>
                <a:gd name="connsiteY4" fmla="*/ 91477 h 91437"/>
                <a:gd name="connsiteX5" fmla="*/ 105085 w 104986"/>
                <a:gd name="connsiteY5" fmla="*/ 22624 h 91437"/>
                <a:gd name="connsiteX6" fmla="*/ 101592 w 104986"/>
                <a:gd name="connsiteY6" fmla="*/ 40 h 9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986" h="91437">
                  <a:moveTo>
                    <a:pt x="101592" y="316"/>
                  </a:moveTo>
                  <a:lnTo>
                    <a:pt x="61234" y="30060"/>
                  </a:lnTo>
                  <a:lnTo>
                    <a:pt x="24461" y="56775"/>
                  </a:lnTo>
                  <a:lnTo>
                    <a:pt x="99" y="74677"/>
                  </a:lnTo>
                  <a:cubicBezTo>
                    <a:pt x="11279" y="85393"/>
                    <a:pt x="26156" y="91408"/>
                    <a:pt x="41652" y="91477"/>
                  </a:cubicBezTo>
                  <a:cubicBezTo>
                    <a:pt x="76678" y="91477"/>
                    <a:pt x="105085" y="60631"/>
                    <a:pt x="105085" y="22624"/>
                  </a:cubicBezTo>
                  <a:cubicBezTo>
                    <a:pt x="105097" y="14961"/>
                    <a:pt x="103919" y="7342"/>
                    <a:pt x="101592" y="40"/>
                  </a:cubicBezTo>
                </a:path>
              </a:pathLst>
            </a:custGeom>
            <a:solidFill>
              <a:srgbClr val="2C817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20D3EE45-70A1-44A7-21EA-FE9BBA3EC00F}"/>
                </a:ext>
              </a:extLst>
            </p:cNvPr>
            <p:cNvSpPr/>
            <p:nvPr/>
          </p:nvSpPr>
          <p:spPr>
            <a:xfrm>
              <a:off x="7930412" y="4865707"/>
              <a:ext cx="113443" cy="91528"/>
            </a:xfrm>
            <a:custGeom>
              <a:avLst/>
              <a:gdLst>
                <a:gd name="connsiteX0" fmla="*/ 105637 w 113443"/>
                <a:gd name="connsiteY0" fmla="*/ 40 h 91528"/>
                <a:gd name="connsiteX1" fmla="*/ 61877 w 113443"/>
                <a:gd name="connsiteY1" fmla="*/ 32172 h 91528"/>
                <a:gd name="connsiteX2" fmla="*/ 25104 w 113443"/>
                <a:gd name="connsiteY2" fmla="*/ 58886 h 91528"/>
                <a:gd name="connsiteX3" fmla="*/ 99 w 113443"/>
                <a:gd name="connsiteY3" fmla="*/ 77247 h 91528"/>
                <a:gd name="connsiteX4" fmla="*/ 11590 w 113443"/>
                <a:gd name="connsiteY4" fmla="*/ 91569 h 91528"/>
                <a:gd name="connsiteX5" fmla="*/ 35953 w 113443"/>
                <a:gd name="connsiteY5" fmla="*/ 73667 h 91528"/>
                <a:gd name="connsiteX6" fmla="*/ 72725 w 113443"/>
                <a:gd name="connsiteY6" fmla="*/ 46952 h 91528"/>
                <a:gd name="connsiteX7" fmla="*/ 113543 w 113443"/>
                <a:gd name="connsiteY7" fmla="*/ 16932 h 91528"/>
                <a:gd name="connsiteX8" fmla="*/ 105545 w 113443"/>
                <a:gd name="connsiteY8" fmla="*/ 40 h 9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43" h="91528">
                  <a:moveTo>
                    <a:pt x="105637" y="40"/>
                  </a:moveTo>
                  <a:lnTo>
                    <a:pt x="61877" y="32172"/>
                  </a:lnTo>
                  <a:lnTo>
                    <a:pt x="25104" y="58886"/>
                  </a:lnTo>
                  <a:lnTo>
                    <a:pt x="99" y="77247"/>
                  </a:lnTo>
                  <a:cubicBezTo>
                    <a:pt x="3263" y="82519"/>
                    <a:pt x="7128" y="87337"/>
                    <a:pt x="11590" y="91569"/>
                  </a:cubicBezTo>
                  <a:lnTo>
                    <a:pt x="35953" y="73667"/>
                  </a:lnTo>
                  <a:lnTo>
                    <a:pt x="72725" y="46952"/>
                  </a:lnTo>
                  <a:lnTo>
                    <a:pt x="113543" y="16932"/>
                  </a:lnTo>
                  <a:cubicBezTo>
                    <a:pt x="111634" y="10974"/>
                    <a:pt x="108945" y="5294"/>
                    <a:pt x="105545" y="40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BDC9006C-C950-2541-64B6-721D1ECD979D}"/>
                </a:ext>
              </a:extLst>
            </p:cNvPr>
            <p:cNvSpPr/>
            <p:nvPr/>
          </p:nvSpPr>
          <p:spPr>
            <a:xfrm>
              <a:off x="8285637" y="5087874"/>
              <a:ext cx="32175" cy="31029"/>
            </a:xfrm>
            <a:custGeom>
              <a:avLst/>
              <a:gdLst>
                <a:gd name="connsiteX0" fmla="*/ 99 w 32175"/>
                <a:gd name="connsiteY0" fmla="*/ 40 h 31029"/>
                <a:gd name="connsiteX1" fmla="*/ 5707 w 32175"/>
                <a:gd name="connsiteY1" fmla="*/ 31070 h 31029"/>
                <a:gd name="connsiteX2" fmla="*/ 32275 w 32175"/>
                <a:gd name="connsiteY2" fmla="*/ 11699 h 31029"/>
                <a:gd name="connsiteX3" fmla="*/ 99 w 32175"/>
                <a:gd name="connsiteY3" fmla="*/ 40 h 3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75" h="31029">
                  <a:moveTo>
                    <a:pt x="99" y="40"/>
                  </a:moveTo>
                  <a:cubicBezTo>
                    <a:pt x="686" y="10574"/>
                    <a:pt x="2569" y="20996"/>
                    <a:pt x="5707" y="31070"/>
                  </a:cubicBezTo>
                  <a:lnTo>
                    <a:pt x="32275" y="11699"/>
                  </a:lnTo>
                  <a:cubicBezTo>
                    <a:pt x="22915" y="4767"/>
                    <a:pt x="11732" y="715"/>
                    <a:pt x="99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58F84AD5-0B35-6D58-C6B3-A5B5E40EA4C7}"/>
                </a:ext>
              </a:extLst>
            </p:cNvPr>
            <p:cNvSpPr/>
            <p:nvPr/>
          </p:nvSpPr>
          <p:spPr>
            <a:xfrm>
              <a:off x="8227904" y="5112202"/>
              <a:ext cx="118593" cy="112918"/>
            </a:xfrm>
            <a:custGeom>
              <a:avLst/>
              <a:gdLst>
                <a:gd name="connsiteX0" fmla="*/ 103339 w 118593"/>
                <a:gd name="connsiteY0" fmla="*/ 224 h 112918"/>
                <a:gd name="connsiteX1" fmla="*/ 64543 w 118593"/>
                <a:gd name="connsiteY1" fmla="*/ 28499 h 112918"/>
                <a:gd name="connsiteX2" fmla="*/ 39170 w 118593"/>
                <a:gd name="connsiteY2" fmla="*/ 48329 h 112918"/>
                <a:gd name="connsiteX3" fmla="*/ 26300 w 118593"/>
                <a:gd name="connsiteY3" fmla="*/ 46768 h 112918"/>
                <a:gd name="connsiteX4" fmla="*/ 20048 w 118593"/>
                <a:gd name="connsiteY4" fmla="*/ 51634 h 112918"/>
                <a:gd name="connsiteX5" fmla="*/ 18485 w 118593"/>
                <a:gd name="connsiteY5" fmla="*/ 64488 h 112918"/>
                <a:gd name="connsiteX6" fmla="*/ 99 w 118593"/>
                <a:gd name="connsiteY6" fmla="*/ 78990 h 112918"/>
                <a:gd name="connsiteX7" fmla="*/ 55258 w 118593"/>
                <a:gd name="connsiteY7" fmla="*/ 112959 h 112918"/>
                <a:gd name="connsiteX8" fmla="*/ 118691 w 118593"/>
                <a:gd name="connsiteY8" fmla="*/ 44106 h 112918"/>
                <a:gd name="connsiteX9" fmla="*/ 103982 w 118593"/>
                <a:gd name="connsiteY9" fmla="*/ 40 h 1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593" h="112918">
                  <a:moveTo>
                    <a:pt x="103339" y="224"/>
                  </a:moveTo>
                  <a:lnTo>
                    <a:pt x="64543" y="28499"/>
                  </a:lnTo>
                  <a:lnTo>
                    <a:pt x="39170" y="48329"/>
                  </a:lnTo>
                  <a:cubicBezTo>
                    <a:pt x="35180" y="51433"/>
                    <a:pt x="29430" y="50736"/>
                    <a:pt x="26300" y="46768"/>
                  </a:cubicBezTo>
                  <a:lnTo>
                    <a:pt x="20048" y="51634"/>
                  </a:lnTo>
                  <a:cubicBezTo>
                    <a:pt x="23156" y="55618"/>
                    <a:pt x="22458" y="61361"/>
                    <a:pt x="18485" y="64488"/>
                  </a:cubicBezTo>
                  <a:lnTo>
                    <a:pt x="99" y="78990"/>
                  </a:lnTo>
                  <a:cubicBezTo>
                    <a:pt x="10746" y="99662"/>
                    <a:pt x="31983" y="112739"/>
                    <a:pt x="55258" y="112959"/>
                  </a:cubicBezTo>
                  <a:cubicBezTo>
                    <a:pt x="90284" y="112959"/>
                    <a:pt x="118691" y="82112"/>
                    <a:pt x="118691" y="44106"/>
                  </a:cubicBezTo>
                  <a:cubicBezTo>
                    <a:pt x="118786" y="28200"/>
                    <a:pt x="113615" y="12708"/>
                    <a:pt x="103982" y="40"/>
                  </a:cubicBezTo>
                </a:path>
              </a:pathLst>
            </a:custGeom>
            <a:solidFill>
              <a:srgbClr val="F7DCDC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FF456E1-1151-D096-404D-91D4CEABA6C0}"/>
                </a:ext>
              </a:extLst>
            </p:cNvPr>
            <p:cNvSpPr/>
            <p:nvPr/>
          </p:nvSpPr>
          <p:spPr>
            <a:xfrm>
              <a:off x="8218872" y="5089710"/>
              <a:ext cx="56928" cy="83636"/>
            </a:xfrm>
            <a:custGeom>
              <a:avLst/>
              <a:gdLst>
                <a:gd name="connsiteX0" fmla="*/ 48570 w 56928"/>
                <a:gd name="connsiteY0" fmla="*/ 40 h 83636"/>
                <a:gd name="connsiteX1" fmla="*/ 122 w 56928"/>
                <a:gd name="connsiteY1" fmla="*/ 66874 h 83636"/>
                <a:gd name="connsiteX2" fmla="*/ 2053 w 56928"/>
                <a:gd name="connsiteY2" fmla="*/ 83676 h 83636"/>
                <a:gd name="connsiteX3" fmla="*/ 16210 w 56928"/>
                <a:gd name="connsiteY3" fmla="*/ 72657 h 83636"/>
                <a:gd name="connsiteX4" fmla="*/ 29081 w 56928"/>
                <a:gd name="connsiteY4" fmla="*/ 74218 h 83636"/>
                <a:gd name="connsiteX5" fmla="*/ 35332 w 56928"/>
                <a:gd name="connsiteY5" fmla="*/ 69353 h 83636"/>
                <a:gd name="connsiteX6" fmla="*/ 36895 w 56928"/>
                <a:gd name="connsiteY6" fmla="*/ 56500 h 83636"/>
                <a:gd name="connsiteX7" fmla="*/ 57028 w 56928"/>
                <a:gd name="connsiteY7" fmla="*/ 40802 h 83636"/>
                <a:gd name="connsiteX8" fmla="*/ 48570 w 56928"/>
                <a:gd name="connsiteY8" fmla="*/ 40 h 8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28" h="83636">
                  <a:moveTo>
                    <a:pt x="48570" y="40"/>
                  </a:moveTo>
                  <a:cubicBezTo>
                    <a:pt x="19172" y="8853"/>
                    <a:pt x="-676" y="36232"/>
                    <a:pt x="122" y="66874"/>
                  </a:cubicBezTo>
                  <a:cubicBezTo>
                    <a:pt x="126" y="72529"/>
                    <a:pt x="774" y="78165"/>
                    <a:pt x="2053" y="83676"/>
                  </a:cubicBezTo>
                  <a:lnTo>
                    <a:pt x="16210" y="72657"/>
                  </a:lnTo>
                  <a:cubicBezTo>
                    <a:pt x="20200" y="69554"/>
                    <a:pt x="25951" y="70251"/>
                    <a:pt x="29081" y="74218"/>
                  </a:cubicBezTo>
                  <a:lnTo>
                    <a:pt x="35332" y="69353"/>
                  </a:lnTo>
                  <a:cubicBezTo>
                    <a:pt x="32224" y="65368"/>
                    <a:pt x="32923" y="59625"/>
                    <a:pt x="36895" y="56500"/>
                  </a:cubicBezTo>
                  <a:lnTo>
                    <a:pt x="57028" y="40802"/>
                  </a:lnTo>
                  <a:cubicBezTo>
                    <a:pt x="52285" y="27684"/>
                    <a:pt x="49437" y="13959"/>
                    <a:pt x="48570" y="40"/>
                  </a:cubicBezTo>
                </a:path>
              </a:pathLst>
            </a:custGeom>
            <a:solidFill>
              <a:srgbClr val="F34D4A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7CA90BB0-DCBB-B141-99BE-6E171A81B179}"/>
                </a:ext>
              </a:extLst>
            </p:cNvPr>
            <p:cNvSpPr/>
            <p:nvPr/>
          </p:nvSpPr>
          <p:spPr>
            <a:xfrm>
              <a:off x="8252164" y="5089526"/>
              <a:ext cx="40184" cy="72995"/>
            </a:xfrm>
            <a:custGeom>
              <a:avLst/>
              <a:gdLst>
                <a:gd name="connsiteX0" fmla="*/ 15278 w 40184"/>
                <a:gd name="connsiteY0" fmla="*/ 224 h 72995"/>
                <a:gd name="connsiteX1" fmla="*/ 23736 w 40184"/>
                <a:gd name="connsiteY1" fmla="*/ 40985 h 72995"/>
                <a:gd name="connsiteX2" fmla="*/ 3603 w 40184"/>
                <a:gd name="connsiteY2" fmla="*/ 56684 h 72995"/>
                <a:gd name="connsiteX3" fmla="*/ 2040 w 40184"/>
                <a:gd name="connsiteY3" fmla="*/ 69536 h 72995"/>
                <a:gd name="connsiteX4" fmla="*/ 14910 w 40184"/>
                <a:gd name="connsiteY4" fmla="*/ 71097 h 72995"/>
                <a:gd name="connsiteX5" fmla="*/ 40283 w 40184"/>
                <a:gd name="connsiteY5" fmla="*/ 51267 h 72995"/>
                <a:gd name="connsiteX6" fmla="*/ 32410 w 40184"/>
                <a:gd name="connsiteY6" fmla="*/ 52690 h 72995"/>
                <a:gd name="connsiteX7" fmla="*/ 26402 w 40184"/>
                <a:gd name="connsiteY7" fmla="*/ 47411 h 72995"/>
                <a:gd name="connsiteX8" fmla="*/ 15370 w 40184"/>
                <a:gd name="connsiteY8" fmla="*/ 40 h 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84" h="72995">
                  <a:moveTo>
                    <a:pt x="15278" y="224"/>
                  </a:moveTo>
                  <a:cubicBezTo>
                    <a:pt x="16145" y="14143"/>
                    <a:pt x="18993" y="27867"/>
                    <a:pt x="23736" y="40985"/>
                  </a:cubicBezTo>
                  <a:lnTo>
                    <a:pt x="3603" y="56684"/>
                  </a:lnTo>
                  <a:cubicBezTo>
                    <a:pt x="-369" y="59809"/>
                    <a:pt x="-1068" y="65552"/>
                    <a:pt x="2040" y="69536"/>
                  </a:cubicBezTo>
                  <a:cubicBezTo>
                    <a:pt x="5170" y="73503"/>
                    <a:pt x="10921" y="74200"/>
                    <a:pt x="14910" y="71097"/>
                  </a:cubicBezTo>
                  <a:lnTo>
                    <a:pt x="40283" y="51267"/>
                  </a:lnTo>
                  <a:cubicBezTo>
                    <a:pt x="38014" y="52917"/>
                    <a:pt x="35114" y="53441"/>
                    <a:pt x="32410" y="52690"/>
                  </a:cubicBezTo>
                  <a:cubicBezTo>
                    <a:pt x="29705" y="51938"/>
                    <a:pt x="27492" y="49994"/>
                    <a:pt x="26402" y="47411"/>
                  </a:cubicBezTo>
                  <a:cubicBezTo>
                    <a:pt x="20114" y="32343"/>
                    <a:pt x="16386" y="16333"/>
                    <a:pt x="15370" y="40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5E2251A4-2C5D-B3B2-CDD2-C4BAD632592E}"/>
                </a:ext>
              </a:extLst>
            </p:cNvPr>
            <p:cNvSpPr/>
            <p:nvPr/>
          </p:nvSpPr>
          <p:spPr>
            <a:xfrm>
              <a:off x="8220826" y="5160399"/>
              <a:ext cx="28693" cy="31304"/>
            </a:xfrm>
            <a:custGeom>
              <a:avLst/>
              <a:gdLst>
                <a:gd name="connsiteX0" fmla="*/ 19864 w 28693"/>
                <a:gd name="connsiteY0" fmla="*/ 40 h 31304"/>
                <a:gd name="connsiteX1" fmla="*/ 14256 w 28693"/>
                <a:gd name="connsiteY1" fmla="*/ 1968 h 31304"/>
                <a:gd name="connsiteX2" fmla="*/ 99 w 28693"/>
                <a:gd name="connsiteY2" fmla="*/ 12987 h 31304"/>
                <a:gd name="connsiteX3" fmla="*/ 6902 w 28693"/>
                <a:gd name="connsiteY3" fmla="*/ 31345 h 31304"/>
                <a:gd name="connsiteX4" fmla="*/ 25288 w 28693"/>
                <a:gd name="connsiteY4" fmla="*/ 16843 h 31304"/>
                <a:gd name="connsiteX5" fmla="*/ 26851 w 28693"/>
                <a:gd name="connsiteY5" fmla="*/ 3988 h 31304"/>
                <a:gd name="connsiteX6" fmla="*/ 19588 w 28693"/>
                <a:gd name="connsiteY6" fmla="*/ 499 h 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93" h="31304">
                  <a:moveTo>
                    <a:pt x="19864" y="40"/>
                  </a:moveTo>
                  <a:cubicBezTo>
                    <a:pt x="17833" y="46"/>
                    <a:pt x="15861" y="724"/>
                    <a:pt x="14256" y="1968"/>
                  </a:cubicBezTo>
                  <a:lnTo>
                    <a:pt x="99" y="12987"/>
                  </a:lnTo>
                  <a:cubicBezTo>
                    <a:pt x="1517" y="19386"/>
                    <a:pt x="3805" y="25566"/>
                    <a:pt x="6902" y="31345"/>
                  </a:cubicBezTo>
                  <a:lnTo>
                    <a:pt x="25288" y="16843"/>
                  </a:lnTo>
                  <a:cubicBezTo>
                    <a:pt x="29260" y="13715"/>
                    <a:pt x="29959" y="7972"/>
                    <a:pt x="26851" y="3988"/>
                  </a:cubicBezTo>
                  <a:cubicBezTo>
                    <a:pt x="25097" y="1771"/>
                    <a:pt x="22418" y="484"/>
                    <a:pt x="19588" y="499"/>
                  </a:cubicBez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ABFBDB2F-F985-6E67-F68D-A655495E2CCB}"/>
                </a:ext>
              </a:extLst>
            </p:cNvPr>
            <p:cNvSpPr/>
            <p:nvPr/>
          </p:nvSpPr>
          <p:spPr>
            <a:xfrm>
              <a:off x="8267343" y="5087782"/>
              <a:ext cx="63708" cy="54913"/>
            </a:xfrm>
            <a:custGeom>
              <a:avLst/>
              <a:gdLst>
                <a:gd name="connsiteX0" fmla="*/ 15084 w 63708"/>
                <a:gd name="connsiteY0" fmla="*/ 40 h 54913"/>
                <a:gd name="connsiteX1" fmla="*/ 99 w 63708"/>
                <a:gd name="connsiteY1" fmla="*/ 1968 h 54913"/>
                <a:gd name="connsiteX2" fmla="*/ 11131 w 63708"/>
                <a:gd name="connsiteY2" fmla="*/ 49339 h 54913"/>
                <a:gd name="connsiteX3" fmla="*/ 17138 w 63708"/>
                <a:gd name="connsiteY3" fmla="*/ 54618 h 54913"/>
                <a:gd name="connsiteX4" fmla="*/ 25013 w 63708"/>
                <a:gd name="connsiteY4" fmla="*/ 53195 h 54913"/>
                <a:gd name="connsiteX5" fmla="*/ 63808 w 63708"/>
                <a:gd name="connsiteY5" fmla="*/ 24919 h 54913"/>
                <a:gd name="connsiteX6" fmla="*/ 50478 w 63708"/>
                <a:gd name="connsiteY6" fmla="*/ 11883 h 54913"/>
                <a:gd name="connsiteX7" fmla="*/ 23910 w 63708"/>
                <a:gd name="connsiteY7" fmla="*/ 31254 h 54913"/>
                <a:gd name="connsiteX8" fmla="*/ 18302 w 63708"/>
                <a:gd name="connsiteY8" fmla="*/ 224 h 54913"/>
                <a:gd name="connsiteX9" fmla="*/ 14992 w 63708"/>
                <a:gd name="connsiteY9" fmla="*/ 224 h 5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08" h="54913">
                  <a:moveTo>
                    <a:pt x="15084" y="40"/>
                  </a:moveTo>
                  <a:cubicBezTo>
                    <a:pt x="10027" y="37"/>
                    <a:pt x="4990" y="685"/>
                    <a:pt x="99" y="1968"/>
                  </a:cubicBezTo>
                  <a:cubicBezTo>
                    <a:pt x="1115" y="18261"/>
                    <a:pt x="4843" y="34271"/>
                    <a:pt x="11131" y="49339"/>
                  </a:cubicBezTo>
                  <a:cubicBezTo>
                    <a:pt x="12221" y="51922"/>
                    <a:pt x="14434" y="53866"/>
                    <a:pt x="17138" y="54618"/>
                  </a:cubicBezTo>
                  <a:cubicBezTo>
                    <a:pt x="19843" y="55369"/>
                    <a:pt x="22743" y="54845"/>
                    <a:pt x="25013" y="53195"/>
                  </a:cubicBezTo>
                  <a:lnTo>
                    <a:pt x="63808" y="24919"/>
                  </a:lnTo>
                  <a:cubicBezTo>
                    <a:pt x="60005" y="19965"/>
                    <a:pt x="55517" y="15576"/>
                    <a:pt x="50478" y="11883"/>
                  </a:cubicBezTo>
                  <a:lnTo>
                    <a:pt x="23910" y="31254"/>
                  </a:lnTo>
                  <a:cubicBezTo>
                    <a:pt x="20772" y="21179"/>
                    <a:pt x="18888" y="10758"/>
                    <a:pt x="18302" y="224"/>
                  </a:cubicBezTo>
                  <a:lnTo>
                    <a:pt x="14992" y="224"/>
                  </a:lnTo>
                </a:path>
              </a:pathLst>
            </a:custGeom>
            <a:solidFill>
              <a:srgbClr val="631C4D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C1C464A5-34AC-4DD0-2EB1-A42A0741D660}"/>
                </a:ext>
              </a:extLst>
            </p:cNvPr>
            <p:cNvSpPr/>
            <p:nvPr/>
          </p:nvSpPr>
          <p:spPr>
            <a:xfrm>
              <a:off x="8174504" y="4960817"/>
              <a:ext cx="61398" cy="87364"/>
            </a:xfrm>
            <a:custGeom>
              <a:avLst/>
              <a:gdLst>
                <a:gd name="connsiteX0" fmla="*/ 15347 w 61398"/>
                <a:gd name="connsiteY0" fmla="*/ 85050 h 87364"/>
                <a:gd name="connsiteX1" fmla="*/ 58095 w 61398"/>
                <a:gd name="connsiteY1" fmla="*/ 50624 h 87364"/>
                <a:gd name="connsiteX2" fmla="*/ 61497 w 61398"/>
                <a:gd name="connsiteY2" fmla="*/ 43463 h 87364"/>
                <a:gd name="connsiteX3" fmla="*/ 61497 w 61398"/>
                <a:gd name="connsiteY3" fmla="*/ 9220 h 87364"/>
                <a:gd name="connsiteX4" fmla="*/ 52304 w 61398"/>
                <a:gd name="connsiteY4" fmla="*/ 40 h 87364"/>
                <a:gd name="connsiteX5" fmla="*/ 43111 w 61398"/>
                <a:gd name="connsiteY5" fmla="*/ 9220 h 87364"/>
                <a:gd name="connsiteX6" fmla="*/ 43111 w 61398"/>
                <a:gd name="connsiteY6" fmla="*/ 39148 h 87364"/>
                <a:gd name="connsiteX7" fmla="*/ 3856 w 61398"/>
                <a:gd name="connsiteY7" fmla="*/ 70821 h 87364"/>
                <a:gd name="connsiteX8" fmla="*/ 192 w 61398"/>
                <a:gd name="connsiteY8" fmla="*/ 79526 h 87364"/>
                <a:gd name="connsiteX9" fmla="*/ 6157 w 61398"/>
                <a:gd name="connsiteY9" fmla="*/ 86854 h 87364"/>
                <a:gd name="connsiteX10" fmla="*/ 15439 w 61398"/>
                <a:gd name="connsiteY10" fmla="*/ 85050 h 87364"/>
                <a:gd name="connsiteX11" fmla="*/ 15347 w 61398"/>
                <a:gd name="connsiteY11" fmla="*/ 85050 h 8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398" h="87364">
                  <a:moveTo>
                    <a:pt x="15347" y="85050"/>
                  </a:moveTo>
                  <a:lnTo>
                    <a:pt x="58095" y="50624"/>
                  </a:lnTo>
                  <a:cubicBezTo>
                    <a:pt x="60256" y="48874"/>
                    <a:pt x="61507" y="46241"/>
                    <a:pt x="61497" y="43463"/>
                  </a:cubicBezTo>
                  <a:lnTo>
                    <a:pt x="61497" y="9220"/>
                  </a:lnTo>
                  <a:cubicBezTo>
                    <a:pt x="61497" y="4150"/>
                    <a:pt x="57381" y="40"/>
                    <a:pt x="52304" y="40"/>
                  </a:cubicBezTo>
                  <a:cubicBezTo>
                    <a:pt x="47226" y="40"/>
                    <a:pt x="43111" y="4150"/>
                    <a:pt x="43111" y="9220"/>
                  </a:cubicBezTo>
                  <a:lnTo>
                    <a:pt x="43111" y="39148"/>
                  </a:lnTo>
                  <a:lnTo>
                    <a:pt x="3856" y="70821"/>
                  </a:lnTo>
                  <a:cubicBezTo>
                    <a:pt x="1119" y="72825"/>
                    <a:pt x="-289" y="76172"/>
                    <a:pt x="192" y="79526"/>
                  </a:cubicBezTo>
                  <a:cubicBezTo>
                    <a:pt x="674" y="82881"/>
                    <a:pt x="2967" y="85698"/>
                    <a:pt x="6157" y="86854"/>
                  </a:cubicBezTo>
                  <a:cubicBezTo>
                    <a:pt x="9347" y="88010"/>
                    <a:pt x="12916" y="87316"/>
                    <a:pt x="15439" y="85050"/>
                  </a:cubicBezTo>
                  <a:lnTo>
                    <a:pt x="15347" y="85050"/>
                  </a:lnTo>
                  <a:close/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A0010F31-FAD9-532B-76ED-8BD59F235291}"/>
                </a:ext>
              </a:extLst>
            </p:cNvPr>
            <p:cNvSpPr/>
            <p:nvPr/>
          </p:nvSpPr>
          <p:spPr>
            <a:xfrm>
              <a:off x="8218068" y="4901235"/>
              <a:ext cx="18386" cy="35620"/>
            </a:xfrm>
            <a:custGeom>
              <a:avLst/>
              <a:gdLst>
                <a:gd name="connsiteX0" fmla="*/ 18485 w 18386"/>
                <a:gd name="connsiteY0" fmla="*/ 26296 h 35620"/>
                <a:gd name="connsiteX1" fmla="*/ 18485 w 18386"/>
                <a:gd name="connsiteY1" fmla="*/ 9221 h 35620"/>
                <a:gd name="connsiteX2" fmla="*/ 9292 w 18386"/>
                <a:gd name="connsiteY2" fmla="*/ 40 h 35620"/>
                <a:gd name="connsiteX3" fmla="*/ 99 w 18386"/>
                <a:gd name="connsiteY3" fmla="*/ 9221 h 35620"/>
                <a:gd name="connsiteX4" fmla="*/ 99 w 18386"/>
                <a:gd name="connsiteY4" fmla="*/ 26480 h 35620"/>
                <a:gd name="connsiteX5" fmla="*/ 9292 w 18386"/>
                <a:gd name="connsiteY5" fmla="*/ 35660 h 35620"/>
                <a:gd name="connsiteX6" fmla="*/ 18485 w 18386"/>
                <a:gd name="connsiteY6" fmla="*/ 26480 h 3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6" h="35620">
                  <a:moveTo>
                    <a:pt x="18485" y="26296"/>
                  </a:moveTo>
                  <a:lnTo>
                    <a:pt x="18485" y="9221"/>
                  </a:lnTo>
                  <a:cubicBezTo>
                    <a:pt x="18485" y="4151"/>
                    <a:pt x="14369" y="40"/>
                    <a:pt x="9292" y="40"/>
                  </a:cubicBezTo>
                  <a:cubicBezTo>
                    <a:pt x="4215" y="40"/>
                    <a:pt x="99" y="4151"/>
                    <a:pt x="99" y="9221"/>
                  </a:cubicBezTo>
                  <a:lnTo>
                    <a:pt x="99" y="26480"/>
                  </a:lnTo>
                  <a:cubicBezTo>
                    <a:pt x="99" y="31550"/>
                    <a:pt x="4215" y="35660"/>
                    <a:pt x="9292" y="35660"/>
                  </a:cubicBezTo>
                  <a:cubicBezTo>
                    <a:pt x="14369" y="35660"/>
                    <a:pt x="18485" y="31550"/>
                    <a:pt x="18485" y="26480"/>
                  </a:cubicBezTo>
                </a:path>
              </a:pathLst>
            </a:custGeom>
            <a:solidFill>
              <a:srgbClr val="FFFFFF"/>
            </a:solidFill>
            <a:ln w="5334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0" name="星形: 四角 439">
            <a:extLst>
              <a:ext uri="{FF2B5EF4-FFF2-40B4-BE49-F238E27FC236}">
                <a16:creationId xmlns:a16="http://schemas.microsoft.com/office/drawing/2014/main" id="{0777A2EA-D965-D799-BDE4-4E6A35243C59}"/>
              </a:ext>
            </a:extLst>
          </p:cNvPr>
          <p:cNvSpPr/>
          <p:nvPr/>
        </p:nvSpPr>
        <p:spPr>
          <a:xfrm rot="16988544">
            <a:off x="9713478" y="4105229"/>
            <a:ext cx="257851" cy="257851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sp>
        <p:nvSpPr>
          <p:cNvPr id="441" name="星形: 四角 440">
            <a:extLst>
              <a:ext uri="{FF2B5EF4-FFF2-40B4-BE49-F238E27FC236}">
                <a16:creationId xmlns:a16="http://schemas.microsoft.com/office/drawing/2014/main" id="{F45D47B1-DD70-132F-0EA7-179A2950B6CF}"/>
              </a:ext>
            </a:extLst>
          </p:cNvPr>
          <p:cNvSpPr/>
          <p:nvPr/>
        </p:nvSpPr>
        <p:spPr>
          <a:xfrm rot="18585024">
            <a:off x="10371519" y="3839672"/>
            <a:ext cx="178233" cy="178233"/>
          </a:xfrm>
          <a:prstGeom prst="star4">
            <a:avLst>
              <a:gd name="adj" fmla="val 18287"/>
            </a:avLst>
          </a:prstGeom>
          <a:solidFill>
            <a:schemeClr val="bg1"/>
          </a:solidFill>
          <a:ln w="2413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en-US" sz="1710">
              <a:cs typeface="+mn-ea"/>
              <a:sym typeface="+mn-lt"/>
            </a:endParaRPr>
          </a:p>
        </p:txBody>
      </p:sp>
      <p:grpSp>
        <p:nvGrpSpPr>
          <p:cNvPr id="203" name="图形 438">
            <a:extLst>
              <a:ext uri="{FF2B5EF4-FFF2-40B4-BE49-F238E27FC236}">
                <a16:creationId xmlns:a16="http://schemas.microsoft.com/office/drawing/2014/main" id="{C1B699BE-B60F-4C05-B18B-A379F704A210}"/>
              </a:ext>
            </a:extLst>
          </p:cNvPr>
          <p:cNvGrpSpPr/>
          <p:nvPr/>
        </p:nvGrpSpPr>
        <p:grpSpPr>
          <a:xfrm flipH="1">
            <a:off x="8643910" y="3693837"/>
            <a:ext cx="3041833" cy="2623981"/>
            <a:chOff x="8656610" y="3681137"/>
            <a:chExt cx="3041833" cy="2623981"/>
          </a:xfrm>
        </p:grpSpPr>
        <p:grpSp>
          <p:nvGrpSpPr>
            <p:cNvPr id="222" name="图形 438">
              <a:extLst>
                <a:ext uri="{FF2B5EF4-FFF2-40B4-BE49-F238E27FC236}">
                  <a16:creationId xmlns:a16="http://schemas.microsoft.com/office/drawing/2014/main" id="{9B8E326D-E315-44B5-00B0-E31D8A35B297}"/>
                </a:ext>
              </a:extLst>
            </p:cNvPr>
            <p:cNvGrpSpPr/>
            <p:nvPr/>
          </p:nvGrpSpPr>
          <p:grpSpPr>
            <a:xfrm>
              <a:off x="8777324" y="4966079"/>
              <a:ext cx="2921119" cy="1339039"/>
              <a:chOff x="8777324" y="4966079"/>
              <a:chExt cx="2921119" cy="1339039"/>
            </a:xfrm>
          </p:grpSpPr>
          <p:grpSp>
            <p:nvGrpSpPr>
              <p:cNvPr id="223" name="图形 438">
                <a:extLst>
                  <a:ext uri="{FF2B5EF4-FFF2-40B4-BE49-F238E27FC236}">
                    <a16:creationId xmlns:a16="http://schemas.microsoft.com/office/drawing/2014/main" id="{4A875581-C962-7615-70E3-0BB8FBA86403}"/>
                  </a:ext>
                </a:extLst>
              </p:cNvPr>
              <p:cNvGrpSpPr/>
              <p:nvPr/>
            </p:nvGrpSpPr>
            <p:grpSpPr>
              <a:xfrm>
                <a:off x="9296920" y="5837481"/>
                <a:ext cx="2034536" cy="467090"/>
                <a:chOff x="9296920" y="5837481"/>
                <a:chExt cx="2034536" cy="467090"/>
              </a:xfrm>
              <a:solidFill>
                <a:srgbClr val="7774FF"/>
              </a:solidFill>
            </p:grpSpPr>
            <p:sp>
              <p:nvSpPr>
                <p:cNvPr id="224" name="任意多边形: 形状 223">
                  <a:extLst>
                    <a:ext uri="{FF2B5EF4-FFF2-40B4-BE49-F238E27FC236}">
                      <a16:creationId xmlns:a16="http://schemas.microsoft.com/office/drawing/2014/main" id="{13FA956F-8011-AFC9-7659-C2F2DF8A6A19}"/>
                    </a:ext>
                  </a:extLst>
                </p:cNvPr>
                <p:cNvSpPr/>
                <p:nvPr/>
              </p:nvSpPr>
              <p:spPr>
                <a:xfrm>
                  <a:off x="9296920" y="5837481"/>
                  <a:ext cx="2034536" cy="467090"/>
                </a:xfrm>
                <a:custGeom>
                  <a:avLst/>
                  <a:gdLst>
                    <a:gd name="connsiteX0" fmla="*/ 2034618 w 2034536"/>
                    <a:gd name="connsiteY0" fmla="*/ 114593 h 467090"/>
                    <a:gd name="connsiteX1" fmla="*/ 1993992 w 2034536"/>
                    <a:gd name="connsiteY1" fmla="*/ 467368 h 467090"/>
                    <a:gd name="connsiteX2" fmla="*/ 82 w 2034536"/>
                    <a:gd name="connsiteY2" fmla="*/ 458790 h 467090"/>
                    <a:gd name="connsiteX3" fmla="*/ 244934 w 2034536"/>
                    <a:gd name="connsiteY3" fmla="*/ 317025 h 467090"/>
                    <a:gd name="connsiteX4" fmla="*/ 454541 w 2034536"/>
                    <a:gd name="connsiteY4" fmla="*/ 141808 h 467090"/>
                    <a:gd name="connsiteX5" fmla="*/ 623910 w 2034536"/>
                    <a:gd name="connsiteY5" fmla="*/ 277 h 467090"/>
                    <a:gd name="connsiteX6" fmla="*/ 2034618 w 2034536"/>
                    <a:gd name="connsiteY6" fmla="*/ 114593 h 46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4536" h="467090">
                      <a:moveTo>
                        <a:pt x="2034618" y="114593"/>
                      </a:moveTo>
                      <a:lnTo>
                        <a:pt x="1993992" y="467368"/>
                      </a:lnTo>
                      <a:lnTo>
                        <a:pt x="82" y="458790"/>
                      </a:lnTo>
                      <a:cubicBezTo>
                        <a:pt x="71744" y="458790"/>
                        <a:pt x="187698" y="365216"/>
                        <a:pt x="244934" y="317025"/>
                      </a:cubicBezTo>
                      <a:lnTo>
                        <a:pt x="454541" y="141808"/>
                      </a:lnTo>
                      <a:lnTo>
                        <a:pt x="623910" y="277"/>
                      </a:lnTo>
                      <a:lnTo>
                        <a:pt x="2034618" y="1145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5" name="图形 438">
                  <a:extLst>
                    <a:ext uri="{FF2B5EF4-FFF2-40B4-BE49-F238E27FC236}">
                      <a16:creationId xmlns:a16="http://schemas.microsoft.com/office/drawing/2014/main" id="{C9166891-731F-A51A-ABC9-C1DEF5F889FD}"/>
                    </a:ext>
                  </a:extLst>
                </p:cNvPr>
                <p:cNvGrpSpPr/>
                <p:nvPr/>
              </p:nvGrpSpPr>
              <p:grpSpPr>
                <a:xfrm>
                  <a:off x="10039275" y="6016052"/>
                  <a:ext cx="91936" cy="98486"/>
                  <a:chOff x="10039275" y="6016052"/>
                  <a:chExt cx="91936" cy="98486"/>
                </a:xfrm>
              </p:grpSpPr>
              <p:sp>
                <p:nvSpPr>
                  <p:cNvPr id="226" name="任意多边形: 形状 225">
                    <a:extLst>
                      <a:ext uri="{FF2B5EF4-FFF2-40B4-BE49-F238E27FC236}">
                        <a16:creationId xmlns:a16="http://schemas.microsoft.com/office/drawing/2014/main" id="{C5552F77-DCE7-62E0-193B-53AD267E0316}"/>
                      </a:ext>
                    </a:extLst>
                  </p:cNvPr>
                  <p:cNvSpPr/>
                  <p:nvPr/>
                </p:nvSpPr>
                <p:spPr>
                  <a:xfrm>
                    <a:off x="10054871" y="6016052"/>
                    <a:ext cx="76340" cy="98486"/>
                  </a:xfrm>
                  <a:custGeom>
                    <a:avLst/>
                    <a:gdLst>
                      <a:gd name="connsiteX0" fmla="*/ 177 w 76340"/>
                      <a:gd name="connsiteY0" fmla="*/ 300 h 98486"/>
                      <a:gd name="connsiteX1" fmla="*/ 76518 w 76340"/>
                      <a:gd name="connsiteY1" fmla="*/ 98787 h 98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340" h="98486">
                        <a:moveTo>
                          <a:pt x="177" y="300"/>
                        </a:moveTo>
                        <a:lnTo>
                          <a:pt x="76518" y="98787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任意多边形: 形状 226">
                    <a:extLst>
                      <a:ext uri="{FF2B5EF4-FFF2-40B4-BE49-F238E27FC236}">
                        <a16:creationId xmlns:a16="http://schemas.microsoft.com/office/drawing/2014/main" id="{C468500A-3CF6-E08B-3EC7-F0A4CFF04FA6}"/>
                      </a:ext>
                    </a:extLst>
                  </p:cNvPr>
                  <p:cNvSpPr/>
                  <p:nvPr/>
                </p:nvSpPr>
                <p:spPr>
                  <a:xfrm>
                    <a:off x="10107584" y="6019483"/>
                    <a:ext cx="18792" cy="24329"/>
                  </a:xfrm>
                  <a:custGeom>
                    <a:avLst/>
                    <a:gdLst>
                      <a:gd name="connsiteX0" fmla="*/ 177 w 18792"/>
                      <a:gd name="connsiteY0" fmla="*/ 300 h 24329"/>
                      <a:gd name="connsiteX1" fmla="*/ 18970 w 18792"/>
                      <a:gd name="connsiteY1" fmla="*/ 24629 h 24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792" h="24329">
                        <a:moveTo>
                          <a:pt x="177" y="300"/>
                        </a:moveTo>
                        <a:lnTo>
                          <a:pt x="18970" y="24629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任意多边形: 形状 227">
                    <a:extLst>
                      <a:ext uri="{FF2B5EF4-FFF2-40B4-BE49-F238E27FC236}">
                        <a16:creationId xmlns:a16="http://schemas.microsoft.com/office/drawing/2014/main" id="{61E7979F-B868-318A-9982-342BEB4ACD79}"/>
                      </a:ext>
                    </a:extLst>
                  </p:cNvPr>
                  <p:cNvSpPr/>
                  <p:nvPr/>
                </p:nvSpPr>
                <p:spPr>
                  <a:xfrm>
                    <a:off x="10039275" y="6060500"/>
                    <a:ext cx="40782" cy="52635"/>
                  </a:xfrm>
                  <a:custGeom>
                    <a:avLst/>
                    <a:gdLst>
                      <a:gd name="connsiteX0" fmla="*/ 177 w 40782"/>
                      <a:gd name="connsiteY0" fmla="*/ 300 h 52635"/>
                      <a:gd name="connsiteX1" fmla="*/ 40960 w 40782"/>
                      <a:gd name="connsiteY1" fmla="*/ 52935 h 52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0782" h="52635">
                        <a:moveTo>
                          <a:pt x="177" y="300"/>
                        </a:moveTo>
                        <a:lnTo>
                          <a:pt x="40960" y="52935"/>
                        </a:lnTo>
                      </a:path>
                    </a:pathLst>
                  </a:custGeom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29" name="图形 438">
                <a:extLst>
                  <a:ext uri="{FF2B5EF4-FFF2-40B4-BE49-F238E27FC236}">
                    <a16:creationId xmlns:a16="http://schemas.microsoft.com/office/drawing/2014/main" id="{B3F9819C-5C4E-28D7-C6A8-604372A66C8F}"/>
                  </a:ext>
                </a:extLst>
              </p:cNvPr>
              <p:cNvGrpSpPr/>
              <p:nvPr/>
            </p:nvGrpSpPr>
            <p:grpSpPr>
              <a:xfrm>
                <a:off x="10485234" y="5995778"/>
                <a:ext cx="714220" cy="308014"/>
                <a:chOff x="10485234" y="5995778"/>
                <a:chExt cx="714220" cy="308014"/>
              </a:xfrm>
            </p:grpSpPr>
            <p:sp>
              <p:nvSpPr>
                <p:cNvPr id="230" name="任意多边形: 形状 229">
                  <a:extLst>
                    <a:ext uri="{FF2B5EF4-FFF2-40B4-BE49-F238E27FC236}">
                      <a16:creationId xmlns:a16="http://schemas.microsoft.com/office/drawing/2014/main" id="{2877407D-7687-8DF5-FF08-8DCEB66B2C40}"/>
                    </a:ext>
                  </a:extLst>
                </p:cNvPr>
                <p:cNvSpPr/>
                <p:nvPr/>
              </p:nvSpPr>
              <p:spPr>
                <a:xfrm>
                  <a:off x="10485234" y="5995778"/>
                  <a:ext cx="714220" cy="308014"/>
                </a:xfrm>
                <a:custGeom>
                  <a:avLst/>
                  <a:gdLst>
                    <a:gd name="connsiteX0" fmla="*/ 706720 w 714220"/>
                    <a:gd name="connsiteY0" fmla="*/ 308312 h 308014"/>
                    <a:gd name="connsiteX1" fmla="*/ 138179 w 714220"/>
                    <a:gd name="connsiteY1" fmla="*/ 305895 h 308014"/>
                    <a:gd name="connsiteX2" fmla="*/ 109405 w 714220"/>
                    <a:gd name="connsiteY2" fmla="*/ 286010 h 308014"/>
                    <a:gd name="connsiteX3" fmla="*/ 235 w 714220"/>
                    <a:gd name="connsiteY3" fmla="*/ 297 h 308014"/>
                    <a:gd name="connsiteX4" fmla="*/ 438630 w 714220"/>
                    <a:gd name="connsiteY4" fmla="*/ 297 h 308014"/>
                    <a:gd name="connsiteX5" fmla="*/ 480114 w 714220"/>
                    <a:gd name="connsiteY5" fmla="*/ 143465 h 308014"/>
                    <a:gd name="connsiteX6" fmla="*/ 713270 w 714220"/>
                    <a:gd name="connsiteY6" fmla="*/ 296381 h 308014"/>
                    <a:gd name="connsiteX7" fmla="*/ 713493 w 714220"/>
                    <a:gd name="connsiteY7" fmla="*/ 304267 h 308014"/>
                    <a:gd name="connsiteX8" fmla="*/ 706720 w 714220"/>
                    <a:gd name="connsiteY8" fmla="*/ 308312 h 30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220" h="308014">
                      <a:moveTo>
                        <a:pt x="706720" y="308312"/>
                      </a:moveTo>
                      <a:lnTo>
                        <a:pt x="138179" y="305895"/>
                      </a:lnTo>
                      <a:cubicBezTo>
                        <a:pt x="125424" y="305774"/>
                        <a:pt x="114028" y="297898"/>
                        <a:pt x="109405" y="286010"/>
                      </a:cubicBezTo>
                      <a:lnTo>
                        <a:pt x="235" y="297"/>
                      </a:lnTo>
                      <a:lnTo>
                        <a:pt x="438630" y="297"/>
                      </a:lnTo>
                      <a:lnTo>
                        <a:pt x="480114" y="143465"/>
                      </a:lnTo>
                      <a:cubicBezTo>
                        <a:pt x="480114" y="143465"/>
                        <a:pt x="643869" y="189239"/>
                        <a:pt x="713270" y="296381"/>
                      </a:cubicBezTo>
                      <a:cubicBezTo>
                        <a:pt x="714767" y="298776"/>
                        <a:pt x="714852" y="301792"/>
                        <a:pt x="713493" y="304267"/>
                      </a:cubicBezTo>
                      <a:cubicBezTo>
                        <a:pt x="712134" y="306742"/>
                        <a:pt x="709544" y="308289"/>
                        <a:pt x="706720" y="308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:a16="http://schemas.microsoft.com/office/drawing/2014/main" id="{91530940-B29A-C067-5C13-F4F2D7818001}"/>
                    </a:ext>
                  </a:extLst>
                </p:cNvPr>
                <p:cNvSpPr/>
                <p:nvPr/>
              </p:nvSpPr>
              <p:spPr>
                <a:xfrm>
                  <a:off x="10842609" y="6126805"/>
                  <a:ext cx="122504" cy="12140"/>
                </a:xfrm>
                <a:custGeom>
                  <a:avLst/>
                  <a:gdLst>
                    <a:gd name="connsiteX0" fmla="*/ 122739 w 122504"/>
                    <a:gd name="connsiteY0" fmla="*/ 12438 h 12140"/>
                    <a:gd name="connsiteX1" fmla="*/ 235 w 122504"/>
                    <a:gd name="connsiteY1" fmla="*/ 1131 h 12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504" h="12140">
                      <a:moveTo>
                        <a:pt x="122739" y="12438"/>
                      </a:moveTo>
                      <a:cubicBezTo>
                        <a:pt x="82752" y="2260"/>
                        <a:pt x="41410" y="-1556"/>
                        <a:pt x="235" y="1131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:a16="http://schemas.microsoft.com/office/drawing/2014/main" id="{43ABDB68-CB15-9A39-7738-CF65CD3C1598}"/>
                    </a:ext>
                  </a:extLst>
                </p:cNvPr>
                <p:cNvSpPr/>
                <p:nvPr/>
              </p:nvSpPr>
              <p:spPr>
                <a:xfrm>
                  <a:off x="10952637" y="6192517"/>
                  <a:ext cx="86322" cy="28696"/>
                </a:xfrm>
                <a:custGeom>
                  <a:avLst/>
                  <a:gdLst>
                    <a:gd name="connsiteX0" fmla="*/ 235 w 86322"/>
                    <a:gd name="connsiteY0" fmla="*/ 297 h 28696"/>
                    <a:gd name="connsiteX1" fmla="*/ 86557 w 86322"/>
                    <a:gd name="connsiteY1" fmla="*/ 28993 h 28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322" h="28696">
                      <a:moveTo>
                        <a:pt x="235" y="297"/>
                      </a:moveTo>
                      <a:cubicBezTo>
                        <a:pt x="21913" y="3884"/>
                        <a:pt x="61058" y="12384"/>
                        <a:pt x="86557" y="2899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3" name="图形 438">
                <a:extLst>
                  <a:ext uri="{FF2B5EF4-FFF2-40B4-BE49-F238E27FC236}">
                    <a16:creationId xmlns:a16="http://schemas.microsoft.com/office/drawing/2014/main" id="{640A08D3-7D22-7E6F-52BE-62D547CB2E2F}"/>
                  </a:ext>
                </a:extLst>
              </p:cNvPr>
              <p:cNvGrpSpPr/>
              <p:nvPr/>
            </p:nvGrpSpPr>
            <p:grpSpPr>
              <a:xfrm>
                <a:off x="11290830" y="5785698"/>
                <a:ext cx="407613" cy="519420"/>
                <a:chOff x="11290830" y="5785698"/>
                <a:chExt cx="407613" cy="519420"/>
              </a:xfrm>
            </p:grpSpPr>
            <p:sp>
              <p:nvSpPr>
                <p:cNvPr id="234" name="任意多边形: 形状 233">
                  <a:extLst>
                    <a:ext uri="{FF2B5EF4-FFF2-40B4-BE49-F238E27FC236}">
                      <a16:creationId xmlns:a16="http://schemas.microsoft.com/office/drawing/2014/main" id="{2571ACF7-83F3-43F6-5DE1-6C092D174F18}"/>
                    </a:ext>
                  </a:extLst>
                </p:cNvPr>
                <p:cNvSpPr/>
                <p:nvPr/>
              </p:nvSpPr>
              <p:spPr>
                <a:xfrm>
                  <a:off x="11290830" y="5785698"/>
                  <a:ext cx="407613" cy="519420"/>
                </a:xfrm>
                <a:custGeom>
                  <a:avLst/>
                  <a:gdLst>
                    <a:gd name="connsiteX0" fmla="*/ 407542 w 407613"/>
                    <a:gd name="connsiteY0" fmla="*/ 22188 h 519420"/>
                    <a:gd name="connsiteX1" fmla="*/ 298840 w 407613"/>
                    <a:gd name="connsiteY1" fmla="*/ 487797 h 519420"/>
                    <a:gd name="connsiteX2" fmla="*/ 258603 w 407613"/>
                    <a:gd name="connsiteY2" fmla="*/ 519690 h 519420"/>
                    <a:gd name="connsiteX3" fmla="*/ 338 w 407613"/>
                    <a:gd name="connsiteY3" fmla="*/ 518833 h 519420"/>
                    <a:gd name="connsiteX4" fmla="*/ 40965 w 407613"/>
                    <a:gd name="connsiteY4" fmla="*/ 166370 h 519420"/>
                    <a:gd name="connsiteX5" fmla="*/ 204174 w 407613"/>
                    <a:gd name="connsiteY5" fmla="*/ 179549 h 519420"/>
                    <a:gd name="connsiteX6" fmla="*/ 384850 w 407613"/>
                    <a:gd name="connsiteY6" fmla="*/ 978 h 519420"/>
                    <a:gd name="connsiteX7" fmla="*/ 402213 w 407613"/>
                    <a:gd name="connsiteY7" fmla="*/ 5145 h 519420"/>
                    <a:gd name="connsiteX8" fmla="*/ 407542 w 407613"/>
                    <a:gd name="connsiteY8" fmla="*/ 22188 h 519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7613" h="519420">
                      <a:moveTo>
                        <a:pt x="407542" y="22188"/>
                      </a:moveTo>
                      <a:lnTo>
                        <a:pt x="298840" y="487797"/>
                      </a:lnTo>
                      <a:cubicBezTo>
                        <a:pt x="294510" y="506514"/>
                        <a:pt x="277813" y="519748"/>
                        <a:pt x="258603" y="519690"/>
                      </a:cubicBezTo>
                      <a:lnTo>
                        <a:pt x="338" y="518833"/>
                      </a:lnTo>
                      <a:lnTo>
                        <a:pt x="40965" y="166370"/>
                      </a:lnTo>
                      <a:lnTo>
                        <a:pt x="204174" y="179549"/>
                      </a:lnTo>
                      <a:cubicBezTo>
                        <a:pt x="261956" y="69209"/>
                        <a:pt x="343131" y="14000"/>
                        <a:pt x="384850" y="978"/>
                      </a:cubicBezTo>
                      <a:cubicBezTo>
                        <a:pt x="390968" y="-785"/>
                        <a:pt x="397562" y="797"/>
                        <a:pt x="402213" y="5145"/>
                      </a:cubicBezTo>
                      <a:cubicBezTo>
                        <a:pt x="406865" y="9493"/>
                        <a:pt x="408888" y="15965"/>
                        <a:pt x="407542" y="221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任意多边形: 形状 234">
                  <a:extLst>
                    <a:ext uri="{FF2B5EF4-FFF2-40B4-BE49-F238E27FC236}">
                      <a16:creationId xmlns:a16="http://schemas.microsoft.com/office/drawing/2014/main" id="{97FAD8F2-FDDC-1B67-0FC4-96005606B269}"/>
                    </a:ext>
                  </a:extLst>
                </p:cNvPr>
                <p:cNvSpPr/>
                <p:nvPr/>
              </p:nvSpPr>
              <p:spPr>
                <a:xfrm>
                  <a:off x="11456378" y="5964664"/>
                  <a:ext cx="38287" cy="80707"/>
                </a:xfrm>
                <a:custGeom>
                  <a:avLst/>
                  <a:gdLst>
                    <a:gd name="connsiteX0" fmla="*/ 38625 w 38287"/>
                    <a:gd name="connsiteY0" fmla="*/ 270 h 80707"/>
                    <a:gd name="connsiteX1" fmla="*/ 338 w 38287"/>
                    <a:gd name="connsiteY1" fmla="*/ 80978 h 80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87" h="80707">
                      <a:moveTo>
                        <a:pt x="38625" y="270"/>
                      </a:moveTo>
                      <a:cubicBezTo>
                        <a:pt x="22295" y="25330"/>
                        <a:pt x="9416" y="52477"/>
                        <a:pt x="338" y="8097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7FA61E77-DCBA-028E-0E24-A45CB5650745}"/>
                    </a:ext>
                  </a:extLst>
                </p:cNvPr>
                <p:cNvSpPr/>
                <p:nvPr/>
              </p:nvSpPr>
              <p:spPr>
                <a:xfrm>
                  <a:off x="11546911" y="5903607"/>
                  <a:ext cx="42498" cy="61057"/>
                </a:xfrm>
                <a:custGeom>
                  <a:avLst/>
                  <a:gdLst>
                    <a:gd name="connsiteX0" fmla="*/ 338 w 42498"/>
                    <a:gd name="connsiteY0" fmla="*/ 61327 h 61057"/>
                    <a:gd name="connsiteX1" fmla="*/ 42836 w 42498"/>
                    <a:gd name="connsiteY1" fmla="*/ 270 h 6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498" h="61057">
                      <a:moveTo>
                        <a:pt x="338" y="61327"/>
                      </a:moveTo>
                      <a:cubicBezTo>
                        <a:pt x="338" y="61327"/>
                        <a:pt x="6264" y="33411"/>
                        <a:pt x="42836" y="270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7" name="图形 438">
                <a:extLst>
                  <a:ext uri="{FF2B5EF4-FFF2-40B4-BE49-F238E27FC236}">
                    <a16:creationId xmlns:a16="http://schemas.microsoft.com/office/drawing/2014/main" id="{146DA508-C5E9-E586-DAE8-7036CE88AB56}"/>
                  </a:ext>
                </a:extLst>
              </p:cNvPr>
              <p:cNvGrpSpPr/>
              <p:nvPr/>
            </p:nvGrpSpPr>
            <p:grpSpPr>
              <a:xfrm>
                <a:off x="8777324" y="4966079"/>
                <a:ext cx="2146071" cy="1329604"/>
                <a:chOff x="8777324" y="4966079"/>
                <a:chExt cx="2146071" cy="1329604"/>
              </a:xfrm>
            </p:grpSpPr>
            <p:grpSp>
              <p:nvGrpSpPr>
                <p:cNvPr id="238" name="图形 438">
                  <a:extLst>
                    <a:ext uri="{FF2B5EF4-FFF2-40B4-BE49-F238E27FC236}">
                      <a16:creationId xmlns:a16="http://schemas.microsoft.com/office/drawing/2014/main" id="{D7ECDCC5-0C44-B9A5-3B57-0DD9375E088D}"/>
                    </a:ext>
                  </a:extLst>
                </p:cNvPr>
                <p:cNvGrpSpPr/>
                <p:nvPr/>
              </p:nvGrpSpPr>
              <p:grpSpPr>
                <a:xfrm>
                  <a:off x="8777324" y="4966079"/>
                  <a:ext cx="2146071" cy="1329604"/>
                  <a:chOff x="8777324" y="4966079"/>
                  <a:chExt cx="2146071" cy="1329604"/>
                </a:xfrm>
              </p:grpSpPr>
              <p:sp>
                <p:nvSpPr>
                  <p:cNvPr id="239" name="任意多边形: 形状 238">
                    <a:extLst>
                      <a:ext uri="{FF2B5EF4-FFF2-40B4-BE49-F238E27FC236}">
                        <a16:creationId xmlns:a16="http://schemas.microsoft.com/office/drawing/2014/main" id="{9FA4CB06-8366-171B-3A70-77176E5F9C51}"/>
                      </a:ext>
                    </a:extLst>
                  </p:cNvPr>
                  <p:cNvSpPr/>
                  <p:nvPr/>
                </p:nvSpPr>
                <p:spPr>
                  <a:xfrm>
                    <a:off x="8777324" y="4966079"/>
                    <a:ext cx="2146071" cy="1329604"/>
                  </a:xfrm>
                  <a:custGeom>
                    <a:avLst/>
                    <a:gdLst>
                      <a:gd name="connsiteX0" fmla="*/ 2146087 w 2146071"/>
                      <a:gd name="connsiteY0" fmla="*/ 1029864 h 1329604"/>
                      <a:gd name="connsiteX1" fmla="*/ 1707692 w 2146071"/>
                      <a:gd name="connsiteY1" fmla="*/ 1029864 h 1329604"/>
                      <a:gd name="connsiteX2" fmla="*/ 1663167 w 2146071"/>
                      <a:gd name="connsiteY2" fmla="*/ 913286 h 1329604"/>
                      <a:gd name="connsiteX3" fmla="*/ 1658488 w 2146071"/>
                      <a:gd name="connsiteY3" fmla="*/ 901434 h 1329604"/>
                      <a:gd name="connsiteX4" fmla="*/ 1658488 w 2146071"/>
                      <a:gd name="connsiteY4" fmla="*/ 901434 h 1329604"/>
                      <a:gd name="connsiteX5" fmla="*/ 1652172 w 2146071"/>
                      <a:gd name="connsiteY5" fmla="*/ 885838 h 1329604"/>
                      <a:gd name="connsiteX6" fmla="*/ 1519608 w 2146071"/>
                      <a:gd name="connsiteY6" fmla="*/ 556457 h 1329604"/>
                      <a:gd name="connsiteX7" fmla="*/ 1143440 w 2146071"/>
                      <a:gd name="connsiteY7" fmla="*/ 871256 h 1329604"/>
                      <a:gd name="connsiteX8" fmla="*/ 974071 w 2146071"/>
                      <a:gd name="connsiteY8" fmla="*/ 1012787 h 1329604"/>
                      <a:gd name="connsiteX9" fmla="*/ 764465 w 2146071"/>
                      <a:gd name="connsiteY9" fmla="*/ 1188004 h 1329604"/>
                      <a:gd name="connsiteX10" fmla="*/ 519613 w 2146071"/>
                      <a:gd name="connsiteY10" fmla="*/ 1329769 h 1329604"/>
                      <a:gd name="connsiteX11" fmla="*/ 334960 w 2146071"/>
                      <a:gd name="connsiteY11" fmla="*/ 1328989 h 1329604"/>
                      <a:gd name="connsiteX12" fmla="*/ 432 w 2146071"/>
                      <a:gd name="connsiteY12" fmla="*/ 1005301 h 1329604"/>
                      <a:gd name="connsiteX13" fmla="*/ 432 w 2146071"/>
                      <a:gd name="connsiteY13" fmla="*/ 955863 h 1329604"/>
                      <a:gd name="connsiteX14" fmla="*/ 875818 w 2146071"/>
                      <a:gd name="connsiteY14" fmla="*/ 381161 h 1329604"/>
                      <a:gd name="connsiteX15" fmla="*/ 1080200 w 2146071"/>
                      <a:gd name="connsiteY15" fmla="*/ 246961 h 1329604"/>
                      <a:gd name="connsiteX16" fmla="*/ 1118097 w 2146071"/>
                      <a:gd name="connsiteY16" fmla="*/ 221696 h 1329604"/>
                      <a:gd name="connsiteX17" fmla="*/ 1153110 w 2146071"/>
                      <a:gd name="connsiteY17" fmla="*/ 197444 h 1329604"/>
                      <a:gd name="connsiteX18" fmla="*/ 1173618 w 2146071"/>
                      <a:gd name="connsiteY18" fmla="*/ 183174 h 1329604"/>
                      <a:gd name="connsiteX19" fmla="*/ 1173618 w 2146071"/>
                      <a:gd name="connsiteY19" fmla="*/ 183174 h 1329604"/>
                      <a:gd name="connsiteX20" fmla="*/ 1385719 w 2146071"/>
                      <a:gd name="connsiteY20" fmla="*/ 61606 h 1329604"/>
                      <a:gd name="connsiteX21" fmla="*/ 1411764 w 2146071"/>
                      <a:gd name="connsiteY21" fmla="*/ 50221 h 1329604"/>
                      <a:gd name="connsiteX22" fmla="*/ 1427360 w 2146071"/>
                      <a:gd name="connsiteY22" fmla="*/ 43827 h 1329604"/>
                      <a:gd name="connsiteX23" fmla="*/ 1688276 w 2146071"/>
                      <a:gd name="connsiteY23" fmla="*/ 11310 h 1329604"/>
                      <a:gd name="connsiteX24" fmla="*/ 2012043 w 2146071"/>
                      <a:gd name="connsiteY24" fmla="*/ 550141 h 1329604"/>
                      <a:gd name="connsiteX25" fmla="*/ 2115676 w 2146071"/>
                      <a:gd name="connsiteY25" fmla="*/ 925295 h 1329604"/>
                      <a:gd name="connsiteX26" fmla="*/ 2123084 w 2146071"/>
                      <a:gd name="connsiteY26" fmla="*/ 950794 h 1329604"/>
                      <a:gd name="connsiteX27" fmla="*/ 2146087 w 2146071"/>
                      <a:gd name="connsiteY27" fmla="*/ 1029864 h 1329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146071" h="1329604">
                        <a:moveTo>
                          <a:pt x="2146087" y="1029864"/>
                        </a:moveTo>
                        <a:lnTo>
                          <a:pt x="1707692" y="1029864"/>
                        </a:lnTo>
                        <a:lnTo>
                          <a:pt x="1663167" y="913286"/>
                        </a:lnTo>
                        <a:lnTo>
                          <a:pt x="1658488" y="901434"/>
                        </a:lnTo>
                        <a:lnTo>
                          <a:pt x="1658488" y="901434"/>
                        </a:lnTo>
                        <a:lnTo>
                          <a:pt x="1652172" y="885838"/>
                        </a:lnTo>
                        <a:lnTo>
                          <a:pt x="1519608" y="556457"/>
                        </a:lnTo>
                        <a:lnTo>
                          <a:pt x="1143440" y="871256"/>
                        </a:lnTo>
                        <a:lnTo>
                          <a:pt x="974071" y="1012787"/>
                        </a:lnTo>
                        <a:lnTo>
                          <a:pt x="764465" y="1188004"/>
                        </a:lnTo>
                        <a:cubicBezTo>
                          <a:pt x="707229" y="1235883"/>
                          <a:pt x="591275" y="1329769"/>
                          <a:pt x="519613" y="1329769"/>
                        </a:cubicBezTo>
                        <a:lnTo>
                          <a:pt x="334960" y="1328989"/>
                        </a:lnTo>
                        <a:cubicBezTo>
                          <a:pt x="154651" y="1328358"/>
                          <a:pt x="7002" y="1185493"/>
                          <a:pt x="432" y="1005301"/>
                        </a:cubicBezTo>
                        <a:cubicBezTo>
                          <a:pt x="-504" y="975201"/>
                          <a:pt x="432" y="955863"/>
                          <a:pt x="432" y="955863"/>
                        </a:cubicBezTo>
                        <a:lnTo>
                          <a:pt x="875818" y="381161"/>
                        </a:lnTo>
                        <a:lnTo>
                          <a:pt x="1080200" y="246961"/>
                        </a:lnTo>
                        <a:cubicBezTo>
                          <a:pt x="1092910" y="238617"/>
                          <a:pt x="1105543" y="230273"/>
                          <a:pt x="1118097" y="221696"/>
                        </a:cubicBezTo>
                        <a:cubicBezTo>
                          <a:pt x="1130652" y="213118"/>
                          <a:pt x="1141491" y="205632"/>
                          <a:pt x="1153110" y="197444"/>
                        </a:cubicBezTo>
                        <a:cubicBezTo>
                          <a:pt x="1159426" y="192921"/>
                          <a:pt x="1166288" y="188243"/>
                          <a:pt x="1173618" y="183174"/>
                        </a:cubicBezTo>
                        <a:lnTo>
                          <a:pt x="1173618" y="183174"/>
                        </a:lnTo>
                        <a:cubicBezTo>
                          <a:pt x="1240921" y="136995"/>
                          <a:pt x="1311858" y="96341"/>
                          <a:pt x="1385719" y="61606"/>
                        </a:cubicBezTo>
                        <a:cubicBezTo>
                          <a:pt x="1394297" y="57707"/>
                          <a:pt x="1403031" y="53808"/>
                          <a:pt x="1411764" y="50221"/>
                        </a:cubicBezTo>
                        <a:cubicBezTo>
                          <a:pt x="1416833" y="47960"/>
                          <a:pt x="1421979" y="45854"/>
                          <a:pt x="1427360" y="43827"/>
                        </a:cubicBezTo>
                        <a:cubicBezTo>
                          <a:pt x="1518439" y="7021"/>
                          <a:pt x="1614040" y="-14111"/>
                          <a:pt x="1688276" y="11310"/>
                        </a:cubicBezTo>
                        <a:cubicBezTo>
                          <a:pt x="1911996" y="87729"/>
                          <a:pt x="2012043" y="550141"/>
                          <a:pt x="2012043" y="550141"/>
                        </a:cubicBezTo>
                        <a:lnTo>
                          <a:pt x="2115676" y="925295"/>
                        </a:lnTo>
                        <a:lnTo>
                          <a:pt x="2123084" y="950794"/>
                        </a:lnTo>
                        <a:lnTo>
                          <a:pt x="2146087" y="10298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0" name="任意多边形: 形状 239">
                    <a:extLst>
                      <a:ext uri="{FF2B5EF4-FFF2-40B4-BE49-F238E27FC236}">
                        <a16:creationId xmlns:a16="http://schemas.microsoft.com/office/drawing/2014/main" id="{14CD1895-25F3-39AA-706C-C09BC8866FD1}"/>
                      </a:ext>
                    </a:extLst>
                  </p:cNvPr>
                  <p:cNvSpPr/>
                  <p:nvPr/>
                </p:nvSpPr>
                <p:spPr>
                  <a:xfrm>
                    <a:off x="9920748" y="5412031"/>
                    <a:ext cx="508497" cy="425138"/>
                  </a:xfrm>
                  <a:custGeom>
                    <a:avLst/>
                    <a:gdLst>
                      <a:gd name="connsiteX0" fmla="*/ 16 w 508497"/>
                      <a:gd name="connsiteY0" fmla="*/ 425303 h 425138"/>
                      <a:gd name="connsiteX1" fmla="*/ 376574 w 508497"/>
                      <a:gd name="connsiteY1" fmla="*/ 110504 h 425138"/>
                      <a:gd name="connsiteX2" fmla="*/ 508514 w 508497"/>
                      <a:gd name="connsiteY2" fmla="*/ 165 h 42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8497" h="425138">
                        <a:moveTo>
                          <a:pt x="16" y="425303"/>
                        </a:moveTo>
                        <a:lnTo>
                          <a:pt x="376574" y="110504"/>
                        </a:lnTo>
                        <a:lnTo>
                          <a:pt x="508514" y="165"/>
                        </a:ln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1" name="任意多边形: 形状 240">
                    <a:extLst>
                      <a:ext uri="{FF2B5EF4-FFF2-40B4-BE49-F238E27FC236}">
                        <a16:creationId xmlns:a16="http://schemas.microsoft.com/office/drawing/2014/main" id="{62B65043-23B0-7D69-8D70-DB344A8CC2FB}"/>
                      </a:ext>
                    </a:extLst>
                  </p:cNvPr>
                  <p:cNvSpPr/>
                  <p:nvPr/>
                </p:nvSpPr>
                <p:spPr>
                  <a:xfrm>
                    <a:off x="10346898" y="5048418"/>
                    <a:ext cx="24253" cy="32205"/>
                  </a:xfrm>
                  <a:custGeom>
                    <a:avLst/>
                    <a:gdLst>
                      <a:gd name="connsiteX0" fmla="*/ 24269 w 24253"/>
                      <a:gd name="connsiteY0" fmla="*/ 32370 h 32205"/>
                      <a:gd name="connsiteX1" fmla="*/ 408 w 24253"/>
                      <a:gd name="connsiteY1" fmla="*/ 165 h 32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253" h="32205">
                        <a:moveTo>
                          <a:pt x="24269" y="32370"/>
                        </a:moveTo>
                        <a:cubicBezTo>
                          <a:pt x="7504" y="22233"/>
                          <a:pt x="-2087" y="10302"/>
                          <a:pt x="408" y="165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2" name="任意多边形: 形状 241">
                    <a:extLst>
                      <a:ext uri="{FF2B5EF4-FFF2-40B4-BE49-F238E27FC236}">
                        <a16:creationId xmlns:a16="http://schemas.microsoft.com/office/drawing/2014/main" id="{A24A56C1-63E7-EED8-C5FA-E7355237C5C1}"/>
                      </a:ext>
                    </a:extLst>
                  </p:cNvPr>
                  <p:cNvSpPr/>
                  <p:nvPr/>
                </p:nvSpPr>
                <p:spPr>
                  <a:xfrm>
                    <a:off x="10386591" y="5032432"/>
                    <a:ext cx="112444" cy="70909"/>
                  </a:xfrm>
                  <a:custGeom>
                    <a:avLst/>
                    <a:gdLst>
                      <a:gd name="connsiteX0" fmla="*/ 27152 w 112444"/>
                      <a:gd name="connsiteY0" fmla="*/ 165 h 70909"/>
                      <a:gd name="connsiteX1" fmla="*/ 44152 w 112444"/>
                      <a:gd name="connsiteY1" fmla="*/ 3518 h 70909"/>
                      <a:gd name="connsiteX2" fmla="*/ 112071 w 112444"/>
                      <a:gd name="connsiteY2" fmla="*/ 53346 h 70909"/>
                      <a:gd name="connsiteX3" fmla="*/ 28790 w 112444"/>
                      <a:gd name="connsiteY3" fmla="*/ 65979 h 70909"/>
                      <a:gd name="connsiteX4" fmla="*/ 16 w 112444"/>
                      <a:gd name="connsiteY4" fmla="*/ 56231 h 70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444" h="70909">
                        <a:moveTo>
                          <a:pt x="27152" y="165"/>
                        </a:moveTo>
                        <a:cubicBezTo>
                          <a:pt x="32689" y="1023"/>
                          <a:pt x="38381" y="2114"/>
                          <a:pt x="44152" y="3518"/>
                        </a:cubicBezTo>
                        <a:cubicBezTo>
                          <a:pt x="85870" y="13811"/>
                          <a:pt x="116282" y="36113"/>
                          <a:pt x="112071" y="53346"/>
                        </a:cubicBezTo>
                        <a:cubicBezTo>
                          <a:pt x="107860" y="70580"/>
                          <a:pt x="70508" y="76194"/>
                          <a:pt x="28790" y="65979"/>
                        </a:cubicBezTo>
                        <a:cubicBezTo>
                          <a:pt x="18934" y="63581"/>
                          <a:pt x="9303" y="60319"/>
                          <a:pt x="16" y="56231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3" name="任意多边形: 形状 242">
                    <a:extLst>
                      <a:ext uri="{FF2B5EF4-FFF2-40B4-BE49-F238E27FC236}">
                        <a16:creationId xmlns:a16="http://schemas.microsoft.com/office/drawing/2014/main" id="{ADD3769E-65E4-FF41-7661-4E586D11FF67}"/>
                      </a:ext>
                    </a:extLst>
                  </p:cNvPr>
                  <p:cNvSpPr/>
                  <p:nvPr/>
                </p:nvSpPr>
                <p:spPr>
                  <a:xfrm>
                    <a:off x="10392908" y="5056693"/>
                    <a:ext cx="60022" cy="17535"/>
                  </a:xfrm>
                  <a:custGeom>
                    <a:avLst/>
                    <a:gdLst>
                      <a:gd name="connsiteX0" fmla="*/ 16 w 60022"/>
                      <a:gd name="connsiteY0" fmla="*/ 3119 h 17535"/>
                      <a:gd name="connsiteX1" fmla="*/ 31753 w 60022"/>
                      <a:gd name="connsiteY1" fmla="*/ 3119 h 17535"/>
                      <a:gd name="connsiteX2" fmla="*/ 59981 w 60022"/>
                      <a:gd name="connsiteY2" fmla="*/ 17700 h 17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0022" h="17535">
                        <a:moveTo>
                          <a:pt x="16" y="3119"/>
                        </a:moveTo>
                        <a:cubicBezTo>
                          <a:pt x="952" y="-858"/>
                          <a:pt x="15222" y="-780"/>
                          <a:pt x="31753" y="3119"/>
                        </a:cubicBezTo>
                        <a:cubicBezTo>
                          <a:pt x="48285" y="7017"/>
                          <a:pt x="60995" y="13724"/>
                          <a:pt x="59981" y="17700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4" name="任意多边形: 形状 243">
                    <a:extLst>
                      <a:ext uri="{FF2B5EF4-FFF2-40B4-BE49-F238E27FC236}">
                        <a16:creationId xmlns:a16="http://schemas.microsoft.com/office/drawing/2014/main" id="{80C8CA15-04BD-4C21-779E-B29501F2BE02}"/>
                      </a:ext>
                    </a:extLst>
                  </p:cNvPr>
                  <p:cNvSpPr/>
                  <p:nvPr/>
                </p:nvSpPr>
                <p:spPr>
                  <a:xfrm>
                    <a:off x="9066182" y="6180664"/>
                    <a:ext cx="53961" cy="9513"/>
                  </a:xfrm>
                  <a:custGeom>
                    <a:avLst/>
                    <a:gdLst>
                      <a:gd name="connsiteX0" fmla="*/ 16 w 53961"/>
                      <a:gd name="connsiteY0" fmla="*/ 165 h 9513"/>
                      <a:gd name="connsiteX1" fmla="*/ 53977 w 53961"/>
                      <a:gd name="connsiteY1" fmla="*/ 9678 h 9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961" h="9513">
                        <a:moveTo>
                          <a:pt x="16" y="165"/>
                        </a:moveTo>
                        <a:cubicBezTo>
                          <a:pt x="17410" y="6083"/>
                          <a:pt x="35609" y="9288"/>
                          <a:pt x="53977" y="9678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任意多边形: 形状 244">
                    <a:extLst>
                      <a:ext uri="{FF2B5EF4-FFF2-40B4-BE49-F238E27FC236}">
                        <a16:creationId xmlns:a16="http://schemas.microsoft.com/office/drawing/2014/main" id="{1AEBF83E-424E-3DBB-D184-067D578E796C}"/>
                      </a:ext>
                    </a:extLst>
                  </p:cNvPr>
                  <p:cNvSpPr/>
                  <p:nvPr/>
                </p:nvSpPr>
                <p:spPr>
                  <a:xfrm>
                    <a:off x="8931435" y="6063541"/>
                    <a:ext cx="103945" cy="103633"/>
                  </a:xfrm>
                  <a:custGeom>
                    <a:avLst/>
                    <a:gdLst>
                      <a:gd name="connsiteX0" fmla="*/ 16 w 103945"/>
                      <a:gd name="connsiteY0" fmla="*/ 165 h 103633"/>
                      <a:gd name="connsiteX1" fmla="*/ 103961 w 103945"/>
                      <a:gd name="connsiteY1" fmla="*/ 103798 h 103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945" h="103633">
                        <a:moveTo>
                          <a:pt x="16" y="165"/>
                        </a:moveTo>
                        <a:cubicBezTo>
                          <a:pt x="16" y="165"/>
                          <a:pt x="36354" y="67304"/>
                          <a:pt x="103961" y="103798"/>
                        </a:cubicBezTo>
                      </a:path>
                    </a:pathLst>
                  </a:custGeom>
                  <a:noFill/>
                  <a:ln w="11693" cap="rnd">
                    <a:solidFill>
                      <a:srgbClr val="0D052C"/>
                    </a:solidFill>
                    <a:prstDash val="solid"/>
                    <a:round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6" name="任意多边形: 形状 245">
                  <a:extLst>
                    <a:ext uri="{FF2B5EF4-FFF2-40B4-BE49-F238E27FC236}">
                      <a16:creationId xmlns:a16="http://schemas.microsoft.com/office/drawing/2014/main" id="{63F4D99C-0AF8-D6B3-73F7-86EFA5818ED6}"/>
                    </a:ext>
                  </a:extLst>
                </p:cNvPr>
                <p:cNvSpPr/>
                <p:nvPr/>
              </p:nvSpPr>
              <p:spPr>
                <a:xfrm>
                  <a:off x="9483445" y="5978778"/>
                  <a:ext cx="120554" cy="105582"/>
                </a:xfrm>
                <a:custGeom>
                  <a:avLst/>
                  <a:gdLst>
                    <a:gd name="connsiteX0" fmla="*/ 16 w 120554"/>
                    <a:gd name="connsiteY0" fmla="*/ 105748 h 105582"/>
                    <a:gd name="connsiteX1" fmla="*/ 120571 w 120554"/>
                    <a:gd name="connsiteY1" fmla="*/ 165 h 10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0554" h="105582">
                      <a:moveTo>
                        <a:pt x="16" y="105748"/>
                      </a:moveTo>
                      <a:cubicBezTo>
                        <a:pt x="44014" y="75165"/>
                        <a:pt x="84451" y="39747"/>
                        <a:pt x="120571" y="165"/>
                      </a:cubicBezTo>
                    </a:path>
                  </a:pathLst>
                </a:custGeom>
                <a:noFill/>
                <a:ln w="623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81EE4BD4-A440-0692-8222-AD9129B9DDD9}"/>
                </a:ext>
              </a:extLst>
            </p:cNvPr>
            <p:cNvSpPr/>
            <p:nvPr/>
          </p:nvSpPr>
          <p:spPr>
            <a:xfrm>
              <a:off x="9243895" y="4489390"/>
              <a:ext cx="441436" cy="612442"/>
            </a:xfrm>
            <a:custGeom>
              <a:avLst/>
              <a:gdLst>
                <a:gd name="connsiteX0" fmla="*/ 441436 w 441436"/>
                <a:gd name="connsiteY0" fmla="*/ 537973 h 612442"/>
                <a:gd name="connsiteX1" fmla="*/ 278149 w 441436"/>
                <a:gd name="connsiteY1" fmla="*/ 612443 h 612442"/>
                <a:gd name="connsiteX2" fmla="*/ 109482 w 441436"/>
                <a:gd name="connsiteY2" fmla="*/ 155177 h 612442"/>
                <a:gd name="connsiteX3" fmla="*/ 12321 w 441436"/>
                <a:gd name="connsiteY3" fmla="*/ 11073 h 612442"/>
                <a:gd name="connsiteX4" fmla="*/ 0 w 441436"/>
                <a:gd name="connsiteY4" fmla="*/ 0 h 612442"/>
                <a:gd name="connsiteX5" fmla="*/ 441436 w 441436"/>
                <a:gd name="connsiteY5" fmla="*/ 537973 h 61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436" h="612442">
                  <a:moveTo>
                    <a:pt x="441436" y="537973"/>
                  </a:moveTo>
                  <a:lnTo>
                    <a:pt x="278149" y="612443"/>
                  </a:lnTo>
                  <a:cubicBezTo>
                    <a:pt x="213271" y="448688"/>
                    <a:pt x="159388" y="259590"/>
                    <a:pt x="109482" y="155177"/>
                  </a:cubicBezTo>
                  <a:cubicBezTo>
                    <a:pt x="81721" y="97005"/>
                    <a:pt x="49438" y="46787"/>
                    <a:pt x="12321" y="11073"/>
                  </a:cubicBezTo>
                  <a:cubicBezTo>
                    <a:pt x="8266" y="7252"/>
                    <a:pt x="4523" y="3275"/>
                    <a:pt x="0" y="0"/>
                  </a:cubicBezTo>
                  <a:cubicBezTo>
                    <a:pt x="134669" y="90689"/>
                    <a:pt x="361274" y="493603"/>
                    <a:pt x="441436" y="53797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1693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48" name="图形 438">
              <a:extLst>
                <a:ext uri="{FF2B5EF4-FFF2-40B4-BE49-F238E27FC236}">
                  <a16:creationId xmlns:a16="http://schemas.microsoft.com/office/drawing/2014/main" id="{B79D495F-EF2A-3F3D-1AEF-8723D3ECEC01}"/>
                </a:ext>
              </a:extLst>
            </p:cNvPr>
            <p:cNvGrpSpPr/>
            <p:nvPr/>
          </p:nvGrpSpPr>
          <p:grpSpPr>
            <a:xfrm>
              <a:off x="8706842" y="4442910"/>
              <a:ext cx="946284" cy="1478865"/>
              <a:chOff x="8706842" y="4442910"/>
              <a:chExt cx="946284" cy="1478865"/>
            </a:xfrm>
          </p:grpSpPr>
          <p:grpSp>
            <p:nvGrpSpPr>
              <p:cNvPr id="249" name="图形 438">
                <a:extLst>
                  <a:ext uri="{FF2B5EF4-FFF2-40B4-BE49-F238E27FC236}">
                    <a16:creationId xmlns:a16="http://schemas.microsoft.com/office/drawing/2014/main" id="{146D02C7-CBAC-0E04-9BCE-3AA5F0B9D0B0}"/>
                  </a:ext>
                </a:extLst>
              </p:cNvPr>
              <p:cNvGrpSpPr/>
              <p:nvPr/>
            </p:nvGrpSpPr>
            <p:grpSpPr>
              <a:xfrm>
                <a:off x="8706842" y="4442910"/>
                <a:ext cx="946284" cy="1478865"/>
                <a:chOff x="8706842" y="4442910"/>
                <a:chExt cx="946284" cy="1478865"/>
              </a:xfrm>
            </p:grpSpPr>
            <p:sp>
              <p:nvSpPr>
                <p:cNvPr id="250" name="任意多边形: 形状 249">
                  <a:extLst>
                    <a:ext uri="{FF2B5EF4-FFF2-40B4-BE49-F238E27FC236}">
                      <a16:creationId xmlns:a16="http://schemas.microsoft.com/office/drawing/2014/main" id="{24E3D87A-717C-B0DE-629D-31973554DB5F}"/>
                    </a:ext>
                  </a:extLst>
                </p:cNvPr>
                <p:cNvSpPr/>
                <p:nvPr/>
              </p:nvSpPr>
              <p:spPr>
                <a:xfrm>
                  <a:off x="8706842" y="4442910"/>
                  <a:ext cx="946284" cy="1478865"/>
                </a:xfrm>
                <a:custGeom>
                  <a:avLst/>
                  <a:gdLst>
                    <a:gd name="connsiteX0" fmla="*/ 946291 w 946284"/>
                    <a:gd name="connsiteY0" fmla="*/ 904263 h 1478865"/>
                    <a:gd name="connsiteX1" fmla="*/ 70905 w 946284"/>
                    <a:gd name="connsiteY1" fmla="*/ 1478964 h 1478865"/>
                    <a:gd name="connsiteX2" fmla="*/ 724 w 946284"/>
                    <a:gd name="connsiteY2" fmla="*/ 411205 h 1478865"/>
                    <a:gd name="connsiteX3" fmla="*/ 196450 w 946284"/>
                    <a:gd name="connsiteY3" fmla="*/ 27863 h 1478865"/>
                    <a:gd name="connsiteX4" fmla="*/ 325973 w 946284"/>
                    <a:gd name="connsiteY4" fmla="*/ 100 h 1478865"/>
                    <a:gd name="connsiteX5" fmla="*/ 423368 w 946284"/>
                    <a:gd name="connsiteY5" fmla="*/ 100 h 1478865"/>
                    <a:gd name="connsiteX6" fmla="*/ 537060 w 946284"/>
                    <a:gd name="connsiteY6" fmla="*/ 46188 h 1478865"/>
                    <a:gd name="connsiteX7" fmla="*/ 549381 w 946284"/>
                    <a:gd name="connsiteY7" fmla="*/ 57261 h 1478865"/>
                    <a:gd name="connsiteX8" fmla="*/ 646542 w 946284"/>
                    <a:gd name="connsiteY8" fmla="*/ 201365 h 1478865"/>
                    <a:gd name="connsiteX9" fmla="*/ 815210 w 946284"/>
                    <a:gd name="connsiteY9" fmla="*/ 658630 h 1478865"/>
                    <a:gd name="connsiteX10" fmla="*/ 946291 w 946284"/>
                    <a:gd name="connsiteY10" fmla="*/ 904263 h 147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6284" h="1478865">
                      <a:moveTo>
                        <a:pt x="946291" y="904263"/>
                      </a:moveTo>
                      <a:lnTo>
                        <a:pt x="70905" y="1478964"/>
                      </a:lnTo>
                      <a:cubicBezTo>
                        <a:pt x="70905" y="1478964"/>
                        <a:pt x="17724" y="796028"/>
                        <a:pt x="724" y="411205"/>
                      </a:cubicBezTo>
                      <a:cubicBezTo>
                        <a:pt x="-10271" y="169472"/>
                        <a:pt x="107399" y="68880"/>
                        <a:pt x="196450" y="27863"/>
                      </a:cubicBezTo>
                      <a:cubicBezTo>
                        <a:pt x="237125" y="9399"/>
                        <a:pt x="281304" y="-70"/>
                        <a:pt x="325973" y="100"/>
                      </a:cubicBezTo>
                      <a:lnTo>
                        <a:pt x="423368" y="100"/>
                      </a:lnTo>
                      <a:cubicBezTo>
                        <a:pt x="465164" y="100"/>
                        <a:pt x="502984" y="17180"/>
                        <a:pt x="537060" y="46188"/>
                      </a:cubicBezTo>
                      <a:cubicBezTo>
                        <a:pt x="541193" y="49619"/>
                        <a:pt x="545326" y="53440"/>
                        <a:pt x="549381" y="57261"/>
                      </a:cubicBezTo>
                      <a:cubicBezTo>
                        <a:pt x="586499" y="92975"/>
                        <a:pt x="618782" y="143037"/>
                        <a:pt x="646542" y="201365"/>
                      </a:cubicBezTo>
                      <a:cubicBezTo>
                        <a:pt x="696448" y="305778"/>
                        <a:pt x="750331" y="494642"/>
                        <a:pt x="815210" y="658630"/>
                      </a:cubicBezTo>
                      <a:cubicBezTo>
                        <a:pt x="854355" y="757585"/>
                        <a:pt x="897555" y="847416"/>
                        <a:pt x="946291" y="9042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3C8C2F73-EB44-AD4A-B942-661B5436E751}"/>
                    </a:ext>
                  </a:extLst>
                </p:cNvPr>
                <p:cNvSpPr/>
                <p:nvPr/>
              </p:nvSpPr>
              <p:spPr>
                <a:xfrm>
                  <a:off x="9142055" y="4521985"/>
                  <a:ext cx="36026" cy="9201"/>
                </a:xfrm>
                <a:custGeom>
                  <a:avLst/>
                  <a:gdLst>
                    <a:gd name="connsiteX0" fmla="*/ 7 w 36026"/>
                    <a:gd name="connsiteY0" fmla="*/ 9299 h 9201"/>
                    <a:gd name="connsiteX1" fmla="*/ 36033 w 36026"/>
                    <a:gd name="connsiteY1" fmla="*/ 98 h 9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26" h="9201">
                      <a:moveTo>
                        <a:pt x="7" y="9299"/>
                      </a:moveTo>
                      <a:cubicBezTo>
                        <a:pt x="11548" y="6960"/>
                        <a:pt x="23401" y="3919"/>
                        <a:pt x="36033" y="9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9200B7AC-DE8E-7312-0DB7-DF68E3CFB541}"/>
                    </a:ext>
                  </a:extLst>
                </p:cNvPr>
                <p:cNvSpPr/>
                <p:nvPr/>
              </p:nvSpPr>
              <p:spPr>
                <a:xfrm>
                  <a:off x="8943600" y="4500619"/>
                  <a:ext cx="164378" cy="37577"/>
                </a:xfrm>
                <a:custGeom>
                  <a:avLst/>
                  <a:gdLst>
                    <a:gd name="connsiteX0" fmla="*/ 7 w 164378"/>
                    <a:gd name="connsiteY0" fmla="*/ 98 h 37577"/>
                    <a:gd name="connsiteX1" fmla="*/ 164386 w 164378"/>
                    <a:gd name="connsiteY1" fmla="*/ 36046 h 3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4378" h="37577">
                      <a:moveTo>
                        <a:pt x="7" y="98"/>
                      </a:moveTo>
                      <a:cubicBezTo>
                        <a:pt x="7" y="98"/>
                        <a:pt x="57087" y="46885"/>
                        <a:pt x="164386" y="36046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D1EB0E09-4A15-C981-580A-60E313F663AE}"/>
                  </a:ext>
                </a:extLst>
              </p:cNvPr>
              <p:cNvSpPr/>
              <p:nvPr/>
            </p:nvSpPr>
            <p:spPr>
              <a:xfrm>
                <a:off x="8794193" y="4571112"/>
                <a:ext cx="71506" cy="114160"/>
              </a:xfrm>
              <a:custGeom>
                <a:avLst/>
                <a:gdLst>
                  <a:gd name="connsiteX0" fmla="*/ 7 w 71506"/>
                  <a:gd name="connsiteY0" fmla="*/ 114258 h 114160"/>
                  <a:gd name="connsiteX1" fmla="*/ 71513 w 71506"/>
                  <a:gd name="connsiteY1" fmla="*/ 98 h 11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506" h="114160">
                    <a:moveTo>
                      <a:pt x="7" y="114258"/>
                    </a:moveTo>
                    <a:cubicBezTo>
                      <a:pt x="7" y="114258"/>
                      <a:pt x="1021" y="54839"/>
                      <a:pt x="71513" y="98"/>
                    </a:cubicBezTo>
                  </a:path>
                </a:pathLst>
              </a:custGeom>
              <a:noFill/>
              <a:ln w="623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4" name="图形 438">
              <a:extLst>
                <a:ext uri="{FF2B5EF4-FFF2-40B4-BE49-F238E27FC236}">
                  <a16:creationId xmlns:a16="http://schemas.microsoft.com/office/drawing/2014/main" id="{1B1773CE-18C1-061F-25F5-B06CF4C041F4}"/>
                </a:ext>
              </a:extLst>
            </p:cNvPr>
            <p:cNvGrpSpPr/>
            <p:nvPr/>
          </p:nvGrpSpPr>
          <p:grpSpPr>
            <a:xfrm>
              <a:off x="9933831" y="4021974"/>
              <a:ext cx="450157" cy="621749"/>
              <a:chOff x="9933831" y="4021974"/>
              <a:chExt cx="450157" cy="621749"/>
            </a:xfrm>
          </p:grpSpPr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EF1DCE99-62F1-98A2-1CC7-5CCDC52BDA10}"/>
                  </a:ext>
                </a:extLst>
              </p:cNvPr>
              <p:cNvSpPr/>
              <p:nvPr/>
            </p:nvSpPr>
            <p:spPr>
              <a:xfrm>
                <a:off x="9948478" y="4036829"/>
                <a:ext cx="420690" cy="591621"/>
              </a:xfrm>
              <a:custGeom>
                <a:avLst/>
                <a:gdLst>
                  <a:gd name="connsiteX0" fmla="*/ 420189 w 420690"/>
                  <a:gd name="connsiteY0" fmla="*/ 98663 h 591621"/>
                  <a:gd name="connsiteX1" fmla="*/ 304780 w 420690"/>
                  <a:gd name="connsiteY1" fmla="*/ 568015 h 591621"/>
                  <a:gd name="connsiteX2" fmla="*/ 263764 w 420690"/>
                  <a:gd name="connsiteY2" fmla="*/ 590317 h 591621"/>
                  <a:gd name="connsiteX3" fmla="*/ 26865 w 420690"/>
                  <a:gd name="connsiteY3" fmla="*/ 532067 h 591621"/>
                  <a:gd name="connsiteX4" fmla="*/ 5736 w 420690"/>
                  <a:gd name="connsiteY4" fmla="*/ 517988 h 591621"/>
                  <a:gd name="connsiteX5" fmla="*/ 820 w 420690"/>
                  <a:gd name="connsiteY5" fmla="*/ 493078 h 591621"/>
                  <a:gd name="connsiteX6" fmla="*/ 116228 w 420690"/>
                  <a:gd name="connsiteY6" fmla="*/ 23648 h 591621"/>
                  <a:gd name="connsiteX7" fmla="*/ 157323 w 420690"/>
                  <a:gd name="connsiteY7" fmla="*/ 1424 h 591621"/>
                  <a:gd name="connsiteX8" fmla="*/ 394144 w 420690"/>
                  <a:gd name="connsiteY8" fmla="*/ 59674 h 591621"/>
                  <a:gd name="connsiteX9" fmla="*/ 415300 w 420690"/>
                  <a:gd name="connsiteY9" fmla="*/ 73735 h 591621"/>
                  <a:gd name="connsiteX10" fmla="*/ 420189 w 420690"/>
                  <a:gd name="connsiteY10" fmla="*/ 98663 h 59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0690" h="591621">
                    <a:moveTo>
                      <a:pt x="420189" y="98663"/>
                    </a:moveTo>
                    <a:lnTo>
                      <a:pt x="304780" y="568015"/>
                    </a:lnTo>
                    <a:cubicBezTo>
                      <a:pt x="299589" y="585482"/>
                      <a:pt x="281246" y="595456"/>
                      <a:pt x="263764" y="590317"/>
                    </a:cubicBezTo>
                    <a:lnTo>
                      <a:pt x="26865" y="532067"/>
                    </a:lnTo>
                    <a:cubicBezTo>
                      <a:pt x="18229" y="530374"/>
                      <a:pt x="10624" y="525307"/>
                      <a:pt x="5736" y="517988"/>
                    </a:cubicBezTo>
                    <a:cubicBezTo>
                      <a:pt x="847" y="510670"/>
                      <a:pt x="-922" y="501705"/>
                      <a:pt x="820" y="493078"/>
                    </a:cubicBezTo>
                    <a:lnTo>
                      <a:pt x="116228" y="23648"/>
                    </a:lnTo>
                    <a:cubicBezTo>
                      <a:pt x="121452" y="6173"/>
                      <a:pt x="139840" y="-3771"/>
                      <a:pt x="157323" y="1424"/>
                    </a:cubicBezTo>
                    <a:lnTo>
                      <a:pt x="394144" y="59674"/>
                    </a:lnTo>
                    <a:cubicBezTo>
                      <a:pt x="402790" y="61349"/>
                      <a:pt x="410408" y="66411"/>
                      <a:pt x="415300" y="73735"/>
                    </a:cubicBezTo>
                    <a:cubicBezTo>
                      <a:pt x="420192" y="81059"/>
                      <a:pt x="421952" y="90034"/>
                      <a:pt x="420189" y="986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076CA564-450C-A764-26A4-7B457F5B5695}"/>
                  </a:ext>
                </a:extLst>
              </p:cNvPr>
              <p:cNvSpPr/>
              <p:nvPr/>
            </p:nvSpPr>
            <p:spPr>
              <a:xfrm>
                <a:off x="9933831" y="4021974"/>
                <a:ext cx="450157" cy="621749"/>
              </a:xfrm>
              <a:custGeom>
                <a:avLst/>
                <a:gdLst>
                  <a:gd name="connsiteX0" fmla="*/ 412142 w 450157"/>
                  <a:gd name="connsiteY0" fmla="*/ 60101 h 621749"/>
                  <a:gd name="connsiteX1" fmla="*/ 175945 w 450157"/>
                  <a:gd name="connsiteY1" fmla="*/ 2007 h 621749"/>
                  <a:gd name="connsiteX2" fmla="*/ 117150 w 450157"/>
                  <a:gd name="connsiteY2" fmla="*/ 33822 h 621749"/>
                  <a:gd name="connsiteX3" fmla="*/ 1040 w 450157"/>
                  <a:gd name="connsiteY3" fmla="*/ 506060 h 621749"/>
                  <a:gd name="connsiteX4" fmla="*/ 38313 w 450157"/>
                  <a:gd name="connsiteY4" fmla="*/ 561580 h 621749"/>
                  <a:gd name="connsiteX5" fmla="*/ 274510 w 450157"/>
                  <a:gd name="connsiteY5" fmla="*/ 619830 h 621749"/>
                  <a:gd name="connsiteX6" fmla="*/ 333306 w 450157"/>
                  <a:gd name="connsiteY6" fmla="*/ 588015 h 621749"/>
                  <a:gd name="connsiteX7" fmla="*/ 449416 w 450157"/>
                  <a:gd name="connsiteY7" fmla="*/ 115778 h 621749"/>
                  <a:gd name="connsiteX8" fmla="*/ 412142 w 450157"/>
                  <a:gd name="connsiteY8" fmla="*/ 60101 h 621749"/>
                  <a:gd name="connsiteX9" fmla="*/ 412142 w 450157"/>
                  <a:gd name="connsiteY9" fmla="*/ 60101 h 621749"/>
                  <a:gd name="connsiteX10" fmla="*/ 319426 w 450157"/>
                  <a:gd name="connsiteY10" fmla="*/ 582557 h 621749"/>
                  <a:gd name="connsiteX11" fmla="*/ 278409 w 450157"/>
                  <a:gd name="connsiteY11" fmla="*/ 604858 h 621749"/>
                  <a:gd name="connsiteX12" fmla="*/ 41510 w 450157"/>
                  <a:gd name="connsiteY12" fmla="*/ 546609 h 621749"/>
                  <a:gd name="connsiteX13" fmla="*/ 20381 w 450157"/>
                  <a:gd name="connsiteY13" fmla="*/ 532529 h 621749"/>
                  <a:gd name="connsiteX14" fmla="*/ 15466 w 450157"/>
                  <a:gd name="connsiteY14" fmla="*/ 507619 h 621749"/>
                  <a:gd name="connsiteX15" fmla="*/ 130874 w 450157"/>
                  <a:gd name="connsiteY15" fmla="*/ 38189 h 621749"/>
                  <a:gd name="connsiteX16" fmla="*/ 171968 w 450157"/>
                  <a:gd name="connsiteY16" fmla="*/ 15965 h 621749"/>
                  <a:gd name="connsiteX17" fmla="*/ 220549 w 450157"/>
                  <a:gd name="connsiteY17" fmla="*/ 27896 h 621749"/>
                  <a:gd name="connsiteX18" fmla="*/ 218522 w 450157"/>
                  <a:gd name="connsiteY18" fmla="*/ 36396 h 621749"/>
                  <a:gd name="connsiteX19" fmla="*/ 229049 w 450157"/>
                  <a:gd name="connsiteY19" fmla="*/ 51991 h 621749"/>
                  <a:gd name="connsiteX20" fmla="*/ 341494 w 450157"/>
                  <a:gd name="connsiteY20" fmla="*/ 79674 h 621749"/>
                  <a:gd name="connsiteX21" fmla="*/ 358103 w 450157"/>
                  <a:gd name="connsiteY21" fmla="*/ 70628 h 621749"/>
                  <a:gd name="connsiteX22" fmla="*/ 360208 w 450157"/>
                  <a:gd name="connsiteY22" fmla="*/ 62128 h 621749"/>
                  <a:gd name="connsiteX23" fmla="*/ 408789 w 450157"/>
                  <a:gd name="connsiteY23" fmla="*/ 74137 h 621749"/>
                  <a:gd name="connsiteX24" fmla="*/ 429945 w 450157"/>
                  <a:gd name="connsiteY24" fmla="*/ 88198 h 621749"/>
                  <a:gd name="connsiteX25" fmla="*/ 434834 w 450157"/>
                  <a:gd name="connsiteY25" fmla="*/ 113126 h 621749"/>
                  <a:gd name="connsiteX26" fmla="*/ 319426 w 450157"/>
                  <a:gd name="connsiteY26" fmla="*/ 582557 h 62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0157" h="621749">
                    <a:moveTo>
                      <a:pt x="412142" y="60101"/>
                    </a:moveTo>
                    <a:lnTo>
                      <a:pt x="175945" y="2007"/>
                    </a:lnTo>
                    <a:cubicBezTo>
                      <a:pt x="150927" y="-5407"/>
                      <a:pt x="124628" y="8824"/>
                      <a:pt x="117150" y="33822"/>
                    </a:cubicBezTo>
                    <a:lnTo>
                      <a:pt x="1040" y="506060"/>
                    </a:lnTo>
                    <a:cubicBezTo>
                      <a:pt x="-3926" y="531669"/>
                      <a:pt x="12730" y="556480"/>
                      <a:pt x="38313" y="561580"/>
                    </a:cubicBezTo>
                    <a:lnTo>
                      <a:pt x="274510" y="619830"/>
                    </a:lnTo>
                    <a:cubicBezTo>
                      <a:pt x="299528" y="627244"/>
                      <a:pt x="325827" y="613013"/>
                      <a:pt x="333306" y="588015"/>
                    </a:cubicBezTo>
                    <a:lnTo>
                      <a:pt x="449416" y="115778"/>
                    </a:lnTo>
                    <a:cubicBezTo>
                      <a:pt x="454478" y="90114"/>
                      <a:pt x="437799" y="65200"/>
                      <a:pt x="412142" y="60101"/>
                    </a:cubicBezTo>
                    <a:lnTo>
                      <a:pt x="412142" y="60101"/>
                    </a:lnTo>
                    <a:close/>
                    <a:moveTo>
                      <a:pt x="319426" y="582557"/>
                    </a:moveTo>
                    <a:cubicBezTo>
                      <a:pt x="314235" y="600023"/>
                      <a:pt x="295891" y="609997"/>
                      <a:pt x="278409" y="604858"/>
                    </a:cubicBezTo>
                    <a:lnTo>
                      <a:pt x="41510" y="546609"/>
                    </a:lnTo>
                    <a:cubicBezTo>
                      <a:pt x="32874" y="544915"/>
                      <a:pt x="25270" y="539848"/>
                      <a:pt x="20381" y="532529"/>
                    </a:cubicBezTo>
                    <a:cubicBezTo>
                      <a:pt x="15493" y="525211"/>
                      <a:pt x="13724" y="516246"/>
                      <a:pt x="15466" y="507619"/>
                    </a:cubicBezTo>
                    <a:lnTo>
                      <a:pt x="130874" y="38189"/>
                    </a:lnTo>
                    <a:cubicBezTo>
                      <a:pt x="136098" y="20715"/>
                      <a:pt x="154485" y="10771"/>
                      <a:pt x="171968" y="15965"/>
                    </a:cubicBezTo>
                    <a:lnTo>
                      <a:pt x="220549" y="27896"/>
                    </a:lnTo>
                    <a:lnTo>
                      <a:pt x="218522" y="36396"/>
                    </a:lnTo>
                    <a:cubicBezTo>
                      <a:pt x="217183" y="43596"/>
                      <a:pt x="221870" y="50539"/>
                      <a:pt x="229049" y="51991"/>
                    </a:cubicBezTo>
                    <a:lnTo>
                      <a:pt x="341494" y="79674"/>
                    </a:lnTo>
                    <a:cubicBezTo>
                      <a:pt x="348571" y="81694"/>
                      <a:pt x="355961" y="77669"/>
                      <a:pt x="358103" y="70628"/>
                    </a:cubicBezTo>
                    <a:lnTo>
                      <a:pt x="360208" y="62128"/>
                    </a:lnTo>
                    <a:lnTo>
                      <a:pt x="408789" y="74137"/>
                    </a:lnTo>
                    <a:cubicBezTo>
                      <a:pt x="417435" y="75812"/>
                      <a:pt x="425053" y="80874"/>
                      <a:pt x="429945" y="88198"/>
                    </a:cubicBezTo>
                    <a:cubicBezTo>
                      <a:pt x="434838" y="95522"/>
                      <a:pt x="436598" y="104497"/>
                      <a:pt x="434834" y="113126"/>
                    </a:cubicBezTo>
                    <a:lnTo>
                      <a:pt x="319426" y="582557"/>
                    </a:lnTo>
                    <a:close/>
                  </a:path>
                </a:pathLst>
              </a:custGeom>
              <a:solidFill>
                <a:srgbClr val="1D1E5F"/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BAD1F038-8775-4719-FB27-BA9985E8E0C3}"/>
                  </a:ext>
                </a:extLst>
              </p:cNvPr>
              <p:cNvSpPr/>
              <p:nvPr/>
            </p:nvSpPr>
            <p:spPr>
              <a:xfrm>
                <a:off x="10185563" y="4068073"/>
                <a:ext cx="47644" cy="11696"/>
              </a:xfrm>
              <a:custGeom>
                <a:avLst/>
                <a:gdLst>
                  <a:gd name="connsiteX0" fmla="*/ 164 w 47644"/>
                  <a:gd name="connsiteY0" fmla="*/ 44 h 11696"/>
                  <a:gd name="connsiteX1" fmla="*/ 47809 w 47644"/>
                  <a:gd name="connsiteY1" fmla="*/ 11741 h 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44" h="11696">
                    <a:moveTo>
                      <a:pt x="164" y="44"/>
                    </a:moveTo>
                    <a:lnTo>
                      <a:pt x="47809" y="11741"/>
                    </a:lnTo>
                  </a:path>
                </a:pathLst>
              </a:custGeom>
              <a:ln w="623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58" name="图形 438">
                <a:extLst>
                  <a:ext uri="{FF2B5EF4-FFF2-40B4-BE49-F238E27FC236}">
                    <a16:creationId xmlns:a16="http://schemas.microsoft.com/office/drawing/2014/main" id="{6A297C96-81C5-E8EE-31FF-DD5F20D5F9E4}"/>
                  </a:ext>
                </a:extLst>
              </p:cNvPr>
              <p:cNvGrpSpPr/>
              <p:nvPr/>
            </p:nvGrpSpPr>
            <p:grpSpPr>
              <a:xfrm>
                <a:off x="10117332" y="4273390"/>
                <a:ext cx="91858" cy="98486"/>
                <a:chOff x="10117332" y="4273390"/>
                <a:chExt cx="91858" cy="98486"/>
              </a:xfrm>
            </p:grpSpPr>
            <p:sp>
              <p:nvSpPr>
                <p:cNvPr id="259" name="任意多边形: 形状 258">
                  <a:extLst>
                    <a:ext uri="{FF2B5EF4-FFF2-40B4-BE49-F238E27FC236}">
                      <a16:creationId xmlns:a16="http://schemas.microsoft.com/office/drawing/2014/main" id="{49D348CC-65DA-0F69-59C2-89689BD0871D}"/>
                    </a:ext>
                  </a:extLst>
                </p:cNvPr>
                <p:cNvSpPr/>
                <p:nvPr/>
              </p:nvSpPr>
              <p:spPr>
                <a:xfrm>
                  <a:off x="10194998" y="4353552"/>
                  <a:ext cx="14192" cy="18324"/>
                </a:xfrm>
                <a:custGeom>
                  <a:avLst/>
                  <a:gdLst>
                    <a:gd name="connsiteX0" fmla="*/ 187 w 14192"/>
                    <a:gd name="connsiteY0" fmla="*/ 76 h 18324"/>
                    <a:gd name="connsiteX1" fmla="*/ 14379 w 14192"/>
                    <a:gd name="connsiteY1" fmla="*/ 18401 h 1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92" h="18324">
                      <a:moveTo>
                        <a:pt x="187" y="76"/>
                      </a:moveTo>
                      <a:lnTo>
                        <a:pt x="14379" y="18401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:a16="http://schemas.microsoft.com/office/drawing/2014/main" id="{2D09D456-941A-EA5E-6EB3-E18ED6CBF4ED}"/>
                    </a:ext>
                  </a:extLst>
                </p:cNvPr>
                <p:cNvSpPr/>
                <p:nvPr/>
              </p:nvSpPr>
              <p:spPr>
                <a:xfrm>
                  <a:off x="10132849" y="4273390"/>
                  <a:ext cx="46007" cy="59341"/>
                </a:xfrm>
                <a:custGeom>
                  <a:avLst/>
                  <a:gdLst>
                    <a:gd name="connsiteX0" fmla="*/ 187 w 46007"/>
                    <a:gd name="connsiteY0" fmla="*/ 76 h 59341"/>
                    <a:gd name="connsiteX1" fmla="*/ 46194 w 46007"/>
                    <a:gd name="connsiteY1" fmla="*/ 59418 h 59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7" h="59341">
                      <a:moveTo>
                        <a:pt x="187" y="76"/>
                      </a:moveTo>
                      <a:lnTo>
                        <a:pt x="46194" y="59418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:a16="http://schemas.microsoft.com/office/drawing/2014/main" id="{95851A31-E797-FE24-2767-959683E2C710}"/>
                    </a:ext>
                  </a:extLst>
                </p:cNvPr>
                <p:cNvSpPr/>
                <p:nvPr/>
              </p:nvSpPr>
              <p:spPr>
                <a:xfrm>
                  <a:off x="10185563" y="4276821"/>
                  <a:ext cx="18792" cy="24329"/>
                </a:xfrm>
                <a:custGeom>
                  <a:avLst/>
                  <a:gdLst>
                    <a:gd name="connsiteX0" fmla="*/ 187 w 18792"/>
                    <a:gd name="connsiteY0" fmla="*/ 76 h 24329"/>
                    <a:gd name="connsiteX1" fmla="*/ 18980 w 18792"/>
                    <a:gd name="connsiteY1" fmla="*/ 24405 h 24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92" h="24329">
                      <a:moveTo>
                        <a:pt x="187" y="76"/>
                      </a:moveTo>
                      <a:lnTo>
                        <a:pt x="18980" y="24405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任意多边形: 形状 261">
                  <a:extLst>
                    <a:ext uri="{FF2B5EF4-FFF2-40B4-BE49-F238E27FC236}">
                      <a16:creationId xmlns:a16="http://schemas.microsoft.com/office/drawing/2014/main" id="{C5EAE1FD-D376-0525-9190-FA13CD073BB3}"/>
                    </a:ext>
                  </a:extLst>
                </p:cNvPr>
                <p:cNvSpPr/>
                <p:nvPr/>
              </p:nvSpPr>
              <p:spPr>
                <a:xfrm>
                  <a:off x="10117332" y="4317838"/>
                  <a:ext cx="40704" cy="52635"/>
                </a:xfrm>
                <a:custGeom>
                  <a:avLst/>
                  <a:gdLst>
                    <a:gd name="connsiteX0" fmla="*/ 187 w 40704"/>
                    <a:gd name="connsiteY0" fmla="*/ 76 h 52635"/>
                    <a:gd name="connsiteX1" fmla="*/ 40892 w 40704"/>
                    <a:gd name="connsiteY1" fmla="*/ 52711 h 52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704" h="52635">
                      <a:moveTo>
                        <a:pt x="187" y="76"/>
                      </a:moveTo>
                      <a:lnTo>
                        <a:pt x="40892" y="52711"/>
                      </a:lnTo>
                    </a:path>
                  </a:pathLst>
                </a:custGeom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3" name="图形 438">
              <a:extLst>
                <a:ext uri="{FF2B5EF4-FFF2-40B4-BE49-F238E27FC236}">
                  <a16:creationId xmlns:a16="http://schemas.microsoft.com/office/drawing/2014/main" id="{8E990D00-F202-9FDB-DAF9-B97CEB48BC3E}"/>
                </a:ext>
              </a:extLst>
            </p:cNvPr>
            <p:cNvGrpSpPr/>
            <p:nvPr/>
          </p:nvGrpSpPr>
          <p:grpSpPr>
            <a:xfrm>
              <a:off x="8980014" y="4325402"/>
              <a:ext cx="198066" cy="161103"/>
              <a:chOff x="8980014" y="4325402"/>
              <a:chExt cx="198066" cy="161103"/>
            </a:xfrm>
          </p:grpSpPr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6830E534-946B-22D0-EFF9-9D9B783F0536}"/>
                  </a:ext>
                </a:extLst>
              </p:cNvPr>
              <p:cNvSpPr/>
              <p:nvPr/>
            </p:nvSpPr>
            <p:spPr>
              <a:xfrm>
                <a:off x="8980014" y="4325402"/>
                <a:ext cx="198066" cy="161103"/>
              </a:xfrm>
              <a:custGeom>
                <a:avLst/>
                <a:gdLst>
                  <a:gd name="connsiteX0" fmla="*/ 198109 w 198066"/>
                  <a:gd name="connsiteY0" fmla="*/ 83 h 161103"/>
                  <a:gd name="connsiteX1" fmla="*/ 198109 w 198066"/>
                  <a:gd name="connsiteY1" fmla="*/ 129995 h 161103"/>
                  <a:gd name="connsiteX2" fmla="*/ 98063 w 198066"/>
                  <a:gd name="connsiteY2" fmla="*/ 161186 h 161103"/>
                  <a:gd name="connsiteX3" fmla="*/ 11818 w 198066"/>
                  <a:gd name="connsiteY3" fmla="*/ 145591 h 161103"/>
                  <a:gd name="connsiteX4" fmla="*/ 590 w 198066"/>
                  <a:gd name="connsiteY4" fmla="*/ 130931 h 161103"/>
                  <a:gd name="connsiteX5" fmla="*/ 43 w 198066"/>
                  <a:gd name="connsiteY5" fmla="*/ 126564 h 161103"/>
                  <a:gd name="connsiteX6" fmla="*/ 43 w 198066"/>
                  <a:gd name="connsiteY6" fmla="*/ 1799 h 161103"/>
                  <a:gd name="connsiteX7" fmla="*/ 198109 w 198066"/>
                  <a:gd name="connsiteY7" fmla="*/ 395 h 161103"/>
                  <a:gd name="connsiteX8" fmla="*/ 198109 w 198066"/>
                  <a:gd name="connsiteY8" fmla="*/ 83 h 16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066" h="161103">
                    <a:moveTo>
                      <a:pt x="198109" y="83"/>
                    </a:moveTo>
                    <a:lnTo>
                      <a:pt x="198109" y="129995"/>
                    </a:lnTo>
                    <a:cubicBezTo>
                      <a:pt x="197719" y="147228"/>
                      <a:pt x="153037" y="161186"/>
                      <a:pt x="98063" y="161186"/>
                    </a:cubicBezTo>
                    <a:cubicBezTo>
                      <a:pt x="61257" y="161186"/>
                      <a:pt x="29130" y="154948"/>
                      <a:pt x="11818" y="145591"/>
                    </a:cubicBezTo>
                    <a:cubicBezTo>
                      <a:pt x="6063" y="142640"/>
                      <a:pt x="1939" y="137256"/>
                      <a:pt x="590" y="130931"/>
                    </a:cubicBezTo>
                    <a:cubicBezTo>
                      <a:pt x="212" y="129506"/>
                      <a:pt x="28" y="128038"/>
                      <a:pt x="43" y="126564"/>
                    </a:cubicBezTo>
                    <a:lnTo>
                      <a:pt x="43" y="1799"/>
                    </a:lnTo>
                    <a:cubicBezTo>
                      <a:pt x="62953" y="30977"/>
                      <a:pt x="135620" y="30462"/>
                      <a:pt x="198109" y="395"/>
                    </a:cubicBezTo>
                    <a:lnTo>
                      <a:pt x="198109" y="83"/>
                    </a:ln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D0FD53C0-A1D5-5C6B-4F0F-FFCCF3B657E2}"/>
                  </a:ext>
                </a:extLst>
              </p:cNvPr>
              <p:cNvSpPr/>
              <p:nvPr/>
            </p:nvSpPr>
            <p:spPr>
              <a:xfrm>
                <a:off x="9082635" y="4397142"/>
                <a:ext cx="50685" cy="9288"/>
              </a:xfrm>
              <a:custGeom>
                <a:avLst/>
                <a:gdLst>
                  <a:gd name="connsiteX0" fmla="*/ 50728 w 50685"/>
                  <a:gd name="connsiteY0" fmla="*/ 83 h 9288"/>
                  <a:gd name="connsiteX1" fmla="*/ 42 w 50685"/>
                  <a:gd name="connsiteY1" fmla="*/ 83 h 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85" h="9288">
                    <a:moveTo>
                      <a:pt x="50728" y="83"/>
                    </a:moveTo>
                    <a:cubicBezTo>
                      <a:pt x="50728" y="83"/>
                      <a:pt x="30532" y="20981"/>
                      <a:pt x="42" y="8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6" name="图形 438">
              <a:extLst>
                <a:ext uri="{FF2B5EF4-FFF2-40B4-BE49-F238E27FC236}">
                  <a16:creationId xmlns:a16="http://schemas.microsoft.com/office/drawing/2014/main" id="{9CC97788-0BAF-E883-2B21-CAA749408653}"/>
                </a:ext>
              </a:extLst>
            </p:cNvPr>
            <p:cNvGrpSpPr/>
            <p:nvPr/>
          </p:nvGrpSpPr>
          <p:grpSpPr>
            <a:xfrm>
              <a:off x="8775025" y="3885310"/>
              <a:ext cx="533751" cy="463017"/>
              <a:chOff x="8775025" y="3885310"/>
              <a:chExt cx="533751" cy="463017"/>
            </a:xfrm>
          </p:grpSpPr>
          <p:grpSp>
            <p:nvGrpSpPr>
              <p:cNvPr id="267" name="图形 438">
                <a:extLst>
                  <a:ext uri="{FF2B5EF4-FFF2-40B4-BE49-F238E27FC236}">
                    <a16:creationId xmlns:a16="http://schemas.microsoft.com/office/drawing/2014/main" id="{3C5E5243-4628-9B43-2C4A-78736253EEA0}"/>
                  </a:ext>
                </a:extLst>
              </p:cNvPr>
              <p:cNvGrpSpPr/>
              <p:nvPr/>
            </p:nvGrpSpPr>
            <p:grpSpPr>
              <a:xfrm>
                <a:off x="8775025" y="3885310"/>
                <a:ext cx="533751" cy="463017"/>
                <a:chOff x="8775025" y="3885310"/>
                <a:chExt cx="533751" cy="463017"/>
              </a:xfrm>
            </p:grpSpPr>
            <p:sp>
              <p:nvSpPr>
                <p:cNvPr id="268" name="任意多边形: 形状 267">
                  <a:extLst>
                    <a:ext uri="{FF2B5EF4-FFF2-40B4-BE49-F238E27FC236}">
                      <a16:creationId xmlns:a16="http://schemas.microsoft.com/office/drawing/2014/main" id="{A649E341-AFD1-E431-12B4-949F3D4637F4}"/>
                    </a:ext>
                  </a:extLst>
                </p:cNvPr>
                <p:cNvSpPr/>
                <p:nvPr/>
              </p:nvSpPr>
              <p:spPr>
                <a:xfrm>
                  <a:off x="8775025" y="3885310"/>
                  <a:ext cx="533751" cy="463017"/>
                </a:xfrm>
                <a:custGeom>
                  <a:avLst/>
                  <a:gdLst>
                    <a:gd name="connsiteX0" fmla="*/ 533765 w 533751"/>
                    <a:gd name="connsiteY0" fmla="*/ 129140 h 463017"/>
                    <a:gd name="connsiteX1" fmla="*/ 533765 w 533751"/>
                    <a:gd name="connsiteY1" fmla="*/ 231838 h 463017"/>
                    <a:gd name="connsiteX2" fmla="*/ 403071 w 533751"/>
                    <a:gd name="connsiteY2" fmla="*/ 440118 h 463017"/>
                    <a:gd name="connsiteX3" fmla="*/ 205006 w 533751"/>
                    <a:gd name="connsiteY3" fmla="*/ 441522 h 463017"/>
                    <a:gd name="connsiteX4" fmla="*/ 122739 w 533751"/>
                    <a:gd name="connsiteY4" fmla="*/ 377189 h 463017"/>
                    <a:gd name="connsiteX5" fmla="*/ 108391 w 533751"/>
                    <a:gd name="connsiteY5" fmla="*/ 357305 h 463017"/>
                    <a:gd name="connsiteX6" fmla="*/ 82814 w 533751"/>
                    <a:gd name="connsiteY6" fmla="*/ 303656 h 463017"/>
                    <a:gd name="connsiteX7" fmla="*/ 82034 w 533751"/>
                    <a:gd name="connsiteY7" fmla="*/ 301394 h 463017"/>
                    <a:gd name="connsiteX8" fmla="*/ 80942 w 533751"/>
                    <a:gd name="connsiteY8" fmla="*/ 297729 h 463017"/>
                    <a:gd name="connsiteX9" fmla="*/ 80942 w 533751"/>
                    <a:gd name="connsiteY9" fmla="*/ 296482 h 463017"/>
                    <a:gd name="connsiteX10" fmla="*/ 72442 w 533751"/>
                    <a:gd name="connsiteY10" fmla="*/ 297184 h 463017"/>
                    <a:gd name="connsiteX11" fmla="*/ 71351 w 533751"/>
                    <a:gd name="connsiteY11" fmla="*/ 297184 h 463017"/>
                    <a:gd name="connsiteX12" fmla="*/ 65268 w 533751"/>
                    <a:gd name="connsiteY12" fmla="*/ 297184 h 463017"/>
                    <a:gd name="connsiteX13" fmla="*/ 61058 w 533751"/>
                    <a:gd name="connsiteY13" fmla="*/ 296404 h 463017"/>
                    <a:gd name="connsiteX14" fmla="*/ 57393 w 533751"/>
                    <a:gd name="connsiteY14" fmla="*/ 295780 h 463017"/>
                    <a:gd name="connsiteX15" fmla="*/ 54040 w 533751"/>
                    <a:gd name="connsiteY15" fmla="*/ 294922 h 463017"/>
                    <a:gd name="connsiteX16" fmla="*/ 43980 w 533751"/>
                    <a:gd name="connsiteY16" fmla="*/ 291335 h 463017"/>
                    <a:gd name="connsiteX17" fmla="*/ 41407 w 533751"/>
                    <a:gd name="connsiteY17" fmla="*/ 290165 h 463017"/>
                    <a:gd name="connsiteX18" fmla="*/ 36728 w 533751"/>
                    <a:gd name="connsiteY18" fmla="*/ 287514 h 463017"/>
                    <a:gd name="connsiteX19" fmla="*/ 1170 w 533751"/>
                    <a:gd name="connsiteY19" fmla="*/ 236750 h 463017"/>
                    <a:gd name="connsiteX20" fmla="*/ 1560 w 533751"/>
                    <a:gd name="connsiteY20" fmla="*/ 206417 h 463017"/>
                    <a:gd name="connsiteX21" fmla="*/ 37742 w 533751"/>
                    <a:gd name="connsiteY21" fmla="*/ 167427 h 463017"/>
                    <a:gd name="connsiteX22" fmla="*/ 71351 w 533751"/>
                    <a:gd name="connsiteY22" fmla="*/ 170079 h 463017"/>
                    <a:gd name="connsiteX23" fmla="*/ 119853 w 533751"/>
                    <a:gd name="connsiteY23" fmla="*/ 85940 h 463017"/>
                    <a:gd name="connsiteX24" fmla="*/ 158843 w 533751"/>
                    <a:gd name="connsiteY24" fmla="*/ 41258 h 463017"/>
                    <a:gd name="connsiteX25" fmla="*/ 176856 w 533751"/>
                    <a:gd name="connsiteY25" fmla="*/ 13420 h 463017"/>
                    <a:gd name="connsiteX26" fmla="*/ 204538 w 533751"/>
                    <a:gd name="connsiteY26" fmla="*/ 476 h 463017"/>
                    <a:gd name="connsiteX27" fmla="*/ 248362 w 533751"/>
                    <a:gd name="connsiteY27" fmla="*/ 13654 h 463017"/>
                    <a:gd name="connsiteX28" fmla="*/ 319868 w 533751"/>
                    <a:gd name="connsiteY28" fmla="*/ 21452 h 463017"/>
                    <a:gd name="connsiteX29" fmla="*/ 354179 w 533751"/>
                    <a:gd name="connsiteY29" fmla="*/ 6558 h 463017"/>
                    <a:gd name="connsiteX30" fmla="*/ 413130 w 533751"/>
                    <a:gd name="connsiteY30" fmla="*/ 39309 h 463017"/>
                    <a:gd name="connsiteX31" fmla="*/ 463115 w 533751"/>
                    <a:gd name="connsiteY31" fmla="*/ 39309 h 463017"/>
                    <a:gd name="connsiteX32" fmla="*/ 514190 w 533751"/>
                    <a:gd name="connsiteY32" fmla="*/ 69331 h 463017"/>
                    <a:gd name="connsiteX33" fmla="*/ 529786 w 533751"/>
                    <a:gd name="connsiteY33" fmla="*/ 113310 h 463017"/>
                    <a:gd name="connsiteX34" fmla="*/ 533765 w 533751"/>
                    <a:gd name="connsiteY34" fmla="*/ 129140 h 463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751" h="463017">
                      <a:moveTo>
                        <a:pt x="533765" y="129140"/>
                      </a:moveTo>
                      <a:lnTo>
                        <a:pt x="533765" y="231838"/>
                      </a:lnTo>
                      <a:cubicBezTo>
                        <a:pt x="533939" y="320638"/>
                        <a:pt x="483107" y="401649"/>
                        <a:pt x="403071" y="440118"/>
                      </a:cubicBezTo>
                      <a:cubicBezTo>
                        <a:pt x="340582" y="470186"/>
                        <a:pt x="267915" y="470700"/>
                        <a:pt x="205006" y="441522"/>
                      </a:cubicBezTo>
                      <a:cubicBezTo>
                        <a:pt x="173076" y="426567"/>
                        <a:pt x="144950" y="404572"/>
                        <a:pt x="122739" y="377189"/>
                      </a:cubicBezTo>
                      <a:cubicBezTo>
                        <a:pt x="117617" y="370812"/>
                        <a:pt x="112828" y="364176"/>
                        <a:pt x="108391" y="357305"/>
                      </a:cubicBezTo>
                      <a:cubicBezTo>
                        <a:pt x="97559" y="340615"/>
                        <a:pt x="88961" y="322579"/>
                        <a:pt x="82814" y="303656"/>
                      </a:cubicBezTo>
                      <a:cubicBezTo>
                        <a:pt x="82814" y="302954"/>
                        <a:pt x="82346" y="302174"/>
                        <a:pt x="82034" y="301394"/>
                      </a:cubicBezTo>
                      <a:cubicBezTo>
                        <a:pt x="81722" y="300615"/>
                        <a:pt x="81332" y="298899"/>
                        <a:pt x="80942" y="297729"/>
                      </a:cubicBezTo>
                      <a:cubicBezTo>
                        <a:pt x="80907" y="297315"/>
                        <a:pt x="80907" y="296897"/>
                        <a:pt x="80942" y="296482"/>
                      </a:cubicBezTo>
                      <a:cubicBezTo>
                        <a:pt x="78124" y="296873"/>
                        <a:pt x="75286" y="297108"/>
                        <a:pt x="72442" y="297184"/>
                      </a:cubicBezTo>
                      <a:lnTo>
                        <a:pt x="71351" y="297184"/>
                      </a:lnTo>
                      <a:cubicBezTo>
                        <a:pt x="69325" y="297302"/>
                        <a:pt x="67294" y="297302"/>
                        <a:pt x="65268" y="297184"/>
                      </a:cubicBezTo>
                      <a:lnTo>
                        <a:pt x="61058" y="296404"/>
                      </a:lnTo>
                      <a:lnTo>
                        <a:pt x="57393" y="295780"/>
                      </a:lnTo>
                      <a:cubicBezTo>
                        <a:pt x="56255" y="295577"/>
                        <a:pt x="55135" y="295290"/>
                        <a:pt x="54040" y="294922"/>
                      </a:cubicBezTo>
                      <a:cubicBezTo>
                        <a:pt x="50597" y="293995"/>
                        <a:pt x="47233" y="292796"/>
                        <a:pt x="43980" y="291335"/>
                      </a:cubicBezTo>
                      <a:lnTo>
                        <a:pt x="41407" y="290165"/>
                      </a:lnTo>
                      <a:cubicBezTo>
                        <a:pt x="39847" y="289386"/>
                        <a:pt x="38210" y="288450"/>
                        <a:pt x="36728" y="287514"/>
                      </a:cubicBezTo>
                      <a:cubicBezTo>
                        <a:pt x="18012" y="276618"/>
                        <a:pt x="5015" y="258063"/>
                        <a:pt x="1170" y="236750"/>
                      </a:cubicBezTo>
                      <a:cubicBezTo>
                        <a:pt x="-492" y="226695"/>
                        <a:pt x="-360" y="216425"/>
                        <a:pt x="1560" y="206417"/>
                      </a:cubicBezTo>
                      <a:cubicBezTo>
                        <a:pt x="5285" y="187628"/>
                        <a:pt x="19283" y="172543"/>
                        <a:pt x="37742" y="167427"/>
                      </a:cubicBezTo>
                      <a:cubicBezTo>
                        <a:pt x="48896" y="164208"/>
                        <a:pt x="60840" y="165150"/>
                        <a:pt x="71351" y="170079"/>
                      </a:cubicBezTo>
                      <a:cubicBezTo>
                        <a:pt x="73924" y="137328"/>
                        <a:pt x="84373" y="95297"/>
                        <a:pt x="119853" y="85940"/>
                      </a:cubicBezTo>
                      <a:cubicBezTo>
                        <a:pt x="146990" y="78844"/>
                        <a:pt x="154476" y="55216"/>
                        <a:pt x="158843" y="41258"/>
                      </a:cubicBezTo>
                      <a:cubicBezTo>
                        <a:pt x="162321" y="30569"/>
                        <a:pt x="168531" y="20973"/>
                        <a:pt x="176856" y="13420"/>
                      </a:cubicBezTo>
                      <a:cubicBezTo>
                        <a:pt x="184640" y="6524"/>
                        <a:pt x="194255" y="2029"/>
                        <a:pt x="204538" y="476"/>
                      </a:cubicBezTo>
                      <a:cubicBezTo>
                        <a:pt x="220353" y="-1534"/>
                        <a:pt x="236278" y="3255"/>
                        <a:pt x="248362" y="13654"/>
                      </a:cubicBezTo>
                      <a:cubicBezTo>
                        <a:pt x="267701" y="29250"/>
                        <a:pt x="302479" y="33227"/>
                        <a:pt x="319868" y="21452"/>
                      </a:cubicBezTo>
                      <a:cubicBezTo>
                        <a:pt x="332969" y="12250"/>
                        <a:pt x="342560" y="7026"/>
                        <a:pt x="354179" y="6558"/>
                      </a:cubicBezTo>
                      <a:cubicBezTo>
                        <a:pt x="396833" y="4842"/>
                        <a:pt x="397145" y="30419"/>
                        <a:pt x="413130" y="39309"/>
                      </a:cubicBezTo>
                      <a:cubicBezTo>
                        <a:pt x="428395" y="48955"/>
                        <a:pt x="447850" y="48955"/>
                        <a:pt x="463115" y="39309"/>
                      </a:cubicBezTo>
                      <a:cubicBezTo>
                        <a:pt x="481050" y="29639"/>
                        <a:pt x="509044" y="46405"/>
                        <a:pt x="514190" y="69331"/>
                      </a:cubicBezTo>
                      <a:cubicBezTo>
                        <a:pt x="517167" y="84686"/>
                        <a:pt x="522423" y="99511"/>
                        <a:pt x="529786" y="113310"/>
                      </a:cubicBezTo>
                      <a:cubicBezTo>
                        <a:pt x="532452" y="118157"/>
                        <a:pt x="533822" y="123609"/>
                        <a:pt x="533765" y="129140"/>
                      </a:cubicBezTo>
                      <a:close/>
                    </a:path>
                  </a:pathLst>
                </a:custGeom>
                <a:solidFill>
                  <a:srgbClr val="FFBEA4"/>
                </a:solidFill>
                <a:ln w="11693" cap="flat">
                  <a:solidFill>
                    <a:srgbClr val="0D052C"/>
                  </a:solidFill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任意多边形: 形状 268">
                  <a:extLst>
                    <a:ext uri="{FF2B5EF4-FFF2-40B4-BE49-F238E27FC236}">
                      <a16:creationId xmlns:a16="http://schemas.microsoft.com/office/drawing/2014/main" id="{1DCC8AB6-8796-3F02-C081-736BFAF50F95}"/>
                    </a:ext>
                  </a:extLst>
                </p:cNvPr>
                <p:cNvSpPr/>
                <p:nvPr/>
              </p:nvSpPr>
              <p:spPr>
                <a:xfrm>
                  <a:off x="8814166" y="4090531"/>
                  <a:ext cx="31336" cy="50766"/>
                </a:xfrm>
                <a:custGeom>
                  <a:avLst/>
                  <a:gdLst>
                    <a:gd name="connsiteX0" fmla="*/ 15756 w 31336"/>
                    <a:gd name="connsiteY0" fmla="*/ 26 h 50766"/>
                    <a:gd name="connsiteX1" fmla="*/ 161 w 31336"/>
                    <a:gd name="connsiteY1" fmla="*/ 20768 h 50766"/>
                    <a:gd name="connsiteX2" fmla="*/ 8460 w 31336"/>
                    <a:gd name="connsiteY2" fmla="*/ 43284 h 50766"/>
                    <a:gd name="connsiteX3" fmla="*/ 31352 w 31336"/>
                    <a:gd name="connsiteY3" fmla="*/ 50478 h 5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36" h="50766">
                      <a:moveTo>
                        <a:pt x="15756" y="26"/>
                      </a:moveTo>
                      <a:cubicBezTo>
                        <a:pt x="6960" y="3311"/>
                        <a:pt x="874" y="11406"/>
                        <a:pt x="161" y="20768"/>
                      </a:cubicBezTo>
                      <a:cubicBezTo>
                        <a:pt x="-710" y="29154"/>
                        <a:pt x="2355" y="37469"/>
                        <a:pt x="8460" y="43284"/>
                      </a:cubicBezTo>
                      <a:cubicBezTo>
                        <a:pt x="14564" y="49098"/>
                        <a:pt x="23019" y="51755"/>
                        <a:pt x="31352" y="50478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任意多边形: 形状 269">
                  <a:extLst>
                    <a:ext uri="{FF2B5EF4-FFF2-40B4-BE49-F238E27FC236}">
                      <a16:creationId xmlns:a16="http://schemas.microsoft.com/office/drawing/2014/main" id="{2B061A32-ECF8-D38C-B5F7-15A05E42131F}"/>
                    </a:ext>
                  </a:extLst>
                </p:cNvPr>
                <p:cNvSpPr/>
                <p:nvPr/>
              </p:nvSpPr>
              <p:spPr>
                <a:xfrm>
                  <a:off x="8851741" y="4164610"/>
                  <a:ext cx="6082" cy="24875"/>
                </a:xfrm>
                <a:custGeom>
                  <a:avLst/>
                  <a:gdLst>
                    <a:gd name="connsiteX0" fmla="*/ 15 w 6082"/>
                    <a:gd name="connsiteY0" fmla="*/ 26 h 24875"/>
                    <a:gd name="connsiteX1" fmla="*/ 6097 w 6082"/>
                    <a:gd name="connsiteY1" fmla="*/ 24901 h 2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82" h="24875">
                      <a:moveTo>
                        <a:pt x="15" y="26"/>
                      </a:moveTo>
                      <a:cubicBezTo>
                        <a:pt x="1565" y="8427"/>
                        <a:pt x="3596" y="16733"/>
                        <a:pt x="6097" y="24901"/>
                      </a:cubicBezTo>
                    </a:path>
                  </a:pathLst>
                </a:custGeom>
                <a:solidFill>
                  <a:srgbClr val="FFBEA4"/>
                </a:solidFill>
                <a:ln w="11693" cap="flat">
                  <a:solidFill>
                    <a:srgbClr val="0D052C"/>
                  </a:solidFill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任意多边形: 形状 270">
                  <a:extLst>
                    <a:ext uri="{FF2B5EF4-FFF2-40B4-BE49-F238E27FC236}">
                      <a16:creationId xmlns:a16="http://schemas.microsoft.com/office/drawing/2014/main" id="{77389D4C-AC0D-C066-29D1-FE01B537AEF1}"/>
                    </a:ext>
                  </a:extLst>
                </p:cNvPr>
                <p:cNvSpPr/>
                <p:nvPr/>
              </p:nvSpPr>
              <p:spPr>
                <a:xfrm>
                  <a:off x="8846335" y="4055362"/>
                  <a:ext cx="2911" cy="35168"/>
                </a:xfrm>
                <a:custGeom>
                  <a:avLst/>
                  <a:gdLst>
                    <a:gd name="connsiteX0" fmla="*/ 41 w 2911"/>
                    <a:gd name="connsiteY0" fmla="*/ 26 h 35168"/>
                    <a:gd name="connsiteX1" fmla="*/ 2926 w 2911"/>
                    <a:gd name="connsiteY1" fmla="*/ 35194 h 3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1" h="35168">
                      <a:moveTo>
                        <a:pt x="41" y="26"/>
                      </a:moveTo>
                      <a:cubicBezTo>
                        <a:pt x="-161" y="11816"/>
                        <a:pt x="806" y="23596"/>
                        <a:pt x="2926" y="35194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2" name="图形 438">
                <a:extLst>
                  <a:ext uri="{FF2B5EF4-FFF2-40B4-BE49-F238E27FC236}">
                    <a16:creationId xmlns:a16="http://schemas.microsoft.com/office/drawing/2014/main" id="{9AC08D02-AED1-3480-01AF-B3CAB6334649}"/>
                  </a:ext>
                </a:extLst>
              </p:cNvPr>
              <p:cNvGrpSpPr/>
              <p:nvPr/>
            </p:nvGrpSpPr>
            <p:grpSpPr>
              <a:xfrm>
                <a:off x="8995144" y="4030097"/>
                <a:ext cx="286492" cy="21366"/>
                <a:chOff x="8995144" y="4030097"/>
                <a:chExt cx="286492" cy="21366"/>
              </a:xfrm>
              <a:noFill/>
            </p:grpSpPr>
            <p:sp>
              <p:nvSpPr>
                <p:cNvPr id="273" name="任意多边形: 形状 272">
                  <a:extLst>
                    <a:ext uri="{FF2B5EF4-FFF2-40B4-BE49-F238E27FC236}">
                      <a16:creationId xmlns:a16="http://schemas.microsoft.com/office/drawing/2014/main" id="{183E455D-97F0-7D01-37A0-C570B4A1651B}"/>
                    </a:ext>
                  </a:extLst>
                </p:cNvPr>
                <p:cNvSpPr/>
                <p:nvPr/>
              </p:nvSpPr>
              <p:spPr>
                <a:xfrm>
                  <a:off x="9210910" y="4030097"/>
                  <a:ext cx="70726" cy="16999"/>
                </a:xfrm>
                <a:custGeom>
                  <a:avLst/>
                  <a:gdLst>
                    <a:gd name="connsiteX0" fmla="*/ 70770 w 70726"/>
                    <a:gd name="connsiteY0" fmla="*/ 17045 h 16999"/>
                    <a:gd name="connsiteX1" fmla="*/ 44 w 70726"/>
                    <a:gd name="connsiteY1" fmla="*/ 7453 h 1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726" h="16999">
                      <a:moveTo>
                        <a:pt x="70770" y="17045"/>
                      </a:moveTo>
                      <a:cubicBezTo>
                        <a:pt x="57748" y="11196"/>
                        <a:pt x="20864" y="-11495"/>
                        <a:pt x="44" y="745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:a16="http://schemas.microsoft.com/office/drawing/2014/main" id="{F4F8AA2D-E305-892B-F00F-63DB2AA9A21C}"/>
                    </a:ext>
                  </a:extLst>
                </p:cNvPr>
                <p:cNvSpPr/>
                <p:nvPr/>
              </p:nvSpPr>
              <p:spPr>
                <a:xfrm>
                  <a:off x="8995144" y="4032930"/>
                  <a:ext cx="85776" cy="18533"/>
                </a:xfrm>
                <a:custGeom>
                  <a:avLst/>
                  <a:gdLst>
                    <a:gd name="connsiteX0" fmla="*/ 44 w 85776"/>
                    <a:gd name="connsiteY0" fmla="*/ 18579 h 18533"/>
                    <a:gd name="connsiteX1" fmla="*/ 85820 w 85776"/>
                    <a:gd name="connsiteY1" fmla="*/ 4933 h 18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76" h="18533">
                      <a:moveTo>
                        <a:pt x="44" y="18579"/>
                      </a:moveTo>
                      <a:cubicBezTo>
                        <a:pt x="44" y="18579"/>
                        <a:pt x="63596" y="-11443"/>
                        <a:pt x="85820" y="4933"/>
                      </a:cubicBezTo>
                    </a:path>
                  </a:pathLst>
                </a:custGeom>
                <a:noFill/>
                <a:ln w="11693" cap="rnd">
                  <a:solidFill>
                    <a:srgbClr val="0D052C"/>
                  </a:solidFill>
                  <a:prstDash val="solid"/>
                  <a:round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B843FB4F-C349-B399-FF72-2A5AF8E6F4A0}"/>
                  </a:ext>
                </a:extLst>
              </p:cNvPr>
              <p:cNvSpPr/>
              <p:nvPr/>
            </p:nvSpPr>
            <p:spPr>
              <a:xfrm>
                <a:off x="9139170" y="4106750"/>
                <a:ext cx="30348" cy="32657"/>
              </a:xfrm>
              <a:custGeom>
                <a:avLst/>
                <a:gdLst>
                  <a:gd name="connsiteX0" fmla="*/ 15 w 30348"/>
                  <a:gd name="connsiteY0" fmla="*/ 28176 h 32657"/>
                  <a:gd name="connsiteX1" fmla="*/ 13973 w 30348"/>
                  <a:gd name="connsiteY1" fmla="*/ 32621 h 32657"/>
                  <a:gd name="connsiteX2" fmla="*/ 17950 w 30348"/>
                  <a:gd name="connsiteY2" fmla="*/ 32621 h 32657"/>
                  <a:gd name="connsiteX3" fmla="*/ 21537 w 30348"/>
                  <a:gd name="connsiteY3" fmla="*/ 31217 h 32657"/>
                  <a:gd name="connsiteX4" fmla="*/ 24890 w 30348"/>
                  <a:gd name="connsiteY4" fmla="*/ 26 h 3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8" h="32657">
                    <a:moveTo>
                      <a:pt x="15" y="28176"/>
                    </a:moveTo>
                    <a:cubicBezTo>
                      <a:pt x="3983" y="31287"/>
                      <a:pt x="8937" y="32865"/>
                      <a:pt x="13973" y="32621"/>
                    </a:cubicBezTo>
                    <a:cubicBezTo>
                      <a:pt x="15297" y="32704"/>
                      <a:pt x="16626" y="32704"/>
                      <a:pt x="17950" y="32621"/>
                    </a:cubicBezTo>
                    <a:cubicBezTo>
                      <a:pt x="19244" y="32460"/>
                      <a:pt x="20477" y="31978"/>
                      <a:pt x="21537" y="31217"/>
                    </a:cubicBezTo>
                    <a:cubicBezTo>
                      <a:pt x="21537" y="31217"/>
                      <a:pt x="38926" y="23420"/>
                      <a:pt x="24890" y="26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76" name="图形 438">
                <a:extLst>
                  <a:ext uri="{FF2B5EF4-FFF2-40B4-BE49-F238E27FC236}">
                    <a16:creationId xmlns:a16="http://schemas.microsoft.com/office/drawing/2014/main" id="{BBDE54A0-4E46-29C8-3424-485D913B2B97}"/>
                  </a:ext>
                </a:extLst>
              </p:cNvPr>
              <p:cNvGrpSpPr/>
              <p:nvPr/>
            </p:nvGrpSpPr>
            <p:grpSpPr>
              <a:xfrm>
                <a:off x="9043529" y="4076416"/>
                <a:ext cx="217452" cy="36649"/>
                <a:chOff x="9043529" y="4076416"/>
                <a:chExt cx="217452" cy="36649"/>
              </a:xfrm>
              <a:solidFill>
                <a:srgbClr val="0D052C"/>
              </a:solidFill>
            </p:grpSpPr>
            <p:sp>
              <p:nvSpPr>
                <p:cNvPr id="277" name="任意多边形: 形状 276">
                  <a:extLst>
                    <a:ext uri="{FF2B5EF4-FFF2-40B4-BE49-F238E27FC236}">
                      <a16:creationId xmlns:a16="http://schemas.microsoft.com/office/drawing/2014/main" id="{84061809-26CE-E657-EA25-6D4094F918F4}"/>
                    </a:ext>
                  </a:extLst>
                </p:cNvPr>
                <p:cNvSpPr/>
                <p:nvPr/>
              </p:nvSpPr>
              <p:spPr>
                <a:xfrm>
                  <a:off x="9043529" y="4076416"/>
                  <a:ext cx="33920" cy="35090"/>
                </a:xfrm>
                <a:custGeom>
                  <a:avLst/>
                  <a:gdLst>
                    <a:gd name="connsiteX0" fmla="*/ 17010 w 33920"/>
                    <a:gd name="connsiteY0" fmla="*/ 35141 h 35090"/>
                    <a:gd name="connsiteX1" fmla="*/ 17010 w 33920"/>
                    <a:gd name="connsiteY1" fmla="*/ 51 h 35090"/>
                    <a:gd name="connsiteX2" fmla="*/ 17010 w 33920"/>
                    <a:gd name="connsiteY2" fmla="*/ 35141 h 3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920" h="35090">
                      <a:moveTo>
                        <a:pt x="17010" y="35141"/>
                      </a:moveTo>
                      <a:cubicBezTo>
                        <a:pt x="39624" y="35141"/>
                        <a:pt x="39624" y="51"/>
                        <a:pt x="17010" y="51"/>
                      </a:cubicBezTo>
                      <a:cubicBezTo>
                        <a:pt x="-5603" y="51"/>
                        <a:pt x="-5603" y="35141"/>
                        <a:pt x="17010" y="35141"/>
                      </a:cubicBezTo>
                      <a:close/>
                    </a:path>
                  </a:pathLst>
                </a:custGeom>
                <a:solidFill>
                  <a:srgbClr val="0D052C"/>
                </a:solidFill>
                <a:ln w="779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:a16="http://schemas.microsoft.com/office/drawing/2014/main" id="{B610125D-27AD-D8C4-DF92-ECE70AFEF806}"/>
                    </a:ext>
                  </a:extLst>
                </p:cNvPr>
                <p:cNvSpPr/>
                <p:nvPr/>
              </p:nvSpPr>
              <p:spPr>
                <a:xfrm>
                  <a:off x="9227091" y="4077976"/>
                  <a:ext cx="33891" cy="35090"/>
                </a:xfrm>
                <a:custGeom>
                  <a:avLst/>
                  <a:gdLst>
                    <a:gd name="connsiteX0" fmla="*/ 17010 w 33891"/>
                    <a:gd name="connsiteY0" fmla="*/ 35141 h 35090"/>
                    <a:gd name="connsiteX1" fmla="*/ 17010 w 33891"/>
                    <a:gd name="connsiteY1" fmla="*/ 51 h 35090"/>
                    <a:gd name="connsiteX2" fmla="*/ 17010 w 33891"/>
                    <a:gd name="connsiteY2" fmla="*/ 35141 h 3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891" h="35090">
                      <a:moveTo>
                        <a:pt x="17010" y="35141"/>
                      </a:moveTo>
                      <a:cubicBezTo>
                        <a:pt x="39546" y="35141"/>
                        <a:pt x="39624" y="51"/>
                        <a:pt x="17010" y="51"/>
                      </a:cubicBezTo>
                      <a:cubicBezTo>
                        <a:pt x="-5603" y="51"/>
                        <a:pt x="-5603" y="35141"/>
                        <a:pt x="17010" y="35141"/>
                      </a:cubicBezTo>
                      <a:close/>
                    </a:path>
                  </a:pathLst>
                </a:custGeom>
                <a:solidFill>
                  <a:srgbClr val="0D052C"/>
                </a:solidFill>
                <a:ln w="779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0A850AAD-C216-034F-1A45-D206D63F53CA}"/>
                  </a:ext>
                </a:extLst>
              </p:cNvPr>
              <p:cNvSpPr/>
              <p:nvPr/>
            </p:nvSpPr>
            <p:spPr>
              <a:xfrm>
                <a:off x="9082869" y="4167417"/>
                <a:ext cx="111041" cy="29905"/>
              </a:xfrm>
              <a:custGeom>
                <a:avLst/>
                <a:gdLst>
                  <a:gd name="connsiteX0" fmla="*/ 15 w 111041"/>
                  <a:gd name="connsiteY0" fmla="*/ 26 h 29905"/>
                  <a:gd name="connsiteX1" fmla="*/ 61618 w 111041"/>
                  <a:gd name="connsiteY1" fmla="*/ 29892 h 29905"/>
                  <a:gd name="connsiteX2" fmla="*/ 111056 w 111041"/>
                  <a:gd name="connsiteY2" fmla="*/ 4783 h 29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041" h="29905">
                    <a:moveTo>
                      <a:pt x="15" y="26"/>
                    </a:moveTo>
                    <a:cubicBezTo>
                      <a:pt x="14380" y="19516"/>
                      <a:pt x="37419" y="30686"/>
                      <a:pt x="61618" y="29892"/>
                    </a:cubicBezTo>
                    <a:cubicBezTo>
                      <a:pt x="92809" y="29892"/>
                      <a:pt x="106222" y="13126"/>
                      <a:pt x="111056" y="478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DA96A6F5-A6CF-543B-1F00-E2FD8BC1810D}"/>
                </a:ext>
              </a:extLst>
            </p:cNvPr>
            <p:cNvSpPr/>
            <p:nvPr/>
          </p:nvSpPr>
          <p:spPr>
            <a:xfrm>
              <a:off x="9832008" y="4777988"/>
              <a:ext cx="370020" cy="249375"/>
            </a:xfrm>
            <a:custGeom>
              <a:avLst/>
              <a:gdLst>
                <a:gd name="connsiteX0" fmla="*/ 370008 w 370020"/>
                <a:gd name="connsiteY0" fmla="*/ 6629 h 249375"/>
                <a:gd name="connsiteX1" fmla="*/ 357297 w 370020"/>
                <a:gd name="connsiteY1" fmla="*/ 237991 h 249375"/>
                <a:gd name="connsiteX2" fmla="*/ 331253 w 370020"/>
                <a:gd name="connsiteY2" fmla="*/ 249375 h 249375"/>
                <a:gd name="connsiteX3" fmla="*/ 0 w 370020"/>
                <a:gd name="connsiteY3" fmla="*/ 238302 h 249375"/>
                <a:gd name="connsiteX4" fmla="*/ 59654 w 370020"/>
                <a:gd name="connsiteY4" fmla="*/ 11151 h 249375"/>
                <a:gd name="connsiteX5" fmla="*/ 74703 w 370020"/>
                <a:gd name="connsiteY5" fmla="*/ 0 h 249375"/>
                <a:gd name="connsiteX6" fmla="*/ 363770 w 370020"/>
                <a:gd name="connsiteY6" fmla="*/ 0 h 249375"/>
                <a:gd name="connsiteX7" fmla="*/ 368324 w 370020"/>
                <a:gd name="connsiteY7" fmla="*/ 1965 h 249375"/>
                <a:gd name="connsiteX8" fmla="*/ 370008 w 370020"/>
                <a:gd name="connsiteY8" fmla="*/ 6629 h 249375"/>
                <a:gd name="connsiteX9" fmla="*/ 370008 w 370020"/>
                <a:gd name="connsiteY9" fmla="*/ 6629 h 2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020" h="249375">
                  <a:moveTo>
                    <a:pt x="370008" y="6629"/>
                  </a:moveTo>
                  <a:cubicBezTo>
                    <a:pt x="368604" y="33687"/>
                    <a:pt x="362912" y="140362"/>
                    <a:pt x="357297" y="237991"/>
                  </a:cubicBezTo>
                  <a:cubicBezTo>
                    <a:pt x="348564" y="241656"/>
                    <a:pt x="339830" y="245788"/>
                    <a:pt x="331253" y="249375"/>
                  </a:cubicBezTo>
                  <a:cubicBezTo>
                    <a:pt x="195336" y="168434"/>
                    <a:pt x="45851" y="219276"/>
                    <a:pt x="0" y="238302"/>
                  </a:cubicBezTo>
                  <a:cubicBezTo>
                    <a:pt x="21990" y="140673"/>
                    <a:pt x="50062" y="43356"/>
                    <a:pt x="59654" y="11151"/>
                  </a:cubicBezTo>
                  <a:cubicBezTo>
                    <a:pt x="61634" y="4500"/>
                    <a:pt x="67763" y="-46"/>
                    <a:pt x="74703" y="0"/>
                  </a:cubicBezTo>
                  <a:lnTo>
                    <a:pt x="363770" y="0"/>
                  </a:lnTo>
                  <a:cubicBezTo>
                    <a:pt x="365493" y="0"/>
                    <a:pt x="367146" y="710"/>
                    <a:pt x="368324" y="1965"/>
                  </a:cubicBezTo>
                  <a:cubicBezTo>
                    <a:pt x="369509" y="3221"/>
                    <a:pt x="370117" y="4905"/>
                    <a:pt x="370008" y="6629"/>
                  </a:cubicBezTo>
                  <a:lnTo>
                    <a:pt x="370008" y="662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1693" cap="rnd">
              <a:solidFill>
                <a:srgbClr val="0D052C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1" name="图形 438">
              <a:extLst>
                <a:ext uri="{FF2B5EF4-FFF2-40B4-BE49-F238E27FC236}">
                  <a16:creationId xmlns:a16="http://schemas.microsoft.com/office/drawing/2014/main" id="{2154FBFA-9A52-EBF6-2572-C7D63D4FEBF6}"/>
                </a:ext>
              </a:extLst>
            </p:cNvPr>
            <p:cNvGrpSpPr/>
            <p:nvPr/>
          </p:nvGrpSpPr>
          <p:grpSpPr>
            <a:xfrm>
              <a:off x="9818050" y="4982954"/>
              <a:ext cx="345210" cy="204187"/>
              <a:chOff x="9818050" y="4982954"/>
              <a:chExt cx="345210" cy="204187"/>
            </a:xfrm>
          </p:grpSpPr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A5803D76-902A-488D-99F0-B8E66BA17EFC}"/>
                  </a:ext>
                </a:extLst>
              </p:cNvPr>
              <p:cNvSpPr/>
              <p:nvPr/>
            </p:nvSpPr>
            <p:spPr>
              <a:xfrm>
                <a:off x="9818050" y="4982954"/>
                <a:ext cx="345210" cy="204187"/>
              </a:xfrm>
              <a:custGeom>
                <a:avLst/>
                <a:gdLst>
                  <a:gd name="connsiteX0" fmla="*/ 345360 w 345210"/>
                  <a:gd name="connsiteY0" fmla="*/ 44577 h 204187"/>
                  <a:gd name="connsiteX1" fmla="*/ 133258 w 345210"/>
                  <a:gd name="connsiteY1" fmla="*/ 165833 h 204187"/>
                  <a:gd name="connsiteX2" fmla="*/ 133258 w 345210"/>
                  <a:gd name="connsiteY2" fmla="*/ 165833 h 204187"/>
                  <a:gd name="connsiteX3" fmla="*/ 112750 w 345210"/>
                  <a:gd name="connsiteY3" fmla="*/ 180103 h 204187"/>
                  <a:gd name="connsiteX4" fmla="*/ 77738 w 345210"/>
                  <a:gd name="connsiteY4" fmla="*/ 204355 h 204187"/>
                  <a:gd name="connsiteX5" fmla="*/ 58477 w 345210"/>
                  <a:gd name="connsiteY5" fmla="*/ 163338 h 204187"/>
                  <a:gd name="connsiteX6" fmla="*/ 8961 w 345210"/>
                  <a:gd name="connsiteY6" fmla="*/ 58145 h 204187"/>
                  <a:gd name="connsiteX7" fmla="*/ 149 w 345210"/>
                  <a:gd name="connsiteY7" fmla="*/ 39430 h 204187"/>
                  <a:gd name="connsiteX8" fmla="*/ 14341 w 345210"/>
                  <a:gd name="connsiteY8" fmla="*/ 33036 h 204187"/>
                  <a:gd name="connsiteX9" fmla="*/ 345360 w 345210"/>
                  <a:gd name="connsiteY9" fmla="*/ 44577 h 20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210" h="204187">
                    <a:moveTo>
                      <a:pt x="345360" y="44577"/>
                    </a:moveTo>
                    <a:cubicBezTo>
                      <a:pt x="271506" y="79211"/>
                      <a:pt x="200574" y="119762"/>
                      <a:pt x="133258" y="165833"/>
                    </a:cubicBezTo>
                    <a:lnTo>
                      <a:pt x="133258" y="165833"/>
                    </a:lnTo>
                    <a:cubicBezTo>
                      <a:pt x="125928" y="170902"/>
                      <a:pt x="119066" y="175581"/>
                      <a:pt x="112750" y="180103"/>
                    </a:cubicBezTo>
                    <a:cubicBezTo>
                      <a:pt x="101131" y="188291"/>
                      <a:pt x="89356" y="196323"/>
                      <a:pt x="77738" y="204355"/>
                    </a:cubicBezTo>
                    <a:lnTo>
                      <a:pt x="58477" y="163338"/>
                    </a:lnTo>
                    <a:lnTo>
                      <a:pt x="8961" y="58145"/>
                    </a:lnTo>
                    <a:lnTo>
                      <a:pt x="149" y="39430"/>
                    </a:lnTo>
                    <a:cubicBezTo>
                      <a:pt x="149" y="39430"/>
                      <a:pt x="5140" y="36857"/>
                      <a:pt x="14341" y="33036"/>
                    </a:cubicBezTo>
                    <a:cubicBezTo>
                      <a:pt x="59958" y="14477"/>
                      <a:pt x="209443" y="-36365"/>
                      <a:pt x="345360" y="44577"/>
                    </a:cubicBez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5A78E2C6-861C-7969-36FE-5C700910AA73}"/>
                  </a:ext>
                </a:extLst>
              </p:cNvPr>
              <p:cNvSpPr/>
              <p:nvPr/>
            </p:nvSpPr>
            <p:spPr>
              <a:xfrm>
                <a:off x="10017051" y="5032044"/>
                <a:ext cx="92170" cy="21831"/>
              </a:xfrm>
              <a:custGeom>
                <a:avLst/>
                <a:gdLst>
                  <a:gd name="connsiteX0" fmla="*/ 149 w 92170"/>
                  <a:gd name="connsiteY0" fmla="*/ 555 h 21831"/>
                  <a:gd name="connsiteX1" fmla="*/ 92320 w 92170"/>
                  <a:gd name="connsiteY1" fmla="*/ 21999 h 2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70" h="21831">
                    <a:moveTo>
                      <a:pt x="149" y="555"/>
                    </a:moveTo>
                    <a:cubicBezTo>
                      <a:pt x="149" y="555"/>
                      <a:pt x="63701" y="-4514"/>
                      <a:pt x="92320" y="21999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723960C6-2D3B-7EC8-640C-3E6C03661FF7}"/>
                  </a:ext>
                </a:extLst>
              </p:cNvPr>
              <p:cNvSpPr/>
              <p:nvPr/>
            </p:nvSpPr>
            <p:spPr>
              <a:xfrm>
                <a:off x="10022588" y="5083040"/>
                <a:ext cx="33454" cy="7797"/>
              </a:xfrm>
              <a:custGeom>
                <a:avLst/>
                <a:gdLst>
                  <a:gd name="connsiteX0" fmla="*/ 149 w 33454"/>
                  <a:gd name="connsiteY0" fmla="*/ 167 h 7797"/>
                  <a:gd name="connsiteX1" fmla="*/ 33602 w 33454"/>
                  <a:gd name="connsiteY1" fmla="*/ 167 h 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454" h="7797">
                    <a:moveTo>
                      <a:pt x="149" y="167"/>
                    </a:moveTo>
                    <a:cubicBezTo>
                      <a:pt x="149" y="167"/>
                      <a:pt x="33914" y="167"/>
                      <a:pt x="33602" y="16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DA2D523C-F149-0E27-0368-E01FC3003949}"/>
                  </a:ext>
                </a:extLst>
              </p:cNvPr>
              <p:cNvSpPr/>
              <p:nvPr/>
            </p:nvSpPr>
            <p:spPr>
              <a:xfrm>
                <a:off x="10009020" y="5007713"/>
                <a:ext cx="5874" cy="48970"/>
              </a:xfrm>
              <a:custGeom>
                <a:avLst/>
                <a:gdLst>
                  <a:gd name="connsiteX0" fmla="*/ 2566 w 5874"/>
                  <a:gd name="connsiteY0" fmla="*/ 167 h 48970"/>
                  <a:gd name="connsiteX1" fmla="*/ 149 w 5874"/>
                  <a:gd name="connsiteY1" fmla="*/ 49137 h 4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4" h="48970">
                    <a:moveTo>
                      <a:pt x="2566" y="167"/>
                    </a:moveTo>
                    <a:cubicBezTo>
                      <a:pt x="2566" y="167"/>
                      <a:pt x="11768" y="27303"/>
                      <a:pt x="149" y="4913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6" name="图形 438">
              <a:extLst>
                <a:ext uri="{FF2B5EF4-FFF2-40B4-BE49-F238E27FC236}">
                  <a16:creationId xmlns:a16="http://schemas.microsoft.com/office/drawing/2014/main" id="{6AC187BB-B029-D802-1553-3D325F2E6E4F}"/>
                </a:ext>
              </a:extLst>
            </p:cNvPr>
            <p:cNvGrpSpPr/>
            <p:nvPr/>
          </p:nvGrpSpPr>
          <p:grpSpPr>
            <a:xfrm>
              <a:off x="9916693" y="4425941"/>
              <a:ext cx="282365" cy="352047"/>
              <a:chOff x="9916693" y="4425941"/>
              <a:chExt cx="282365" cy="352047"/>
            </a:xfrm>
          </p:grpSpPr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BBEC469C-ED56-91EB-E912-A451A6D32205}"/>
                  </a:ext>
                </a:extLst>
              </p:cNvPr>
              <p:cNvSpPr/>
              <p:nvPr/>
            </p:nvSpPr>
            <p:spPr>
              <a:xfrm>
                <a:off x="9916693" y="4425941"/>
                <a:ext cx="282365" cy="352047"/>
              </a:xfrm>
              <a:custGeom>
                <a:avLst/>
                <a:gdLst>
                  <a:gd name="connsiteX0" fmla="*/ 282522 w 282365"/>
                  <a:gd name="connsiteY0" fmla="*/ 213498 h 352047"/>
                  <a:gd name="connsiteX1" fmla="*/ 266225 w 282365"/>
                  <a:gd name="connsiteY1" fmla="*/ 352143 h 352047"/>
                  <a:gd name="connsiteX2" fmla="*/ 162 w 282365"/>
                  <a:gd name="connsiteY2" fmla="*/ 352143 h 352047"/>
                  <a:gd name="connsiteX3" fmla="*/ 107304 w 282365"/>
                  <a:gd name="connsiteY3" fmla="*/ 1786 h 352047"/>
                  <a:gd name="connsiteX4" fmla="*/ 147541 w 282365"/>
                  <a:gd name="connsiteY4" fmla="*/ 112905 h 352047"/>
                  <a:gd name="connsiteX5" fmla="*/ 172650 w 282365"/>
                  <a:gd name="connsiteY5" fmla="*/ 177784 h 352047"/>
                  <a:gd name="connsiteX6" fmla="*/ 282522 w 282365"/>
                  <a:gd name="connsiteY6" fmla="*/ 213498 h 35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365" h="352047">
                    <a:moveTo>
                      <a:pt x="282522" y="213498"/>
                    </a:moveTo>
                    <a:cubicBezTo>
                      <a:pt x="282522" y="229093"/>
                      <a:pt x="283302" y="303173"/>
                      <a:pt x="266225" y="352143"/>
                    </a:cubicBezTo>
                    <a:lnTo>
                      <a:pt x="162" y="352143"/>
                    </a:lnTo>
                    <a:cubicBezTo>
                      <a:pt x="162" y="352143"/>
                      <a:pt x="60907" y="14731"/>
                      <a:pt x="107304" y="1786"/>
                    </a:cubicBezTo>
                    <a:cubicBezTo>
                      <a:pt x="149257" y="-9911"/>
                      <a:pt x="151284" y="40386"/>
                      <a:pt x="147541" y="112905"/>
                    </a:cubicBezTo>
                    <a:cubicBezTo>
                      <a:pt x="146294" y="137157"/>
                      <a:pt x="153624" y="162656"/>
                      <a:pt x="172650" y="177784"/>
                    </a:cubicBezTo>
                    <a:cubicBezTo>
                      <a:pt x="195264" y="195485"/>
                      <a:pt x="223258" y="199384"/>
                      <a:pt x="282522" y="213498"/>
                    </a:cubicBezTo>
                    <a:close/>
                  </a:path>
                </a:pathLst>
              </a:custGeom>
              <a:solidFill>
                <a:srgbClr val="FFBEA4"/>
              </a:solidFill>
              <a:ln w="11693" cap="flat">
                <a:solidFill>
                  <a:srgbClr val="0D052C"/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AD822FC4-72FE-018C-4F2C-A508F0189A32}"/>
                  </a:ext>
                </a:extLst>
              </p:cNvPr>
              <p:cNvSpPr/>
              <p:nvPr/>
            </p:nvSpPr>
            <p:spPr>
              <a:xfrm>
                <a:off x="10063135" y="4538751"/>
                <a:ext cx="35119" cy="151901"/>
              </a:xfrm>
              <a:custGeom>
                <a:avLst/>
                <a:gdLst>
                  <a:gd name="connsiteX0" fmla="*/ 1255 w 35119"/>
                  <a:gd name="connsiteY0" fmla="*/ 96 h 151901"/>
                  <a:gd name="connsiteX1" fmla="*/ 164 w 35119"/>
                  <a:gd name="connsiteY1" fmla="*/ 67313 h 151901"/>
                  <a:gd name="connsiteX2" fmla="*/ 6480 w 35119"/>
                  <a:gd name="connsiteY2" fmla="*/ 80804 h 151901"/>
                  <a:gd name="connsiteX3" fmla="*/ 32837 w 35119"/>
                  <a:gd name="connsiteY3" fmla="*/ 151998 h 15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119" h="151901">
                    <a:moveTo>
                      <a:pt x="1255" y="96"/>
                    </a:moveTo>
                    <a:lnTo>
                      <a:pt x="164" y="67313"/>
                    </a:lnTo>
                    <a:cubicBezTo>
                      <a:pt x="93" y="72540"/>
                      <a:pt x="2421" y="77511"/>
                      <a:pt x="6480" y="80804"/>
                    </a:cubicBezTo>
                    <a:cubicBezTo>
                      <a:pt x="18722" y="90785"/>
                      <a:pt x="43052" y="115894"/>
                      <a:pt x="32837" y="151998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29FBF0EF-19EA-7D86-44E3-8D008959E83D}"/>
                  </a:ext>
                </a:extLst>
              </p:cNvPr>
              <p:cNvSpPr/>
              <p:nvPr/>
            </p:nvSpPr>
            <p:spPr>
              <a:xfrm>
                <a:off x="10006056" y="4458667"/>
                <a:ext cx="21989" cy="6142"/>
              </a:xfrm>
              <a:custGeom>
                <a:avLst/>
                <a:gdLst>
                  <a:gd name="connsiteX0" fmla="*/ 162 w 21989"/>
                  <a:gd name="connsiteY0" fmla="*/ 96 h 6142"/>
                  <a:gd name="connsiteX1" fmla="*/ 22152 w 21989"/>
                  <a:gd name="connsiteY1" fmla="*/ 3527 h 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89" h="6142">
                    <a:moveTo>
                      <a:pt x="162" y="96"/>
                    </a:moveTo>
                    <a:cubicBezTo>
                      <a:pt x="5528" y="6708"/>
                      <a:pt x="15026" y="8190"/>
                      <a:pt x="22152" y="3527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60B29804-22A3-423E-F5D5-A1E8B2831B4B}"/>
                  </a:ext>
                </a:extLst>
              </p:cNvPr>
              <p:cNvSpPr/>
              <p:nvPr/>
            </p:nvSpPr>
            <p:spPr>
              <a:xfrm>
                <a:off x="10153982" y="4689483"/>
                <a:ext cx="12316" cy="52869"/>
              </a:xfrm>
              <a:custGeom>
                <a:avLst/>
                <a:gdLst>
                  <a:gd name="connsiteX0" fmla="*/ 10845 w 12316"/>
                  <a:gd name="connsiteY0" fmla="*/ 96 h 52869"/>
                  <a:gd name="connsiteX1" fmla="*/ 162 w 12316"/>
                  <a:gd name="connsiteY1" fmla="*/ 52965 h 5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6" h="52869">
                    <a:moveTo>
                      <a:pt x="10845" y="96"/>
                    </a:moveTo>
                    <a:cubicBezTo>
                      <a:pt x="10845" y="96"/>
                      <a:pt x="18643" y="32223"/>
                      <a:pt x="162" y="52965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1" name="图形 438">
              <a:extLst>
                <a:ext uri="{FF2B5EF4-FFF2-40B4-BE49-F238E27FC236}">
                  <a16:creationId xmlns:a16="http://schemas.microsoft.com/office/drawing/2014/main" id="{F3168675-A7E7-08CD-C521-78CA1E29C200}"/>
                </a:ext>
              </a:extLst>
            </p:cNvPr>
            <p:cNvGrpSpPr/>
            <p:nvPr/>
          </p:nvGrpSpPr>
          <p:grpSpPr>
            <a:xfrm>
              <a:off x="8656610" y="3681137"/>
              <a:ext cx="759448" cy="566407"/>
              <a:chOff x="8656610" y="3681137"/>
              <a:chExt cx="759448" cy="566407"/>
            </a:xfrm>
          </p:grpSpPr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9D25504A-2F17-7B37-B4F0-4500DC3E0D5F}"/>
                  </a:ext>
                </a:extLst>
              </p:cNvPr>
              <p:cNvSpPr/>
              <p:nvPr/>
            </p:nvSpPr>
            <p:spPr>
              <a:xfrm>
                <a:off x="8656610" y="3681137"/>
                <a:ext cx="759448" cy="566407"/>
              </a:xfrm>
              <a:custGeom>
                <a:avLst/>
                <a:gdLst>
                  <a:gd name="connsiteX0" fmla="*/ 732169 w 759448"/>
                  <a:gd name="connsiteY0" fmla="*/ 342566 h 566407"/>
                  <a:gd name="connsiteX1" fmla="*/ 708776 w 759448"/>
                  <a:gd name="connsiteY1" fmla="*/ 436842 h 566407"/>
                  <a:gd name="connsiteX2" fmla="*/ 694974 w 759448"/>
                  <a:gd name="connsiteY2" fmla="*/ 464602 h 566407"/>
                  <a:gd name="connsiteX3" fmla="*/ 690061 w 759448"/>
                  <a:gd name="connsiteY3" fmla="*/ 508114 h 566407"/>
                  <a:gd name="connsiteX4" fmla="*/ 650448 w 759448"/>
                  <a:gd name="connsiteY4" fmla="*/ 549131 h 566407"/>
                  <a:gd name="connsiteX5" fmla="*/ 619257 w 759448"/>
                  <a:gd name="connsiteY5" fmla="*/ 555681 h 566407"/>
                  <a:gd name="connsiteX6" fmla="*/ 652163 w 759448"/>
                  <a:gd name="connsiteY6" fmla="*/ 435984 h 566407"/>
                  <a:gd name="connsiteX7" fmla="*/ 652163 w 759448"/>
                  <a:gd name="connsiteY7" fmla="*/ 333286 h 566407"/>
                  <a:gd name="connsiteX8" fmla="*/ 648109 w 759448"/>
                  <a:gd name="connsiteY8" fmla="*/ 317223 h 566407"/>
                  <a:gd name="connsiteX9" fmla="*/ 632513 w 759448"/>
                  <a:gd name="connsiteY9" fmla="*/ 273243 h 566407"/>
                  <a:gd name="connsiteX10" fmla="*/ 581437 w 759448"/>
                  <a:gd name="connsiteY10" fmla="*/ 243221 h 566407"/>
                  <a:gd name="connsiteX11" fmla="*/ 531453 w 759448"/>
                  <a:gd name="connsiteY11" fmla="*/ 243221 h 566407"/>
                  <a:gd name="connsiteX12" fmla="*/ 472501 w 759448"/>
                  <a:gd name="connsiteY12" fmla="*/ 210470 h 566407"/>
                  <a:gd name="connsiteX13" fmla="*/ 438191 w 759448"/>
                  <a:gd name="connsiteY13" fmla="*/ 225364 h 566407"/>
                  <a:gd name="connsiteX14" fmla="*/ 366684 w 759448"/>
                  <a:gd name="connsiteY14" fmla="*/ 217566 h 566407"/>
                  <a:gd name="connsiteX15" fmla="*/ 322860 w 759448"/>
                  <a:gd name="connsiteY15" fmla="*/ 204388 h 566407"/>
                  <a:gd name="connsiteX16" fmla="*/ 295178 w 759448"/>
                  <a:gd name="connsiteY16" fmla="*/ 217333 h 566407"/>
                  <a:gd name="connsiteX17" fmla="*/ 277165 w 759448"/>
                  <a:gd name="connsiteY17" fmla="*/ 245171 h 566407"/>
                  <a:gd name="connsiteX18" fmla="*/ 238176 w 759448"/>
                  <a:gd name="connsiteY18" fmla="*/ 289852 h 566407"/>
                  <a:gd name="connsiteX19" fmla="*/ 189751 w 759448"/>
                  <a:gd name="connsiteY19" fmla="*/ 374225 h 566407"/>
                  <a:gd name="connsiteX20" fmla="*/ 156532 w 759448"/>
                  <a:gd name="connsiteY20" fmla="*/ 371262 h 566407"/>
                  <a:gd name="connsiteX21" fmla="*/ 120350 w 759448"/>
                  <a:gd name="connsiteY21" fmla="*/ 410251 h 566407"/>
                  <a:gd name="connsiteX22" fmla="*/ 119571 w 759448"/>
                  <a:gd name="connsiteY22" fmla="*/ 440897 h 566407"/>
                  <a:gd name="connsiteX23" fmla="*/ 155129 w 759448"/>
                  <a:gd name="connsiteY23" fmla="*/ 491583 h 566407"/>
                  <a:gd name="connsiteX24" fmla="*/ 159807 w 759448"/>
                  <a:gd name="connsiteY24" fmla="*/ 494234 h 566407"/>
                  <a:gd name="connsiteX25" fmla="*/ 162381 w 759448"/>
                  <a:gd name="connsiteY25" fmla="*/ 495404 h 566407"/>
                  <a:gd name="connsiteX26" fmla="*/ 172440 w 759448"/>
                  <a:gd name="connsiteY26" fmla="*/ 498991 h 566407"/>
                  <a:gd name="connsiteX27" fmla="*/ 175793 w 759448"/>
                  <a:gd name="connsiteY27" fmla="*/ 499848 h 566407"/>
                  <a:gd name="connsiteX28" fmla="*/ 179458 w 759448"/>
                  <a:gd name="connsiteY28" fmla="*/ 500472 h 566407"/>
                  <a:gd name="connsiteX29" fmla="*/ 183435 w 759448"/>
                  <a:gd name="connsiteY29" fmla="*/ 501018 h 566407"/>
                  <a:gd name="connsiteX30" fmla="*/ 189517 w 759448"/>
                  <a:gd name="connsiteY30" fmla="*/ 501018 h 566407"/>
                  <a:gd name="connsiteX31" fmla="*/ 190531 w 759448"/>
                  <a:gd name="connsiteY31" fmla="*/ 501018 h 566407"/>
                  <a:gd name="connsiteX32" fmla="*/ 199031 w 759448"/>
                  <a:gd name="connsiteY32" fmla="*/ 500550 h 566407"/>
                  <a:gd name="connsiteX33" fmla="*/ 199031 w 759448"/>
                  <a:gd name="connsiteY33" fmla="*/ 501798 h 566407"/>
                  <a:gd name="connsiteX34" fmla="*/ 200122 w 759448"/>
                  <a:gd name="connsiteY34" fmla="*/ 505463 h 566407"/>
                  <a:gd name="connsiteX35" fmla="*/ 200902 w 759448"/>
                  <a:gd name="connsiteY35" fmla="*/ 507724 h 566407"/>
                  <a:gd name="connsiteX36" fmla="*/ 226479 w 759448"/>
                  <a:gd name="connsiteY36" fmla="*/ 561373 h 566407"/>
                  <a:gd name="connsiteX37" fmla="*/ 179692 w 759448"/>
                  <a:gd name="connsiteY37" fmla="*/ 559658 h 566407"/>
                  <a:gd name="connsiteX38" fmla="*/ 161211 w 759448"/>
                  <a:gd name="connsiteY38" fmla="*/ 547727 h 566407"/>
                  <a:gd name="connsiteX39" fmla="*/ 131579 w 759448"/>
                  <a:gd name="connsiteY39" fmla="*/ 542503 h 566407"/>
                  <a:gd name="connsiteX40" fmla="*/ 95397 w 759448"/>
                  <a:gd name="connsiteY40" fmla="*/ 511311 h 566407"/>
                  <a:gd name="connsiteX41" fmla="*/ 89393 w 759448"/>
                  <a:gd name="connsiteY41" fmla="*/ 498289 h 566407"/>
                  <a:gd name="connsiteX42" fmla="*/ 63114 w 759448"/>
                  <a:gd name="connsiteY42" fmla="*/ 489087 h 566407"/>
                  <a:gd name="connsiteX43" fmla="*/ 36913 w 759448"/>
                  <a:gd name="connsiteY43" fmla="*/ 449006 h 566407"/>
                  <a:gd name="connsiteX44" fmla="*/ 38395 w 759448"/>
                  <a:gd name="connsiteY44" fmla="*/ 389353 h 566407"/>
                  <a:gd name="connsiteX45" fmla="*/ 29505 w 759448"/>
                  <a:gd name="connsiteY45" fmla="*/ 376175 h 566407"/>
                  <a:gd name="connsiteX46" fmla="*/ 3227 w 759448"/>
                  <a:gd name="connsiteY46" fmla="*/ 338199 h 566407"/>
                  <a:gd name="connsiteX47" fmla="*/ 11024 w 759448"/>
                  <a:gd name="connsiteY47" fmla="*/ 287903 h 566407"/>
                  <a:gd name="connsiteX48" fmla="*/ 25606 w 759448"/>
                  <a:gd name="connsiteY48" fmla="*/ 273867 h 566407"/>
                  <a:gd name="connsiteX49" fmla="*/ 53601 w 759448"/>
                  <a:gd name="connsiteY49" fmla="*/ 164697 h 566407"/>
                  <a:gd name="connsiteX50" fmla="*/ 69196 w 759448"/>
                  <a:gd name="connsiteY50" fmla="*/ 152143 h 566407"/>
                  <a:gd name="connsiteX51" fmla="*/ 92044 w 759448"/>
                  <a:gd name="connsiteY51" fmla="*/ 149647 h 566407"/>
                  <a:gd name="connsiteX52" fmla="*/ 133841 w 759448"/>
                  <a:gd name="connsiteY52" fmla="*/ 123602 h 566407"/>
                  <a:gd name="connsiteX53" fmla="*/ 161289 w 759448"/>
                  <a:gd name="connsiteY53" fmla="*/ 64027 h 566407"/>
                  <a:gd name="connsiteX54" fmla="*/ 212209 w 759448"/>
                  <a:gd name="connsiteY54" fmla="*/ 44922 h 566407"/>
                  <a:gd name="connsiteX55" fmla="*/ 268198 w 759448"/>
                  <a:gd name="connsiteY55" fmla="*/ 46170 h 566407"/>
                  <a:gd name="connsiteX56" fmla="*/ 281220 w 759448"/>
                  <a:gd name="connsiteY56" fmla="*/ 43441 h 566407"/>
                  <a:gd name="connsiteX57" fmla="*/ 317636 w 759448"/>
                  <a:gd name="connsiteY57" fmla="*/ 20047 h 566407"/>
                  <a:gd name="connsiteX58" fmla="*/ 416279 w 759448"/>
                  <a:gd name="connsiteY58" fmla="*/ 25817 h 566407"/>
                  <a:gd name="connsiteX59" fmla="*/ 476712 w 759448"/>
                  <a:gd name="connsiteY59" fmla="*/ 41959 h 566407"/>
                  <a:gd name="connsiteX60" fmla="*/ 489890 w 759448"/>
                  <a:gd name="connsiteY60" fmla="*/ 34941 h 566407"/>
                  <a:gd name="connsiteX61" fmla="*/ 583464 w 759448"/>
                  <a:gd name="connsiteY61" fmla="*/ 67302 h 566407"/>
                  <a:gd name="connsiteX62" fmla="*/ 634228 w 759448"/>
                  <a:gd name="connsiteY62" fmla="*/ 89760 h 566407"/>
                  <a:gd name="connsiteX63" fmla="*/ 698795 w 759448"/>
                  <a:gd name="connsiteY63" fmla="*/ 137639 h 566407"/>
                  <a:gd name="connsiteX64" fmla="*/ 720785 w 759448"/>
                  <a:gd name="connsiteY64" fmla="*/ 181618 h 566407"/>
                  <a:gd name="connsiteX65" fmla="*/ 741839 w 759448"/>
                  <a:gd name="connsiteY65" fmla="*/ 276596 h 566407"/>
                  <a:gd name="connsiteX66" fmla="*/ 732169 w 759448"/>
                  <a:gd name="connsiteY66" fmla="*/ 342566 h 5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59448" h="566407">
                    <a:moveTo>
                      <a:pt x="732169" y="342566"/>
                    </a:moveTo>
                    <a:cubicBezTo>
                      <a:pt x="732169" y="342566"/>
                      <a:pt x="774980" y="394577"/>
                      <a:pt x="708776" y="436842"/>
                    </a:cubicBezTo>
                    <a:cubicBezTo>
                      <a:pt x="700978" y="441754"/>
                      <a:pt x="696689" y="450956"/>
                      <a:pt x="694974" y="464602"/>
                    </a:cubicBezTo>
                    <a:cubicBezTo>
                      <a:pt x="693258" y="478248"/>
                      <a:pt x="693102" y="493766"/>
                      <a:pt x="690061" y="508114"/>
                    </a:cubicBezTo>
                    <a:cubicBezTo>
                      <a:pt x="686006" y="527531"/>
                      <a:pt x="669085" y="542191"/>
                      <a:pt x="650448" y="549131"/>
                    </a:cubicBezTo>
                    <a:cubicBezTo>
                      <a:pt x="640389" y="552693"/>
                      <a:pt x="629899" y="554896"/>
                      <a:pt x="619257" y="555681"/>
                    </a:cubicBezTo>
                    <a:cubicBezTo>
                      <a:pt x="641009" y="519561"/>
                      <a:pt x="652395" y="478148"/>
                      <a:pt x="652163" y="435984"/>
                    </a:cubicBezTo>
                    <a:lnTo>
                      <a:pt x="652163" y="333286"/>
                    </a:lnTo>
                    <a:cubicBezTo>
                      <a:pt x="652239" y="327670"/>
                      <a:pt x="650841" y="322131"/>
                      <a:pt x="648109" y="317223"/>
                    </a:cubicBezTo>
                    <a:cubicBezTo>
                      <a:pt x="640746" y="303423"/>
                      <a:pt x="635489" y="288599"/>
                      <a:pt x="632513" y="273243"/>
                    </a:cubicBezTo>
                    <a:cubicBezTo>
                      <a:pt x="627366" y="250317"/>
                      <a:pt x="599372" y="233552"/>
                      <a:pt x="581437" y="243221"/>
                    </a:cubicBezTo>
                    <a:cubicBezTo>
                      <a:pt x="566172" y="252867"/>
                      <a:pt x="546718" y="252867"/>
                      <a:pt x="531453" y="243221"/>
                    </a:cubicBezTo>
                    <a:cubicBezTo>
                      <a:pt x="515857" y="234332"/>
                      <a:pt x="515155" y="208755"/>
                      <a:pt x="472501" y="210470"/>
                    </a:cubicBezTo>
                    <a:cubicBezTo>
                      <a:pt x="460882" y="210938"/>
                      <a:pt x="451291" y="216163"/>
                      <a:pt x="438191" y="225364"/>
                    </a:cubicBezTo>
                    <a:cubicBezTo>
                      <a:pt x="420801" y="237451"/>
                      <a:pt x="386023" y="233708"/>
                      <a:pt x="366684" y="217566"/>
                    </a:cubicBezTo>
                    <a:cubicBezTo>
                      <a:pt x="354601" y="207167"/>
                      <a:pt x="338675" y="202378"/>
                      <a:pt x="322860" y="204388"/>
                    </a:cubicBezTo>
                    <a:cubicBezTo>
                      <a:pt x="312577" y="205941"/>
                      <a:pt x="302963" y="210437"/>
                      <a:pt x="295178" y="217333"/>
                    </a:cubicBezTo>
                    <a:cubicBezTo>
                      <a:pt x="286853" y="224885"/>
                      <a:pt x="280644" y="234482"/>
                      <a:pt x="277165" y="245171"/>
                    </a:cubicBezTo>
                    <a:cubicBezTo>
                      <a:pt x="272486" y="259129"/>
                      <a:pt x="265000" y="282756"/>
                      <a:pt x="238176" y="289852"/>
                    </a:cubicBezTo>
                    <a:cubicBezTo>
                      <a:pt x="202384" y="299444"/>
                      <a:pt x="191935" y="341474"/>
                      <a:pt x="189751" y="374225"/>
                    </a:cubicBezTo>
                    <a:cubicBezTo>
                      <a:pt x="179391" y="369288"/>
                      <a:pt x="167603" y="368236"/>
                      <a:pt x="156532" y="371262"/>
                    </a:cubicBezTo>
                    <a:cubicBezTo>
                      <a:pt x="138073" y="376377"/>
                      <a:pt x="124075" y="391462"/>
                      <a:pt x="120350" y="410251"/>
                    </a:cubicBezTo>
                    <a:cubicBezTo>
                      <a:pt x="118264" y="420338"/>
                      <a:pt x="118000" y="430717"/>
                      <a:pt x="119571" y="440897"/>
                    </a:cubicBezTo>
                    <a:cubicBezTo>
                      <a:pt x="123436" y="462181"/>
                      <a:pt x="136431" y="480704"/>
                      <a:pt x="155129" y="491583"/>
                    </a:cubicBezTo>
                    <a:cubicBezTo>
                      <a:pt x="156610" y="492518"/>
                      <a:pt x="158248" y="493454"/>
                      <a:pt x="159807" y="494234"/>
                    </a:cubicBezTo>
                    <a:lnTo>
                      <a:pt x="162381" y="495404"/>
                    </a:lnTo>
                    <a:cubicBezTo>
                      <a:pt x="165633" y="496864"/>
                      <a:pt x="168997" y="498063"/>
                      <a:pt x="172440" y="498991"/>
                    </a:cubicBezTo>
                    <a:lnTo>
                      <a:pt x="175793" y="499848"/>
                    </a:lnTo>
                    <a:cubicBezTo>
                      <a:pt x="176999" y="500138"/>
                      <a:pt x="178224" y="500347"/>
                      <a:pt x="179458" y="500472"/>
                    </a:cubicBezTo>
                    <a:lnTo>
                      <a:pt x="183435" y="501018"/>
                    </a:lnTo>
                    <a:cubicBezTo>
                      <a:pt x="185461" y="501134"/>
                      <a:pt x="187491" y="501134"/>
                      <a:pt x="189517" y="501018"/>
                    </a:cubicBezTo>
                    <a:lnTo>
                      <a:pt x="190531" y="501018"/>
                    </a:lnTo>
                    <a:cubicBezTo>
                      <a:pt x="193371" y="501020"/>
                      <a:pt x="196209" y="500864"/>
                      <a:pt x="199031" y="500550"/>
                    </a:cubicBezTo>
                    <a:cubicBezTo>
                      <a:pt x="198995" y="500965"/>
                      <a:pt x="198995" y="501383"/>
                      <a:pt x="199031" y="501798"/>
                    </a:cubicBezTo>
                    <a:cubicBezTo>
                      <a:pt x="199420" y="502967"/>
                      <a:pt x="199732" y="504215"/>
                      <a:pt x="200122" y="505463"/>
                    </a:cubicBezTo>
                    <a:cubicBezTo>
                      <a:pt x="200512" y="506710"/>
                      <a:pt x="200590" y="507022"/>
                      <a:pt x="200902" y="507724"/>
                    </a:cubicBezTo>
                    <a:cubicBezTo>
                      <a:pt x="207049" y="526647"/>
                      <a:pt x="215648" y="544684"/>
                      <a:pt x="226479" y="561373"/>
                    </a:cubicBezTo>
                    <a:cubicBezTo>
                      <a:pt x="211575" y="568648"/>
                      <a:pt x="194024" y="568005"/>
                      <a:pt x="179692" y="559658"/>
                    </a:cubicBezTo>
                    <a:cubicBezTo>
                      <a:pt x="173809" y="555267"/>
                      <a:pt x="167635" y="551281"/>
                      <a:pt x="161211" y="547727"/>
                    </a:cubicBezTo>
                    <a:cubicBezTo>
                      <a:pt x="151517" y="545073"/>
                      <a:pt x="141597" y="543324"/>
                      <a:pt x="131579" y="542503"/>
                    </a:cubicBezTo>
                    <a:cubicBezTo>
                      <a:pt x="115088" y="538759"/>
                      <a:pt x="101530" y="527071"/>
                      <a:pt x="95397" y="511311"/>
                    </a:cubicBezTo>
                    <a:cubicBezTo>
                      <a:pt x="94235" y="506630"/>
                      <a:pt x="92199" y="502212"/>
                      <a:pt x="89393" y="498289"/>
                    </a:cubicBezTo>
                    <a:cubicBezTo>
                      <a:pt x="83077" y="491271"/>
                      <a:pt x="72082" y="492051"/>
                      <a:pt x="63114" y="489087"/>
                    </a:cubicBezTo>
                    <a:cubicBezTo>
                      <a:pt x="47129" y="483785"/>
                      <a:pt x="38551" y="465694"/>
                      <a:pt x="36913" y="449006"/>
                    </a:cubicBezTo>
                    <a:cubicBezTo>
                      <a:pt x="35822" y="436530"/>
                      <a:pt x="46583" y="413058"/>
                      <a:pt x="38395" y="389353"/>
                    </a:cubicBezTo>
                    <a:cubicBezTo>
                      <a:pt x="36523" y="384316"/>
                      <a:pt x="33475" y="379797"/>
                      <a:pt x="29505" y="376175"/>
                    </a:cubicBezTo>
                    <a:cubicBezTo>
                      <a:pt x="17637" y="365977"/>
                      <a:pt x="8588" y="352900"/>
                      <a:pt x="3227" y="338199"/>
                    </a:cubicBezTo>
                    <a:cubicBezTo>
                      <a:pt x="-3022" y="321211"/>
                      <a:pt x="-75" y="302202"/>
                      <a:pt x="11024" y="287903"/>
                    </a:cubicBezTo>
                    <a:cubicBezTo>
                      <a:pt x="15469" y="282834"/>
                      <a:pt x="21162" y="278857"/>
                      <a:pt x="25606" y="273867"/>
                    </a:cubicBezTo>
                    <a:cubicBezTo>
                      <a:pt x="51027" y="245405"/>
                      <a:pt x="31611" y="195888"/>
                      <a:pt x="53601" y="164697"/>
                    </a:cubicBezTo>
                    <a:cubicBezTo>
                      <a:pt x="57384" y="159008"/>
                      <a:pt x="62830" y="154624"/>
                      <a:pt x="69196" y="152143"/>
                    </a:cubicBezTo>
                    <a:cubicBezTo>
                      <a:pt x="76673" y="150332"/>
                      <a:pt x="84352" y="149493"/>
                      <a:pt x="92044" y="149647"/>
                    </a:cubicBezTo>
                    <a:cubicBezTo>
                      <a:pt x="109134" y="147551"/>
                      <a:pt x="124429" y="138021"/>
                      <a:pt x="133841" y="123602"/>
                    </a:cubicBezTo>
                    <a:cubicBezTo>
                      <a:pt x="145693" y="105044"/>
                      <a:pt x="146629" y="80324"/>
                      <a:pt x="161289" y="64027"/>
                    </a:cubicBezTo>
                    <a:cubicBezTo>
                      <a:pt x="173688" y="50147"/>
                      <a:pt x="193650" y="45312"/>
                      <a:pt x="212209" y="44922"/>
                    </a:cubicBezTo>
                    <a:cubicBezTo>
                      <a:pt x="230768" y="44532"/>
                      <a:pt x="249561" y="47651"/>
                      <a:pt x="268198" y="46170"/>
                    </a:cubicBezTo>
                    <a:cubicBezTo>
                      <a:pt x="272624" y="45732"/>
                      <a:pt x="276990" y="44817"/>
                      <a:pt x="281220" y="43441"/>
                    </a:cubicBezTo>
                    <a:cubicBezTo>
                      <a:pt x="295210" y="38992"/>
                      <a:pt x="307774" y="30921"/>
                      <a:pt x="317636" y="20047"/>
                    </a:cubicBezTo>
                    <a:cubicBezTo>
                      <a:pt x="317636" y="20047"/>
                      <a:pt x="364423" y="-28689"/>
                      <a:pt x="416279" y="25817"/>
                    </a:cubicBezTo>
                    <a:cubicBezTo>
                      <a:pt x="449186" y="59816"/>
                      <a:pt x="470474" y="44532"/>
                      <a:pt x="476712" y="41959"/>
                    </a:cubicBezTo>
                    <a:cubicBezTo>
                      <a:pt x="478194" y="41335"/>
                      <a:pt x="482950" y="38372"/>
                      <a:pt x="489890" y="34941"/>
                    </a:cubicBezTo>
                    <a:cubicBezTo>
                      <a:pt x="524591" y="18098"/>
                      <a:pt x="564594" y="20593"/>
                      <a:pt x="583464" y="67302"/>
                    </a:cubicBezTo>
                    <a:cubicBezTo>
                      <a:pt x="583464" y="67302"/>
                      <a:pt x="593524" y="94906"/>
                      <a:pt x="634228" y="89760"/>
                    </a:cubicBezTo>
                    <a:cubicBezTo>
                      <a:pt x="662379" y="86173"/>
                      <a:pt x="700822" y="85237"/>
                      <a:pt x="698795" y="137639"/>
                    </a:cubicBezTo>
                    <a:cubicBezTo>
                      <a:pt x="698795" y="137639"/>
                      <a:pt x="699730" y="170312"/>
                      <a:pt x="720785" y="181618"/>
                    </a:cubicBezTo>
                    <a:cubicBezTo>
                      <a:pt x="747375" y="195810"/>
                      <a:pt x="780438" y="229653"/>
                      <a:pt x="741839" y="276596"/>
                    </a:cubicBezTo>
                    <a:cubicBezTo>
                      <a:pt x="729596" y="291646"/>
                      <a:pt x="711037" y="308567"/>
                      <a:pt x="732169" y="3425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50F65E33-6C75-FBF5-4EC8-4A47615648A6}"/>
                  </a:ext>
                </a:extLst>
              </p:cNvPr>
              <p:cNvSpPr/>
              <p:nvPr/>
            </p:nvSpPr>
            <p:spPr>
              <a:xfrm>
                <a:off x="8832403" y="3873828"/>
                <a:ext cx="29355" cy="52089"/>
              </a:xfrm>
              <a:custGeom>
                <a:avLst/>
                <a:gdLst>
                  <a:gd name="connsiteX0" fmla="*/ 0 w 29355"/>
                  <a:gd name="connsiteY0" fmla="*/ 52090 h 52089"/>
                  <a:gd name="connsiteX1" fmla="*/ 14738 w 29355"/>
                  <a:gd name="connsiteY1" fmla="*/ 45072 h 52089"/>
                  <a:gd name="connsiteX2" fmla="*/ 29086 w 29355"/>
                  <a:gd name="connsiteY2" fmla="*/ 0 h 5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55" h="52089">
                    <a:moveTo>
                      <a:pt x="0" y="52090"/>
                    </a:moveTo>
                    <a:cubicBezTo>
                      <a:pt x="5393" y="50933"/>
                      <a:pt x="10441" y="48529"/>
                      <a:pt x="14738" y="45072"/>
                    </a:cubicBezTo>
                    <a:cubicBezTo>
                      <a:pt x="27526" y="34778"/>
                      <a:pt x="30334" y="16375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7289BE66-8EE4-9090-73B0-02226E775831}"/>
                  </a:ext>
                </a:extLst>
              </p:cNvPr>
              <p:cNvSpPr/>
              <p:nvPr/>
            </p:nvSpPr>
            <p:spPr>
              <a:xfrm>
                <a:off x="8796376" y="3924748"/>
                <a:ext cx="17935" cy="2261"/>
              </a:xfrm>
              <a:custGeom>
                <a:avLst/>
                <a:gdLst>
                  <a:gd name="connsiteX0" fmla="*/ 0 w 17935"/>
                  <a:gd name="connsiteY0" fmla="*/ 0 h 2261"/>
                  <a:gd name="connsiteX1" fmla="*/ 17935 w 17935"/>
                  <a:gd name="connsiteY1" fmla="*/ 2261 h 2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35" h="2261">
                    <a:moveTo>
                      <a:pt x="0" y="0"/>
                    </a:moveTo>
                    <a:cubicBezTo>
                      <a:pt x="5928" y="1108"/>
                      <a:pt x="11917" y="1864"/>
                      <a:pt x="17935" y="2261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BDD5AA08-CDB5-02D4-D894-E81C6200F6F0}"/>
                  </a:ext>
                </a:extLst>
              </p:cNvPr>
              <p:cNvSpPr/>
              <p:nvPr/>
            </p:nvSpPr>
            <p:spPr>
              <a:xfrm>
                <a:off x="9193911" y="3801776"/>
                <a:ext cx="9825" cy="10527"/>
              </a:xfrm>
              <a:custGeom>
                <a:avLst/>
                <a:gdLst>
                  <a:gd name="connsiteX0" fmla="*/ 0 w 9825"/>
                  <a:gd name="connsiteY0" fmla="*/ 10527 h 10527"/>
                  <a:gd name="connsiteX1" fmla="*/ 9825 w 9825"/>
                  <a:gd name="connsiteY1" fmla="*/ 0 h 10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25" h="10527">
                    <a:moveTo>
                      <a:pt x="0" y="10527"/>
                    </a:moveTo>
                    <a:cubicBezTo>
                      <a:pt x="4301" y="8139"/>
                      <a:pt x="7739" y="4455"/>
                      <a:pt x="9825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D9ED5DD1-70AE-FE95-B088-D06130146EE7}"/>
                  </a:ext>
                </a:extLst>
              </p:cNvPr>
              <p:cNvSpPr/>
              <p:nvPr/>
            </p:nvSpPr>
            <p:spPr>
              <a:xfrm>
                <a:off x="9044270" y="3788520"/>
                <a:ext cx="133966" cy="32986"/>
              </a:xfrm>
              <a:custGeom>
                <a:avLst/>
                <a:gdLst>
                  <a:gd name="connsiteX0" fmla="*/ 0 w 133966"/>
                  <a:gd name="connsiteY0" fmla="*/ 0 h 32986"/>
                  <a:gd name="connsiteX1" fmla="*/ 47801 w 133966"/>
                  <a:gd name="connsiteY1" fmla="*/ 32985 h 32986"/>
                  <a:gd name="connsiteX2" fmla="*/ 90689 w 133966"/>
                  <a:gd name="connsiteY2" fmla="*/ 3509 h 32986"/>
                  <a:gd name="connsiteX3" fmla="*/ 118371 w 133966"/>
                  <a:gd name="connsiteY3" fmla="*/ 29086 h 32986"/>
                  <a:gd name="connsiteX4" fmla="*/ 133967 w 133966"/>
                  <a:gd name="connsiteY4" fmla="*/ 29476 h 3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66" h="32986">
                    <a:moveTo>
                      <a:pt x="0" y="0"/>
                    </a:moveTo>
                    <a:cubicBezTo>
                      <a:pt x="6706" y="20352"/>
                      <a:pt x="19573" y="33141"/>
                      <a:pt x="47801" y="32985"/>
                    </a:cubicBezTo>
                    <a:cubicBezTo>
                      <a:pt x="62071" y="32985"/>
                      <a:pt x="86790" y="17389"/>
                      <a:pt x="90689" y="3509"/>
                    </a:cubicBezTo>
                    <a:cubicBezTo>
                      <a:pt x="98487" y="19884"/>
                      <a:pt x="104959" y="25499"/>
                      <a:pt x="118371" y="29086"/>
                    </a:cubicBezTo>
                    <a:cubicBezTo>
                      <a:pt x="123480" y="30344"/>
                      <a:pt x="128802" y="30476"/>
                      <a:pt x="133967" y="29476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789C3590-71ED-45C0-4EE5-6DD7580E849F}"/>
                  </a:ext>
                </a:extLst>
              </p:cNvPr>
              <p:cNvSpPr/>
              <p:nvPr/>
            </p:nvSpPr>
            <p:spPr>
              <a:xfrm>
                <a:off x="8867493" y="3779786"/>
                <a:ext cx="46553" cy="17110"/>
              </a:xfrm>
              <a:custGeom>
                <a:avLst/>
                <a:gdLst>
                  <a:gd name="connsiteX0" fmla="*/ 0 w 46553"/>
                  <a:gd name="connsiteY0" fmla="*/ 4211 h 17110"/>
                  <a:gd name="connsiteX1" fmla="*/ 25889 w 46553"/>
                  <a:gd name="connsiteY1" fmla="*/ 16999 h 17110"/>
                  <a:gd name="connsiteX2" fmla="*/ 46553 w 46553"/>
                  <a:gd name="connsiteY2" fmla="*/ 0 h 1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553" h="17110">
                    <a:moveTo>
                      <a:pt x="0" y="4211"/>
                    </a:moveTo>
                    <a:cubicBezTo>
                      <a:pt x="7330" y="10917"/>
                      <a:pt x="15986" y="18091"/>
                      <a:pt x="25889" y="16999"/>
                    </a:cubicBezTo>
                    <a:cubicBezTo>
                      <a:pt x="35050" y="14863"/>
                      <a:pt x="42691" y="8578"/>
                      <a:pt x="46553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53938DCB-9B87-3EEB-83F5-A08B8DFC2CDB}"/>
                  </a:ext>
                </a:extLst>
              </p:cNvPr>
              <p:cNvSpPr/>
              <p:nvPr/>
            </p:nvSpPr>
            <p:spPr>
              <a:xfrm>
                <a:off x="9329815" y="3907983"/>
                <a:ext cx="23639" cy="19229"/>
              </a:xfrm>
              <a:custGeom>
                <a:avLst/>
                <a:gdLst>
                  <a:gd name="connsiteX0" fmla="*/ 12 w 23639"/>
                  <a:gd name="connsiteY0" fmla="*/ 0 h 19229"/>
                  <a:gd name="connsiteX1" fmla="*/ 6796 w 23639"/>
                  <a:gd name="connsiteY1" fmla="*/ 16921 h 19229"/>
                  <a:gd name="connsiteX2" fmla="*/ 23639 w 23639"/>
                  <a:gd name="connsiteY2" fmla="*/ 17623 h 1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39" h="19229">
                    <a:moveTo>
                      <a:pt x="12" y="0"/>
                    </a:moveTo>
                    <a:cubicBezTo>
                      <a:pt x="-192" y="6340"/>
                      <a:pt x="2268" y="12477"/>
                      <a:pt x="6796" y="16921"/>
                    </a:cubicBezTo>
                    <a:cubicBezTo>
                      <a:pt x="12004" y="19730"/>
                      <a:pt x="18215" y="19989"/>
                      <a:pt x="23639" y="1762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118BE978-A08A-AFE2-2A11-16E148EBD348}"/>
                  </a:ext>
                </a:extLst>
              </p:cNvPr>
              <p:cNvSpPr/>
              <p:nvPr/>
            </p:nvSpPr>
            <p:spPr>
              <a:xfrm>
                <a:off x="8724622" y="3979567"/>
                <a:ext cx="23641" cy="19284"/>
              </a:xfrm>
              <a:custGeom>
                <a:avLst/>
                <a:gdLst>
                  <a:gd name="connsiteX0" fmla="*/ 14 w 23641"/>
                  <a:gd name="connsiteY0" fmla="*/ 0 h 19284"/>
                  <a:gd name="connsiteX1" fmla="*/ 6720 w 23641"/>
                  <a:gd name="connsiteY1" fmla="*/ 16921 h 19284"/>
                  <a:gd name="connsiteX2" fmla="*/ 23642 w 23641"/>
                  <a:gd name="connsiteY2" fmla="*/ 17623 h 1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41" h="19284">
                    <a:moveTo>
                      <a:pt x="14" y="0"/>
                    </a:moveTo>
                    <a:cubicBezTo>
                      <a:pt x="-210" y="6330"/>
                      <a:pt x="2222" y="12464"/>
                      <a:pt x="6720" y="16921"/>
                    </a:cubicBezTo>
                    <a:cubicBezTo>
                      <a:pt x="11936" y="19803"/>
                      <a:pt x="18205" y="20063"/>
                      <a:pt x="23642" y="17623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2D4AE5CF-645B-647A-6120-1239875E6249}"/>
                  </a:ext>
                </a:extLst>
              </p:cNvPr>
              <p:cNvSpPr/>
              <p:nvPr/>
            </p:nvSpPr>
            <p:spPr>
              <a:xfrm>
                <a:off x="9332946" y="4064720"/>
                <a:ext cx="29085" cy="11626"/>
              </a:xfrm>
              <a:custGeom>
                <a:avLst/>
                <a:gdLst>
                  <a:gd name="connsiteX0" fmla="*/ 0 w 29085"/>
                  <a:gd name="connsiteY0" fmla="*/ 4679 h 11626"/>
                  <a:gd name="connsiteX1" fmla="*/ 16921 w 29085"/>
                  <a:gd name="connsiteY1" fmla="*/ 11619 h 11626"/>
                  <a:gd name="connsiteX2" fmla="*/ 29086 w 29085"/>
                  <a:gd name="connsiteY2" fmla="*/ 0 h 1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5" h="11626">
                    <a:moveTo>
                      <a:pt x="0" y="4679"/>
                    </a:moveTo>
                    <a:cubicBezTo>
                      <a:pt x="4417" y="9263"/>
                      <a:pt x="10557" y="11782"/>
                      <a:pt x="16921" y="11619"/>
                    </a:cubicBezTo>
                    <a:cubicBezTo>
                      <a:pt x="22561" y="9846"/>
                      <a:pt x="27056" y="5552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904D8B15-EC9D-C49F-1577-713E81EA67EC}"/>
                  </a:ext>
                </a:extLst>
              </p:cNvPr>
              <p:cNvSpPr/>
              <p:nvPr/>
            </p:nvSpPr>
            <p:spPr>
              <a:xfrm>
                <a:off x="8721595" y="4123905"/>
                <a:ext cx="29085" cy="11624"/>
              </a:xfrm>
              <a:custGeom>
                <a:avLst/>
                <a:gdLst>
                  <a:gd name="connsiteX0" fmla="*/ 0 w 29085"/>
                  <a:gd name="connsiteY0" fmla="*/ 4679 h 11624"/>
                  <a:gd name="connsiteX1" fmla="*/ 16843 w 29085"/>
                  <a:gd name="connsiteY1" fmla="*/ 11619 h 11624"/>
                  <a:gd name="connsiteX2" fmla="*/ 29086 w 29085"/>
                  <a:gd name="connsiteY2" fmla="*/ 0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5" h="11624">
                    <a:moveTo>
                      <a:pt x="0" y="4679"/>
                    </a:moveTo>
                    <a:cubicBezTo>
                      <a:pt x="4399" y="9243"/>
                      <a:pt x="10506" y="11760"/>
                      <a:pt x="16843" y="11619"/>
                    </a:cubicBezTo>
                    <a:cubicBezTo>
                      <a:pt x="22494" y="9835"/>
                      <a:pt x="27009" y="5550"/>
                      <a:pt x="29086" y="0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6" name="图形 438">
              <a:extLst>
                <a:ext uri="{FF2B5EF4-FFF2-40B4-BE49-F238E27FC236}">
                  <a16:creationId xmlns:a16="http://schemas.microsoft.com/office/drawing/2014/main" id="{42D716D4-3904-15C1-281C-89F1642DED62}"/>
                </a:ext>
              </a:extLst>
            </p:cNvPr>
            <p:cNvGrpSpPr/>
            <p:nvPr/>
          </p:nvGrpSpPr>
          <p:grpSpPr>
            <a:xfrm>
              <a:off x="8736411" y="4846220"/>
              <a:ext cx="1158604" cy="821061"/>
              <a:chOff x="8736411" y="4846220"/>
              <a:chExt cx="1158604" cy="821061"/>
            </a:xfrm>
          </p:grpSpPr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32A74531-1DE6-3E61-A5D5-E7D3B282E85F}"/>
                  </a:ext>
                </a:extLst>
              </p:cNvPr>
              <p:cNvSpPr/>
              <p:nvPr/>
            </p:nvSpPr>
            <p:spPr>
              <a:xfrm>
                <a:off x="8736411" y="4846220"/>
                <a:ext cx="1158604" cy="821061"/>
              </a:xfrm>
              <a:custGeom>
                <a:avLst/>
                <a:gdLst>
                  <a:gd name="connsiteX0" fmla="*/ 389746 w 1158604"/>
                  <a:gd name="connsiteY0" fmla="*/ 150 h 821061"/>
                  <a:gd name="connsiteX1" fmla="*/ 480903 w 1158604"/>
                  <a:gd name="connsiteY1" fmla="*/ 393551 h 821061"/>
                  <a:gd name="connsiteX2" fmla="*/ 785643 w 1158604"/>
                  <a:gd name="connsiteY2" fmla="*/ 255763 h 821061"/>
                  <a:gd name="connsiteX3" fmla="*/ 979965 w 1158604"/>
                  <a:gd name="connsiteY3" fmla="*/ 167648 h 821061"/>
                  <a:gd name="connsiteX4" fmla="*/ 1044142 w 1158604"/>
                  <a:gd name="connsiteY4" fmla="*/ 138562 h 821061"/>
                  <a:gd name="connsiteX5" fmla="*/ 1067535 w 1158604"/>
                  <a:gd name="connsiteY5" fmla="*/ 147217 h 821061"/>
                  <a:gd name="connsiteX6" fmla="*/ 1158614 w 1158604"/>
                  <a:gd name="connsiteY6" fmla="*/ 342163 h 821061"/>
                  <a:gd name="connsiteX7" fmla="*/ 928266 w 1158604"/>
                  <a:gd name="connsiteY7" fmla="*/ 513716 h 821061"/>
                  <a:gd name="connsiteX8" fmla="*/ 489793 w 1158604"/>
                  <a:gd name="connsiteY8" fmla="*/ 799117 h 821061"/>
                  <a:gd name="connsiteX9" fmla="*/ 178425 w 1158604"/>
                  <a:gd name="connsiteY9" fmla="*/ 664682 h 821061"/>
                  <a:gd name="connsiteX10" fmla="*/ 10 w 1158604"/>
                  <a:gd name="connsiteY10" fmla="*/ 8265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604" h="821061">
                    <a:moveTo>
                      <a:pt x="389746" y="150"/>
                    </a:moveTo>
                    <a:lnTo>
                      <a:pt x="480903" y="393551"/>
                    </a:lnTo>
                    <a:lnTo>
                      <a:pt x="785643" y="255763"/>
                    </a:lnTo>
                    <a:lnTo>
                      <a:pt x="979965" y="167648"/>
                    </a:lnTo>
                    <a:lnTo>
                      <a:pt x="1044142" y="138562"/>
                    </a:lnTo>
                    <a:cubicBezTo>
                      <a:pt x="1052992" y="134575"/>
                      <a:pt x="1063410" y="138428"/>
                      <a:pt x="1067535" y="147217"/>
                    </a:cubicBezTo>
                    <a:lnTo>
                      <a:pt x="1158614" y="342163"/>
                    </a:lnTo>
                    <a:cubicBezTo>
                      <a:pt x="1158614" y="342163"/>
                      <a:pt x="1056462" y="420844"/>
                      <a:pt x="928266" y="513716"/>
                    </a:cubicBezTo>
                    <a:cubicBezTo>
                      <a:pt x="776130" y="624367"/>
                      <a:pt x="587422" y="755449"/>
                      <a:pt x="489793" y="799117"/>
                    </a:cubicBezTo>
                    <a:cubicBezTo>
                      <a:pt x="336487" y="867894"/>
                      <a:pt x="232464" y="762935"/>
                      <a:pt x="178425" y="664682"/>
                    </a:cubicBezTo>
                    <a:cubicBezTo>
                      <a:pt x="128674" y="574695"/>
                      <a:pt x="18413" y="153690"/>
                      <a:pt x="10" y="82651"/>
                    </a:cubicBez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E30A95D1-162E-61D2-B3B7-C6DFECB92BB1}"/>
                  </a:ext>
                </a:extLst>
              </p:cNvPr>
              <p:cNvSpPr/>
              <p:nvPr/>
            </p:nvSpPr>
            <p:spPr>
              <a:xfrm>
                <a:off x="9081700" y="5551768"/>
                <a:ext cx="67061" cy="38100"/>
              </a:xfrm>
              <a:custGeom>
                <a:avLst/>
                <a:gdLst>
                  <a:gd name="connsiteX0" fmla="*/ 12876 w 67061"/>
                  <a:gd name="connsiteY0" fmla="*/ 150 h 38100"/>
                  <a:gd name="connsiteX1" fmla="*/ 10 w 67061"/>
                  <a:gd name="connsiteY1" fmla="*/ 15746 h 38100"/>
                  <a:gd name="connsiteX2" fmla="*/ 40091 w 67061"/>
                  <a:gd name="connsiteY2" fmla="*/ 38204 h 38100"/>
                  <a:gd name="connsiteX3" fmla="*/ 67071 w 67061"/>
                  <a:gd name="connsiteY3" fmla="*/ 3329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61" h="38100">
                    <a:moveTo>
                      <a:pt x="12876" y="150"/>
                    </a:moveTo>
                    <a:cubicBezTo>
                      <a:pt x="6006" y="2529"/>
                      <a:pt x="1040" y="8548"/>
                      <a:pt x="10" y="15746"/>
                    </a:cubicBezTo>
                    <a:cubicBezTo>
                      <a:pt x="10" y="27676"/>
                      <a:pt x="17711" y="37814"/>
                      <a:pt x="40091" y="38204"/>
                    </a:cubicBezTo>
                    <a:cubicBezTo>
                      <a:pt x="49335" y="38559"/>
                      <a:pt x="58545" y="36883"/>
                      <a:pt x="67071" y="33291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5C9735C0-C337-D020-6794-5053403933FB}"/>
                  </a:ext>
                </a:extLst>
              </p:cNvPr>
              <p:cNvSpPr/>
              <p:nvPr/>
            </p:nvSpPr>
            <p:spPr>
              <a:xfrm>
                <a:off x="9094566" y="5239621"/>
                <a:ext cx="122738" cy="90299"/>
              </a:xfrm>
              <a:custGeom>
                <a:avLst/>
                <a:gdLst>
                  <a:gd name="connsiteX0" fmla="*/ 122748 w 122738"/>
                  <a:gd name="connsiteY0" fmla="*/ 150 h 90299"/>
                  <a:gd name="connsiteX1" fmla="*/ 10 w 122738"/>
                  <a:gd name="connsiteY1" fmla="*/ 90449 h 9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38" h="90299">
                    <a:moveTo>
                      <a:pt x="122748" y="150"/>
                    </a:moveTo>
                    <a:cubicBezTo>
                      <a:pt x="122748" y="150"/>
                      <a:pt x="33619" y="54267"/>
                      <a:pt x="10" y="90449"/>
                    </a:cubicBezTo>
                  </a:path>
                </a:pathLst>
              </a:custGeom>
              <a:noFill/>
              <a:ln w="11693" cap="rnd">
                <a:solidFill>
                  <a:srgbClr val="0D052C"/>
                </a:solidFill>
                <a:prstDash val="solid"/>
                <a:round/>
              </a:ln>
            </p:spPr>
            <p:txBody>
              <a:bodyPr rtlCol="0" anchor="ctr">
                <a:noAutofit/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1" name="图形 66">
            <a:extLst>
              <a:ext uri="{FF2B5EF4-FFF2-40B4-BE49-F238E27FC236}">
                <a16:creationId xmlns:a16="http://schemas.microsoft.com/office/drawing/2014/main" id="{D7DB9082-3768-F592-2890-BE2FC056BF04}"/>
              </a:ext>
            </a:extLst>
          </p:cNvPr>
          <p:cNvGrpSpPr>
            <a:grpSpLocks/>
          </p:cNvGrpSpPr>
          <p:nvPr/>
        </p:nvGrpSpPr>
        <p:grpSpPr>
          <a:xfrm>
            <a:off x="10160055" y="2076080"/>
            <a:ext cx="685210" cy="737499"/>
            <a:chOff x="10285229" y="1342226"/>
            <a:chExt cx="1042323" cy="1129587"/>
          </a:xfrm>
        </p:grpSpPr>
        <p:sp>
          <p:nvSpPr>
            <p:cNvPr id="462" name="任意多边形: 形状 461">
              <a:extLst>
                <a:ext uri="{FF2B5EF4-FFF2-40B4-BE49-F238E27FC236}">
                  <a16:creationId xmlns:a16="http://schemas.microsoft.com/office/drawing/2014/main" id="{FE037235-5FB9-18B8-5441-BE347DF3A2BF}"/>
                </a:ext>
              </a:extLst>
            </p:cNvPr>
            <p:cNvSpPr/>
            <p:nvPr/>
          </p:nvSpPr>
          <p:spPr>
            <a:xfrm>
              <a:off x="10340969" y="1482669"/>
              <a:ext cx="942974" cy="943763"/>
            </a:xfrm>
            <a:custGeom>
              <a:avLst/>
              <a:gdLst>
                <a:gd name="connsiteX0" fmla="*/ 471583 w 942974"/>
                <a:gd name="connsiteY0" fmla="*/ 41 h 943763"/>
                <a:gd name="connsiteX1" fmla="*/ 95 w 942974"/>
                <a:gd name="connsiteY1" fmla="*/ 471921 h 943763"/>
                <a:gd name="connsiteX2" fmla="*/ 471583 w 942974"/>
                <a:gd name="connsiteY2" fmla="*/ 943805 h 943763"/>
                <a:gd name="connsiteX3" fmla="*/ 943070 w 942974"/>
                <a:gd name="connsiteY3" fmla="*/ 471921 h 943763"/>
                <a:gd name="connsiteX4" fmla="*/ 471583 w 942974"/>
                <a:gd name="connsiteY4" fmla="*/ 41 h 943763"/>
                <a:gd name="connsiteX5" fmla="*/ 471583 w 942974"/>
                <a:gd name="connsiteY5" fmla="*/ 762600 h 943763"/>
                <a:gd name="connsiteX6" fmla="*/ 181356 w 942974"/>
                <a:gd name="connsiteY6" fmla="*/ 472131 h 943763"/>
                <a:gd name="connsiteX7" fmla="*/ 471583 w 942974"/>
                <a:gd name="connsiteY7" fmla="*/ 181662 h 943763"/>
                <a:gd name="connsiteX8" fmla="*/ 761809 w 942974"/>
                <a:gd name="connsiteY8" fmla="*/ 472131 h 943763"/>
                <a:gd name="connsiteX9" fmla="*/ 471583 w 942974"/>
                <a:gd name="connsiteY9" fmla="*/ 762600 h 94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974" h="943763">
                  <a:moveTo>
                    <a:pt x="471583" y="41"/>
                  </a:moveTo>
                  <a:cubicBezTo>
                    <a:pt x="211187" y="41"/>
                    <a:pt x="95" y="211308"/>
                    <a:pt x="95" y="471921"/>
                  </a:cubicBezTo>
                  <a:cubicBezTo>
                    <a:pt x="95" y="732534"/>
                    <a:pt x="211187" y="943805"/>
                    <a:pt x="471583" y="943805"/>
                  </a:cubicBezTo>
                  <a:cubicBezTo>
                    <a:pt x="731978" y="943805"/>
                    <a:pt x="943070" y="732534"/>
                    <a:pt x="943070" y="471921"/>
                  </a:cubicBezTo>
                  <a:cubicBezTo>
                    <a:pt x="943070" y="211308"/>
                    <a:pt x="731978" y="41"/>
                    <a:pt x="471583" y="41"/>
                  </a:cubicBezTo>
                  <a:moveTo>
                    <a:pt x="471583" y="762600"/>
                  </a:moveTo>
                  <a:cubicBezTo>
                    <a:pt x="311295" y="762600"/>
                    <a:pt x="181356" y="632552"/>
                    <a:pt x="181356" y="472131"/>
                  </a:cubicBezTo>
                  <a:cubicBezTo>
                    <a:pt x="181356" y="311710"/>
                    <a:pt x="311295" y="181662"/>
                    <a:pt x="471583" y="181662"/>
                  </a:cubicBezTo>
                  <a:cubicBezTo>
                    <a:pt x="631870" y="181662"/>
                    <a:pt x="761809" y="311710"/>
                    <a:pt x="761809" y="472131"/>
                  </a:cubicBezTo>
                  <a:cubicBezTo>
                    <a:pt x="761809" y="632552"/>
                    <a:pt x="631870" y="762600"/>
                    <a:pt x="471583" y="762600"/>
                  </a:cubicBezTo>
                </a:path>
              </a:pathLst>
            </a:custGeom>
            <a:solidFill>
              <a:srgbClr val="2D969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F89015E0-E624-3EEA-0D82-4236C5E36B53}"/>
                </a:ext>
              </a:extLst>
            </p:cNvPr>
            <p:cNvSpPr/>
            <p:nvPr/>
          </p:nvSpPr>
          <p:spPr>
            <a:xfrm>
              <a:off x="10510716" y="1653821"/>
              <a:ext cx="601419" cy="601923"/>
            </a:xfrm>
            <a:custGeom>
              <a:avLst/>
              <a:gdLst>
                <a:gd name="connsiteX0" fmla="*/ 129062 w 601419"/>
                <a:gd name="connsiteY0" fmla="*/ 548035 h 601923"/>
                <a:gd name="connsiteX1" fmla="*/ 532675 w 601419"/>
                <a:gd name="connsiteY1" fmla="*/ 492627 h 601923"/>
                <a:gd name="connsiteX2" fmla="*/ 510705 w 601419"/>
                <a:gd name="connsiteY2" fmla="*/ 85488 h 601923"/>
                <a:gd name="connsiteX3" fmla="*/ 103477 w 601419"/>
                <a:gd name="connsiteY3" fmla="*/ 73907 h 601923"/>
                <a:gd name="connsiteX4" fmla="*/ 58443 w 601419"/>
                <a:gd name="connsiteY4" fmla="*/ 479139 h 601923"/>
                <a:gd name="connsiteX5" fmla="*/ 73112 w 601419"/>
                <a:gd name="connsiteY5" fmla="*/ 481342 h 601923"/>
                <a:gd name="connsiteX6" fmla="*/ 75312 w 601419"/>
                <a:gd name="connsiteY6" fmla="*/ 466662 h 601923"/>
                <a:gd name="connsiteX7" fmla="*/ 117144 w 601419"/>
                <a:gd name="connsiteY7" fmla="*/ 89806 h 601923"/>
                <a:gd name="connsiteX8" fmla="*/ 495849 w 601419"/>
                <a:gd name="connsiteY8" fmla="*/ 100522 h 601923"/>
                <a:gd name="connsiteX9" fmla="*/ 516339 w 601419"/>
                <a:gd name="connsiteY9" fmla="*/ 479140 h 601923"/>
                <a:gd name="connsiteX10" fmla="*/ 141006 w 601419"/>
                <a:gd name="connsiteY10" fmla="*/ 530733 h 601923"/>
                <a:gd name="connsiteX11" fmla="*/ 126877 w 601419"/>
                <a:gd name="connsiteY11" fmla="*/ 533657 h 601923"/>
                <a:gd name="connsiteX12" fmla="*/ 129062 w 601419"/>
                <a:gd name="connsiteY12" fmla="*/ 547930 h 6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419" h="601923">
                  <a:moveTo>
                    <a:pt x="129062" y="548035"/>
                  </a:moveTo>
                  <a:cubicBezTo>
                    <a:pt x="257510" y="637484"/>
                    <a:pt x="433035" y="613389"/>
                    <a:pt x="532675" y="492627"/>
                  </a:cubicBezTo>
                  <a:cubicBezTo>
                    <a:pt x="632314" y="371866"/>
                    <a:pt x="622759" y="194808"/>
                    <a:pt x="510705" y="85488"/>
                  </a:cubicBezTo>
                  <a:cubicBezTo>
                    <a:pt x="398651" y="-23830"/>
                    <a:pt x="221554" y="-28867"/>
                    <a:pt x="103477" y="73907"/>
                  </a:cubicBezTo>
                  <a:cubicBezTo>
                    <a:pt x="-14598" y="176681"/>
                    <a:pt x="-34184" y="352910"/>
                    <a:pt x="58443" y="479139"/>
                  </a:cubicBezTo>
                  <a:cubicBezTo>
                    <a:pt x="61886" y="483802"/>
                    <a:pt x="68454" y="484788"/>
                    <a:pt x="73112" y="481342"/>
                  </a:cubicBezTo>
                  <a:cubicBezTo>
                    <a:pt x="77769" y="477896"/>
                    <a:pt x="78755" y="471323"/>
                    <a:pt x="75312" y="466662"/>
                  </a:cubicBezTo>
                  <a:cubicBezTo>
                    <a:pt x="-10841" y="349284"/>
                    <a:pt x="7351" y="185397"/>
                    <a:pt x="117144" y="89806"/>
                  </a:cubicBezTo>
                  <a:cubicBezTo>
                    <a:pt x="226936" y="-5784"/>
                    <a:pt x="391629" y="-1123"/>
                    <a:pt x="495849" y="100522"/>
                  </a:cubicBezTo>
                  <a:cubicBezTo>
                    <a:pt x="600070" y="202168"/>
                    <a:pt x="608981" y="366823"/>
                    <a:pt x="516339" y="479140"/>
                  </a:cubicBezTo>
                  <a:cubicBezTo>
                    <a:pt x="423698" y="591458"/>
                    <a:pt x="260472" y="613894"/>
                    <a:pt x="141006" y="530733"/>
                  </a:cubicBezTo>
                  <a:cubicBezTo>
                    <a:pt x="136269" y="527790"/>
                    <a:pt x="130060" y="529075"/>
                    <a:pt x="126877" y="533657"/>
                  </a:cubicBezTo>
                  <a:cubicBezTo>
                    <a:pt x="123695" y="538238"/>
                    <a:pt x="124655" y="544511"/>
                    <a:pt x="129062" y="547930"/>
                  </a:cubicBez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41FF7184-278A-6741-A934-E2B0CA9A7088}"/>
                </a:ext>
              </a:extLst>
            </p:cNvPr>
            <p:cNvSpPr/>
            <p:nvPr/>
          </p:nvSpPr>
          <p:spPr>
            <a:xfrm>
              <a:off x="10329548" y="1472286"/>
              <a:ext cx="963929" cy="964737"/>
            </a:xfrm>
            <a:custGeom>
              <a:avLst/>
              <a:gdLst>
                <a:gd name="connsiteX0" fmla="*/ 953548 w 963929"/>
                <a:gd name="connsiteY0" fmla="*/ 482408 h 964737"/>
                <a:gd name="connsiteX1" fmla="*/ 964025 w 963929"/>
                <a:gd name="connsiteY1" fmla="*/ 482408 h 964737"/>
                <a:gd name="connsiteX2" fmla="*/ 482060 w 963929"/>
                <a:gd name="connsiteY2" fmla="*/ 41 h 964737"/>
                <a:gd name="connsiteX3" fmla="*/ 95 w 963929"/>
                <a:gd name="connsiteY3" fmla="*/ 482408 h 964737"/>
                <a:gd name="connsiteX4" fmla="*/ 482060 w 963929"/>
                <a:gd name="connsiteY4" fmla="*/ 964779 h 964737"/>
                <a:gd name="connsiteX5" fmla="*/ 964025 w 963929"/>
                <a:gd name="connsiteY5" fmla="*/ 482408 h 964737"/>
                <a:gd name="connsiteX6" fmla="*/ 943070 w 963929"/>
                <a:gd name="connsiteY6" fmla="*/ 482408 h 964737"/>
                <a:gd name="connsiteX7" fmla="*/ 571973 w 963929"/>
                <a:gd name="connsiteY7" fmla="*/ 934899 h 964737"/>
                <a:gd name="connsiteX8" fmla="*/ 56141 w 963929"/>
                <a:gd name="connsiteY8" fmla="*/ 658924 h 964737"/>
                <a:gd name="connsiteX9" fmla="*/ 225921 w 963929"/>
                <a:gd name="connsiteY9" fmla="*/ 98734 h 964737"/>
                <a:gd name="connsiteX10" fmla="*/ 808015 w 963929"/>
                <a:gd name="connsiteY10" fmla="*/ 156077 h 964737"/>
                <a:gd name="connsiteX11" fmla="*/ 943070 w 963929"/>
                <a:gd name="connsiteY11" fmla="*/ 482408 h 964737"/>
                <a:gd name="connsiteX12" fmla="*/ 953548 w 963929"/>
                <a:gd name="connsiteY12" fmla="*/ 482408 h 96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929" h="964737">
                  <a:moveTo>
                    <a:pt x="953548" y="482408"/>
                  </a:moveTo>
                  <a:lnTo>
                    <a:pt x="964025" y="482408"/>
                  </a:lnTo>
                  <a:cubicBezTo>
                    <a:pt x="964025" y="216004"/>
                    <a:pt x="748242" y="41"/>
                    <a:pt x="482060" y="41"/>
                  </a:cubicBezTo>
                  <a:cubicBezTo>
                    <a:pt x="215878" y="41"/>
                    <a:pt x="95" y="216004"/>
                    <a:pt x="95" y="482408"/>
                  </a:cubicBezTo>
                  <a:cubicBezTo>
                    <a:pt x="95" y="748813"/>
                    <a:pt x="215878" y="964779"/>
                    <a:pt x="482060" y="964779"/>
                  </a:cubicBezTo>
                  <a:cubicBezTo>
                    <a:pt x="748242" y="964779"/>
                    <a:pt x="964025" y="748813"/>
                    <a:pt x="964025" y="482408"/>
                  </a:cubicBezTo>
                  <a:lnTo>
                    <a:pt x="943070" y="482408"/>
                  </a:lnTo>
                  <a:cubicBezTo>
                    <a:pt x="943051" y="702519"/>
                    <a:pt x="787677" y="891970"/>
                    <a:pt x="571973" y="934899"/>
                  </a:cubicBezTo>
                  <a:cubicBezTo>
                    <a:pt x="356269" y="977828"/>
                    <a:pt x="140302" y="862280"/>
                    <a:pt x="56141" y="658924"/>
                  </a:cubicBezTo>
                  <a:cubicBezTo>
                    <a:pt x="-28020" y="455567"/>
                    <a:pt x="43063" y="221029"/>
                    <a:pt x="225921" y="98734"/>
                  </a:cubicBezTo>
                  <a:cubicBezTo>
                    <a:pt x="408780" y="-23560"/>
                    <a:pt x="652489" y="448"/>
                    <a:pt x="808015" y="156077"/>
                  </a:cubicBezTo>
                  <a:cubicBezTo>
                    <a:pt x="894628" y="242534"/>
                    <a:pt x="943232" y="359978"/>
                    <a:pt x="943070" y="482408"/>
                  </a:cubicBezTo>
                  <a:lnTo>
                    <a:pt x="953548" y="482408"/>
                  </a:lnTo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:a16="http://schemas.microsoft.com/office/drawing/2014/main" id="{534946B6-FCEA-A812-91DC-8ED2EF83BB0D}"/>
                </a:ext>
              </a:extLst>
            </p:cNvPr>
            <p:cNvSpPr/>
            <p:nvPr/>
          </p:nvSpPr>
          <p:spPr>
            <a:xfrm>
              <a:off x="10295706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3 w 272415"/>
                <a:gd name="connsiteY1" fmla="*/ 272683 h 272641"/>
                <a:gd name="connsiteX2" fmla="*/ 95 w 272415"/>
                <a:gd name="connsiteY2" fmla="*/ 136362 h 272641"/>
                <a:gd name="connsiteX3" fmla="*/ 136303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4C95E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:a16="http://schemas.microsoft.com/office/drawing/2014/main" id="{BC851A02-B24A-8BB9-7D37-BBB749331039}"/>
                </a:ext>
              </a:extLst>
            </p:cNvPr>
            <p:cNvSpPr/>
            <p:nvPr/>
          </p:nvSpPr>
          <p:spPr>
            <a:xfrm>
              <a:off x="10680230" y="2188708"/>
              <a:ext cx="272414" cy="272641"/>
            </a:xfrm>
            <a:custGeom>
              <a:avLst/>
              <a:gdLst>
                <a:gd name="connsiteX0" fmla="*/ 272510 w 272414"/>
                <a:gd name="connsiteY0" fmla="*/ 136362 h 272641"/>
                <a:gd name="connsiteX1" fmla="*/ 136303 w 272414"/>
                <a:gd name="connsiteY1" fmla="*/ 272683 h 272641"/>
                <a:gd name="connsiteX2" fmla="*/ 95 w 272414"/>
                <a:gd name="connsiteY2" fmla="*/ 136362 h 272641"/>
                <a:gd name="connsiteX3" fmla="*/ 136303 w 272414"/>
                <a:gd name="connsiteY3" fmla="*/ 41 h 272641"/>
                <a:gd name="connsiteX4" fmla="*/ 272510 w 272414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4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3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3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FB8D5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:a16="http://schemas.microsoft.com/office/drawing/2014/main" id="{8367D015-EF17-F6CB-A436-877D1DF94DD8}"/>
                </a:ext>
              </a:extLst>
            </p:cNvPr>
            <p:cNvSpPr/>
            <p:nvPr/>
          </p:nvSpPr>
          <p:spPr>
            <a:xfrm>
              <a:off x="11044533" y="1807218"/>
              <a:ext cx="272415" cy="272641"/>
            </a:xfrm>
            <a:custGeom>
              <a:avLst/>
              <a:gdLst>
                <a:gd name="connsiteX0" fmla="*/ 272510 w 272415"/>
                <a:gd name="connsiteY0" fmla="*/ 136362 h 272641"/>
                <a:gd name="connsiteX1" fmla="*/ 136302 w 272415"/>
                <a:gd name="connsiteY1" fmla="*/ 272683 h 272641"/>
                <a:gd name="connsiteX2" fmla="*/ 95 w 272415"/>
                <a:gd name="connsiteY2" fmla="*/ 136362 h 272641"/>
                <a:gd name="connsiteX3" fmla="*/ 136302 w 272415"/>
                <a:gd name="connsiteY3" fmla="*/ 41 h 272641"/>
                <a:gd name="connsiteX4" fmla="*/ 272510 w 272415"/>
                <a:gd name="connsiteY4" fmla="*/ 136362 h 2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15" h="272641">
                  <a:moveTo>
                    <a:pt x="272510" y="136362"/>
                  </a:moveTo>
                  <a:cubicBezTo>
                    <a:pt x="272510" y="211650"/>
                    <a:pt x="211528" y="272683"/>
                    <a:pt x="136302" y="272683"/>
                  </a:cubicBezTo>
                  <a:cubicBezTo>
                    <a:pt x="61077" y="272683"/>
                    <a:pt x="95" y="211650"/>
                    <a:pt x="95" y="136362"/>
                  </a:cubicBezTo>
                  <a:cubicBezTo>
                    <a:pt x="95" y="61074"/>
                    <a:pt x="61077" y="41"/>
                    <a:pt x="136302" y="41"/>
                  </a:cubicBezTo>
                  <a:cubicBezTo>
                    <a:pt x="211528" y="41"/>
                    <a:pt x="272510" y="61074"/>
                    <a:pt x="272510" y="136362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任意多边形: 形状 467">
              <a:extLst>
                <a:ext uri="{FF2B5EF4-FFF2-40B4-BE49-F238E27FC236}">
                  <a16:creationId xmlns:a16="http://schemas.microsoft.com/office/drawing/2014/main" id="{A669642C-8D50-751D-E332-0299B101F9AD}"/>
                </a:ext>
              </a:extLst>
            </p:cNvPr>
            <p:cNvSpPr/>
            <p:nvPr/>
          </p:nvSpPr>
          <p:spPr>
            <a:xfrm>
              <a:off x="10716273" y="1492630"/>
              <a:ext cx="38033" cy="54633"/>
            </a:xfrm>
            <a:custGeom>
              <a:avLst/>
              <a:gdLst>
                <a:gd name="connsiteX0" fmla="*/ 27432 w 38033"/>
                <a:gd name="connsiteY0" fmla="*/ 41 h 54633"/>
                <a:gd name="connsiteX1" fmla="*/ 38128 w 38033"/>
                <a:gd name="connsiteY1" fmla="*/ 41 h 54633"/>
                <a:gd name="connsiteX2" fmla="*/ 38128 w 38033"/>
                <a:gd name="connsiteY2" fmla="*/ 54674 h 54633"/>
                <a:gd name="connsiteX3" fmla="*/ 27432 w 38033"/>
                <a:gd name="connsiteY3" fmla="*/ 54674 h 54633"/>
                <a:gd name="connsiteX4" fmla="*/ 10791 w 38033"/>
                <a:gd name="connsiteY4" fmla="*/ 54674 h 54633"/>
                <a:gd name="connsiteX5" fmla="*/ 95 w 38033"/>
                <a:gd name="connsiteY5" fmla="*/ 54674 h 54633"/>
                <a:gd name="connsiteX6" fmla="*/ 95 w 38033"/>
                <a:gd name="connsiteY6" fmla="*/ 41 h 54633"/>
                <a:gd name="connsiteX7" fmla="*/ 10791 w 38033"/>
                <a:gd name="connsiteY7" fmla="*/ 41 h 5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3" h="54633">
                  <a:moveTo>
                    <a:pt x="27432" y="41"/>
                  </a:moveTo>
                  <a:cubicBezTo>
                    <a:pt x="33340" y="41"/>
                    <a:pt x="38128" y="41"/>
                    <a:pt x="38128" y="41"/>
                  </a:cubicBezTo>
                  <a:lnTo>
                    <a:pt x="38128" y="54674"/>
                  </a:lnTo>
                  <a:cubicBezTo>
                    <a:pt x="38128" y="54674"/>
                    <a:pt x="33340" y="54674"/>
                    <a:pt x="27432" y="54674"/>
                  </a:cubicBezTo>
                  <a:lnTo>
                    <a:pt x="10791" y="54674"/>
                  </a:lnTo>
                  <a:cubicBezTo>
                    <a:pt x="4884" y="54674"/>
                    <a:pt x="95" y="54674"/>
                    <a:pt x="95" y="54674"/>
                  </a:cubicBezTo>
                  <a:lnTo>
                    <a:pt x="95" y="41"/>
                  </a:lnTo>
                  <a:cubicBezTo>
                    <a:pt x="95" y="41"/>
                    <a:pt x="4884" y="41"/>
                    <a:pt x="10791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:a16="http://schemas.microsoft.com/office/drawing/2014/main" id="{988A1A41-1191-27B4-C8F8-A2DCCED9BB1E}"/>
                </a:ext>
              </a:extLst>
            </p:cNvPr>
            <p:cNvSpPr/>
            <p:nvPr/>
          </p:nvSpPr>
          <p:spPr>
            <a:xfrm>
              <a:off x="10750803" y="1466405"/>
              <a:ext cx="78394" cy="151010"/>
            </a:xfrm>
            <a:custGeom>
              <a:avLst/>
              <a:gdLst>
                <a:gd name="connsiteX0" fmla="*/ 30211 w 78394"/>
                <a:gd name="connsiteY0" fmla="*/ 86247 h 151010"/>
                <a:gd name="connsiteX1" fmla="*/ 43937 w 78394"/>
                <a:gd name="connsiteY1" fmla="*/ 133854 h 151010"/>
                <a:gd name="connsiteX2" fmla="*/ 20677 w 78394"/>
                <a:gd name="connsiteY2" fmla="*/ 127144 h 151010"/>
                <a:gd name="connsiteX3" fmla="*/ 8942 w 78394"/>
                <a:gd name="connsiteY3" fmla="*/ 151052 h 151010"/>
                <a:gd name="connsiteX4" fmla="*/ 3284 w 78394"/>
                <a:gd name="connsiteY4" fmla="*/ 75132 h 151010"/>
                <a:gd name="connsiteX5" fmla="*/ 76627 w 78394"/>
                <a:gd name="connsiteY5" fmla="*/ 77858 h 151010"/>
                <a:gd name="connsiteX6" fmla="*/ 76627 w 78394"/>
                <a:gd name="connsiteY6" fmla="*/ 19554 h 151010"/>
                <a:gd name="connsiteX7" fmla="*/ 77675 w 78394"/>
                <a:gd name="connsiteY7" fmla="*/ 17352 h 151010"/>
                <a:gd name="connsiteX8" fmla="*/ 77675 w 78394"/>
                <a:gd name="connsiteY8" fmla="*/ 10326 h 151010"/>
                <a:gd name="connsiteX9" fmla="*/ 3494 w 78394"/>
                <a:gd name="connsiteY9" fmla="*/ 32243 h 151010"/>
                <a:gd name="connsiteX10" fmla="*/ 3494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30211" y="86247"/>
                  </a:moveTo>
                  <a:cubicBezTo>
                    <a:pt x="30211" y="86247"/>
                    <a:pt x="31888" y="118545"/>
                    <a:pt x="43937" y="133854"/>
                  </a:cubicBezTo>
                  <a:lnTo>
                    <a:pt x="20677" y="127144"/>
                  </a:lnTo>
                  <a:lnTo>
                    <a:pt x="8942" y="151052"/>
                  </a:lnTo>
                  <a:cubicBezTo>
                    <a:pt x="-445" y="126871"/>
                    <a:pt x="-2415" y="100439"/>
                    <a:pt x="3284" y="75132"/>
                  </a:cubicBezTo>
                  <a:cubicBezTo>
                    <a:pt x="3284" y="75132"/>
                    <a:pt x="87104" y="115294"/>
                    <a:pt x="76627" y="77858"/>
                  </a:cubicBezTo>
                  <a:cubicBezTo>
                    <a:pt x="70759" y="55837"/>
                    <a:pt x="68873" y="36962"/>
                    <a:pt x="76627" y="19554"/>
                  </a:cubicBezTo>
                  <a:lnTo>
                    <a:pt x="77675" y="17352"/>
                  </a:lnTo>
                  <a:cubicBezTo>
                    <a:pt x="78761" y="15137"/>
                    <a:pt x="78761" y="12542"/>
                    <a:pt x="77675" y="10326"/>
                  </a:cubicBezTo>
                  <a:cubicBezTo>
                    <a:pt x="73274" y="1308"/>
                    <a:pt x="56720" y="-15260"/>
                    <a:pt x="3494" y="32243"/>
                  </a:cubicBezTo>
                  <a:lnTo>
                    <a:pt x="3494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:a16="http://schemas.microsoft.com/office/drawing/2014/main" id="{174BE299-32B4-C027-6CAB-933DA417A59A}"/>
                </a:ext>
              </a:extLst>
            </p:cNvPr>
            <p:cNvSpPr/>
            <p:nvPr/>
          </p:nvSpPr>
          <p:spPr>
            <a:xfrm>
              <a:off x="10753992" y="1465042"/>
              <a:ext cx="75100" cy="39377"/>
            </a:xfrm>
            <a:custGeom>
              <a:avLst/>
              <a:gdLst>
                <a:gd name="connsiteX0" fmla="*/ 95 w 75100"/>
                <a:gd name="connsiteY0" fmla="*/ 32243 h 39377"/>
                <a:gd name="connsiteX1" fmla="*/ 50073 w 75100"/>
                <a:gd name="connsiteY1" fmla="*/ 34235 h 39377"/>
                <a:gd name="connsiteX2" fmla="*/ 73333 w 75100"/>
                <a:gd name="connsiteY2" fmla="*/ 19554 h 39377"/>
                <a:gd name="connsiteX3" fmla="*/ 74380 w 75100"/>
                <a:gd name="connsiteY3" fmla="*/ 17352 h 39377"/>
                <a:gd name="connsiteX4" fmla="*/ 74380 w 75100"/>
                <a:gd name="connsiteY4" fmla="*/ 10327 h 39377"/>
                <a:gd name="connsiteX5" fmla="*/ 95 w 75100"/>
                <a:gd name="connsiteY5" fmla="*/ 32243 h 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00" h="39377">
                  <a:moveTo>
                    <a:pt x="95" y="32243"/>
                  </a:moveTo>
                  <a:cubicBezTo>
                    <a:pt x="95" y="41995"/>
                    <a:pt x="28594" y="40947"/>
                    <a:pt x="50073" y="34235"/>
                  </a:cubicBezTo>
                  <a:cubicBezTo>
                    <a:pt x="59381" y="32406"/>
                    <a:pt x="67673" y="27172"/>
                    <a:pt x="73333" y="19554"/>
                  </a:cubicBezTo>
                  <a:lnTo>
                    <a:pt x="74380" y="17352"/>
                  </a:lnTo>
                  <a:cubicBezTo>
                    <a:pt x="75467" y="15137"/>
                    <a:pt x="75467" y="12542"/>
                    <a:pt x="74380" y="10327"/>
                  </a:cubicBezTo>
                  <a:cubicBezTo>
                    <a:pt x="70294" y="1308"/>
                    <a:pt x="54264" y="-15260"/>
                    <a:pt x="95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:a16="http://schemas.microsoft.com/office/drawing/2014/main" id="{B8CF8FC3-1158-D1C0-0407-9E4FD9565466}"/>
                </a:ext>
              </a:extLst>
            </p:cNvPr>
            <p:cNvSpPr/>
            <p:nvPr/>
          </p:nvSpPr>
          <p:spPr>
            <a:xfrm>
              <a:off x="10641487" y="1466405"/>
              <a:ext cx="78394" cy="151010"/>
            </a:xfrm>
            <a:custGeom>
              <a:avLst/>
              <a:gdLst>
                <a:gd name="connsiteX0" fmla="*/ 48373 w 78394"/>
                <a:gd name="connsiteY0" fmla="*/ 86247 h 151010"/>
                <a:gd name="connsiteX1" fmla="*/ 34648 w 78394"/>
                <a:gd name="connsiteY1" fmla="*/ 133854 h 151010"/>
                <a:gd name="connsiteX2" fmla="*/ 57908 w 78394"/>
                <a:gd name="connsiteY2" fmla="*/ 127144 h 151010"/>
                <a:gd name="connsiteX3" fmla="*/ 69642 w 78394"/>
                <a:gd name="connsiteY3" fmla="*/ 151052 h 151010"/>
                <a:gd name="connsiteX4" fmla="*/ 75300 w 78394"/>
                <a:gd name="connsiteY4" fmla="*/ 75132 h 151010"/>
                <a:gd name="connsiteX5" fmla="*/ 1958 w 78394"/>
                <a:gd name="connsiteY5" fmla="*/ 77858 h 151010"/>
                <a:gd name="connsiteX6" fmla="*/ 1958 w 78394"/>
                <a:gd name="connsiteY6" fmla="*/ 19554 h 151010"/>
                <a:gd name="connsiteX7" fmla="*/ 910 w 78394"/>
                <a:gd name="connsiteY7" fmla="*/ 17352 h 151010"/>
                <a:gd name="connsiteX8" fmla="*/ 910 w 78394"/>
                <a:gd name="connsiteY8" fmla="*/ 10326 h 151010"/>
                <a:gd name="connsiteX9" fmla="*/ 75091 w 78394"/>
                <a:gd name="connsiteY9" fmla="*/ 32243 h 151010"/>
                <a:gd name="connsiteX10" fmla="*/ 75091 w 78394"/>
                <a:gd name="connsiteY10" fmla="*/ 75132 h 1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94" h="151010">
                  <a:moveTo>
                    <a:pt x="48373" y="86247"/>
                  </a:moveTo>
                  <a:cubicBezTo>
                    <a:pt x="48373" y="86247"/>
                    <a:pt x="46697" y="118545"/>
                    <a:pt x="34648" y="133854"/>
                  </a:cubicBezTo>
                  <a:lnTo>
                    <a:pt x="57908" y="127144"/>
                  </a:lnTo>
                  <a:lnTo>
                    <a:pt x="69642" y="151052"/>
                  </a:lnTo>
                  <a:cubicBezTo>
                    <a:pt x="79029" y="126871"/>
                    <a:pt x="80999" y="100439"/>
                    <a:pt x="75300" y="75132"/>
                  </a:cubicBezTo>
                  <a:cubicBezTo>
                    <a:pt x="75300" y="75132"/>
                    <a:pt x="-8520" y="115294"/>
                    <a:pt x="1958" y="77858"/>
                  </a:cubicBezTo>
                  <a:cubicBezTo>
                    <a:pt x="7825" y="55837"/>
                    <a:pt x="9711" y="36962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6"/>
                  </a:cubicBezTo>
                  <a:cubicBezTo>
                    <a:pt x="5311" y="1308"/>
                    <a:pt x="21865" y="-15260"/>
                    <a:pt x="75091" y="32243"/>
                  </a:cubicBezTo>
                  <a:lnTo>
                    <a:pt x="75091" y="75132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任意多边形: 形状 471">
              <a:extLst>
                <a:ext uri="{FF2B5EF4-FFF2-40B4-BE49-F238E27FC236}">
                  <a16:creationId xmlns:a16="http://schemas.microsoft.com/office/drawing/2014/main" id="{E8753F85-32A7-BD3F-BE16-5AFB21D6CE34}"/>
                </a:ext>
              </a:extLst>
            </p:cNvPr>
            <p:cNvSpPr/>
            <p:nvPr/>
          </p:nvSpPr>
          <p:spPr>
            <a:xfrm>
              <a:off x="10640544" y="1465042"/>
              <a:ext cx="75205" cy="39399"/>
            </a:xfrm>
            <a:custGeom>
              <a:avLst/>
              <a:gdLst>
                <a:gd name="connsiteX0" fmla="*/ 75300 w 75205"/>
                <a:gd name="connsiteY0" fmla="*/ 32243 h 39399"/>
                <a:gd name="connsiteX1" fmla="*/ 1958 w 75205"/>
                <a:gd name="connsiteY1" fmla="*/ 19554 h 39399"/>
                <a:gd name="connsiteX2" fmla="*/ 910 w 75205"/>
                <a:gd name="connsiteY2" fmla="*/ 17352 h 39399"/>
                <a:gd name="connsiteX3" fmla="*/ 910 w 75205"/>
                <a:gd name="connsiteY3" fmla="*/ 10327 h 39399"/>
                <a:gd name="connsiteX4" fmla="*/ 75300 w 75205"/>
                <a:gd name="connsiteY4" fmla="*/ 32243 h 3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05" h="39399">
                  <a:moveTo>
                    <a:pt x="75300" y="32243"/>
                  </a:moveTo>
                  <a:cubicBezTo>
                    <a:pt x="74672" y="47133"/>
                    <a:pt x="9606" y="36961"/>
                    <a:pt x="1958" y="19554"/>
                  </a:cubicBezTo>
                  <a:lnTo>
                    <a:pt x="910" y="17352"/>
                  </a:lnTo>
                  <a:cubicBezTo>
                    <a:pt x="-177" y="15137"/>
                    <a:pt x="-177" y="12542"/>
                    <a:pt x="910" y="10327"/>
                  </a:cubicBezTo>
                  <a:cubicBezTo>
                    <a:pt x="5415" y="1308"/>
                    <a:pt x="21446" y="-15260"/>
                    <a:pt x="75300" y="32243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A19F292D-D716-C6B6-2376-44F357894781}"/>
                </a:ext>
              </a:extLst>
            </p:cNvPr>
            <p:cNvSpPr/>
            <p:nvPr/>
          </p:nvSpPr>
          <p:spPr>
            <a:xfrm>
              <a:off x="10705795" y="1482563"/>
              <a:ext cx="58673" cy="75291"/>
            </a:xfrm>
            <a:custGeom>
              <a:avLst/>
              <a:gdLst>
                <a:gd name="connsiteX0" fmla="*/ 37814 w 58673"/>
                <a:gd name="connsiteY0" fmla="*/ 64846 h 75291"/>
                <a:gd name="connsiteX1" fmla="*/ 37814 w 58673"/>
                <a:gd name="connsiteY1" fmla="*/ 54360 h 75291"/>
                <a:gd name="connsiteX2" fmla="*/ 21050 w 58673"/>
                <a:gd name="connsiteY2" fmla="*/ 54360 h 75291"/>
                <a:gd name="connsiteX3" fmla="*/ 21050 w 58673"/>
                <a:gd name="connsiteY3" fmla="*/ 21014 h 75291"/>
                <a:gd name="connsiteX4" fmla="*/ 37814 w 58673"/>
                <a:gd name="connsiteY4" fmla="*/ 21014 h 75291"/>
                <a:gd name="connsiteX5" fmla="*/ 37814 w 58673"/>
                <a:gd name="connsiteY5" fmla="*/ 54360 h 75291"/>
                <a:gd name="connsiteX6" fmla="*/ 37814 w 58673"/>
                <a:gd name="connsiteY6" fmla="*/ 75332 h 75291"/>
                <a:gd name="connsiteX7" fmla="*/ 58769 w 58673"/>
                <a:gd name="connsiteY7" fmla="*/ 54360 h 75291"/>
                <a:gd name="connsiteX8" fmla="*/ 58769 w 58673"/>
                <a:gd name="connsiteY8" fmla="*/ 21014 h 75291"/>
                <a:gd name="connsiteX9" fmla="*/ 37814 w 58673"/>
                <a:gd name="connsiteY9" fmla="*/ 41 h 75291"/>
                <a:gd name="connsiteX10" fmla="*/ 21050 w 58673"/>
                <a:gd name="connsiteY10" fmla="*/ 41 h 75291"/>
                <a:gd name="connsiteX11" fmla="*/ 95 w 58673"/>
                <a:gd name="connsiteY11" fmla="*/ 21014 h 75291"/>
                <a:gd name="connsiteX12" fmla="*/ 95 w 58673"/>
                <a:gd name="connsiteY12" fmla="*/ 54360 h 75291"/>
                <a:gd name="connsiteX13" fmla="*/ 21050 w 58673"/>
                <a:gd name="connsiteY13" fmla="*/ 75332 h 75291"/>
                <a:gd name="connsiteX14" fmla="*/ 37814 w 58673"/>
                <a:gd name="connsiteY14" fmla="*/ 75332 h 75291"/>
                <a:gd name="connsiteX15" fmla="*/ 37814 w 58673"/>
                <a:gd name="connsiteY15" fmla="*/ 64846 h 7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673" h="75291">
                  <a:moveTo>
                    <a:pt x="37814" y="64846"/>
                  </a:moveTo>
                  <a:lnTo>
                    <a:pt x="37814" y="54360"/>
                  </a:lnTo>
                  <a:lnTo>
                    <a:pt x="21050" y="54360"/>
                  </a:lnTo>
                  <a:lnTo>
                    <a:pt x="21050" y="21014"/>
                  </a:lnTo>
                  <a:lnTo>
                    <a:pt x="37814" y="21014"/>
                  </a:lnTo>
                  <a:lnTo>
                    <a:pt x="37814" y="54360"/>
                  </a:lnTo>
                  <a:lnTo>
                    <a:pt x="37814" y="75332"/>
                  </a:lnTo>
                  <a:cubicBezTo>
                    <a:pt x="49387" y="75332"/>
                    <a:pt x="58769" y="65943"/>
                    <a:pt x="58769" y="54360"/>
                  </a:cubicBezTo>
                  <a:lnTo>
                    <a:pt x="58769" y="21014"/>
                  </a:lnTo>
                  <a:cubicBezTo>
                    <a:pt x="58769" y="9431"/>
                    <a:pt x="49387" y="41"/>
                    <a:pt x="37814" y="41"/>
                  </a:cubicBezTo>
                  <a:lnTo>
                    <a:pt x="21050" y="41"/>
                  </a:lnTo>
                  <a:cubicBezTo>
                    <a:pt x="9477" y="41"/>
                    <a:pt x="95" y="9431"/>
                    <a:pt x="95" y="21014"/>
                  </a:cubicBezTo>
                  <a:lnTo>
                    <a:pt x="95" y="54360"/>
                  </a:lnTo>
                  <a:cubicBezTo>
                    <a:pt x="95" y="65943"/>
                    <a:pt x="9477" y="75332"/>
                    <a:pt x="21050" y="75332"/>
                  </a:cubicBezTo>
                  <a:lnTo>
                    <a:pt x="37814" y="75332"/>
                  </a:lnTo>
                  <a:lnTo>
                    <a:pt x="37814" y="64846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11803D20-D007-10D3-1A56-E73481F24B47}"/>
                </a:ext>
              </a:extLst>
            </p:cNvPr>
            <p:cNvSpPr/>
            <p:nvPr/>
          </p:nvSpPr>
          <p:spPr>
            <a:xfrm>
              <a:off x="10631560" y="1470974"/>
              <a:ext cx="95024" cy="44108"/>
            </a:xfrm>
            <a:custGeom>
              <a:avLst/>
              <a:gdLst>
                <a:gd name="connsiteX0" fmla="*/ 81979 w 95024"/>
                <a:gd name="connsiteY0" fmla="*/ 22222 h 44108"/>
                <a:gd name="connsiteX1" fmla="*/ 70035 w 95024"/>
                <a:gd name="connsiteY1" fmla="*/ 23166 h 44108"/>
                <a:gd name="connsiteX2" fmla="*/ 40383 w 95024"/>
                <a:gd name="connsiteY2" fmla="*/ 18762 h 44108"/>
                <a:gd name="connsiteX3" fmla="*/ 19428 w 95024"/>
                <a:gd name="connsiteY3" fmla="*/ 4920 h 44108"/>
                <a:gd name="connsiteX4" fmla="*/ 4970 w 95024"/>
                <a:gd name="connsiteY4" fmla="*/ 1669 h 44108"/>
                <a:gd name="connsiteX5" fmla="*/ 1721 w 95024"/>
                <a:gd name="connsiteY5" fmla="*/ 16139 h 44108"/>
                <a:gd name="connsiteX6" fmla="*/ 34097 w 95024"/>
                <a:gd name="connsiteY6" fmla="*/ 38790 h 44108"/>
                <a:gd name="connsiteX7" fmla="*/ 70140 w 95024"/>
                <a:gd name="connsiteY7" fmla="*/ 44138 h 44108"/>
                <a:gd name="connsiteX8" fmla="*/ 86694 w 95024"/>
                <a:gd name="connsiteY8" fmla="*/ 42670 h 44108"/>
                <a:gd name="connsiteX9" fmla="*/ 94866 w 95024"/>
                <a:gd name="connsiteY9" fmla="*/ 29876 h 44108"/>
                <a:gd name="connsiteX10" fmla="*/ 82084 w 95024"/>
                <a:gd name="connsiteY10" fmla="*/ 21697 h 44108"/>
                <a:gd name="connsiteX11" fmla="*/ 81979 w 95024"/>
                <a:gd name="connsiteY11" fmla="*/ 22222 h 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024" h="44108">
                  <a:moveTo>
                    <a:pt x="81979" y="22222"/>
                  </a:moveTo>
                  <a:cubicBezTo>
                    <a:pt x="78040" y="22936"/>
                    <a:pt x="74038" y="23252"/>
                    <a:pt x="70035" y="23166"/>
                  </a:cubicBezTo>
                  <a:cubicBezTo>
                    <a:pt x="59987" y="23180"/>
                    <a:pt x="49993" y="21695"/>
                    <a:pt x="40383" y="18762"/>
                  </a:cubicBezTo>
                  <a:cubicBezTo>
                    <a:pt x="32027" y="16670"/>
                    <a:pt x="24635" y="11787"/>
                    <a:pt x="19428" y="4920"/>
                  </a:cubicBezTo>
                  <a:cubicBezTo>
                    <a:pt x="16333" y="26"/>
                    <a:pt x="9859" y="-1429"/>
                    <a:pt x="4970" y="1669"/>
                  </a:cubicBezTo>
                  <a:cubicBezTo>
                    <a:pt x="80" y="4768"/>
                    <a:pt x="-1374" y="11246"/>
                    <a:pt x="1721" y="16139"/>
                  </a:cubicBezTo>
                  <a:cubicBezTo>
                    <a:pt x="9536" y="27246"/>
                    <a:pt x="20991" y="35260"/>
                    <a:pt x="34097" y="38790"/>
                  </a:cubicBezTo>
                  <a:cubicBezTo>
                    <a:pt x="45775" y="42374"/>
                    <a:pt x="57926" y="44176"/>
                    <a:pt x="70140" y="44138"/>
                  </a:cubicBezTo>
                  <a:cubicBezTo>
                    <a:pt x="75694" y="44232"/>
                    <a:pt x="81243" y="43741"/>
                    <a:pt x="86694" y="42670"/>
                  </a:cubicBezTo>
                  <a:cubicBezTo>
                    <a:pt x="92480" y="41396"/>
                    <a:pt x="96140" y="35669"/>
                    <a:pt x="94866" y="29876"/>
                  </a:cubicBezTo>
                  <a:cubicBezTo>
                    <a:pt x="93593" y="24085"/>
                    <a:pt x="87870" y="20424"/>
                    <a:pt x="82084" y="21697"/>
                  </a:cubicBezTo>
                  <a:lnTo>
                    <a:pt x="81979" y="2222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F7AF5106-B6FA-791C-4DFF-5A0136C05ED0}"/>
                </a:ext>
              </a:extLst>
            </p:cNvPr>
            <p:cNvSpPr/>
            <p:nvPr/>
          </p:nvSpPr>
          <p:spPr>
            <a:xfrm>
              <a:off x="10631405" y="1456448"/>
              <a:ext cx="95631" cy="79548"/>
            </a:xfrm>
            <a:custGeom>
              <a:avLst/>
              <a:gdLst>
                <a:gd name="connsiteX0" fmla="*/ 26499 w 95631"/>
                <a:gd name="connsiteY0" fmla="*/ 70198 h 79548"/>
                <a:gd name="connsiteX1" fmla="*/ 27651 w 95631"/>
                <a:gd name="connsiteY1" fmla="*/ 54784 h 79548"/>
                <a:gd name="connsiteX2" fmla="*/ 21784 w 95631"/>
                <a:gd name="connsiteY2" fmla="*/ 25422 h 79548"/>
                <a:gd name="connsiteX3" fmla="*/ 20736 w 95631"/>
                <a:gd name="connsiteY3" fmla="*/ 23220 h 79548"/>
                <a:gd name="connsiteX4" fmla="*/ 18326 w 95631"/>
                <a:gd name="connsiteY4" fmla="*/ 24373 h 79548"/>
                <a:gd name="connsiteX5" fmla="*/ 21050 w 95631"/>
                <a:gd name="connsiteY5" fmla="*/ 24373 h 79548"/>
                <a:gd name="connsiteX6" fmla="*/ 21050 w 95631"/>
                <a:gd name="connsiteY6" fmla="*/ 23220 h 79548"/>
                <a:gd name="connsiteX7" fmla="*/ 18640 w 95631"/>
                <a:gd name="connsiteY7" fmla="*/ 24373 h 79548"/>
                <a:gd name="connsiteX8" fmla="*/ 20736 w 95631"/>
                <a:gd name="connsiteY8" fmla="*/ 25422 h 79548"/>
                <a:gd name="connsiteX9" fmla="*/ 20736 w 95631"/>
                <a:gd name="connsiteY9" fmla="*/ 24373 h 79548"/>
                <a:gd name="connsiteX10" fmla="*/ 18431 w 95631"/>
                <a:gd name="connsiteY10" fmla="*/ 24373 h 79548"/>
                <a:gd name="connsiteX11" fmla="*/ 20526 w 95631"/>
                <a:gd name="connsiteY11" fmla="*/ 25422 h 79548"/>
                <a:gd name="connsiteX12" fmla="*/ 22831 w 95631"/>
                <a:gd name="connsiteY12" fmla="*/ 22486 h 79548"/>
                <a:gd name="connsiteX13" fmla="*/ 28385 w 95631"/>
                <a:gd name="connsiteY13" fmla="*/ 21018 h 79548"/>
                <a:gd name="connsiteX14" fmla="*/ 45777 w 95631"/>
                <a:gd name="connsiteY14" fmla="*/ 26576 h 79548"/>
                <a:gd name="connsiteX15" fmla="*/ 78677 w 95631"/>
                <a:gd name="connsiteY15" fmla="*/ 50589 h 79548"/>
                <a:gd name="connsiteX16" fmla="*/ 93114 w 95631"/>
                <a:gd name="connsiteY16" fmla="*/ 49350 h 79548"/>
                <a:gd name="connsiteX17" fmla="*/ 92507 w 95631"/>
                <a:gd name="connsiteY17" fmla="*/ 34860 h 79548"/>
                <a:gd name="connsiteX18" fmla="*/ 55416 w 95631"/>
                <a:gd name="connsiteY18" fmla="*/ 8015 h 79548"/>
                <a:gd name="connsiteX19" fmla="*/ 28385 w 95631"/>
                <a:gd name="connsiteY19" fmla="*/ 46 h 79548"/>
                <a:gd name="connsiteX20" fmla="*/ 10573 w 95631"/>
                <a:gd name="connsiteY20" fmla="*/ 5708 h 79548"/>
                <a:gd name="connsiteX21" fmla="*/ 1981 w 95631"/>
                <a:gd name="connsiteY21" fmla="*/ 16194 h 79548"/>
                <a:gd name="connsiteX22" fmla="*/ 95 w 95631"/>
                <a:gd name="connsiteY22" fmla="*/ 24373 h 79548"/>
                <a:gd name="connsiteX23" fmla="*/ 1876 w 95631"/>
                <a:gd name="connsiteY23" fmla="*/ 32343 h 79548"/>
                <a:gd name="connsiteX24" fmla="*/ 11306 w 95631"/>
                <a:gd name="connsiteY24" fmla="*/ 27729 h 79548"/>
                <a:gd name="connsiteX25" fmla="*/ 1772 w 95631"/>
                <a:gd name="connsiteY25" fmla="*/ 32133 h 79548"/>
                <a:gd name="connsiteX26" fmla="*/ 2819 w 95631"/>
                <a:gd name="connsiteY26" fmla="*/ 34336 h 79548"/>
                <a:gd name="connsiteX27" fmla="*/ 12354 w 95631"/>
                <a:gd name="connsiteY27" fmla="*/ 29931 h 79548"/>
                <a:gd name="connsiteX28" fmla="*/ 2715 w 95631"/>
                <a:gd name="connsiteY28" fmla="*/ 34125 h 79548"/>
                <a:gd name="connsiteX29" fmla="*/ 6801 w 95631"/>
                <a:gd name="connsiteY29" fmla="*/ 55098 h 79548"/>
                <a:gd name="connsiteX30" fmla="*/ 5858 w 95631"/>
                <a:gd name="connsiteY30" fmla="*/ 67472 h 79548"/>
                <a:gd name="connsiteX31" fmla="*/ 14816 w 95631"/>
                <a:gd name="connsiteY31" fmla="*/ 79478 h 79548"/>
                <a:gd name="connsiteX32" fmla="*/ 26813 w 95631"/>
                <a:gd name="connsiteY32" fmla="*/ 70513 h 79548"/>
                <a:gd name="connsiteX33" fmla="*/ 26499 w 95631"/>
                <a:gd name="connsiteY33" fmla="*/ 70198 h 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5631" h="79548">
                  <a:moveTo>
                    <a:pt x="26499" y="70198"/>
                  </a:moveTo>
                  <a:cubicBezTo>
                    <a:pt x="27253" y="65095"/>
                    <a:pt x="27639" y="59943"/>
                    <a:pt x="27651" y="54784"/>
                  </a:cubicBezTo>
                  <a:cubicBezTo>
                    <a:pt x="27732" y="44697"/>
                    <a:pt x="25735" y="34701"/>
                    <a:pt x="21784" y="25422"/>
                  </a:cubicBezTo>
                  <a:lnTo>
                    <a:pt x="20736" y="23220"/>
                  </a:lnTo>
                  <a:lnTo>
                    <a:pt x="18326" y="24373"/>
                  </a:lnTo>
                  <a:lnTo>
                    <a:pt x="21050" y="24373"/>
                  </a:lnTo>
                  <a:lnTo>
                    <a:pt x="21050" y="23220"/>
                  </a:lnTo>
                  <a:lnTo>
                    <a:pt x="18640" y="24373"/>
                  </a:lnTo>
                  <a:lnTo>
                    <a:pt x="20736" y="25422"/>
                  </a:lnTo>
                  <a:lnTo>
                    <a:pt x="20736" y="24373"/>
                  </a:lnTo>
                  <a:lnTo>
                    <a:pt x="18431" y="24373"/>
                  </a:lnTo>
                  <a:lnTo>
                    <a:pt x="20526" y="25422"/>
                  </a:lnTo>
                  <a:cubicBezTo>
                    <a:pt x="21051" y="24274"/>
                    <a:pt x="21842" y="23268"/>
                    <a:pt x="22831" y="22486"/>
                  </a:cubicBezTo>
                  <a:cubicBezTo>
                    <a:pt x="24444" y="21340"/>
                    <a:pt x="26417" y="20819"/>
                    <a:pt x="28385" y="21018"/>
                  </a:cubicBezTo>
                  <a:cubicBezTo>
                    <a:pt x="34538" y="21478"/>
                    <a:pt x="40497" y="23382"/>
                    <a:pt x="45777" y="26576"/>
                  </a:cubicBezTo>
                  <a:cubicBezTo>
                    <a:pt x="57638" y="33276"/>
                    <a:pt x="68678" y="41334"/>
                    <a:pt x="78677" y="50589"/>
                  </a:cubicBezTo>
                  <a:cubicBezTo>
                    <a:pt x="83045" y="54111"/>
                    <a:pt x="89409" y="53564"/>
                    <a:pt x="93114" y="49350"/>
                  </a:cubicBezTo>
                  <a:cubicBezTo>
                    <a:pt x="96820" y="45136"/>
                    <a:pt x="96552" y="38749"/>
                    <a:pt x="92507" y="34860"/>
                  </a:cubicBezTo>
                  <a:cubicBezTo>
                    <a:pt x="81236" y="24489"/>
                    <a:pt x="68788" y="15479"/>
                    <a:pt x="55416" y="8015"/>
                  </a:cubicBezTo>
                  <a:cubicBezTo>
                    <a:pt x="47176" y="3223"/>
                    <a:pt x="37904" y="490"/>
                    <a:pt x="28385" y="46"/>
                  </a:cubicBezTo>
                  <a:cubicBezTo>
                    <a:pt x="21988" y="-69"/>
                    <a:pt x="15731" y="1920"/>
                    <a:pt x="10573" y="5708"/>
                  </a:cubicBezTo>
                  <a:cubicBezTo>
                    <a:pt x="6917" y="8471"/>
                    <a:pt x="3972" y="12065"/>
                    <a:pt x="1981" y="16194"/>
                  </a:cubicBezTo>
                  <a:cubicBezTo>
                    <a:pt x="740" y="18742"/>
                    <a:pt x="95" y="21539"/>
                    <a:pt x="95" y="24373"/>
                  </a:cubicBezTo>
                  <a:cubicBezTo>
                    <a:pt x="80" y="27130"/>
                    <a:pt x="689" y="29855"/>
                    <a:pt x="1876" y="32343"/>
                  </a:cubicBezTo>
                  <a:lnTo>
                    <a:pt x="11306" y="27729"/>
                  </a:lnTo>
                  <a:lnTo>
                    <a:pt x="1772" y="32133"/>
                  </a:lnTo>
                  <a:lnTo>
                    <a:pt x="2819" y="34336"/>
                  </a:lnTo>
                  <a:lnTo>
                    <a:pt x="12354" y="29931"/>
                  </a:lnTo>
                  <a:lnTo>
                    <a:pt x="2715" y="34125"/>
                  </a:lnTo>
                  <a:cubicBezTo>
                    <a:pt x="5501" y="40761"/>
                    <a:pt x="6891" y="47900"/>
                    <a:pt x="6801" y="55098"/>
                  </a:cubicBezTo>
                  <a:cubicBezTo>
                    <a:pt x="6784" y="59240"/>
                    <a:pt x="6468" y="63375"/>
                    <a:pt x="5858" y="67472"/>
                  </a:cubicBezTo>
                  <a:cubicBezTo>
                    <a:pt x="5019" y="73263"/>
                    <a:pt x="9030" y="78638"/>
                    <a:pt x="14816" y="79478"/>
                  </a:cubicBezTo>
                  <a:cubicBezTo>
                    <a:pt x="20603" y="80319"/>
                    <a:pt x="25974" y="76304"/>
                    <a:pt x="26813" y="70513"/>
                  </a:cubicBezTo>
                  <a:lnTo>
                    <a:pt x="26499" y="70198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:a16="http://schemas.microsoft.com/office/drawing/2014/main" id="{4E5C379A-D5DE-C6B9-C69D-01CBFE8E3517}"/>
                </a:ext>
              </a:extLst>
            </p:cNvPr>
            <p:cNvSpPr/>
            <p:nvPr/>
          </p:nvSpPr>
          <p:spPr>
            <a:xfrm>
              <a:off x="10632973" y="1530794"/>
              <a:ext cx="98284" cy="96863"/>
            </a:xfrm>
            <a:custGeom>
              <a:avLst/>
              <a:gdLst>
                <a:gd name="connsiteX0" fmla="*/ 46409 w 98284"/>
                <a:gd name="connsiteY0" fmla="*/ 21334 h 96863"/>
                <a:gd name="connsiteX1" fmla="*/ 43895 w 98284"/>
                <a:gd name="connsiteY1" fmla="*/ 39475 h 96863"/>
                <a:gd name="connsiteX2" fmla="*/ 34989 w 98284"/>
                <a:gd name="connsiteY2" fmla="*/ 62755 h 96863"/>
                <a:gd name="connsiteX3" fmla="*/ 34523 w 98284"/>
                <a:gd name="connsiteY3" fmla="*/ 75080 h 96863"/>
                <a:gd name="connsiteX4" fmla="*/ 46095 w 98284"/>
                <a:gd name="connsiteY4" fmla="*/ 79323 h 96863"/>
                <a:gd name="connsiteX5" fmla="*/ 60973 w 98284"/>
                <a:gd name="connsiteY5" fmla="*/ 75023 h 96863"/>
                <a:gd name="connsiteX6" fmla="*/ 68831 w 98284"/>
                <a:gd name="connsiteY6" fmla="*/ 91067 h 96863"/>
                <a:gd name="connsiteX7" fmla="*/ 78569 w 98284"/>
                <a:gd name="connsiteY7" fmla="*/ 96899 h 96863"/>
                <a:gd name="connsiteX8" fmla="*/ 87900 w 98284"/>
                <a:gd name="connsiteY8" fmla="*/ 90438 h 96863"/>
                <a:gd name="connsiteX9" fmla="*/ 98378 w 98284"/>
                <a:gd name="connsiteY9" fmla="*/ 37482 h 96863"/>
                <a:gd name="connsiteX10" fmla="*/ 94396 w 98284"/>
                <a:gd name="connsiteY10" fmla="*/ 7701 h 96863"/>
                <a:gd name="connsiteX11" fmla="*/ 88606 w 98284"/>
                <a:gd name="connsiteY11" fmla="*/ 964 h 96863"/>
                <a:gd name="connsiteX12" fmla="*/ 79728 w 98284"/>
                <a:gd name="connsiteY12" fmla="*/ 1096 h 96863"/>
                <a:gd name="connsiteX13" fmla="*/ 78156 w 98284"/>
                <a:gd name="connsiteY13" fmla="*/ 1829 h 96863"/>
                <a:gd name="connsiteX14" fmla="*/ 53953 w 98284"/>
                <a:gd name="connsiteY14" fmla="*/ 11791 h 96863"/>
                <a:gd name="connsiteX15" fmla="*/ 37503 w 98284"/>
                <a:gd name="connsiteY15" fmla="*/ 16824 h 96863"/>
                <a:gd name="connsiteX16" fmla="*/ 23987 w 98284"/>
                <a:gd name="connsiteY16" fmla="*/ 18817 h 96863"/>
                <a:gd name="connsiteX17" fmla="*/ 20635 w 98284"/>
                <a:gd name="connsiteY17" fmla="*/ 18817 h 96863"/>
                <a:gd name="connsiteX18" fmla="*/ 19692 w 98284"/>
                <a:gd name="connsiteY18" fmla="*/ 18817 h 96863"/>
                <a:gd name="connsiteX19" fmla="*/ 19692 w 98284"/>
                <a:gd name="connsiteY19" fmla="*/ 19656 h 96863"/>
                <a:gd name="connsiteX20" fmla="*/ 20320 w 98284"/>
                <a:gd name="connsiteY20" fmla="*/ 18922 h 96863"/>
                <a:gd name="connsiteX21" fmla="*/ 20320 w 98284"/>
                <a:gd name="connsiteY21" fmla="*/ 19761 h 96863"/>
                <a:gd name="connsiteX22" fmla="*/ 20949 w 98284"/>
                <a:gd name="connsiteY22" fmla="*/ 19027 h 96863"/>
                <a:gd name="connsiteX23" fmla="*/ 19377 w 98284"/>
                <a:gd name="connsiteY23" fmla="*/ 20705 h 96863"/>
                <a:gd name="connsiteX24" fmla="*/ 21473 w 98284"/>
                <a:gd name="connsiteY24" fmla="*/ 19866 h 96863"/>
                <a:gd name="connsiteX25" fmla="*/ 20844 w 98284"/>
                <a:gd name="connsiteY25" fmla="*/ 19027 h 96863"/>
                <a:gd name="connsiteX26" fmla="*/ 19273 w 98284"/>
                <a:gd name="connsiteY26" fmla="*/ 20705 h 96863"/>
                <a:gd name="connsiteX27" fmla="*/ 21368 w 98284"/>
                <a:gd name="connsiteY27" fmla="*/ 19866 h 96863"/>
                <a:gd name="connsiteX28" fmla="*/ 20739 w 98284"/>
                <a:gd name="connsiteY28" fmla="*/ 19866 h 96863"/>
                <a:gd name="connsiteX29" fmla="*/ 21368 w 98284"/>
                <a:gd name="connsiteY29" fmla="*/ 19866 h 96863"/>
                <a:gd name="connsiteX30" fmla="*/ 20739 w 98284"/>
                <a:gd name="connsiteY30" fmla="*/ 19866 h 96863"/>
                <a:gd name="connsiteX31" fmla="*/ 21473 w 98284"/>
                <a:gd name="connsiteY31" fmla="*/ 19866 h 96863"/>
                <a:gd name="connsiteX32" fmla="*/ 21473 w 98284"/>
                <a:gd name="connsiteY32" fmla="*/ 16929 h 96863"/>
                <a:gd name="connsiteX33" fmla="*/ 13995 w 98284"/>
                <a:gd name="connsiteY33" fmla="*/ 4425 h 96863"/>
                <a:gd name="connsiteX34" fmla="*/ 1251 w 98284"/>
                <a:gd name="connsiteY34" fmla="*/ 11477 h 96863"/>
                <a:gd name="connsiteX35" fmla="*/ 99 w 98284"/>
                <a:gd name="connsiteY35" fmla="*/ 19866 h 96863"/>
                <a:gd name="connsiteX36" fmla="*/ 2194 w 98284"/>
                <a:gd name="connsiteY36" fmla="*/ 29408 h 96863"/>
                <a:gd name="connsiteX37" fmla="*/ 12672 w 98284"/>
                <a:gd name="connsiteY37" fmla="*/ 38742 h 96863"/>
                <a:gd name="connsiteX38" fmla="*/ 24616 w 98284"/>
                <a:gd name="connsiteY38" fmla="*/ 40733 h 96863"/>
                <a:gd name="connsiteX39" fmla="*/ 45571 w 98284"/>
                <a:gd name="connsiteY39" fmla="*/ 37482 h 96863"/>
                <a:gd name="connsiteX40" fmla="*/ 89262 w 98284"/>
                <a:gd name="connsiteY40" fmla="*/ 21019 h 96863"/>
                <a:gd name="connsiteX41" fmla="*/ 84757 w 98284"/>
                <a:gd name="connsiteY41" fmla="*/ 11582 h 96863"/>
                <a:gd name="connsiteX42" fmla="*/ 74279 w 98284"/>
                <a:gd name="connsiteY42" fmla="*/ 14413 h 96863"/>
                <a:gd name="connsiteX43" fmla="*/ 77423 w 98284"/>
                <a:gd name="connsiteY43" fmla="*/ 38531 h 96863"/>
                <a:gd name="connsiteX44" fmla="*/ 73127 w 98284"/>
                <a:gd name="connsiteY44" fmla="*/ 69990 h 96863"/>
                <a:gd name="connsiteX45" fmla="*/ 70193 w 98284"/>
                <a:gd name="connsiteY45" fmla="*/ 79742 h 96863"/>
                <a:gd name="connsiteX46" fmla="*/ 69250 w 98284"/>
                <a:gd name="connsiteY46" fmla="*/ 82259 h 96863"/>
                <a:gd name="connsiteX47" fmla="*/ 69250 w 98284"/>
                <a:gd name="connsiteY47" fmla="*/ 82888 h 96863"/>
                <a:gd name="connsiteX48" fmla="*/ 78889 w 98284"/>
                <a:gd name="connsiteY48" fmla="*/ 86873 h 96863"/>
                <a:gd name="connsiteX49" fmla="*/ 88319 w 98284"/>
                <a:gd name="connsiteY49" fmla="*/ 82259 h 96863"/>
                <a:gd name="connsiteX50" fmla="*/ 76584 w 98284"/>
                <a:gd name="connsiteY50" fmla="*/ 58351 h 96863"/>
                <a:gd name="connsiteX51" fmla="*/ 64326 w 98284"/>
                <a:gd name="connsiteY51" fmla="*/ 52898 h 96863"/>
                <a:gd name="connsiteX52" fmla="*/ 41066 w 98284"/>
                <a:gd name="connsiteY52" fmla="*/ 59609 h 96863"/>
                <a:gd name="connsiteX53" fmla="*/ 43999 w 98284"/>
                <a:gd name="connsiteY53" fmla="*/ 70095 h 96863"/>
                <a:gd name="connsiteX54" fmla="*/ 52172 w 98284"/>
                <a:gd name="connsiteY54" fmla="*/ 76597 h 96863"/>
                <a:gd name="connsiteX55" fmla="*/ 65583 w 98284"/>
                <a:gd name="connsiteY55" fmla="*/ 42516 h 96863"/>
                <a:gd name="connsiteX56" fmla="*/ 68098 w 98284"/>
                <a:gd name="connsiteY56" fmla="*/ 23012 h 96863"/>
                <a:gd name="connsiteX57" fmla="*/ 63312 w 98284"/>
                <a:gd name="connsiteY57" fmla="*/ 13668 h 96863"/>
                <a:gd name="connsiteX58" fmla="*/ 52835 w 98284"/>
                <a:gd name="connsiteY58" fmla="*/ 13144 h 96863"/>
                <a:gd name="connsiteX59" fmla="*/ 47143 w 98284"/>
                <a:gd name="connsiteY59" fmla="*/ 21963 h 96863"/>
                <a:gd name="connsiteX60" fmla="*/ 46409 w 98284"/>
                <a:gd name="connsiteY60" fmla="*/ 21334 h 9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98284" h="96863">
                  <a:moveTo>
                    <a:pt x="46409" y="21334"/>
                  </a:moveTo>
                  <a:cubicBezTo>
                    <a:pt x="45971" y="27430"/>
                    <a:pt x="45131" y="33490"/>
                    <a:pt x="43895" y="39475"/>
                  </a:cubicBezTo>
                  <a:cubicBezTo>
                    <a:pt x="42582" y="47772"/>
                    <a:pt x="39548" y="55702"/>
                    <a:pt x="34989" y="62755"/>
                  </a:cubicBezTo>
                  <a:cubicBezTo>
                    <a:pt x="32180" y="66328"/>
                    <a:pt x="31992" y="71305"/>
                    <a:pt x="34523" y="75080"/>
                  </a:cubicBezTo>
                  <a:cubicBezTo>
                    <a:pt x="37054" y="78855"/>
                    <a:pt x="41727" y="80569"/>
                    <a:pt x="46095" y="79323"/>
                  </a:cubicBezTo>
                  <a:lnTo>
                    <a:pt x="60973" y="75023"/>
                  </a:lnTo>
                  <a:lnTo>
                    <a:pt x="68831" y="91067"/>
                  </a:lnTo>
                  <a:cubicBezTo>
                    <a:pt x="70653" y="94754"/>
                    <a:pt x="74460" y="97035"/>
                    <a:pt x="78569" y="96899"/>
                  </a:cubicBezTo>
                  <a:cubicBezTo>
                    <a:pt x="82676" y="96764"/>
                    <a:pt x="86325" y="94237"/>
                    <a:pt x="87900" y="90438"/>
                  </a:cubicBezTo>
                  <a:cubicBezTo>
                    <a:pt x="94531" y="73556"/>
                    <a:pt x="98080" y="55620"/>
                    <a:pt x="98378" y="37482"/>
                  </a:cubicBezTo>
                  <a:cubicBezTo>
                    <a:pt x="98428" y="27419"/>
                    <a:pt x="97089" y="17398"/>
                    <a:pt x="94396" y="7701"/>
                  </a:cubicBezTo>
                  <a:cubicBezTo>
                    <a:pt x="93559" y="4708"/>
                    <a:pt x="91439" y="2241"/>
                    <a:pt x="88606" y="964"/>
                  </a:cubicBezTo>
                  <a:cubicBezTo>
                    <a:pt x="85773" y="-311"/>
                    <a:pt x="82521" y="-263"/>
                    <a:pt x="79728" y="1096"/>
                  </a:cubicBezTo>
                  <a:lnTo>
                    <a:pt x="78156" y="1829"/>
                  </a:lnTo>
                  <a:cubicBezTo>
                    <a:pt x="74489" y="3508"/>
                    <a:pt x="64745" y="7912"/>
                    <a:pt x="53953" y="11791"/>
                  </a:cubicBezTo>
                  <a:cubicBezTo>
                    <a:pt x="48559" y="13747"/>
                    <a:pt x="43068" y="15427"/>
                    <a:pt x="37503" y="16824"/>
                  </a:cubicBezTo>
                  <a:cubicBezTo>
                    <a:pt x="33087" y="17992"/>
                    <a:pt x="28553" y="18661"/>
                    <a:pt x="23987" y="18817"/>
                  </a:cubicBezTo>
                  <a:cubicBezTo>
                    <a:pt x="22873" y="18933"/>
                    <a:pt x="21749" y="18933"/>
                    <a:pt x="20635" y="18817"/>
                  </a:cubicBezTo>
                  <a:lnTo>
                    <a:pt x="19692" y="18817"/>
                  </a:lnTo>
                  <a:lnTo>
                    <a:pt x="19692" y="19656"/>
                  </a:lnTo>
                  <a:lnTo>
                    <a:pt x="20320" y="18922"/>
                  </a:lnTo>
                  <a:lnTo>
                    <a:pt x="20320" y="19761"/>
                  </a:lnTo>
                  <a:lnTo>
                    <a:pt x="20949" y="19027"/>
                  </a:lnTo>
                  <a:lnTo>
                    <a:pt x="19377" y="20705"/>
                  </a:lnTo>
                  <a:lnTo>
                    <a:pt x="21473" y="19866"/>
                  </a:lnTo>
                  <a:lnTo>
                    <a:pt x="20844" y="19027"/>
                  </a:lnTo>
                  <a:lnTo>
                    <a:pt x="19273" y="20705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368" y="19866"/>
                  </a:lnTo>
                  <a:lnTo>
                    <a:pt x="20739" y="19866"/>
                  </a:lnTo>
                  <a:lnTo>
                    <a:pt x="21473" y="19866"/>
                  </a:lnTo>
                  <a:cubicBezTo>
                    <a:pt x="21350" y="18891"/>
                    <a:pt x="21350" y="17905"/>
                    <a:pt x="21473" y="16929"/>
                  </a:cubicBezTo>
                  <a:cubicBezTo>
                    <a:pt x="22754" y="11426"/>
                    <a:pt x="19447" y="5895"/>
                    <a:pt x="13995" y="4425"/>
                  </a:cubicBezTo>
                  <a:cubicBezTo>
                    <a:pt x="8542" y="2955"/>
                    <a:pt x="2907" y="6074"/>
                    <a:pt x="1251" y="11477"/>
                  </a:cubicBezTo>
                  <a:cubicBezTo>
                    <a:pt x="500" y="14210"/>
                    <a:pt x="112" y="17031"/>
                    <a:pt x="99" y="19866"/>
                  </a:cubicBezTo>
                  <a:cubicBezTo>
                    <a:pt x="37" y="23167"/>
                    <a:pt x="755" y="26437"/>
                    <a:pt x="2194" y="29408"/>
                  </a:cubicBezTo>
                  <a:cubicBezTo>
                    <a:pt x="4409" y="33713"/>
                    <a:pt x="8143" y="37039"/>
                    <a:pt x="12672" y="38742"/>
                  </a:cubicBezTo>
                  <a:cubicBezTo>
                    <a:pt x="16491" y="40156"/>
                    <a:pt x="20544" y="40832"/>
                    <a:pt x="24616" y="40733"/>
                  </a:cubicBezTo>
                  <a:cubicBezTo>
                    <a:pt x="31708" y="40517"/>
                    <a:pt x="38746" y="39425"/>
                    <a:pt x="45571" y="37482"/>
                  </a:cubicBezTo>
                  <a:cubicBezTo>
                    <a:pt x="60561" y="33203"/>
                    <a:pt x="75174" y="27696"/>
                    <a:pt x="89262" y="21019"/>
                  </a:cubicBezTo>
                  <a:lnTo>
                    <a:pt x="84757" y="11582"/>
                  </a:lnTo>
                  <a:lnTo>
                    <a:pt x="74279" y="14413"/>
                  </a:lnTo>
                  <a:cubicBezTo>
                    <a:pt x="76434" y="22269"/>
                    <a:pt x="77491" y="30385"/>
                    <a:pt x="77423" y="38531"/>
                  </a:cubicBezTo>
                  <a:cubicBezTo>
                    <a:pt x="77288" y="49154"/>
                    <a:pt x="75845" y="59720"/>
                    <a:pt x="73127" y="69990"/>
                  </a:cubicBezTo>
                  <a:cubicBezTo>
                    <a:pt x="72079" y="74079"/>
                    <a:pt x="71031" y="77435"/>
                    <a:pt x="70193" y="79742"/>
                  </a:cubicBezTo>
                  <a:lnTo>
                    <a:pt x="69250" y="82259"/>
                  </a:lnTo>
                  <a:lnTo>
                    <a:pt x="69250" y="82888"/>
                  </a:lnTo>
                  <a:lnTo>
                    <a:pt x="78889" y="86873"/>
                  </a:lnTo>
                  <a:lnTo>
                    <a:pt x="88319" y="82259"/>
                  </a:lnTo>
                  <a:lnTo>
                    <a:pt x="76584" y="58351"/>
                  </a:lnTo>
                  <a:cubicBezTo>
                    <a:pt x="74349" y="53810"/>
                    <a:pt x="69191" y="51515"/>
                    <a:pt x="64326" y="52898"/>
                  </a:cubicBezTo>
                  <a:lnTo>
                    <a:pt x="41066" y="59609"/>
                  </a:lnTo>
                  <a:lnTo>
                    <a:pt x="43999" y="70095"/>
                  </a:lnTo>
                  <a:lnTo>
                    <a:pt x="52172" y="76597"/>
                  </a:lnTo>
                  <a:cubicBezTo>
                    <a:pt x="59169" y="66402"/>
                    <a:pt x="63755" y="54747"/>
                    <a:pt x="65583" y="42516"/>
                  </a:cubicBezTo>
                  <a:cubicBezTo>
                    <a:pt x="66831" y="36075"/>
                    <a:pt x="67671" y="29559"/>
                    <a:pt x="68098" y="23012"/>
                  </a:cubicBezTo>
                  <a:cubicBezTo>
                    <a:pt x="68284" y="19266"/>
                    <a:pt x="66460" y="15703"/>
                    <a:pt x="63312" y="13668"/>
                  </a:cubicBezTo>
                  <a:cubicBezTo>
                    <a:pt x="60164" y="11632"/>
                    <a:pt x="56170" y="11433"/>
                    <a:pt x="52835" y="13144"/>
                  </a:cubicBezTo>
                  <a:cubicBezTo>
                    <a:pt x="49500" y="14855"/>
                    <a:pt x="47330" y="18217"/>
                    <a:pt x="47143" y="21963"/>
                  </a:cubicBezTo>
                  <a:lnTo>
                    <a:pt x="46409" y="21334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:a16="http://schemas.microsoft.com/office/drawing/2014/main" id="{ABC45F52-653C-4171-B474-F60B6DBA66A3}"/>
                </a:ext>
              </a:extLst>
            </p:cNvPr>
            <p:cNvSpPr/>
            <p:nvPr/>
          </p:nvSpPr>
          <p:spPr>
            <a:xfrm>
              <a:off x="10793796" y="1470974"/>
              <a:ext cx="45537" cy="38496"/>
            </a:xfrm>
            <a:custGeom>
              <a:avLst/>
              <a:gdLst>
                <a:gd name="connsiteX0" fmla="*/ 14040 w 45537"/>
                <a:gd name="connsiteY0" fmla="*/ 37951 h 38496"/>
                <a:gd name="connsiteX1" fmla="*/ 44006 w 45537"/>
                <a:gd name="connsiteY1" fmla="*/ 16139 h 38496"/>
                <a:gd name="connsiteX2" fmla="*/ 40758 w 45537"/>
                <a:gd name="connsiteY2" fmla="*/ 1669 h 38496"/>
                <a:gd name="connsiteX3" fmla="*/ 26299 w 45537"/>
                <a:gd name="connsiteY3" fmla="*/ 4920 h 38496"/>
                <a:gd name="connsiteX4" fmla="*/ 7125 w 45537"/>
                <a:gd name="connsiteY4" fmla="*/ 18132 h 38496"/>
                <a:gd name="connsiteX5" fmla="*/ 279 w 45537"/>
                <a:gd name="connsiteY5" fmla="*/ 26084 h 38496"/>
                <a:gd name="connsiteX6" fmla="*/ 3737 w 45537"/>
                <a:gd name="connsiteY6" fmla="*/ 35993 h 38496"/>
                <a:gd name="connsiteX7" fmla="*/ 14040 w 45537"/>
                <a:gd name="connsiteY7" fmla="*/ 37951 h 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37" h="38496">
                  <a:moveTo>
                    <a:pt x="14040" y="37951"/>
                  </a:moveTo>
                  <a:cubicBezTo>
                    <a:pt x="26192" y="34253"/>
                    <a:pt x="36747" y="26570"/>
                    <a:pt x="44006" y="16139"/>
                  </a:cubicBezTo>
                  <a:cubicBezTo>
                    <a:pt x="47101" y="11246"/>
                    <a:pt x="45648" y="4768"/>
                    <a:pt x="40758" y="1669"/>
                  </a:cubicBezTo>
                  <a:cubicBezTo>
                    <a:pt x="35869" y="-1429"/>
                    <a:pt x="29394" y="26"/>
                    <a:pt x="26299" y="4920"/>
                  </a:cubicBezTo>
                  <a:cubicBezTo>
                    <a:pt x="21533" y="11314"/>
                    <a:pt x="14794" y="15958"/>
                    <a:pt x="7125" y="18132"/>
                  </a:cubicBezTo>
                  <a:cubicBezTo>
                    <a:pt x="3587" y="19368"/>
                    <a:pt x="978" y="22399"/>
                    <a:pt x="279" y="26084"/>
                  </a:cubicBezTo>
                  <a:cubicBezTo>
                    <a:pt x="-420" y="29768"/>
                    <a:pt x="898" y="33545"/>
                    <a:pt x="3737" y="35993"/>
                  </a:cubicBezTo>
                  <a:cubicBezTo>
                    <a:pt x="6575" y="38441"/>
                    <a:pt x="10503" y="39187"/>
                    <a:pt x="14040" y="37951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:a16="http://schemas.microsoft.com/office/drawing/2014/main" id="{6A4A8E05-20C7-81AE-B183-E2F208884706}"/>
                </a:ext>
              </a:extLst>
            </p:cNvPr>
            <p:cNvSpPr/>
            <p:nvPr/>
          </p:nvSpPr>
          <p:spPr>
            <a:xfrm>
              <a:off x="10744207" y="1492512"/>
              <a:ext cx="53174" cy="22570"/>
            </a:xfrm>
            <a:custGeom>
              <a:avLst/>
              <a:gdLst>
                <a:gd name="connsiteX0" fmla="*/ 8518 w 53174"/>
                <a:gd name="connsiteY0" fmla="*/ 21132 h 22570"/>
                <a:gd name="connsiteX1" fmla="*/ 25072 w 53174"/>
                <a:gd name="connsiteY1" fmla="*/ 22599 h 22570"/>
                <a:gd name="connsiteX2" fmla="*/ 44246 w 53174"/>
                <a:gd name="connsiteY2" fmla="*/ 21132 h 22570"/>
                <a:gd name="connsiteX3" fmla="*/ 52534 w 53174"/>
                <a:gd name="connsiteY3" fmla="*/ 14526 h 22570"/>
                <a:gd name="connsiteX4" fmla="*/ 50962 w 53174"/>
                <a:gd name="connsiteY4" fmla="*/ 4040 h 22570"/>
                <a:gd name="connsiteX5" fmla="*/ 41103 w 53174"/>
                <a:gd name="connsiteY5" fmla="*/ 159 h 22570"/>
                <a:gd name="connsiteX6" fmla="*/ 25072 w 53174"/>
                <a:gd name="connsiteY6" fmla="*/ 1417 h 22570"/>
                <a:gd name="connsiteX7" fmla="*/ 13128 w 53174"/>
                <a:gd name="connsiteY7" fmla="*/ 474 h 22570"/>
                <a:gd name="connsiteX8" fmla="*/ 2902 w 53174"/>
                <a:gd name="connsiteY8" fmla="*/ 3719 h 22570"/>
                <a:gd name="connsiteX9" fmla="*/ 597 w 53174"/>
                <a:gd name="connsiteY9" fmla="*/ 14205 h 22570"/>
                <a:gd name="connsiteX10" fmla="*/ 8518 w 53174"/>
                <a:gd name="connsiteY10" fmla="*/ 21446 h 22570"/>
                <a:gd name="connsiteX11" fmla="*/ 8518 w 53174"/>
                <a:gd name="connsiteY11" fmla="*/ 21132 h 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74" h="22570">
                  <a:moveTo>
                    <a:pt x="8518" y="21132"/>
                  </a:moveTo>
                  <a:cubicBezTo>
                    <a:pt x="13969" y="22202"/>
                    <a:pt x="19518" y="22695"/>
                    <a:pt x="25072" y="22599"/>
                  </a:cubicBezTo>
                  <a:cubicBezTo>
                    <a:pt x="31491" y="22590"/>
                    <a:pt x="37901" y="22099"/>
                    <a:pt x="44246" y="21132"/>
                  </a:cubicBezTo>
                  <a:cubicBezTo>
                    <a:pt x="47990" y="20570"/>
                    <a:pt x="51149" y="18051"/>
                    <a:pt x="52534" y="14526"/>
                  </a:cubicBezTo>
                  <a:cubicBezTo>
                    <a:pt x="53920" y="11001"/>
                    <a:pt x="53321" y="7003"/>
                    <a:pt x="50962" y="4040"/>
                  </a:cubicBezTo>
                  <a:cubicBezTo>
                    <a:pt x="48605" y="1076"/>
                    <a:pt x="44846" y="-403"/>
                    <a:pt x="41103" y="159"/>
                  </a:cubicBezTo>
                  <a:cubicBezTo>
                    <a:pt x="35798" y="978"/>
                    <a:pt x="30440" y="1398"/>
                    <a:pt x="25072" y="1417"/>
                  </a:cubicBezTo>
                  <a:cubicBezTo>
                    <a:pt x="21069" y="1503"/>
                    <a:pt x="17068" y="1187"/>
                    <a:pt x="13128" y="474"/>
                  </a:cubicBezTo>
                  <a:cubicBezTo>
                    <a:pt x="9385" y="-351"/>
                    <a:pt x="5486" y="886"/>
                    <a:pt x="2902" y="3719"/>
                  </a:cubicBezTo>
                  <a:cubicBezTo>
                    <a:pt x="317" y="6551"/>
                    <a:pt x="-561" y="10548"/>
                    <a:pt x="597" y="14205"/>
                  </a:cubicBezTo>
                  <a:cubicBezTo>
                    <a:pt x="1755" y="17862"/>
                    <a:pt x="4775" y="20622"/>
                    <a:pt x="8518" y="21446"/>
                  </a:cubicBezTo>
                  <a:lnTo>
                    <a:pt x="8518" y="2113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:a16="http://schemas.microsoft.com/office/drawing/2014/main" id="{08A8A959-6285-9DD7-78A0-3C8116AB62C1}"/>
                </a:ext>
              </a:extLst>
            </p:cNvPr>
            <p:cNvSpPr/>
            <p:nvPr/>
          </p:nvSpPr>
          <p:spPr>
            <a:xfrm>
              <a:off x="10740055" y="1455609"/>
              <a:ext cx="99538" cy="122064"/>
            </a:xfrm>
            <a:custGeom>
              <a:avLst/>
              <a:gdLst>
                <a:gd name="connsiteX0" fmla="*/ 20842 w 99538"/>
                <a:gd name="connsiteY0" fmla="*/ 113297 h 122064"/>
                <a:gd name="connsiteX1" fmla="*/ 23985 w 99538"/>
                <a:gd name="connsiteY1" fmla="*/ 89179 h 122064"/>
                <a:gd name="connsiteX2" fmla="*/ 13508 w 99538"/>
                <a:gd name="connsiteY2" fmla="*/ 86347 h 122064"/>
                <a:gd name="connsiteX3" fmla="*/ 9002 w 99538"/>
                <a:gd name="connsiteY3" fmla="*/ 95785 h 122064"/>
                <a:gd name="connsiteX4" fmla="*/ 31948 w 99538"/>
                <a:gd name="connsiteY4" fmla="*/ 105537 h 122064"/>
                <a:gd name="connsiteX5" fmla="*/ 52903 w 99538"/>
                <a:gd name="connsiteY5" fmla="*/ 112248 h 122064"/>
                <a:gd name="connsiteX6" fmla="*/ 73858 w 99538"/>
                <a:gd name="connsiteY6" fmla="*/ 115499 h 122064"/>
                <a:gd name="connsiteX7" fmla="*/ 89784 w 99538"/>
                <a:gd name="connsiteY7" fmla="*/ 111409 h 122064"/>
                <a:gd name="connsiteX8" fmla="*/ 96175 w 99538"/>
                <a:gd name="connsiteY8" fmla="*/ 104174 h 122064"/>
                <a:gd name="connsiteX9" fmla="*/ 98271 w 99538"/>
                <a:gd name="connsiteY9" fmla="*/ 94632 h 122064"/>
                <a:gd name="connsiteX10" fmla="*/ 97118 w 99538"/>
                <a:gd name="connsiteY10" fmla="*/ 86347 h 122064"/>
                <a:gd name="connsiteX11" fmla="*/ 92299 w 99538"/>
                <a:gd name="connsiteY11" fmla="*/ 56042 h 122064"/>
                <a:gd name="connsiteX12" fmla="*/ 96385 w 99538"/>
                <a:gd name="connsiteY12" fmla="*/ 35070 h 122064"/>
                <a:gd name="connsiteX13" fmla="*/ 86745 w 99538"/>
                <a:gd name="connsiteY13" fmla="*/ 30875 h 122064"/>
                <a:gd name="connsiteX14" fmla="*/ 96280 w 99538"/>
                <a:gd name="connsiteY14" fmla="*/ 35280 h 122064"/>
                <a:gd name="connsiteX15" fmla="*/ 97852 w 99538"/>
                <a:gd name="connsiteY15" fmla="*/ 32343 h 122064"/>
                <a:gd name="connsiteX16" fmla="*/ 88317 w 99538"/>
                <a:gd name="connsiteY16" fmla="*/ 27939 h 122064"/>
                <a:gd name="connsiteX17" fmla="*/ 97852 w 99538"/>
                <a:gd name="connsiteY17" fmla="*/ 32343 h 122064"/>
                <a:gd name="connsiteX18" fmla="*/ 99633 w 99538"/>
                <a:gd name="connsiteY18" fmla="*/ 24373 h 122064"/>
                <a:gd name="connsiteX19" fmla="*/ 97747 w 99538"/>
                <a:gd name="connsiteY19" fmla="*/ 16194 h 122064"/>
                <a:gd name="connsiteX20" fmla="*/ 89155 w 99538"/>
                <a:gd name="connsiteY20" fmla="*/ 5708 h 122064"/>
                <a:gd name="connsiteX21" fmla="*/ 71344 w 99538"/>
                <a:gd name="connsiteY21" fmla="*/ 46 h 122064"/>
                <a:gd name="connsiteX22" fmla="*/ 44207 w 99538"/>
                <a:gd name="connsiteY22" fmla="*/ 8015 h 122064"/>
                <a:gd name="connsiteX23" fmla="*/ 7116 w 99538"/>
                <a:gd name="connsiteY23" fmla="*/ 34860 h 122064"/>
                <a:gd name="connsiteX24" fmla="*/ 3387 w 99538"/>
                <a:gd name="connsiteY24" fmla="*/ 44940 h 122064"/>
                <a:gd name="connsiteX25" fmla="*/ 10483 w 99538"/>
                <a:gd name="connsiteY25" fmla="*/ 53009 h 122064"/>
                <a:gd name="connsiteX26" fmla="*/ 20947 w 99538"/>
                <a:gd name="connsiteY26" fmla="*/ 50589 h 122064"/>
                <a:gd name="connsiteX27" fmla="*/ 53846 w 99538"/>
                <a:gd name="connsiteY27" fmla="*/ 26576 h 122064"/>
                <a:gd name="connsiteX28" fmla="*/ 71239 w 99538"/>
                <a:gd name="connsiteY28" fmla="*/ 21018 h 122064"/>
                <a:gd name="connsiteX29" fmla="*/ 76478 w 99538"/>
                <a:gd name="connsiteY29" fmla="*/ 22487 h 122064"/>
                <a:gd name="connsiteX30" fmla="*/ 78783 w 99538"/>
                <a:gd name="connsiteY30" fmla="*/ 25422 h 122064"/>
                <a:gd name="connsiteX31" fmla="*/ 80773 w 99538"/>
                <a:gd name="connsiteY31" fmla="*/ 24478 h 122064"/>
                <a:gd name="connsiteX32" fmla="*/ 78573 w 99538"/>
                <a:gd name="connsiteY32" fmla="*/ 24478 h 122064"/>
                <a:gd name="connsiteX33" fmla="*/ 78573 w 99538"/>
                <a:gd name="connsiteY33" fmla="*/ 25422 h 122064"/>
                <a:gd name="connsiteX34" fmla="*/ 80564 w 99538"/>
                <a:gd name="connsiteY34" fmla="*/ 24478 h 122064"/>
                <a:gd name="connsiteX35" fmla="*/ 78154 w 99538"/>
                <a:gd name="connsiteY35" fmla="*/ 23325 h 122064"/>
                <a:gd name="connsiteX36" fmla="*/ 78154 w 99538"/>
                <a:gd name="connsiteY36" fmla="*/ 24478 h 122064"/>
                <a:gd name="connsiteX37" fmla="*/ 80878 w 99538"/>
                <a:gd name="connsiteY37" fmla="*/ 24478 h 122064"/>
                <a:gd name="connsiteX38" fmla="*/ 78468 w 99538"/>
                <a:gd name="connsiteY38" fmla="*/ 23325 h 122064"/>
                <a:gd name="connsiteX39" fmla="*/ 77420 w 99538"/>
                <a:gd name="connsiteY39" fmla="*/ 25527 h 122064"/>
                <a:gd name="connsiteX40" fmla="*/ 71553 w 99538"/>
                <a:gd name="connsiteY40" fmla="*/ 54889 h 122064"/>
                <a:gd name="connsiteX41" fmla="*/ 77001 w 99538"/>
                <a:gd name="connsiteY41" fmla="*/ 90647 h 122064"/>
                <a:gd name="connsiteX42" fmla="*/ 77001 w 99538"/>
                <a:gd name="connsiteY42" fmla="*/ 93583 h 122064"/>
                <a:gd name="connsiteX43" fmla="*/ 78783 w 99538"/>
                <a:gd name="connsiteY43" fmla="*/ 93583 h 122064"/>
                <a:gd name="connsiteX44" fmla="*/ 77420 w 99538"/>
                <a:gd name="connsiteY44" fmla="*/ 92534 h 122064"/>
                <a:gd name="connsiteX45" fmla="*/ 77420 w 99538"/>
                <a:gd name="connsiteY45" fmla="*/ 93268 h 122064"/>
                <a:gd name="connsiteX46" fmla="*/ 79202 w 99538"/>
                <a:gd name="connsiteY46" fmla="*/ 93268 h 122064"/>
                <a:gd name="connsiteX47" fmla="*/ 77840 w 99538"/>
                <a:gd name="connsiteY47" fmla="*/ 92220 h 122064"/>
                <a:gd name="connsiteX48" fmla="*/ 79306 w 99538"/>
                <a:gd name="connsiteY48" fmla="*/ 93374 h 122064"/>
                <a:gd name="connsiteX49" fmla="*/ 78259 w 99538"/>
                <a:gd name="connsiteY49" fmla="*/ 91800 h 122064"/>
                <a:gd name="connsiteX50" fmla="*/ 79726 w 99538"/>
                <a:gd name="connsiteY50" fmla="*/ 92953 h 122064"/>
                <a:gd name="connsiteX51" fmla="*/ 78678 w 99538"/>
                <a:gd name="connsiteY51" fmla="*/ 91381 h 122064"/>
                <a:gd name="connsiteX52" fmla="*/ 74382 w 99538"/>
                <a:gd name="connsiteY52" fmla="*/ 92010 h 122064"/>
                <a:gd name="connsiteX53" fmla="*/ 58561 w 99538"/>
                <a:gd name="connsiteY53" fmla="*/ 89388 h 122064"/>
                <a:gd name="connsiteX54" fmla="*/ 31529 w 99538"/>
                <a:gd name="connsiteY54" fmla="*/ 79951 h 122064"/>
                <a:gd name="connsiteX55" fmla="*/ 22204 w 99538"/>
                <a:gd name="connsiteY55" fmla="*/ 75861 h 122064"/>
                <a:gd name="connsiteX56" fmla="*/ 19585 w 99538"/>
                <a:gd name="connsiteY56" fmla="*/ 74603 h 122064"/>
                <a:gd name="connsiteX57" fmla="*/ 18746 w 99538"/>
                <a:gd name="connsiteY57" fmla="*/ 74603 h 122064"/>
                <a:gd name="connsiteX58" fmla="*/ 9868 w 99538"/>
                <a:gd name="connsiteY58" fmla="*/ 74472 h 122064"/>
                <a:gd name="connsiteX59" fmla="*/ 4078 w 99538"/>
                <a:gd name="connsiteY59" fmla="*/ 81209 h 122064"/>
                <a:gd name="connsiteX60" fmla="*/ 97 w 99538"/>
                <a:gd name="connsiteY60" fmla="*/ 110990 h 122064"/>
                <a:gd name="connsiteX61" fmla="*/ 97 w 99538"/>
                <a:gd name="connsiteY61" fmla="*/ 111620 h 122064"/>
                <a:gd name="connsiteX62" fmla="*/ 10574 w 99538"/>
                <a:gd name="connsiteY62" fmla="*/ 122106 h 122064"/>
                <a:gd name="connsiteX63" fmla="*/ 21052 w 99538"/>
                <a:gd name="connsiteY63" fmla="*/ 111620 h 122064"/>
                <a:gd name="connsiteX64" fmla="*/ 20842 w 99538"/>
                <a:gd name="connsiteY64" fmla="*/ 113297 h 12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9538" h="122064">
                  <a:moveTo>
                    <a:pt x="20842" y="113297"/>
                  </a:moveTo>
                  <a:cubicBezTo>
                    <a:pt x="20771" y="105150"/>
                    <a:pt x="21828" y="97034"/>
                    <a:pt x="23985" y="89179"/>
                  </a:cubicBezTo>
                  <a:lnTo>
                    <a:pt x="13508" y="86347"/>
                  </a:lnTo>
                  <a:lnTo>
                    <a:pt x="9002" y="95785"/>
                  </a:lnTo>
                  <a:cubicBezTo>
                    <a:pt x="9002" y="95785"/>
                    <a:pt x="19480" y="100609"/>
                    <a:pt x="31948" y="105537"/>
                  </a:cubicBezTo>
                  <a:cubicBezTo>
                    <a:pt x="38815" y="108131"/>
                    <a:pt x="45808" y="110370"/>
                    <a:pt x="52903" y="112248"/>
                  </a:cubicBezTo>
                  <a:cubicBezTo>
                    <a:pt x="59728" y="114190"/>
                    <a:pt x="66766" y="115282"/>
                    <a:pt x="73858" y="115499"/>
                  </a:cubicBezTo>
                  <a:cubicBezTo>
                    <a:pt x="79454" y="115744"/>
                    <a:pt x="84997" y="114321"/>
                    <a:pt x="89784" y="111409"/>
                  </a:cubicBezTo>
                  <a:cubicBezTo>
                    <a:pt x="92508" y="109597"/>
                    <a:pt x="94712" y="107102"/>
                    <a:pt x="96175" y="104174"/>
                  </a:cubicBezTo>
                  <a:cubicBezTo>
                    <a:pt x="97614" y="101202"/>
                    <a:pt x="98333" y="97933"/>
                    <a:pt x="98271" y="94632"/>
                  </a:cubicBezTo>
                  <a:cubicBezTo>
                    <a:pt x="98245" y="91832"/>
                    <a:pt x="97857" y="89047"/>
                    <a:pt x="97118" y="86347"/>
                  </a:cubicBezTo>
                  <a:cubicBezTo>
                    <a:pt x="94219" y="76494"/>
                    <a:pt x="92599" y="66309"/>
                    <a:pt x="92299" y="56042"/>
                  </a:cubicBezTo>
                  <a:cubicBezTo>
                    <a:pt x="92208" y="48845"/>
                    <a:pt x="93599" y="41705"/>
                    <a:pt x="96385" y="35070"/>
                  </a:cubicBezTo>
                  <a:lnTo>
                    <a:pt x="86745" y="30875"/>
                  </a:lnTo>
                  <a:lnTo>
                    <a:pt x="96280" y="35280"/>
                  </a:lnTo>
                  <a:lnTo>
                    <a:pt x="97852" y="32343"/>
                  </a:lnTo>
                  <a:lnTo>
                    <a:pt x="88317" y="27939"/>
                  </a:lnTo>
                  <a:lnTo>
                    <a:pt x="97852" y="32343"/>
                  </a:lnTo>
                  <a:cubicBezTo>
                    <a:pt x="99039" y="29855"/>
                    <a:pt x="99648" y="27131"/>
                    <a:pt x="99633" y="24373"/>
                  </a:cubicBezTo>
                  <a:cubicBezTo>
                    <a:pt x="99629" y="21540"/>
                    <a:pt x="98984" y="18743"/>
                    <a:pt x="97747" y="16194"/>
                  </a:cubicBezTo>
                  <a:cubicBezTo>
                    <a:pt x="95756" y="12065"/>
                    <a:pt x="92811" y="8471"/>
                    <a:pt x="89155" y="5708"/>
                  </a:cubicBezTo>
                  <a:cubicBezTo>
                    <a:pt x="83998" y="1921"/>
                    <a:pt x="77740" y="-69"/>
                    <a:pt x="71344" y="46"/>
                  </a:cubicBezTo>
                  <a:cubicBezTo>
                    <a:pt x="61788" y="473"/>
                    <a:pt x="52478" y="3207"/>
                    <a:pt x="44207" y="8015"/>
                  </a:cubicBezTo>
                  <a:cubicBezTo>
                    <a:pt x="30836" y="15478"/>
                    <a:pt x="18386" y="24489"/>
                    <a:pt x="7116" y="34860"/>
                  </a:cubicBezTo>
                  <a:cubicBezTo>
                    <a:pt x="4116" y="37278"/>
                    <a:pt x="2684" y="41150"/>
                    <a:pt x="3387" y="44940"/>
                  </a:cubicBezTo>
                  <a:cubicBezTo>
                    <a:pt x="4090" y="48731"/>
                    <a:pt x="6815" y="51830"/>
                    <a:pt x="10483" y="53009"/>
                  </a:cubicBezTo>
                  <a:cubicBezTo>
                    <a:pt x="14150" y="54190"/>
                    <a:pt x="18168" y="53260"/>
                    <a:pt x="20947" y="50589"/>
                  </a:cubicBezTo>
                  <a:cubicBezTo>
                    <a:pt x="30944" y="41334"/>
                    <a:pt x="41986" y="33275"/>
                    <a:pt x="53846" y="26576"/>
                  </a:cubicBezTo>
                  <a:cubicBezTo>
                    <a:pt x="59127" y="23382"/>
                    <a:pt x="65086" y="21478"/>
                    <a:pt x="71239" y="21018"/>
                  </a:cubicBezTo>
                  <a:cubicBezTo>
                    <a:pt x="73101" y="20894"/>
                    <a:pt x="74950" y="21412"/>
                    <a:pt x="76478" y="22487"/>
                  </a:cubicBezTo>
                  <a:cubicBezTo>
                    <a:pt x="77467" y="23269"/>
                    <a:pt x="78258" y="24274"/>
                    <a:pt x="78783" y="25422"/>
                  </a:cubicBezTo>
                  <a:lnTo>
                    <a:pt x="80773" y="24478"/>
                  </a:lnTo>
                  <a:lnTo>
                    <a:pt x="78573" y="24478"/>
                  </a:lnTo>
                  <a:lnTo>
                    <a:pt x="78573" y="25422"/>
                  </a:lnTo>
                  <a:lnTo>
                    <a:pt x="80564" y="24478"/>
                  </a:lnTo>
                  <a:lnTo>
                    <a:pt x="78154" y="23325"/>
                  </a:lnTo>
                  <a:lnTo>
                    <a:pt x="78154" y="24478"/>
                  </a:lnTo>
                  <a:lnTo>
                    <a:pt x="80878" y="24478"/>
                  </a:lnTo>
                  <a:lnTo>
                    <a:pt x="78468" y="23325"/>
                  </a:lnTo>
                  <a:lnTo>
                    <a:pt x="77420" y="25527"/>
                  </a:lnTo>
                  <a:cubicBezTo>
                    <a:pt x="73470" y="34807"/>
                    <a:pt x="71472" y="44802"/>
                    <a:pt x="71553" y="54889"/>
                  </a:cubicBezTo>
                  <a:cubicBezTo>
                    <a:pt x="71813" y="66994"/>
                    <a:pt x="73645" y="79014"/>
                    <a:pt x="77001" y="90647"/>
                  </a:cubicBezTo>
                  <a:cubicBezTo>
                    <a:pt x="77122" y="91622"/>
                    <a:pt x="77122" y="92608"/>
                    <a:pt x="77001" y="93583"/>
                  </a:cubicBezTo>
                  <a:lnTo>
                    <a:pt x="78783" y="93583"/>
                  </a:lnTo>
                  <a:lnTo>
                    <a:pt x="77420" y="92534"/>
                  </a:lnTo>
                  <a:lnTo>
                    <a:pt x="77420" y="93268"/>
                  </a:lnTo>
                  <a:lnTo>
                    <a:pt x="79202" y="93268"/>
                  </a:lnTo>
                  <a:lnTo>
                    <a:pt x="77840" y="92220"/>
                  </a:lnTo>
                  <a:lnTo>
                    <a:pt x="79306" y="93374"/>
                  </a:lnTo>
                  <a:lnTo>
                    <a:pt x="78259" y="91800"/>
                  </a:lnTo>
                  <a:lnTo>
                    <a:pt x="79726" y="92953"/>
                  </a:lnTo>
                  <a:lnTo>
                    <a:pt x="78678" y="91381"/>
                  </a:lnTo>
                  <a:cubicBezTo>
                    <a:pt x="77301" y="91871"/>
                    <a:pt x="75841" y="92085"/>
                    <a:pt x="74382" y="92010"/>
                  </a:cubicBezTo>
                  <a:cubicBezTo>
                    <a:pt x="69022" y="91774"/>
                    <a:pt x="63710" y="90894"/>
                    <a:pt x="58561" y="89388"/>
                  </a:cubicBezTo>
                  <a:cubicBezTo>
                    <a:pt x="49358" y="86823"/>
                    <a:pt x="40329" y="83671"/>
                    <a:pt x="31529" y="79951"/>
                  </a:cubicBezTo>
                  <a:lnTo>
                    <a:pt x="22204" y="75861"/>
                  </a:lnTo>
                  <a:lnTo>
                    <a:pt x="19585" y="74603"/>
                  </a:lnTo>
                  <a:lnTo>
                    <a:pt x="18746" y="74603"/>
                  </a:lnTo>
                  <a:cubicBezTo>
                    <a:pt x="15953" y="73244"/>
                    <a:pt x="12701" y="73197"/>
                    <a:pt x="9868" y="74472"/>
                  </a:cubicBezTo>
                  <a:cubicBezTo>
                    <a:pt x="7035" y="75748"/>
                    <a:pt x="4915" y="78215"/>
                    <a:pt x="4078" y="81209"/>
                  </a:cubicBezTo>
                  <a:cubicBezTo>
                    <a:pt x="1383" y="90905"/>
                    <a:pt x="43" y="100927"/>
                    <a:pt x="97" y="110990"/>
                  </a:cubicBezTo>
                  <a:lnTo>
                    <a:pt x="97" y="111620"/>
                  </a:lnTo>
                  <a:cubicBezTo>
                    <a:pt x="97" y="117411"/>
                    <a:pt x="4788" y="122106"/>
                    <a:pt x="10574" y="122106"/>
                  </a:cubicBezTo>
                  <a:cubicBezTo>
                    <a:pt x="16360" y="122106"/>
                    <a:pt x="21052" y="117411"/>
                    <a:pt x="21052" y="111620"/>
                  </a:cubicBezTo>
                  <a:lnTo>
                    <a:pt x="20842" y="113297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A0B35690-4E11-8F39-E507-500D4EED767E}"/>
                </a:ext>
              </a:extLst>
            </p:cNvPr>
            <p:cNvSpPr/>
            <p:nvPr/>
          </p:nvSpPr>
          <p:spPr>
            <a:xfrm>
              <a:off x="10741197" y="1541902"/>
              <a:ext cx="63653" cy="85651"/>
            </a:xfrm>
            <a:custGeom>
              <a:avLst/>
              <a:gdLst>
                <a:gd name="connsiteX0" fmla="*/ 29340 w 63653"/>
                <a:gd name="connsiteY0" fmla="*/ 11275 h 85651"/>
                <a:gd name="connsiteX1" fmla="*/ 31854 w 63653"/>
                <a:gd name="connsiteY1" fmla="*/ 30779 h 85651"/>
                <a:gd name="connsiteX2" fmla="*/ 45266 w 63653"/>
                <a:gd name="connsiteY2" fmla="*/ 64860 h 85651"/>
                <a:gd name="connsiteX3" fmla="*/ 53438 w 63653"/>
                <a:gd name="connsiteY3" fmla="*/ 58358 h 85651"/>
                <a:gd name="connsiteX4" fmla="*/ 56372 w 63653"/>
                <a:gd name="connsiteY4" fmla="*/ 47872 h 85651"/>
                <a:gd name="connsiteX5" fmla="*/ 33112 w 63653"/>
                <a:gd name="connsiteY5" fmla="*/ 41160 h 85651"/>
                <a:gd name="connsiteX6" fmla="*/ 20853 w 63653"/>
                <a:gd name="connsiteY6" fmla="*/ 46613 h 85651"/>
                <a:gd name="connsiteX7" fmla="*/ 9118 w 63653"/>
                <a:gd name="connsiteY7" fmla="*/ 70522 h 85651"/>
                <a:gd name="connsiteX8" fmla="*/ 18548 w 63653"/>
                <a:gd name="connsiteY8" fmla="*/ 75136 h 85651"/>
                <a:gd name="connsiteX9" fmla="*/ 28187 w 63653"/>
                <a:gd name="connsiteY9" fmla="*/ 71152 h 85651"/>
                <a:gd name="connsiteX10" fmla="*/ 21167 w 63653"/>
                <a:gd name="connsiteY10" fmla="*/ 43992 h 85651"/>
                <a:gd name="connsiteX11" fmla="*/ 14567 w 63653"/>
                <a:gd name="connsiteY11" fmla="*/ 35697 h 85651"/>
                <a:gd name="connsiteX12" fmla="*/ 4090 w 63653"/>
                <a:gd name="connsiteY12" fmla="*/ 37270 h 85651"/>
                <a:gd name="connsiteX13" fmla="*/ 212 w 63653"/>
                <a:gd name="connsiteY13" fmla="*/ 47138 h 85651"/>
                <a:gd name="connsiteX14" fmla="*/ 8594 w 63653"/>
                <a:gd name="connsiteY14" fmla="*/ 79226 h 85651"/>
                <a:gd name="connsiteX15" fmla="*/ 17926 w 63653"/>
                <a:gd name="connsiteY15" fmla="*/ 85687 h 85651"/>
                <a:gd name="connsiteX16" fmla="*/ 27663 w 63653"/>
                <a:gd name="connsiteY16" fmla="*/ 79855 h 85651"/>
                <a:gd name="connsiteX17" fmla="*/ 35521 w 63653"/>
                <a:gd name="connsiteY17" fmla="*/ 63811 h 85651"/>
                <a:gd name="connsiteX18" fmla="*/ 50400 w 63653"/>
                <a:gd name="connsiteY18" fmla="*/ 68110 h 85651"/>
                <a:gd name="connsiteX19" fmla="*/ 61971 w 63653"/>
                <a:gd name="connsiteY19" fmla="*/ 63868 h 85651"/>
                <a:gd name="connsiteX20" fmla="*/ 61506 w 63653"/>
                <a:gd name="connsiteY20" fmla="*/ 51542 h 85651"/>
                <a:gd name="connsiteX21" fmla="*/ 52181 w 63653"/>
                <a:gd name="connsiteY21" fmla="*/ 26585 h 85651"/>
                <a:gd name="connsiteX22" fmla="*/ 50400 w 63653"/>
                <a:gd name="connsiteY22" fmla="*/ 14735 h 85651"/>
                <a:gd name="connsiteX23" fmla="*/ 50400 w 63653"/>
                <a:gd name="connsiteY23" fmla="*/ 11170 h 85651"/>
                <a:gd name="connsiteX24" fmla="*/ 50400 w 63653"/>
                <a:gd name="connsiteY24" fmla="*/ 10017 h 85651"/>
                <a:gd name="connsiteX25" fmla="*/ 39398 w 63653"/>
                <a:gd name="connsiteY25" fmla="*/ 54 h 85651"/>
                <a:gd name="connsiteX26" fmla="*/ 29445 w 63653"/>
                <a:gd name="connsiteY26" fmla="*/ 11065 h 85651"/>
                <a:gd name="connsiteX27" fmla="*/ 29340 w 63653"/>
                <a:gd name="connsiteY27" fmla="*/ 11275 h 8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653" h="85651">
                  <a:moveTo>
                    <a:pt x="29340" y="11275"/>
                  </a:moveTo>
                  <a:cubicBezTo>
                    <a:pt x="29766" y="17823"/>
                    <a:pt x="30607" y="24337"/>
                    <a:pt x="31854" y="30779"/>
                  </a:cubicBezTo>
                  <a:cubicBezTo>
                    <a:pt x="33682" y="43011"/>
                    <a:pt x="38268" y="54666"/>
                    <a:pt x="45266" y="64860"/>
                  </a:cubicBezTo>
                  <a:lnTo>
                    <a:pt x="53438" y="58358"/>
                  </a:lnTo>
                  <a:lnTo>
                    <a:pt x="56372" y="47872"/>
                  </a:lnTo>
                  <a:lnTo>
                    <a:pt x="33112" y="41160"/>
                  </a:lnTo>
                  <a:cubicBezTo>
                    <a:pt x="28246" y="39779"/>
                    <a:pt x="23088" y="42073"/>
                    <a:pt x="20853" y="46613"/>
                  </a:cubicBezTo>
                  <a:lnTo>
                    <a:pt x="9118" y="70522"/>
                  </a:lnTo>
                  <a:lnTo>
                    <a:pt x="18548" y="75136"/>
                  </a:lnTo>
                  <a:lnTo>
                    <a:pt x="28187" y="71152"/>
                  </a:lnTo>
                  <a:cubicBezTo>
                    <a:pt x="24876" y="62378"/>
                    <a:pt x="22523" y="53271"/>
                    <a:pt x="21167" y="43992"/>
                  </a:cubicBezTo>
                  <a:cubicBezTo>
                    <a:pt x="20606" y="40246"/>
                    <a:pt x="18090" y="37084"/>
                    <a:pt x="14567" y="35697"/>
                  </a:cubicBezTo>
                  <a:cubicBezTo>
                    <a:pt x="11045" y="34311"/>
                    <a:pt x="7051" y="34910"/>
                    <a:pt x="4090" y="37270"/>
                  </a:cubicBezTo>
                  <a:cubicBezTo>
                    <a:pt x="1129" y="39630"/>
                    <a:pt x="-349" y="43391"/>
                    <a:pt x="212" y="47138"/>
                  </a:cubicBezTo>
                  <a:cubicBezTo>
                    <a:pt x="1799" y="58114"/>
                    <a:pt x="4611" y="68877"/>
                    <a:pt x="8594" y="79226"/>
                  </a:cubicBezTo>
                  <a:cubicBezTo>
                    <a:pt x="10170" y="83025"/>
                    <a:pt x="13819" y="85552"/>
                    <a:pt x="17926" y="85687"/>
                  </a:cubicBezTo>
                  <a:cubicBezTo>
                    <a:pt x="22034" y="85822"/>
                    <a:pt x="25841" y="83542"/>
                    <a:pt x="27663" y="79855"/>
                  </a:cubicBezTo>
                  <a:lnTo>
                    <a:pt x="35521" y="63811"/>
                  </a:lnTo>
                  <a:lnTo>
                    <a:pt x="50400" y="68110"/>
                  </a:lnTo>
                  <a:cubicBezTo>
                    <a:pt x="54768" y="69356"/>
                    <a:pt x="59441" y="67643"/>
                    <a:pt x="61971" y="63868"/>
                  </a:cubicBezTo>
                  <a:cubicBezTo>
                    <a:pt x="64502" y="60092"/>
                    <a:pt x="64315" y="55116"/>
                    <a:pt x="61506" y="51542"/>
                  </a:cubicBezTo>
                  <a:cubicBezTo>
                    <a:pt x="56653" y="43985"/>
                    <a:pt x="53473" y="35475"/>
                    <a:pt x="52181" y="26585"/>
                  </a:cubicBezTo>
                  <a:cubicBezTo>
                    <a:pt x="51342" y="21971"/>
                    <a:pt x="50714" y="17777"/>
                    <a:pt x="50400" y="14735"/>
                  </a:cubicBezTo>
                  <a:cubicBezTo>
                    <a:pt x="50085" y="11695"/>
                    <a:pt x="50400" y="12009"/>
                    <a:pt x="50400" y="11170"/>
                  </a:cubicBezTo>
                  <a:lnTo>
                    <a:pt x="50400" y="10017"/>
                  </a:lnTo>
                  <a:cubicBezTo>
                    <a:pt x="50110" y="4225"/>
                    <a:pt x="45185" y="-235"/>
                    <a:pt x="39398" y="54"/>
                  </a:cubicBezTo>
                  <a:cubicBezTo>
                    <a:pt x="33612" y="344"/>
                    <a:pt x="29155" y="5274"/>
                    <a:pt x="29445" y="11065"/>
                  </a:cubicBezTo>
                  <a:lnTo>
                    <a:pt x="29340" y="1127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E4A31514-EBCE-7E96-019D-BF0E02B26073}"/>
                </a:ext>
              </a:extLst>
            </p:cNvPr>
            <p:cNvSpPr/>
            <p:nvPr/>
          </p:nvSpPr>
          <p:spPr>
            <a:xfrm>
              <a:off x="10724864" y="1505213"/>
              <a:ext cx="20955" cy="31459"/>
            </a:xfrm>
            <a:custGeom>
              <a:avLst/>
              <a:gdLst>
                <a:gd name="connsiteX0" fmla="*/ 95 w 20955"/>
                <a:gd name="connsiteY0" fmla="*/ 10527 h 31459"/>
                <a:gd name="connsiteX1" fmla="*/ 95 w 20955"/>
                <a:gd name="connsiteY1" fmla="*/ 21014 h 31459"/>
                <a:gd name="connsiteX2" fmla="*/ 10573 w 20955"/>
                <a:gd name="connsiteY2" fmla="*/ 31500 h 31459"/>
                <a:gd name="connsiteX3" fmla="*/ 21050 w 20955"/>
                <a:gd name="connsiteY3" fmla="*/ 21014 h 31459"/>
                <a:gd name="connsiteX4" fmla="*/ 21050 w 20955"/>
                <a:gd name="connsiteY4" fmla="*/ 10527 h 31459"/>
                <a:gd name="connsiteX5" fmla="*/ 10573 w 20955"/>
                <a:gd name="connsiteY5" fmla="*/ 41 h 31459"/>
                <a:gd name="connsiteX6" fmla="*/ 95 w 20955"/>
                <a:gd name="connsiteY6" fmla="*/ 10527 h 3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31459">
                  <a:moveTo>
                    <a:pt x="95" y="10527"/>
                  </a:moveTo>
                  <a:lnTo>
                    <a:pt x="95" y="21014"/>
                  </a:lnTo>
                  <a:cubicBezTo>
                    <a:pt x="95" y="26805"/>
                    <a:pt x="4786" y="31500"/>
                    <a:pt x="10573" y="31500"/>
                  </a:cubicBezTo>
                  <a:cubicBezTo>
                    <a:pt x="16359" y="31500"/>
                    <a:pt x="21050" y="26805"/>
                    <a:pt x="21050" y="21014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48EED578-A488-07F0-736D-970ADA07F437}"/>
                </a:ext>
              </a:extLst>
            </p:cNvPr>
            <p:cNvSpPr/>
            <p:nvPr/>
          </p:nvSpPr>
          <p:spPr>
            <a:xfrm>
              <a:off x="10753992" y="1434012"/>
              <a:ext cx="116824" cy="167989"/>
            </a:xfrm>
            <a:custGeom>
              <a:avLst/>
              <a:gdLst>
                <a:gd name="connsiteX0" fmla="*/ 84202 w 116824"/>
                <a:gd name="connsiteY0" fmla="*/ 41 h 167989"/>
                <a:gd name="connsiteX1" fmla="*/ 116919 w 116824"/>
                <a:gd name="connsiteY1" fmla="*/ 41 h 167989"/>
                <a:gd name="connsiteX2" fmla="*/ 116919 w 116824"/>
                <a:gd name="connsiteY2" fmla="*/ 168031 h 167989"/>
                <a:gd name="connsiteX3" fmla="*/ 84202 w 116824"/>
                <a:gd name="connsiteY3" fmla="*/ 168031 h 167989"/>
                <a:gd name="connsiteX4" fmla="*/ 32812 w 116824"/>
                <a:gd name="connsiteY4" fmla="*/ 168031 h 167989"/>
                <a:gd name="connsiteX5" fmla="*/ 95 w 116824"/>
                <a:gd name="connsiteY5" fmla="*/ 168031 h 167989"/>
                <a:gd name="connsiteX6" fmla="*/ 95 w 116824"/>
                <a:gd name="connsiteY6" fmla="*/ 41 h 167989"/>
                <a:gd name="connsiteX7" fmla="*/ 32812 w 116824"/>
                <a:gd name="connsiteY7" fmla="*/ 41 h 16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24" h="167989">
                  <a:moveTo>
                    <a:pt x="84202" y="41"/>
                  </a:moveTo>
                  <a:cubicBezTo>
                    <a:pt x="102271" y="41"/>
                    <a:pt x="116919" y="41"/>
                    <a:pt x="116919" y="41"/>
                  </a:cubicBezTo>
                  <a:lnTo>
                    <a:pt x="116919" y="168031"/>
                  </a:lnTo>
                  <a:cubicBezTo>
                    <a:pt x="116919" y="168031"/>
                    <a:pt x="102271" y="168031"/>
                    <a:pt x="84202" y="168031"/>
                  </a:cubicBezTo>
                  <a:lnTo>
                    <a:pt x="32812" y="168031"/>
                  </a:lnTo>
                  <a:cubicBezTo>
                    <a:pt x="14743" y="168031"/>
                    <a:pt x="95" y="168031"/>
                    <a:pt x="95" y="168031"/>
                  </a:cubicBezTo>
                  <a:lnTo>
                    <a:pt x="95" y="41"/>
                  </a:lnTo>
                  <a:cubicBezTo>
                    <a:pt x="95" y="41"/>
                    <a:pt x="14743" y="41"/>
                    <a:pt x="32812" y="41"/>
                  </a:cubicBezTo>
                  <a:close/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:a16="http://schemas.microsoft.com/office/drawing/2014/main" id="{33B55ABD-DC1D-9199-3259-028B12F1270B}"/>
                </a:ext>
              </a:extLst>
            </p:cNvPr>
            <p:cNvSpPr/>
            <p:nvPr/>
          </p:nvSpPr>
          <p:spPr>
            <a:xfrm>
              <a:off x="10858329" y="1353772"/>
              <a:ext cx="241572" cy="462988"/>
            </a:xfrm>
            <a:custGeom>
              <a:avLst/>
              <a:gdLst>
                <a:gd name="connsiteX0" fmla="*/ 94202 w 241572"/>
                <a:gd name="connsiteY0" fmla="*/ 264419 h 462988"/>
                <a:gd name="connsiteX1" fmla="*/ 136112 w 241572"/>
                <a:gd name="connsiteY1" fmla="*/ 410598 h 462988"/>
                <a:gd name="connsiteX2" fmla="*/ 64551 w 241572"/>
                <a:gd name="connsiteY2" fmla="*/ 389626 h 462988"/>
                <a:gd name="connsiteX3" fmla="*/ 28299 w 241572"/>
                <a:gd name="connsiteY3" fmla="*/ 463029 h 462988"/>
                <a:gd name="connsiteX4" fmla="*/ 11011 w 241572"/>
                <a:gd name="connsiteY4" fmla="*/ 230129 h 462988"/>
                <a:gd name="connsiteX5" fmla="*/ 236696 w 241572"/>
                <a:gd name="connsiteY5" fmla="*/ 238413 h 462988"/>
                <a:gd name="connsiteX6" fmla="*/ 236172 w 241572"/>
                <a:gd name="connsiteY6" fmla="*/ 59414 h 462988"/>
                <a:gd name="connsiteX7" fmla="*/ 239316 w 241572"/>
                <a:gd name="connsiteY7" fmla="*/ 52493 h 462988"/>
                <a:gd name="connsiteX8" fmla="*/ 239316 w 241572"/>
                <a:gd name="connsiteY8" fmla="*/ 31520 h 462988"/>
                <a:gd name="connsiteX9" fmla="*/ 11220 w 241572"/>
                <a:gd name="connsiteY9" fmla="*/ 98946 h 462988"/>
                <a:gd name="connsiteX10" fmla="*/ 11220 w 241572"/>
                <a:gd name="connsiteY10" fmla="*/ 230549 h 4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572" h="462988">
                  <a:moveTo>
                    <a:pt x="94202" y="264419"/>
                  </a:moveTo>
                  <a:cubicBezTo>
                    <a:pt x="94202" y="264419"/>
                    <a:pt x="99231" y="363620"/>
                    <a:pt x="136112" y="410598"/>
                  </a:cubicBezTo>
                  <a:lnTo>
                    <a:pt x="64551" y="389626"/>
                  </a:lnTo>
                  <a:lnTo>
                    <a:pt x="28299" y="463029"/>
                  </a:lnTo>
                  <a:cubicBezTo>
                    <a:pt x="28299" y="463029"/>
                    <a:pt x="-21260" y="343906"/>
                    <a:pt x="11011" y="230129"/>
                  </a:cubicBezTo>
                  <a:cubicBezTo>
                    <a:pt x="11011" y="230129"/>
                    <a:pt x="267395" y="353657"/>
                    <a:pt x="236696" y="238413"/>
                  </a:cubicBezTo>
                  <a:cubicBezTo>
                    <a:pt x="218675" y="170882"/>
                    <a:pt x="213017" y="112579"/>
                    <a:pt x="236172" y="59414"/>
                  </a:cubicBezTo>
                  <a:cubicBezTo>
                    <a:pt x="237151" y="57107"/>
                    <a:pt x="238198" y="54800"/>
                    <a:pt x="239316" y="52493"/>
                  </a:cubicBezTo>
                  <a:cubicBezTo>
                    <a:pt x="242451" y="45854"/>
                    <a:pt x="242451" y="38159"/>
                    <a:pt x="239316" y="31520"/>
                  </a:cubicBezTo>
                  <a:cubicBezTo>
                    <a:pt x="225904" y="3941"/>
                    <a:pt x="176451" y="-46917"/>
                    <a:pt x="11220" y="98946"/>
                  </a:cubicBezTo>
                  <a:lnTo>
                    <a:pt x="11220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8B12D52E-4D67-D907-72DA-1F13F77F1EB2}"/>
                </a:ext>
              </a:extLst>
            </p:cNvPr>
            <p:cNvSpPr/>
            <p:nvPr/>
          </p:nvSpPr>
          <p:spPr>
            <a:xfrm>
              <a:off x="10870816" y="1349218"/>
              <a:ext cx="230551" cy="120973"/>
            </a:xfrm>
            <a:custGeom>
              <a:avLst/>
              <a:gdLst>
                <a:gd name="connsiteX0" fmla="*/ 95 w 230551"/>
                <a:gd name="connsiteY0" fmla="*/ 98886 h 120973"/>
                <a:gd name="connsiteX1" fmla="*/ 153590 w 230551"/>
                <a:gd name="connsiteY1" fmla="*/ 104969 h 120973"/>
                <a:gd name="connsiteX2" fmla="*/ 225152 w 230551"/>
                <a:gd name="connsiteY2" fmla="*/ 59773 h 120973"/>
                <a:gd name="connsiteX3" fmla="*/ 228295 w 230551"/>
                <a:gd name="connsiteY3" fmla="*/ 52852 h 120973"/>
                <a:gd name="connsiteX4" fmla="*/ 228295 w 230551"/>
                <a:gd name="connsiteY4" fmla="*/ 31879 h 120973"/>
                <a:gd name="connsiteX5" fmla="*/ 95 w 230551"/>
                <a:gd name="connsiteY5" fmla="*/ 98886 h 12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51" h="120973">
                  <a:moveTo>
                    <a:pt x="95" y="98886"/>
                  </a:moveTo>
                  <a:cubicBezTo>
                    <a:pt x="1352" y="128982"/>
                    <a:pt x="87687" y="125731"/>
                    <a:pt x="153590" y="104969"/>
                  </a:cubicBezTo>
                  <a:cubicBezTo>
                    <a:pt x="188271" y="94482"/>
                    <a:pt x="217189" y="78228"/>
                    <a:pt x="225152" y="59773"/>
                  </a:cubicBezTo>
                  <a:cubicBezTo>
                    <a:pt x="226130" y="57466"/>
                    <a:pt x="227178" y="55159"/>
                    <a:pt x="228295" y="52852"/>
                  </a:cubicBezTo>
                  <a:cubicBezTo>
                    <a:pt x="231431" y="46213"/>
                    <a:pt x="231431" y="38518"/>
                    <a:pt x="228295" y="31879"/>
                  </a:cubicBezTo>
                  <a:cubicBezTo>
                    <a:pt x="214779" y="3881"/>
                    <a:pt x="165430" y="-46977"/>
                    <a:pt x="95" y="98886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A25B72FF-5951-B8CB-D770-F1B3E0F9000E}"/>
                </a:ext>
              </a:extLst>
            </p:cNvPr>
            <p:cNvSpPr/>
            <p:nvPr/>
          </p:nvSpPr>
          <p:spPr>
            <a:xfrm>
              <a:off x="10525012" y="1353457"/>
              <a:ext cx="241600" cy="463302"/>
            </a:xfrm>
            <a:custGeom>
              <a:avLst/>
              <a:gdLst>
                <a:gd name="connsiteX0" fmla="*/ 147455 w 241600"/>
                <a:gd name="connsiteY0" fmla="*/ 264734 h 463302"/>
                <a:gd name="connsiteX1" fmla="*/ 105545 w 241600"/>
                <a:gd name="connsiteY1" fmla="*/ 410912 h 463302"/>
                <a:gd name="connsiteX2" fmla="*/ 177107 w 241600"/>
                <a:gd name="connsiteY2" fmla="*/ 389940 h 463302"/>
                <a:gd name="connsiteX3" fmla="*/ 213359 w 241600"/>
                <a:gd name="connsiteY3" fmla="*/ 463344 h 463302"/>
                <a:gd name="connsiteX4" fmla="*/ 230751 w 241600"/>
                <a:gd name="connsiteY4" fmla="*/ 230130 h 463302"/>
                <a:gd name="connsiteX5" fmla="*/ 5066 w 241600"/>
                <a:gd name="connsiteY5" fmla="*/ 238414 h 463302"/>
                <a:gd name="connsiteX6" fmla="*/ 5590 w 241600"/>
                <a:gd name="connsiteY6" fmla="*/ 59414 h 463302"/>
                <a:gd name="connsiteX7" fmla="*/ 2447 w 241600"/>
                <a:gd name="connsiteY7" fmla="*/ 52493 h 463302"/>
                <a:gd name="connsiteX8" fmla="*/ 2447 w 241600"/>
                <a:gd name="connsiteY8" fmla="*/ 31520 h 463302"/>
                <a:gd name="connsiteX9" fmla="*/ 230542 w 241600"/>
                <a:gd name="connsiteY9" fmla="*/ 98947 h 463302"/>
                <a:gd name="connsiteX10" fmla="*/ 230542 w 241600"/>
                <a:gd name="connsiteY10" fmla="*/ 230549 h 4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600" h="463302">
                  <a:moveTo>
                    <a:pt x="147455" y="264734"/>
                  </a:moveTo>
                  <a:cubicBezTo>
                    <a:pt x="147455" y="264734"/>
                    <a:pt x="142426" y="363934"/>
                    <a:pt x="105545" y="410912"/>
                  </a:cubicBezTo>
                  <a:lnTo>
                    <a:pt x="177107" y="389940"/>
                  </a:lnTo>
                  <a:lnTo>
                    <a:pt x="213359" y="463344"/>
                  </a:lnTo>
                  <a:cubicBezTo>
                    <a:pt x="213359" y="463344"/>
                    <a:pt x="263127" y="343800"/>
                    <a:pt x="230751" y="230130"/>
                  </a:cubicBezTo>
                  <a:cubicBezTo>
                    <a:pt x="230751" y="230130"/>
                    <a:pt x="-25633" y="353658"/>
                    <a:pt x="5066" y="238414"/>
                  </a:cubicBezTo>
                  <a:cubicBezTo>
                    <a:pt x="23087" y="170882"/>
                    <a:pt x="28745" y="112579"/>
                    <a:pt x="5590" y="59414"/>
                  </a:cubicBezTo>
                  <a:cubicBezTo>
                    <a:pt x="4612" y="57107"/>
                    <a:pt x="3564" y="54800"/>
                    <a:pt x="2447" y="52493"/>
                  </a:cubicBezTo>
                  <a:cubicBezTo>
                    <a:pt x="-689" y="45854"/>
                    <a:pt x="-689" y="38159"/>
                    <a:pt x="2447" y="31520"/>
                  </a:cubicBezTo>
                  <a:cubicBezTo>
                    <a:pt x="15858" y="3941"/>
                    <a:pt x="65312" y="-46917"/>
                    <a:pt x="230542" y="98947"/>
                  </a:cubicBezTo>
                  <a:lnTo>
                    <a:pt x="230542" y="230549"/>
                  </a:lnTo>
                </a:path>
              </a:pathLst>
            </a:custGeom>
            <a:solidFill>
              <a:srgbClr val="FB5956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4332A66F-17A9-2381-A743-850FFE9EF0E4}"/>
                </a:ext>
              </a:extLst>
            </p:cNvPr>
            <p:cNvSpPr/>
            <p:nvPr/>
          </p:nvSpPr>
          <p:spPr>
            <a:xfrm>
              <a:off x="10521554" y="1349233"/>
              <a:ext cx="230551" cy="120993"/>
            </a:xfrm>
            <a:custGeom>
              <a:avLst/>
              <a:gdLst>
                <a:gd name="connsiteX0" fmla="*/ 230647 w 230551"/>
                <a:gd name="connsiteY0" fmla="*/ 98871 h 120993"/>
                <a:gd name="connsiteX1" fmla="*/ 5590 w 230551"/>
                <a:gd name="connsiteY1" fmla="*/ 59862 h 120993"/>
                <a:gd name="connsiteX2" fmla="*/ 2447 w 230551"/>
                <a:gd name="connsiteY2" fmla="*/ 52941 h 120993"/>
                <a:gd name="connsiteX3" fmla="*/ 2447 w 230551"/>
                <a:gd name="connsiteY3" fmla="*/ 31969 h 120993"/>
                <a:gd name="connsiteX4" fmla="*/ 230647 w 230551"/>
                <a:gd name="connsiteY4" fmla="*/ 98871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51" h="120993">
                  <a:moveTo>
                    <a:pt x="230647" y="98871"/>
                  </a:moveTo>
                  <a:cubicBezTo>
                    <a:pt x="228761" y="144800"/>
                    <a:pt x="28640" y="113237"/>
                    <a:pt x="5590" y="59862"/>
                  </a:cubicBezTo>
                  <a:cubicBezTo>
                    <a:pt x="4612" y="57555"/>
                    <a:pt x="3564" y="55248"/>
                    <a:pt x="2447" y="52941"/>
                  </a:cubicBezTo>
                  <a:cubicBezTo>
                    <a:pt x="-689" y="46303"/>
                    <a:pt x="-689" y="38608"/>
                    <a:pt x="2447" y="31969"/>
                  </a:cubicBezTo>
                  <a:cubicBezTo>
                    <a:pt x="15963" y="3866"/>
                    <a:pt x="64893" y="-46992"/>
                    <a:pt x="230647" y="98871"/>
                  </a:cubicBezTo>
                  <a:close/>
                </a:path>
              </a:pathLst>
            </a:custGeom>
            <a:solidFill>
              <a:srgbClr val="C93E4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C29B6222-6A4C-EA20-B046-44D658A5BFEC}"/>
                </a:ext>
              </a:extLst>
            </p:cNvPr>
            <p:cNvSpPr/>
            <p:nvPr/>
          </p:nvSpPr>
          <p:spPr>
            <a:xfrm>
              <a:off x="10741943" y="1423736"/>
              <a:ext cx="137779" cy="189066"/>
            </a:xfrm>
            <a:custGeom>
              <a:avLst/>
              <a:gdLst>
                <a:gd name="connsiteX0" fmla="*/ 94392 w 137779"/>
                <a:gd name="connsiteY0" fmla="*/ 178412 h 189066"/>
                <a:gd name="connsiteX1" fmla="*/ 94392 w 137779"/>
                <a:gd name="connsiteY1" fmla="*/ 167926 h 189066"/>
                <a:gd name="connsiteX2" fmla="*/ 42948 w 137779"/>
                <a:gd name="connsiteY2" fmla="*/ 167926 h 189066"/>
                <a:gd name="connsiteX3" fmla="*/ 20736 w 137779"/>
                <a:gd name="connsiteY3" fmla="*/ 145694 h 189066"/>
                <a:gd name="connsiteX4" fmla="*/ 20736 w 137779"/>
                <a:gd name="connsiteY4" fmla="*/ 43244 h 189066"/>
                <a:gd name="connsiteX5" fmla="*/ 42948 w 137779"/>
                <a:gd name="connsiteY5" fmla="*/ 21013 h 189066"/>
                <a:gd name="connsiteX6" fmla="*/ 94392 w 137779"/>
                <a:gd name="connsiteY6" fmla="*/ 21013 h 189066"/>
                <a:gd name="connsiteX7" fmla="*/ 110302 w 137779"/>
                <a:gd name="connsiteY7" fmla="*/ 27412 h 189066"/>
                <a:gd name="connsiteX8" fmla="*/ 116919 w 137779"/>
                <a:gd name="connsiteY8" fmla="*/ 43244 h 189066"/>
                <a:gd name="connsiteX9" fmla="*/ 116919 w 137779"/>
                <a:gd name="connsiteY9" fmla="*/ 145905 h 189066"/>
                <a:gd name="connsiteX10" fmla="*/ 94707 w 137779"/>
                <a:gd name="connsiteY10" fmla="*/ 168135 h 189066"/>
                <a:gd name="connsiteX11" fmla="*/ 94707 w 137779"/>
                <a:gd name="connsiteY11" fmla="*/ 189107 h 189066"/>
                <a:gd name="connsiteX12" fmla="*/ 137874 w 137779"/>
                <a:gd name="connsiteY12" fmla="*/ 145905 h 189066"/>
                <a:gd name="connsiteX13" fmla="*/ 137874 w 137779"/>
                <a:gd name="connsiteY13" fmla="*/ 43244 h 189066"/>
                <a:gd name="connsiteX14" fmla="*/ 94707 w 137779"/>
                <a:gd name="connsiteY14" fmla="*/ 41 h 189066"/>
                <a:gd name="connsiteX15" fmla="*/ 43262 w 137779"/>
                <a:gd name="connsiteY15" fmla="*/ 41 h 189066"/>
                <a:gd name="connsiteX16" fmla="*/ 95 w 137779"/>
                <a:gd name="connsiteY16" fmla="*/ 43244 h 189066"/>
                <a:gd name="connsiteX17" fmla="*/ 95 w 137779"/>
                <a:gd name="connsiteY17" fmla="*/ 145905 h 189066"/>
                <a:gd name="connsiteX18" fmla="*/ 43262 w 137779"/>
                <a:gd name="connsiteY18" fmla="*/ 189107 h 189066"/>
                <a:gd name="connsiteX19" fmla="*/ 94707 w 137779"/>
                <a:gd name="connsiteY19" fmla="*/ 189107 h 189066"/>
                <a:gd name="connsiteX20" fmla="*/ 94707 w 137779"/>
                <a:gd name="connsiteY20" fmla="*/ 178621 h 189066"/>
                <a:gd name="connsiteX21" fmla="*/ 94392 w 137779"/>
                <a:gd name="connsiteY21" fmla="*/ 178412 h 18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779" h="189066">
                  <a:moveTo>
                    <a:pt x="94392" y="178412"/>
                  </a:moveTo>
                  <a:lnTo>
                    <a:pt x="94392" y="167926"/>
                  </a:lnTo>
                  <a:lnTo>
                    <a:pt x="42948" y="167926"/>
                  </a:lnTo>
                  <a:cubicBezTo>
                    <a:pt x="30681" y="167926"/>
                    <a:pt x="20736" y="157972"/>
                    <a:pt x="20736" y="145694"/>
                  </a:cubicBezTo>
                  <a:lnTo>
                    <a:pt x="20736" y="43244"/>
                  </a:lnTo>
                  <a:cubicBezTo>
                    <a:pt x="20736" y="30967"/>
                    <a:pt x="30681" y="21013"/>
                    <a:pt x="42948" y="21013"/>
                  </a:cubicBezTo>
                  <a:lnTo>
                    <a:pt x="94392" y="21013"/>
                  </a:lnTo>
                  <a:cubicBezTo>
                    <a:pt x="100338" y="20929"/>
                    <a:pt x="106068" y="23234"/>
                    <a:pt x="110302" y="27412"/>
                  </a:cubicBezTo>
                  <a:cubicBezTo>
                    <a:pt x="114536" y="31591"/>
                    <a:pt x="116920" y="37293"/>
                    <a:pt x="116919" y="43244"/>
                  </a:cubicBezTo>
                  <a:lnTo>
                    <a:pt x="116919" y="145905"/>
                  </a:lnTo>
                  <a:cubicBezTo>
                    <a:pt x="116919" y="158183"/>
                    <a:pt x="106974" y="168135"/>
                    <a:pt x="94707" y="168135"/>
                  </a:cubicBezTo>
                  <a:lnTo>
                    <a:pt x="94707" y="189107"/>
                  </a:lnTo>
                  <a:cubicBezTo>
                    <a:pt x="118548" y="189107"/>
                    <a:pt x="137874" y="169765"/>
                    <a:pt x="137874" y="145905"/>
                  </a:cubicBezTo>
                  <a:lnTo>
                    <a:pt x="137874" y="43244"/>
                  </a:lnTo>
                  <a:cubicBezTo>
                    <a:pt x="137874" y="19383"/>
                    <a:pt x="118548" y="41"/>
                    <a:pt x="94707" y="41"/>
                  </a:cubicBezTo>
                  <a:lnTo>
                    <a:pt x="43262" y="41"/>
                  </a:lnTo>
                  <a:cubicBezTo>
                    <a:pt x="19421" y="41"/>
                    <a:pt x="95" y="19383"/>
                    <a:pt x="95" y="43244"/>
                  </a:cubicBezTo>
                  <a:lnTo>
                    <a:pt x="95" y="145905"/>
                  </a:lnTo>
                  <a:cubicBezTo>
                    <a:pt x="95" y="169765"/>
                    <a:pt x="19421" y="189107"/>
                    <a:pt x="43262" y="189107"/>
                  </a:cubicBezTo>
                  <a:lnTo>
                    <a:pt x="94707" y="189107"/>
                  </a:lnTo>
                  <a:lnTo>
                    <a:pt x="94707" y="178621"/>
                  </a:lnTo>
                  <a:lnTo>
                    <a:pt x="94392" y="17841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4CABCF63-0642-5BD0-49FC-AA5D7F601DB3}"/>
                </a:ext>
              </a:extLst>
            </p:cNvPr>
            <p:cNvSpPr/>
            <p:nvPr/>
          </p:nvSpPr>
          <p:spPr>
            <a:xfrm>
              <a:off x="10514421" y="1388971"/>
              <a:ext cx="247995" cy="92192"/>
            </a:xfrm>
            <a:custGeom>
              <a:avLst/>
              <a:gdLst>
                <a:gd name="connsiteX0" fmla="*/ 235474 w 247995"/>
                <a:gd name="connsiteY0" fmla="*/ 67523 h 92192"/>
                <a:gd name="connsiteX1" fmla="*/ 193565 w 247995"/>
                <a:gd name="connsiteY1" fmla="*/ 71088 h 92192"/>
                <a:gd name="connsiteX2" fmla="*/ 95809 w 247995"/>
                <a:gd name="connsiteY2" fmla="*/ 56617 h 92192"/>
                <a:gd name="connsiteX3" fmla="*/ 19428 w 247995"/>
                <a:gd name="connsiteY3" fmla="*/ 4920 h 92192"/>
                <a:gd name="connsiteX4" fmla="*/ 4969 w 247995"/>
                <a:gd name="connsiteY4" fmla="*/ 1669 h 92192"/>
                <a:gd name="connsiteX5" fmla="*/ 1721 w 247995"/>
                <a:gd name="connsiteY5" fmla="*/ 16140 h 92192"/>
                <a:gd name="connsiteX6" fmla="*/ 89418 w 247995"/>
                <a:gd name="connsiteY6" fmla="*/ 76646 h 92192"/>
                <a:gd name="connsiteX7" fmla="*/ 193565 w 247995"/>
                <a:gd name="connsiteY7" fmla="*/ 92165 h 92192"/>
                <a:gd name="connsiteX8" fmla="*/ 239666 w 247995"/>
                <a:gd name="connsiteY8" fmla="*/ 88495 h 92192"/>
                <a:gd name="connsiteX9" fmla="*/ 247838 w 247995"/>
                <a:gd name="connsiteY9" fmla="*/ 75702 h 92192"/>
                <a:gd name="connsiteX10" fmla="*/ 235055 w 247995"/>
                <a:gd name="connsiteY10" fmla="*/ 67523 h 92192"/>
                <a:gd name="connsiteX11" fmla="*/ 235474 w 247995"/>
                <a:gd name="connsiteY11" fmla="*/ 67523 h 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995" h="92192">
                  <a:moveTo>
                    <a:pt x="235474" y="67523"/>
                  </a:moveTo>
                  <a:cubicBezTo>
                    <a:pt x="221665" y="70159"/>
                    <a:pt x="207621" y="71354"/>
                    <a:pt x="193565" y="71088"/>
                  </a:cubicBezTo>
                  <a:cubicBezTo>
                    <a:pt x="160440" y="71175"/>
                    <a:pt x="127491" y="66297"/>
                    <a:pt x="95809" y="56617"/>
                  </a:cubicBezTo>
                  <a:cubicBezTo>
                    <a:pt x="63120" y="46131"/>
                    <a:pt x="34621" y="29248"/>
                    <a:pt x="19428" y="4920"/>
                  </a:cubicBezTo>
                  <a:cubicBezTo>
                    <a:pt x="16333" y="26"/>
                    <a:pt x="9859" y="-1429"/>
                    <a:pt x="4969" y="1669"/>
                  </a:cubicBezTo>
                  <a:cubicBezTo>
                    <a:pt x="80" y="4767"/>
                    <a:pt x="-1374" y="11246"/>
                    <a:pt x="1721" y="16140"/>
                  </a:cubicBezTo>
                  <a:cubicBezTo>
                    <a:pt x="21105" y="46655"/>
                    <a:pt x="54109" y="65216"/>
                    <a:pt x="89418" y="76646"/>
                  </a:cubicBezTo>
                  <a:cubicBezTo>
                    <a:pt x="123161" y="87010"/>
                    <a:pt x="158269" y="92242"/>
                    <a:pt x="193565" y="92165"/>
                  </a:cubicBezTo>
                  <a:cubicBezTo>
                    <a:pt x="209017" y="92548"/>
                    <a:pt x="224467" y="91318"/>
                    <a:pt x="239666" y="88495"/>
                  </a:cubicBezTo>
                  <a:cubicBezTo>
                    <a:pt x="245452" y="87221"/>
                    <a:pt x="249111" y="81493"/>
                    <a:pt x="247838" y="75702"/>
                  </a:cubicBezTo>
                  <a:cubicBezTo>
                    <a:pt x="246564" y="69911"/>
                    <a:pt x="240842" y="66249"/>
                    <a:pt x="235055" y="67523"/>
                  </a:cubicBezTo>
                  <a:lnTo>
                    <a:pt x="235474" y="675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D9951E02-F14F-FDD8-56B6-BC95F530050C}"/>
                </a:ext>
              </a:extLst>
            </p:cNvPr>
            <p:cNvSpPr/>
            <p:nvPr/>
          </p:nvSpPr>
          <p:spPr>
            <a:xfrm>
              <a:off x="10513952" y="1342855"/>
              <a:ext cx="251641" cy="201425"/>
            </a:xfrm>
            <a:custGeom>
              <a:avLst/>
              <a:gdLst>
                <a:gd name="connsiteX0" fmla="*/ 38862 w 251641"/>
                <a:gd name="connsiteY0" fmla="*/ 192180 h 201425"/>
                <a:gd name="connsiteX1" fmla="*/ 42319 w 251641"/>
                <a:gd name="connsiteY1" fmla="*/ 147929 h 201425"/>
                <a:gd name="connsiteX2" fmla="*/ 26184 w 251641"/>
                <a:gd name="connsiteY2" fmla="*/ 66241 h 201425"/>
                <a:gd name="connsiteX3" fmla="*/ 22831 w 251641"/>
                <a:gd name="connsiteY3" fmla="*/ 58900 h 201425"/>
                <a:gd name="connsiteX4" fmla="*/ 21469 w 251641"/>
                <a:gd name="connsiteY4" fmla="*/ 53028 h 201425"/>
                <a:gd name="connsiteX5" fmla="*/ 22936 w 251641"/>
                <a:gd name="connsiteY5" fmla="*/ 46527 h 201425"/>
                <a:gd name="connsiteX6" fmla="*/ 36557 w 251641"/>
                <a:gd name="connsiteY6" fmla="*/ 29644 h 201425"/>
                <a:gd name="connsiteX7" fmla="*/ 65684 w 251641"/>
                <a:gd name="connsiteY7" fmla="*/ 20940 h 201425"/>
                <a:gd name="connsiteX8" fmla="*/ 129178 w 251641"/>
                <a:gd name="connsiteY8" fmla="*/ 40549 h 201425"/>
                <a:gd name="connsiteX9" fmla="*/ 234686 w 251641"/>
                <a:gd name="connsiteY9" fmla="*/ 117309 h 201425"/>
                <a:gd name="connsiteX10" fmla="*/ 249124 w 251641"/>
                <a:gd name="connsiteY10" fmla="*/ 116070 h 201425"/>
                <a:gd name="connsiteX11" fmla="*/ 248517 w 251641"/>
                <a:gd name="connsiteY11" fmla="*/ 101579 h 201425"/>
                <a:gd name="connsiteX12" fmla="*/ 138922 w 251641"/>
                <a:gd name="connsiteY12" fmla="*/ 21989 h 201425"/>
                <a:gd name="connsiteX13" fmla="*/ 65579 w 251641"/>
                <a:gd name="connsiteY13" fmla="*/ 73 h 201425"/>
                <a:gd name="connsiteX14" fmla="*/ 23669 w 251641"/>
                <a:gd name="connsiteY14" fmla="*/ 12971 h 201425"/>
                <a:gd name="connsiteX15" fmla="*/ 3762 w 251641"/>
                <a:gd name="connsiteY15" fmla="*/ 37508 h 201425"/>
                <a:gd name="connsiteX16" fmla="*/ 95 w 251641"/>
                <a:gd name="connsiteY16" fmla="*/ 53133 h 201425"/>
                <a:gd name="connsiteX17" fmla="*/ 3553 w 251641"/>
                <a:gd name="connsiteY17" fmla="*/ 68128 h 201425"/>
                <a:gd name="connsiteX18" fmla="*/ 6486 w 251641"/>
                <a:gd name="connsiteY18" fmla="*/ 74630 h 201425"/>
                <a:gd name="connsiteX19" fmla="*/ 20840 w 251641"/>
                <a:gd name="connsiteY19" fmla="*/ 148034 h 201425"/>
                <a:gd name="connsiteX20" fmla="*/ 17592 w 251641"/>
                <a:gd name="connsiteY20" fmla="*/ 189349 h 201425"/>
                <a:gd name="connsiteX21" fmla="*/ 26551 w 251641"/>
                <a:gd name="connsiteY21" fmla="*/ 201356 h 201425"/>
                <a:gd name="connsiteX22" fmla="*/ 38547 w 251641"/>
                <a:gd name="connsiteY22" fmla="*/ 192391 h 201425"/>
                <a:gd name="connsiteX23" fmla="*/ 38862 w 251641"/>
                <a:gd name="connsiteY23" fmla="*/ 192180 h 20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1641" h="201425">
                  <a:moveTo>
                    <a:pt x="38862" y="192180"/>
                  </a:moveTo>
                  <a:cubicBezTo>
                    <a:pt x="41079" y="177533"/>
                    <a:pt x="42236" y="162743"/>
                    <a:pt x="42319" y="147929"/>
                  </a:cubicBezTo>
                  <a:cubicBezTo>
                    <a:pt x="42659" y="119874"/>
                    <a:pt x="37164" y="92055"/>
                    <a:pt x="26184" y="66241"/>
                  </a:cubicBezTo>
                  <a:cubicBezTo>
                    <a:pt x="25136" y="63794"/>
                    <a:pt x="24019" y="61347"/>
                    <a:pt x="22831" y="58900"/>
                  </a:cubicBezTo>
                  <a:cubicBezTo>
                    <a:pt x="21935" y="57073"/>
                    <a:pt x="21469" y="55064"/>
                    <a:pt x="21469" y="53028"/>
                  </a:cubicBezTo>
                  <a:cubicBezTo>
                    <a:pt x="21458" y="50777"/>
                    <a:pt x="21959" y="48554"/>
                    <a:pt x="22936" y="46527"/>
                  </a:cubicBezTo>
                  <a:cubicBezTo>
                    <a:pt x="26071" y="39895"/>
                    <a:pt x="30740" y="34108"/>
                    <a:pt x="36557" y="29644"/>
                  </a:cubicBezTo>
                  <a:cubicBezTo>
                    <a:pt x="45025" y="23575"/>
                    <a:pt x="55277" y="20511"/>
                    <a:pt x="65684" y="20940"/>
                  </a:cubicBezTo>
                  <a:cubicBezTo>
                    <a:pt x="88106" y="22326"/>
                    <a:pt x="109874" y="29049"/>
                    <a:pt x="129178" y="40549"/>
                  </a:cubicBezTo>
                  <a:cubicBezTo>
                    <a:pt x="167215" y="61935"/>
                    <a:pt x="202625" y="87696"/>
                    <a:pt x="234686" y="117309"/>
                  </a:cubicBezTo>
                  <a:cubicBezTo>
                    <a:pt x="239054" y="120830"/>
                    <a:pt x="245419" y="120284"/>
                    <a:pt x="249124" y="116070"/>
                  </a:cubicBezTo>
                  <a:cubicBezTo>
                    <a:pt x="252829" y="111856"/>
                    <a:pt x="252562" y="105468"/>
                    <a:pt x="248517" y="101579"/>
                  </a:cubicBezTo>
                  <a:cubicBezTo>
                    <a:pt x="215215" y="70857"/>
                    <a:pt x="178433" y="44145"/>
                    <a:pt x="138922" y="21989"/>
                  </a:cubicBezTo>
                  <a:cubicBezTo>
                    <a:pt x="116588" y="8894"/>
                    <a:pt x="91431" y="1377"/>
                    <a:pt x="65579" y="73"/>
                  </a:cubicBezTo>
                  <a:cubicBezTo>
                    <a:pt x="50569" y="-385"/>
                    <a:pt x="35830" y="4151"/>
                    <a:pt x="23669" y="12971"/>
                  </a:cubicBezTo>
                  <a:cubicBezTo>
                    <a:pt x="15173" y="19444"/>
                    <a:pt x="8347" y="27857"/>
                    <a:pt x="3762" y="37508"/>
                  </a:cubicBezTo>
                  <a:cubicBezTo>
                    <a:pt x="1372" y="42371"/>
                    <a:pt x="119" y="47714"/>
                    <a:pt x="95" y="53133"/>
                  </a:cubicBezTo>
                  <a:cubicBezTo>
                    <a:pt x="98" y="58329"/>
                    <a:pt x="1280" y="63457"/>
                    <a:pt x="3553" y="68128"/>
                  </a:cubicBezTo>
                  <a:cubicBezTo>
                    <a:pt x="4600" y="70295"/>
                    <a:pt x="5579" y="72463"/>
                    <a:pt x="6486" y="74630"/>
                  </a:cubicBezTo>
                  <a:cubicBezTo>
                    <a:pt x="16317" y="97833"/>
                    <a:pt x="21205" y="122833"/>
                    <a:pt x="20840" y="148034"/>
                  </a:cubicBezTo>
                  <a:cubicBezTo>
                    <a:pt x="20757" y="161866"/>
                    <a:pt x="19671" y="175674"/>
                    <a:pt x="17592" y="189349"/>
                  </a:cubicBezTo>
                  <a:cubicBezTo>
                    <a:pt x="16753" y="195141"/>
                    <a:pt x="20764" y="200516"/>
                    <a:pt x="26551" y="201356"/>
                  </a:cubicBezTo>
                  <a:cubicBezTo>
                    <a:pt x="32337" y="202196"/>
                    <a:pt x="37708" y="198182"/>
                    <a:pt x="38547" y="192391"/>
                  </a:cubicBezTo>
                  <a:lnTo>
                    <a:pt x="38862" y="1921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5F03EAF9-2597-4553-C52F-EC34F69D1209}"/>
                </a:ext>
              </a:extLst>
            </p:cNvPr>
            <p:cNvSpPr/>
            <p:nvPr/>
          </p:nvSpPr>
          <p:spPr>
            <a:xfrm>
              <a:off x="10516461" y="1572844"/>
              <a:ext cx="260483" cy="254786"/>
            </a:xfrm>
            <a:custGeom>
              <a:avLst/>
              <a:gdLst>
                <a:gd name="connsiteX0" fmla="*/ 145528 w 260483"/>
                <a:gd name="connsiteY0" fmla="*/ 44823 h 254786"/>
                <a:gd name="connsiteX1" fmla="*/ 145528 w 260483"/>
                <a:gd name="connsiteY1" fmla="*/ 45872 h 254786"/>
                <a:gd name="connsiteX2" fmla="*/ 137461 w 260483"/>
                <a:gd name="connsiteY2" fmla="*/ 104595 h 254786"/>
                <a:gd name="connsiteX3" fmla="*/ 106028 w 260483"/>
                <a:gd name="connsiteY3" fmla="*/ 185128 h 254786"/>
                <a:gd name="connsiteX4" fmla="*/ 105562 w 260483"/>
                <a:gd name="connsiteY4" fmla="*/ 197455 h 254786"/>
                <a:gd name="connsiteX5" fmla="*/ 117134 w 260483"/>
                <a:gd name="connsiteY5" fmla="*/ 201697 h 254786"/>
                <a:gd name="connsiteX6" fmla="*/ 179999 w 260483"/>
                <a:gd name="connsiteY6" fmla="*/ 183556 h 254786"/>
                <a:gd name="connsiteX7" fmla="*/ 212375 w 260483"/>
                <a:gd name="connsiteY7" fmla="*/ 248990 h 254786"/>
                <a:gd name="connsiteX8" fmla="*/ 222112 w 260483"/>
                <a:gd name="connsiteY8" fmla="*/ 254822 h 254786"/>
                <a:gd name="connsiteX9" fmla="*/ 231444 w 260483"/>
                <a:gd name="connsiteY9" fmla="*/ 248361 h 254786"/>
                <a:gd name="connsiteX10" fmla="*/ 260571 w 260483"/>
                <a:gd name="connsiteY10" fmla="*/ 93374 h 254786"/>
                <a:gd name="connsiteX11" fmla="*/ 249256 w 260483"/>
                <a:gd name="connsiteY11" fmla="*/ 7702 h 254786"/>
                <a:gd name="connsiteX12" fmla="*/ 243465 w 260483"/>
                <a:gd name="connsiteY12" fmla="*/ 965 h 254786"/>
                <a:gd name="connsiteX13" fmla="*/ 234587 w 260483"/>
                <a:gd name="connsiteY13" fmla="*/ 1095 h 254786"/>
                <a:gd name="connsiteX14" fmla="*/ 233330 w 260483"/>
                <a:gd name="connsiteY14" fmla="*/ 1725 h 254786"/>
                <a:gd name="connsiteX15" fmla="*/ 159987 w 260483"/>
                <a:gd name="connsiteY15" fmla="*/ 32135 h 254786"/>
                <a:gd name="connsiteX16" fmla="*/ 103828 w 260483"/>
                <a:gd name="connsiteY16" fmla="*/ 49856 h 254786"/>
                <a:gd name="connsiteX17" fmla="*/ 53431 w 260483"/>
                <a:gd name="connsiteY17" fmla="*/ 57512 h 254786"/>
                <a:gd name="connsiteX18" fmla="*/ 28285 w 260483"/>
                <a:gd name="connsiteY18" fmla="*/ 52163 h 254786"/>
                <a:gd name="connsiteX19" fmla="*/ 23046 w 260483"/>
                <a:gd name="connsiteY19" fmla="*/ 46396 h 254786"/>
                <a:gd name="connsiteX20" fmla="*/ 21056 w 260483"/>
                <a:gd name="connsiteY20" fmla="*/ 35910 h 254786"/>
                <a:gd name="connsiteX21" fmla="*/ 23256 w 260483"/>
                <a:gd name="connsiteY21" fmla="*/ 21334 h 254786"/>
                <a:gd name="connsiteX22" fmla="*/ 15778 w 260483"/>
                <a:gd name="connsiteY22" fmla="*/ 8829 h 254786"/>
                <a:gd name="connsiteX23" fmla="*/ 3034 w 260483"/>
                <a:gd name="connsiteY23" fmla="*/ 15881 h 254786"/>
                <a:gd name="connsiteX24" fmla="*/ 101 w 260483"/>
                <a:gd name="connsiteY24" fmla="*/ 35910 h 254786"/>
                <a:gd name="connsiteX25" fmla="*/ 4396 w 260483"/>
                <a:gd name="connsiteY25" fmla="*/ 55414 h 254786"/>
                <a:gd name="connsiteX26" fmla="*/ 25351 w 260483"/>
                <a:gd name="connsiteY26" fmla="*/ 73555 h 254786"/>
                <a:gd name="connsiteX27" fmla="*/ 53955 w 260483"/>
                <a:gd name="connsiteY27" fmla="*/ 78169 h 254786"/>
                <a:gd name="connsiteX28" fmla="*/ 113467 w 260483"/>
                <a:gd name="connsiteY28" fmla="*/ 68837 h 254786"/>
                <a:gd name="connsiteX29" fmla="*/ 243807 w 260483"/>
                <a:gd name="connsiteY29" fmla="*/ 19656 h 254786"/>
                <a:gd name="connsiteX30" fmla="*/ 239302 w 260483"/>
                <a:gd name="connsiteY30" fmla="*/ 10218 h 254786"/>
                <a:gd name="connsiteX31" fmla="*/ 228825 w 260483"/>
                <a:gd name="connsiteY31" fmla="*/ 13050 h 254786"/>
                <a:gd name="connsiteX32" fmla="*/ 239302 w 260483"/>
                <a:gd name="connsiteY32" fmla="*/ 92955 h 254786"/>
                <a:gd name="connsiteX33" fmla="*/ 225472 w 260483"/>
                <a:gd name="connsiteY33" fmla="*/ 196349 h 254786"/>
                <a:gd name="connsiteX34" fmla="*/ 215937 w 260483"/>
                <a:gd name="connsiteY34" fmla="*/ 227808 h 254786"/>
                <a:gd name="connsiteX35" fmla="*/ 212794 w 260483"/>
                <a:gd name="connsiteY35" fmla="*/ 236302 h 254786"/>
                <a:gd name="connsiteX36" fmla="*/ 211956 w 260483"/>
                <a:gd name="connsiteY36" fmla="*/ 238504 h 254786"/>
                <a:gd name="connsiteX37" fmla="*/ 211956 w 260483"/>
                <a:gd name="connsiteY37" fmla="*/ 239133 h 254786"/>
                <a:gd name="connsiteX38" fmla="*/ 221595 w 260483"/>
                <a:gd name="connsiteY38" fmla="*/ 243118 h 254786"/>
                <a:gd name="connsiteX39" fmla="*/ 231025 w 260483"/>
                <a:gd name="connsiteY39" fmla="*/ 238504 h 254786"/>
                <a:gd name="connsiteX40" fmla="*/ 194773 w 260483"/>
                <a:gd name="connsiteY40" fmla="*/ 165100 h 254786"/>
                <a:gd name="connsiteX41" fmla="*/ 182514 w 260483"/>
                <a:gd name="connsiteY41" fmla="*/ 159647 h 254786"/>
                <a:gd name="connsiteX42" fmla="*/ 110953 w 260483"/>
                <a:gd name="connsiteY42" fmla="*/ 180619 h 254786"/>
                <a:gd name="connsiteX43" fmla="*/ 113886 w 260483"/>
                <a:gd name="connsiteY43" fmla="*/ 191106 h 254786"/>
                <a:gd name="connsiteX44" fmla="*/ 122373 w 260483"/>
                <a:gd name="connsiteY44" fmla="*/ 198237 h 254786"/>
                <a:gd name="connsiteX45" fmla="*/ 159359 w 260483"/>
                <a:gd name="connsiteY45" fmla="*/ 103022 h 254786"/>
                <a:gd name="connsiteX46" fmla="*/ 166693 w 260483"/>
                <a:gd name="connsiteY46" fmla="*/ 46082 h 254786"/>
                <a:gd name="connsiteX47" fmla="*/ 161908 w 260483"/>
                <a:gd name="connsiteY47" fmla="*/ 36738 h 254786"/>
                <a:gd name="connsiteX48" fmla="*/ 151430 w 260483"/>
                <a:gd name="connsiteY48" fmla="*/ 36214 h 254786"/>
                <a:gd name="connsiteX49" fmla="*/ 145738 w 260483"/>
                <a:gd name="connsiteY49" fmla="*/ 45033 h 254786"/>
                <a:gd name="connsiteX50" fmla="*/ 145528 w 260483"/>
                <a:gd name="connsiteY50" fmla="*/ 44823 h 25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0483" h="254786">
                  <a:moveTo>
                    <a:pt x="145528" y="44823"/>
                  </a:moveTo>
                  <a:lnTo>
                    <a:pt x="145528" y="45872"/>
                  </a:lnTo>
                  <a:cubicBezTo>
                    <a:pt x="144139" y="65603"/>
                    <a:pt x="141443" y="85220"/>
                    <a:pt x="137461" y="104595"/>
                  </a:cubicBezTo>
                  <a:cubicBezTo>
                    <a:pt x="131593" y="133222"/>
                    <a:pt x="121221" y="165624"/>
                    <a:pt x="106028" y="185128"/>
                  </a:cubicBezTo>
                  <a:cubicBezTo>
                    <a:pt x="103219" y="188702"/>
                    <a:pt x="103032" y="193679"/>
                    <a:pt x="105562" y="197455"/>
                  </a:cubicBezTo>
                  <a:cubicBezTo>
                    <a:pt x="108093" y="201230"/>
                    <a:pt x="112766" y="202943"/>
                    <a:pt x="117134" y="201697"/>
                  </a:cubicBezTo>
                  <a:lnTo>
                    <a:pt x="179999" y="183556"/>
                  </a:lnTo>
                  <a:lnTo>
                    <a:pt x="212375" y="248990"/>
                  </a:lnTo>
                  <a:cubicBezTo>
                    <a:pt x="214197" y="252677"/>
                    <a:pt x="218004" y="254957"/>
                    <a:pt x="222112" y="254822"/>
                  </a:cubicBezTo>
                  <a:cubicBezTo>
                    <a:pt x="226219" y="254687"/>
                    <a:pt x="229868" y="252160"/>
                    <a:pt x="231444" y="248361"/>
                  </a:cubicBezTo>
                  <a:cubicBezTo>
                    <a:pt x="250290" y="198844"/>
                    <a:pt x="260154" y="146360"/>
                    <a:pt x="260571" y="93374"/>
                  </a:cubicBezTo>
                  <a:cubicBezTo>
                    <a:pt x="260770" y="64431"/>
                    <a:pt x="256962" y="35599"/>
                    <a:pt x="249256" y="7702"/>
                  </a:cubicBezTo>
                  <a:cubicBezTo>
                    <a:pt x="248418" y="4708"/>
                    <a:pt x="246298" y="2241"/>
                    <a:pt x="243465" y="965"/>
                  </a:cubicBezTo>
                  <a:cubicBezTo>
                    <a:pt x="240633" y="-311"/>
                    <a:pt x="237381" y="-263"/>
                    <a:pt x="234587" y="1095"/>
                  </a:cubicBezTo>
                  <a:lnTo>
                    <a:pt x="233330" y="1725"/>
                  </a:lnTo>
                  <a:cubicBezTo>
                    <a:pt x="226834" y="4766"/>
                    <a:pt x="196554" y="18922"/>
                    <a:pt x="159987" y="32135"/>
                  </a:cubicBezTo>
                  <a:cubicBezTo>
                    <a:pt x="141579" y="38989"/>
                    <a:pt x="122835" y="44904"/>
                    <a:pt x="103828" y="49856"/>
                  </a:cubicBezTo>
                  <a:cubicBezTo>
                    <a:pt x="87389" y="54385"/>
                    <a:pt x="70472" y="56955"/>
                    <a:pt x="53431" y="57512"/>
                  </a:cubicBezTo>
                  <a:cubicBezTo>
                    <a:pt x="44714" y="58122"/>
                    <a:pt x="36000" y="56270"/>
                    <a:pt x="28285" y="52163"/>
                  </a:cubicBezTo>
                  <a:cubicBezTo>
                    <a:pt x="26055" y="50744"/>
                    <a:pt x="24246" y="48752"/>
                    <a:pt x="23046" y="46396"/>
                  </a:cubicBezTo>
                  <a:cubicBezTo>
                    <a:pt x="21546" y="43113"/>
                    <a:pt x="20862" y="39515"/>
                    <a:pt x="21056" y="35910"/>
                  </a:cubicBezTo>
                  <a:cubicBezTo>
                    <a:pt x="21160" y="30977"/>
                    <a:pt x="21900" y="26077"/>
                    <a:pt x="23256" y="21334"/>
                  </a:cubicBezTo>
                  <a:cubicBezTo>
                    <a:pt x="24537" y="15830"/>
                    <a:pt x="21230" y="10300"/>
                    <a:pt x="15778" y="8829"/>
                  </a:cubicBezTo>
                  <a:cubicBezTo>
                    <a:pt x="10325" y="7359"/>
                    <a:pt x="4690" y="10478"/>
                    <a:pt x="3034" y="15881"/>
                  </a:cubicBezTo>
                  <a:cubicBezTo>
                    <a:pt x="1191" y="22401"/>
                    <a:pt x="205" y="29135"/>
                    <a:pt x="101" y="35910"/>
                  </a:cubicBezTo>
                  <a:cubicBezTo>
                    <a:pt x="-9" y="42657"/>
                    <a:pt x="1462" y="49337"/>
                    <a:pt x="4396" y="55414"/>
                  </a:cubicBezTo>
                  <a:cubicBezTo>
                    <a:pt x="8837" y="63896"/>
                    <a:pt x="16326" y="70379"/>
                    <a:pt x="25351" y="73555"/>
                  </a:cubicBezTo>
                  <a:cubicBezTo>
                    <a:pt x="34512" y="76879"/>
                    <a:pt x="44216" y="78444"/>
                    <a:pt x="53955" y="78169"/>
                  </a:cubicBezTo>
                  <a:cubicBezTo>
                    <a:pt x="74101" y="77525"/>
                    <a:pt x="94090" y="74390"/>
                    <a:pt x="113467" y="68837"/>
                  </a:cubicBezTo>
                  <a:cubicBezTo>
                    <a:pt x="158179" y="56019"/>
                    <a:pt x="201770" y="39571"/>
                    <a:pt x="243807" y="19656"/>
                  </a:cubicBezTo>
                  <a:lnTo>
                    <a:pt x="239302" y="10218"/>
                  </a:lnTo>
                  <a:lnTo>
                    <a:pt x="228825" y="13050"/>
                  </a:lnTo>
                  <a:cubicBezTo>
                    <a:pt x="235982" y="39074"/>
                    <a:pt x="239508" y="65964"/>
                    <a:pt x="239302" y="92955"/>
                  </a:cubicBezTo>
                  <a:cubicBezTo>
                    <a:pt x="239018" y="127862"/>
                    <a:pt x="234372" y="162596"/>
                    <a:pt x="225472" y="196349"/>
                  </a:cubicBezTo>
                  <a:cubicBezTo>
                    <a:pt x="222014" y="209667"/>
                    <a:pt x="218557" y="220572"/>
                    <a:pt x="215937" y="227808"/>
                  </a:cubicBezTo>
                  <a:cubicBezTo>
                    <a:pt x="214680" y="231478"/>
                    <a:pt x="213632" y="234414"/>
                    <a:pt x="212794" y="236302"/>
                  </a:cubicBezTo>
                  <a:lnTo>
                    <a:pt x="211956" y="238504"/>
                  </a:lnTo>
                  <a:lnTo>
                    <a:pt x="211956" y="239133"/>
                  </a:lnTo>
                  <a:lnTo>
                    <a:pt x="221595" y="243118"/>
                  </a:lnTo>
                  <a:lnTo>
                    <a:pt x="231025" y="238504"/>
                  </a:lnTo>
                  <a:lnTo>
                    <a:pt x="194773" y="165100"/>
                  </a:lnTo>
                  <a:cubicBezTo>
                    <a:pt x="192537" y="160560"/>
                    <a:pt x="187379" y="158265"/>
                    <a:pt x="182514" y="159647"/>
                  </a:cubicBezTo>
                  <a:lnTo>
                    <a:pt x="110953" y="180619"/>
                  </a:lnTo>
                  <a:lnTo>
                    <a:pt x="113886" y="191106"/>
                  </a:lnTo>
                  <a:lnTo>
                    <a:pt x="122373" y="198237"/>
                  </a:lnTo>
                  <a:cubicBezTo>
                    <a:pt x="143328" y="172126"/>
                    <a:pt x="153282" y="134480"/>
                    <a:pt x="159359" y="103022"/>
                  </a:cubicBezTo>
                  <a:cubicBezTo>
                    <a:pt x="162991" y="84214"/>
                    <a:pt x="165440" y="65196"/>
                    <a:pt x="166693" y="46082"/>
                  </a:cubicBezTo>
                  <a:cubicBezTo>
                    <a:pt x="166880" y="42335"/>
                    <a:pt x="165056" y="38773"/>
                    <a:pt x="161908" y="36738"/>
                  </a:cubicBezTo>
                  <a:cubicBezTo>
                    <a:pt x="158760" y="34702"/>
                    <a:pt x="154766" y="34503"/>
                    <a:pt x="151430" y="36214"/>
                  </a:cubicBezTo>
                  <a:cubicBezTo>
                    <a:pt x="148095" y="37924"/>
                    <a:pt x="145926" y="41287"/>
                    <a:pt x="145738" y="45033"/>
                  </a:cubicBezTo>
                  <a:lnTo>
                    <a:pt x="145528" y="44823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65563125-B1F8-AA87-CCAD-256A29C4BEFC}"/>
                </a:ext>
              </a:extLst>
            </p:cNvPr>
            <p:cNvSpPr/>
            <p:nvPr/>
          </p:nvSpPr>
          <p:spPr>
            <a:xfrm>
              <a:off x="11013509" y="1388971"/>
              <a:ext cx="96562" cy="74884"/>
            </a:xfrm>
            <a:custGeom>
              <a:avLst/>
              <a:gdLst>
                <a:gd name="connsiteX0" fmla="*/ 14145 w 96562"/>
                <a:gd name="connsiteY0" fmla="*/ 74339 h 74884"/>
                <a:gd name="connsiteX1" fmla="*/ 95031 w 96562"/>
                <a:gd name="connsiteY1" fmla="*/ 16140 h 74884"/>
                <a:gd name="connsiteX2" fmla="*/ 91783 w 96562"/>
                <a:gd name="connsiteY2" fmla="*/ 1669 h 74884"/>
                <a:gd name="connsiteX3" fmla="*/ 77324 w 96562"/>
                <a:gd name="connsiteY3" fmla="*/ 4920 h 74884"/>
                <a:gd name="connsiteX4" fmla="*/ 7125 w 96562"/>
                <a:gd name="connsiteY4" fmla="*/ 54519 h 74884"/>
                <a:gd name="connsiteX5" fmla="*/ 279 w 96562"/>
                <a:gd name="connsiteY5" fmla="*/ 62471 h 74884"/>
                <a:gd name="connsiteX6" fmla="*/ 3737 w 96562"/>
                <a:gd name="connsiteY6" fmla="*/ 72381 h 74884"/>
                <a:gd name="connsiteX7" fmla="*/ 14040 w 96562"/>
                <a:gd name="connsiteY7" fmla="*/ 74339 h 74884"/>
                <a:gd name="connsiteX8" fmla="*/ 14145 w 96562"/>
                <a:gd name="connsiteY8" fmla="*/ 74339 h 7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62" h="74884">
                  <a:moveTo>
                    <a:pt x="14145" y="74339"/>
                  </a:moveTo>
                  <a:cubicBezTo>
                    <a:pt x="46851" y="64537"/>
                    <a:pt x="75330" y="44046"/>
                    <a:pt x="95031" y="16140"/>
                  </a:cubicBezTo>
                  <a:cubicBezTo>
                    <a:pt x="98127" y="11246"/>
                    <a:pt x="96672" y="4767"/>
                    <a:pt x="91783" y="1669"/>
                  </a:cubicBezTo>
                  <a:cubicBezTo>
                    <a:pt x="86894" y="-1429"/>
                    <a:pt x="80420" y="26"/>
                    <a:pt x="77324" y="4920"/>
                  </a:cubicBezTo>
                  <a:cubicBezTo>
                    <a:pt x="60089" y="28808"/>
                    <a:pt x="35386" y="46262"/>
                    <a:pt x="7125" y="54519"/>
                  </a:cubicBezTo>
                  <a:cubicBezTo>
                    <a:pt x="3587" y="55756"/>
                    <a:pt x="978" y="58787"/>
                    <a:pt x="279" y="62471"/>
                  </a:cubicBezTo>
                  <a:cubicBezTo>
                    <a:pt x="-420" y="66155"/>
                    <a:pt x="898" y="69933"/>
                    <a:pt x="3737" y="72381"/>
                  </a:cubicBezTo>
                  <a:cubicBezTo>
                    <a:pt x="6575" y="74829"/>
                    <a:pt x="10503" y="75575"/>
                    <a:pt x="14040" y="74339"/>
                  </a:cubicBezTo>
                  <a:lnTo>
                    <a:pt x="14145" y="74339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7AA43202-E047-5608-BB1C-33F581B36C1A}"/>
                </a:ext>
              </a:extLst>
            </p:cNvPr>
            <p:cNvSpPr/>
            <p:nvPr/>
          </p:nvSpPr>
          <p:spPr>
            <a:xfrm>
              <a:off x="10861764" y="1456124"/>
              <a:ext cx="119498" cy="25420"/>
            </a:xfrm>
            <a:custGeom>
              <a:avLst/>
              <a:gdLst>
                <a:gd name="connsiteX0" fmla="*/ 8727 w 119498"/>
                <a:gd name="connsiteY0" fmla="*/ 21342 h 25420"/>
                <a:gd name="connsiteX1" fmla="*/ 54933 w 119498"/>
                <a:gd name="connsiteY1" fmla="*/ 25432 h 25420"/>
                <a:gd name="connsiteX2" fmla="*/ 110569 w 119498"/>
                <a:gd name="connsiteY2" fmla="*/ 21133 h 25420"/>
                <a:gd name="connsiteX3" fmla="*/ 119475 w 119498"/>
                <a:gd name="connsiteY3" fmla="*/ 9073 h 25420"/>
                <a:gd name="connsiteX4" fmla="*/ 107425 w 119498"/>
                <a:gd name="connsiteY4" fmla="*/ 160 h 25420"/>
                <a:gd name="connsiteX5" fmla="*/ 55038 w 119498"/>
                <a:gd name="connsiteY5" fmla="*/ 4145 h 25420"/>
                <a:gd name="connsiteX6" fmla="*/ 13128 w 119498"/>
                <a:gd name="connsiteY6" fmla="*/ 580 h 25420"/>
                <a:gd name="connsiteX7" fmla="*/ 2902 w 119498"/>
                <a:gd name="connsiteY7" fmla="*/ 3825 h 25420"/>
                <a:gd name="connsiteX8" fmla="*/ 597 w 119498"/>
                <a:gd name="connsiteY8" fmla="*/ 14311 h 25420"/>
                <a:gd name="connsiteX9" fmla="*/ 8518 w 119498"/>
                <a:gd name="connsiteY9" fmla="*/ 21552 h 25420"/>
                <a:gd name="connsiteX10" fmla="*/ 8727 w 119498"/>
                <a:gd name="connsiteY10" fmla="*/ 21342 h 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98" h="25420">
                  <a:moveTo>
                    <a:pt x="8727" y="21342"/>
                  </a:moveTo>
                  <a:cubicBezTo>
                    <a:pt x="23945" y="24314"/>
                    <a:pt x="39431" y="25685"/>
                    <a:pt x="54933" y="25432"/>
                  </a:cubicBezTo>
                  <a:cubicBezTo>
                    <a:pt x="73559" y="25391"/>
                    <a:pt x="92157" y="23953"/>
                    <a:pt x="110569" y="21133"/>
                  </a:cubicBezTo>
                  <a:cubicBezTo>
                    <a:pt x="116355" y="20264"/>
                    <a:pt x="120342" y="14864"/>
                    <a:pt x="119475" y="9073"/>
                  </a:cubicBezTo>
                  <a:cubicBezTo>
                    <a:pt x="118607" y="3282"/>
                    <a:pt x="113212" y="-709"/>
                    <a:pt x="107425" y="160"/>
                  </a:cubicBezTo>
                  <a:cubicBezTo>
                    <a:pt x="90086" y="2791"/>
                    <a:pt x="72575" y="4123"/>
                    <a:pt x="55038" y="4145"/>
                  </a:cubicBezTo>
                  <a:cubicBezTo>
                    <a:pt x="40982" y="4411"/>
                    <a:pt x="26937" y="3216"/>
                    <a:pt x="13128" y="580"/>
                  </a:cubicBezTo>
                  <a:cubicBezTo>
                    <a:pt x="9385" y="-244"/>
                    <a:pt x="5486" y="992"/>
                    <a:pt x="2902" y="3825"/>
                  </a:cubicBezTo>
                  <a:cubicBezTo>
                    <a:pt x="317" y="6657"/>
                    <a:pt x="-561" y="10654"/>
                    <a:pt x="597" y="14311"/>
                  </a:cubicBezTo>
                  <a:cubicBezTo>
                    <a:pt x="1755" y="17968"/>
                    <a:pt x="4775" y="20728"/>
                    <a:pt x="8518" y="21552"/>
                  </a:cubicBezTo>
                  <a:lnTo>
                    <a:pt x="8727" y="21342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6B8B75DE-EB32-54E8-A23E-A39BEAC86D8D}"/>
                </a:ext>
              </a:extLst>
            </p:cNvPr>
            <p:cNvSpPr/>
            <p:nvPr/>
          </p:nvSpPr>
          <p:spPr>
            <a:xfrm>
              <a:off x="10848271" y="1342226"/>
              <a:ext cx="262165" cy="336115"/>
            </a:xfrm>
            <a:custGeom>
              <a:avLst/>
              <a:gdLst>
                <a:gd name="connsiteX0" fmla="*/ 21069 w 262165"/>
                <a:gd name="connsiteY0" fmla="*/ 325985 h 336115"/>
                <a:gd name="connsiteX1" fmla="*/ 21069 w 262165"/>
                <a:gd name="connsiteY1" fmla="*/ 323992 h 336115"/>
                <a:gd name="connsiteX2" fmla="*/ 31546 w 262165"/>
                <a:gd name="connsiteY2" fmla="*/ 244087 h 336115"/>
                <a:gd name="connsiteX3" fmla="*/ 21069 w 262165"/>
                <a:gd name="connsiteY3" fmla="*/ 241256 h 336115"/>
                <a:gd name="connsiteX4" fmla="*/ 16563 w 262165"/>
                <a:gd name="connsiteY4" fmla="*/ 250694 h 336115"/>
                <a:gd name="connsiteX5" fmla="*/ 85296 w 262165"/>
                <a:gd name="connsiteY5" fmla="*/ 279740 h 336115"/>
                <a:gd name="connsiteX6" fmla="*/ 146904 w 262165"/>
                <a:gd name="connsiteY6" fmla="*/ 299769 h 336115"/>
                <a:gd name="connsiteX7" fmla="*/ 206416 w 262165"/>
                <a:gd name="connsiteY7" fmla="*/ 309102 h 336115"/>
                <a:gd name="connsiteX8" fmla="*/ 243192 w 262165"/>
                <a:gd name="connsiteY8" fmla="*/ 300188 h 336115"/>
                <a:gd name="connsiteX9" fmla="*/ 255555 w 262165"/>
                <a:gd name="connsiteY9" fmla="*/ 286347 h 336115"/>
                <a:gd name="connsiteX10" fmla="*/ 259851 w 262165"/>
                <a:gd name="connsiteY10" fmla="*/ 266842 h 336115"/>
                <a:gd name="connsiteX11" fmla="*/ 256917 w 262165"/>
                <a:gd name="connsiteY11" fmla="*/ 246814 h 336115"/>
                <a:gd name="connsiteX12" fmla="*/ 241515 w 262165"/>
                <a:gd name="connsiteY12" fmla="*/ 148033 h 336115"/>
                <a:gd name="connsiteX13" fmla="*/ 255870 w 262165"/>
                <a:gd name="connsiteY13" fmla="*/ 74630 h 336115"/>
                <a:gd name="connsiteX14" fmla="*/ 258803 w 262165"/>
                <a:gd name="connsiteY14" fmla="*/ 68128 h 336115"/>
                <a:gd name="connsiteX15" fmla="*/ 262261 w 262165"/>
                <a:gd name="connsiteY15" fmla="*/ 53133 h 336115"/>
                <a:gd name="connsiteX16" fmla="*/ 258594 w 262165"/>
                <a:gd name="connsiteY16" fmla="*/ 37508 h 336115"/>
                <a:gd name="connsiteX17" fmla="*/ 238687 w 262165"/>
                <a:gd name="connsiteY17" fmla="*/ 12971 h 336115"/>
                <a:gd name="connsiteX18" fmla="*/ 196776 w 262165"/>
                <a:gd name="connsiteY18" fmla="*/ 73 h 336115"/>
                <a:gd name="connsiteX19" fmla="*/ 123434 w 262165"/>
                <a:gd name="connsiteY19" fmla="*/ 21989 h 336115"/>
                <a:gd name="connsiteX20" fmla="*/ 13839 w 262165"/>
                <a:gd name="connsiteY20" fmla="*/ 101580 h 336115"/>
                <a:gd name="connsiteX21" fmla="*/ 10110 w 262165"/>
                <a:gd name="connsiteY21" fmla="*/ 111660 h 336115"/>
                <a:gd name="connsiteX22" fmla="*/ 17205 w 262165"/>
                <a:gd name="connsiteY22" fmla="*/ 119729 h 336115"/>
                <a:gd name="connsiteX23" fmla="*/ 27670 w 262165"/>
                <a:gd name="connsiteY23" fmla="*/ 117308 h 336115"/>
                <a:gd name="connsiteX24" fmla="*/ 133597 w 262165"/>
                <a:gd name="connsiteY24" fmla="*/ 40864 h 336115"/>
                <a:gd name="connsiteX25" fmla="*/ 197091 w 262165"/>
                <a:gd name="connsiteY25" fmla="*/ 21255 h 336115"/>
                <a:gd name="connsiteX26" fmla="*/ 226218 w 262165"/>
                <a:gd name="connsiteY26" fmla="*/ 29958 h 336115"/>
                <a:gd name="connsiteX27" fmla="*/ 239839 w 262165"/>
                <a:gd name="connsiteY27" fmla="*/ 46841 h 336115"/>
                <a:gd name="connsiteX28" fmla="*/ 241306 w 262165"/>
                <a:gd name="connsiteY28" fmla="*/ 53343 h 336115"/>
                <a:gd name="connsiteX29" fmla="*/ 239944 w 262165"/>
                <a:gd name="connsiteY29" fmla="*/ 59215 h 336115"/>
                <a:gd name="connsiteX30" fmla="*/ 236591 w 262165"/>
                <a:gd name="connsiteY30" fmla="*/ 66555 h 336115"/>
                <a:gd name="connsiteX31" fmla="*/ 220456 w 262165"/>
                <a:gd name="connsiteY31" fmla="*/ 148243 h 336115"/>
                <a:gd name="connsiteX32" fmla="*/ 236591 w 262165"/>
                <a:gd name="connsiteY32" fmla="*/ 252371 h 336115"/>
                <a:gd name="connsiteX33" fmla="*/ 238791 w 262165"/>
                <a:gd name="connsiteY33" fmla="*/ 266947 h 336115"/>
                <a:gd name="connsiteX34" fmla="*/ 236801 w 262165"/>
                <a:gd name="connsiteY34" fmla="*/ 277433 h 336115"/>
                <a:gd name="connsiteX35" fmla="*/ 227266 w 262165"/>
                <a:gd name="connsiteY35" fmla="*/ 285508 h 336115"/>
                <a:gd name="connsiteX36" fmla="*/ 206311 w 262165"/>
                <a:gd name="connsiteY36" fmla="*/ 288654 h 336115"/>
                <a:gd name="connsiteX37" fmla="*/ 152142 w 262165"/>
                <a:gd name="connsiteY37" fmla="*/ 280055 h 336115"/>
                <a:gd name="connsiteX38" fmla="*/ 66227 w 262165"/>
                <a:gd name="connsiteY38" fmla="*/ 250170 h 336115"/>
                <a:gd name="connsiteX39" fmla="*/ 36785 w 262165"/>
                <a:gd name="connsiteY39" fmla="*/ 237481 h 336115"/>
                <a:gd name="connsiteX40" fmla="*/ 28508 w 262165"/>
                <a:gd name="connsiteY40" fmla="*/ 233706 h 336115"/>
                <a:gd name="connsiteX41" fmla="*/ 25574 w 262165"/>
                <a:gd name="connsiteY41" fmla="*/ 232343 h 336115"/>
                <a:gd name="connsiteX42" fmla="*/ 16696 w 262165"/>
                <a:gd name="connsiteY42" fmla="*/ 232212 h 336115"/>
                <a:gd name="connsiteX43" fmla="*/ 10906 w 262165"/>
                <a:gd name="connsiteY43" fmla="*/ 238949 h 336115"/>
                <a:gd name="connsiteX44" fmla="*/ 114 w 262165"/>
                <a:gd name="connsiteY44" fmla="*/ 323992 h 336115"/>
                <a:gd name="connsiteX45" fmla="*/ 114 w 262165"/>
                <a:gd name="connsiteY45" fmla="*/ 325671 h 336115"/>
                <a:gd name="connsiteX46" fmla="*/ 10591 w 262165"/>
                <a:gd name="connsiteY46" fmla="*/ 336157 h 336115"/>
                <a:gd name="connsiteX47" fmla="*/ 21069 w 262165"/>
                <a:gd name="connsiteY47" fmla="*/ 325671 h 336115"/>
                <a:gd name="connsiteX48" fmla="*/ 21069 w 262165"/>
                <a:gd name="connsiteY48" fmla="*/ 325985 h 33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165" h="336115">
                  <a:moveTo>
                    <a:pt x="21069" y="325985"/>
                  </a:moveTo>
                  <a:lnTo>
                    <a:pt x="21069" y="323992"/>
                  </a:lnTo>
                  <a:cubicBezTo>
                    <a:pt x="20859" y="297001"/>
                    <a:pt x="24385" y="270110"/>
                    <a:pt x="31546" y="244087"/>
                  </a:cubicBezTo>
                  <a:lnTo>
                    <a:pt x="21069" y="241256"/>
                  </a:lnTo>
                  <a:lnTo>
                    <a:pt x="16563" y="250694"/>
                  </a:lnTo>
                  <a:cubicBezTo>
                    <a:pt x="16563" y="250694"/>
                    <a:pt x="46739" y="265270"/>
                    <a:pt x="85296" y="279740"/>
                  </a:cubicBezTo>
                  <a:cubicBezTo>
                    <a:pt x="105481" y="287454"/>
                    <a:pt x="126043" y="294138"/>
                    <a:pt x="146904" y="299769"/>
                  </a:cubicBezTo>
                  <a:cubicBezTo>
                    <a:pt x="166281" y="305323"/>
                    <a:pt x="186269" y="308458"/>
                    <a:pt x="206416" y="309102"/>
                  </a:cubicBezTo>
                  <a:cubicBezTo>
                    <a:pt x="219280" y="309780"/>
                    <a:pt x="232063" y="306683"/>
                    <a:pt x="243192" y="300188"/>
                  </a:cubicBezTo>
                  <a:cubicBezTo>
                    <a:pt x="248455" y="296741"/>
                    <a:pt x="252720" y="291967"/>
                    <a:pt x="255555" y="286347"/>
                  </a:cubicBezTo>
                  <a:cubicBezTo>
                    <a:pt x="258490" y="280271"/>
                    <a:pt x="259961" y="273591"/>
                    <a:pt x="259851" y="266842"/>
                  </a:cubicBezTo>
                  <a:cubicBezTo>
                    <a:pt x="259745" y="260067"/>
                    <a:pt x="258759" y="253334"/>
                    <a:pt x="256917" y="246814"/>
                  </a:cubicBezTo>
                  <a:cubicBezTo>
                    <a:pt x="247549" y="214689"/>
                    <a:pt x="242372" y="181487"/>
                    <a:pt x="241515" y="148033"/>
                  </a:cubicBezTo>
                  <a:cubicBezTo>
                    <a:pt x="241144" y="122832"/>
                    <a:pt x="246033" y="97832"/>
                    <a:pt x="255870" y="74630"/>
                  </a:cubicBezTo>
                  <a:cubicBezTo>
                    <a:pt x="256848" y="72463"/>
                    <a:pt x="257825" y="70295"/>
                    <a:pt x="258803" y="68128"/>
                  </a:cubicBezTo>
                  <a:cubicBezTo>
                    <a:pt x="261076" y="63457"/>
                    <a:pt x="262258" y="58329"/>
                    <a:pt x="262261" y="53133"/>
                  </a:cubicBezTo>
                  <a:cubicBezTo>
                    <a:pt x="262237" y="47714"/>
                    <a:pt x="260984" y="42371"/>
                    <a:pt x="258594" y="37508"/>
                  </a:cubicBezTo>
                  <a:cubicBezTo>
                    <a:pt x="254005" y="27860"/>
                    <a:pt x="247180" y="19447"/>
                    <a:pt x="238687" y="12971"/>
                  </a:cubicBezTo>
                  <a:cubicBezTo>
                    <a:pt x="226526" y="4151"/>
                    <a:pt x="211787" y="-385"/>
                    <a:pt x="196776" y="73"/>
                  </a:cubicBezTo>
                  <a:cubicBezTo>
                    <a:pt x="170925" y="1377"/>
                    <a:pt x="145768" y="8894"/>
                    <a:pt x="123434" y="21989"/>
                  </a:cubicBezTo>
                  <a:cubicBezTo>
                    <a:pt x="83922" y="44144"/>
                    <a:pt x="47140" y="70856"/>
                    <a:pt x="13839" y="101580"/>
                  </a:cubicBezTo>
                  <a:cubicBezTo>
                    <a:pt x="10839" y="103998"/>
                    <a:pt x="9407" y="107869"/>
                    <a:pt x="10110" y="111660"/>
                  </a:cubicBezTo>
                  <a:cubicBezTo>
                    <a:pt x="10813" y="115450"/>
                    <a:pt x="13537" y="118550"/>
                    <a:pt x="17205" y="119729"/>
                  </a:cubicBezTo>
                  <a:cubicBezTo>
                    <a:pt x="20873" y="120909"/>
                    <a:pt x="24891" y="119979"/>
                    <a:pt x="27670" y="117308"/>
                  </a:cubicBezTo>
                  <a:cubicBezTo>
                    <a:pt x="59877" y="87778"/>
                    <a:pt x="95429" y="62121"/>
                    <a:pt x="133597" y="40864"/>
                  </a:cubicBezTo>
                  <a:cubicBezTo>
                    <a:pt x="152901" y="29363"/>
                    <a:pt x="174669" y="22640"/>
                    <a:pt x="197091" y="21255"/>
                  </a:cubicBezTo>
                  <a:cubicBezTo>
                    <a:pt x="207498" y="20826"/>
                    <a:pt x="217750" y="23889"/>
                    <a:pt x="226218" y="29958"/>
                  </a:cubicBezTo>
                  <a:cubicBezTo>
                    <a:pt x="232035" y="34422"/>
                    <a:pt x="236704" y="40210"/>
                    <a:pt x="239839" y="46841"/>
                  </a:cubicBezTo>
                  <a:cubicBezTo>
                    <a:pt x="240812" y="48870"/>
                    <a:pt x="241314" y="51092"/>
                    <a:pt x="241306" y="53343"/>
                  </a:cubicBezTo>
                  <a:cubicBezTo>
                    <a:pt x="241303" y="55378"/>
                    <a:pt x="240837" y="57386"/>
                    <a:pt x="239944" y="59215"/>
                  </a:cubicBezTo>
                  <a:cubicBezTo>
                    <a:pt x="238756" y="61662"/>
                    <a:pt x="237639" y="64109"/>
                    <a:pt x="236591" y="66555"/>
                  </a:cubicBezTo>
                  <a:cubicBezTo>
                    <a:pt x="225608" y="92369"/>
                    <a:pt x="220113" y="120188"/>
                    <a:pt x="220456" y="148243"/>
                  </a:cubicBezTo>
                  <a:cubicBezTo>
                    <a:pt x="221325" y="183503"/>
                    <a:pt x="226749" y="218504"/>
                    <a:pt x="236591" y="252371"/>
                  </a:cubicBezTo>
                  <a:cubicBezTo>
                    <a:pt x="237945" y="257115"/>
                    <a:pt x="238685" y="262014"/>
                    <a:pt x="238791" y="266947"/>
                  </a:cubicBezTo>
                  <a:cubicBezTo>
                    <a:pt x="238985" y="270552"/>
                    <a:pt x="238301" y="274151"/>
                    <a:pt x="236801" y="277433"/>
                  </a:cubicBezTo>
                  <a:cubicBezTo>
                    <a:pt x="234772" y="281247"/>
                    <a:pt x="231359" y="284137"/>
                    <a:pt x="227266" y="285508"/>
                  </a:cubicBezTo>
                  <a:cubicBezTo>
                    <a:pt x="220537" y="287849"/>
                    <a:pt x="213431" y="288916"/>
                    <a:pt x="206311" y="288654"/>
                  </a:cubicBezTo>
                  <a:cubicBezTo>
                    <a:pt x="187973" y="288008"/>
                    <a:pt x="169781" y="285120"/>
                    <a:pt x="152142" y="280055"/>
                  </a:cubicBezTo>
                  <a:cubicBezTo>
                    <a:pt x="122893" y="271947"/>
                    <a:pt x="94195" y="261965"/>
                    <a:pt x="66227" y="250170"/>
                  </a:cubicBezTo>
                  <a:cubicBezTo>
                    <a:pt x="54178" y="245136"/>
                    <a:pt x="43910" y="240627"/>
                    <a:pt x="36785" y="237481"/>
                  </a:cubicBezTo>
                  <a:lnTo>
                    <a:pt x="28508" y="233706"/>
                  </a:lnTo>
                  <a:lnTo>
                    <a:pt x="25574" y="232343"/>
                  </a:lnTo>
                  <a:cubicBezTo>
                    <a:pt x="22780" y="230985"/>
                    <a:pt x="19529" y="230937"/>
                    <a:pt x="16696" y="232212"/>
                  </a:cubicBezTo>
                  <a:cubicBezTo>
                    <a:pt x="13863" y="233488"/>
                    <a:pt x="11743" y="235956"/>
                    <a:pt x="10906" y="238949"/>
                  </a:cubicBezTo>
                  <a:cubicBezTo>
                    <a:pt x="3431" y="266668"/>
                    <a:pt x="-201" y="295284"/>
                    <a:pt x="114" y="323992"/>
                  </a:cubicBezTo>
                  <a:lnTo>
                    <a:pt x="114" y="325671"/>
                  </a:lnTo>
                  <a:cubicBezTo>
                    <a:pt x="114" y="331462"/>
                    <a:pt x="4805" y="336157"/>
                    <a:pt x="10591" y="336157"/>
                  </a:cubicBezTo>
                  <a:cubicBezTo>
                    <a:pt x="16378" y="336157"/>
                    <a:pt x="21069" y="331462"/>
                    <a:pt x="21069" y="325671"/>
                  </a:cubicBezTo>
                  <a:lnTo>
                    <a:pt x="21069" y="325985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:a16="http://schemas.microsoft.com/office/drawing/2014/main" id="{7B497397-B710-7F29-10E0-3F1A51A05A0D}"/>
                </a:ext>
              </a:extLst>
            </p:cNvPr>
            <p:cNvSpPr/>
            <p:nvPr/>
          </p:nvSpPr>
          <p:spPr>
            <a:xfrm>
              <a:off x="10852363" y="1607336"/>
              <a:ext cx="152187" cy="219980"/>
            </a:xfrm>
            <a:custGeom>
              <a:avLst/>
              <a:gdLst>
                <a:gd name="connsiteX0" fmla="*/ 89690 w 152187"/>
                <a:gd name="connsiteY0" fmla="*/ 11380 h 219980"/>
                <a:gd name="connsiteX1" fmla="*/ 97024 w 152187"/>
                <a:gd name="connsiteY1" fmla="*/ 68319 h 219980"/>
                <a:gd name="connsiteX2" fmla="*/ 134010 w 152187"/>
                <a:gd name="connsiteY2" fmla="*/ 163535 h 219980"/>
                <a:gd name="connsiteX3" fmla="*/ 142182 w 152187"/>
                <a:gd name="connsiteY3" fmla="*/ 157033 h 219980"/>
                <a:gd name="connsiteX4" fmla="*/ 145116 w 152187"/>
                <a:gd name="connsiteY4" fmla="*/ 146547 h 219980"/>
                <a:gd name="connsiteX5" fmla="*/ 73555 w 152187"/>
                <a:gd name="connsiteY5" fmla="*/ 125574 h 219980"/>
                <a:gd name="connsiteX6" fmla="*/ 61296 w 152187"/>
                <a:gd name="connsiteY6" fmla="*/ 131027 h 219980"/>
                <a:gd name="connsiteX7" fmla="*/ 25044 w 152187"/>
                <a:gd name="connsiteY7" fmla="*/ 204431 h 219980"/>
                <a:gd name="connsiteX8" fmla="*/ 34474 w 152187"/>
                <a:gd name="connsiteY8" fmla="*/ 209044 h 219980"/>
                <a:gd name="connsiteX9" fmla="*/ 44113 w 152187"/>
                <a:gd name="connsiteY9" fmla="*/ 205060 h 219980"/>
                <a:gd name="connsiteX10" fmla="*/ 21167 w 152187"/>
                <a:gd name="connsiteY10" fmla="*/ 116871 h 219980"/>
                <a:gd name="connsiteX11" fmla="*/ 14567 w 152187"/>
                <a:gd name="connsiteY11" fmla="*/ 108576 h 219980"/>
                <a:gd name="connsiteX12" fmla="*/ 4090 w 152187"/>
                <a:gd name="connsiteY12" fmla="*/ 110149 h 219980"/>
                <a:gd name="connsiteX13" fmla="*/ 212 w 152187"/>
                <a:gd name="connsiteY13" fmla="*/ 120017 h 219980"/>
                <a:gd name="connsiteX14" fmla="*/ 24625 w 152187"/>
                <a:gd name="connsiteY14" fmla="*/ 213554 h 219980"/>
                <a:gd name="connsiteX15" fmla="*/ 33957 w 152187"/>
                <a:gd name="connsiteY15" fmla="*/ 220015 h 219980"/>
                <a:gd name="connsiteX16" fmla="*/ 43694 w 152187"/>
                <a:gd name="connsiteY16" fmla="*/ 214183 h 219980"/>
                <a:gd name="connsiteX17" fmla="*/ 76069 w 152187"/>
                <a:gd name="connsiteY17" fmla="*/ 148749 h 219980"/>
                <a:gd name="connsiteX18" fmla="*/ 138934 w 152187"/>
                <a:gd name="connsiteY18" fmla="*/ 166891 h 219980"/>
                <a:gd name="connsiteX19" fmla="*/ 150506 w 152187"/>
                <a:gd name="connsiteY19" fmla="*/ 162647 h 219980"/>
                <a:gd name="connsiteX20" fmla="*/ 150041 w 152187"/>
                <a:gd name="connsiteY20" fmla="*/ 150322 h 219980"/>
                <a:gd name="connsiteX21" fmla="*/ 117141 w 152187"/>
                <a:gd name="connsiteY21" fmla="*/ 64125 h 219980"/>
                <a:gd name="connsiteX22" fmla="*/ 111483 w 152187"/>
                <a:gd name="connsiteY22" fmla="*/ 25745 h 219980"/>
                <a:gd name="connsiteX23" fmla="*/ 110436 w 152187"/>
                <a:gd name="connsiteY23" fmla="*/ 14211 h 219980"/>
                <a:gd name="connsiteX24" fmla="*/ 110436 w 152187"/>
                <a:gd name="connsiteY24" fmla="*/ 11064 h 219980"/>
                <a:gd name="connsiteX25" fmla="*/ 110436 w 152187"/>
                <a:gd name="connsiteY25" fmla="*/ 10016 h 219980"/>
                <a:gd name="connsiteX26" fmla="*/ 104743 w 152187"/>
                <a:gd name="connsiteY26" fmla="*/ 1197 h 219980"/>
                <a:gd name="connsiteX27" fmla="*/ 94266 w 152187"/>
                <a:gd name="connsiteY27" fmla="*/ 1721 h 219980"/>
                <a:gd name="connsiteX28" fmla="*/ 89481 w 152187"/>
                <a:gd name="connsiteY28" fmla="*/ 11064 h 219980"/>
                <a:gd name="connsiteX29" fmla="*/ 89690 w 152187"/>
                <a:gd name="connsiteY29" fmla="*/ 11380 h 21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2187" h="219980">
                  <a:moveTo>
                    <a:pt x="89690" y="11380"/>
                  </a:moveTo>
                  <a:cubicBezTo>
                    <a:pt x="90944" y="30495"/>
                    <a:pt x="93393" y="49511"/>
                    <a:pt x="97024" y="68319"/>
                  </a:cubicBezTo>
                  <a:cubicBezTo>
                    <a:pt x="103206" y="99778"/>
                    <a:pt x="113579" y="137424"/>
                    <a:pt x="134010" y="163535"/>
                  </a:cubicBezTo>
                  <a:lnTo>
                    <a:pt x="142182" y="157033"/>
                  </a:lnTo>
                  <a:lnTo>
                    <a:pt x="145116" y="146547"/>
                  </a:lnTo>
                  <a:lnTo>
                    <a:pt x="73555" y="125574"/>
                  </a:lnTo>
                  <a:cubicBezTo>
                    <a:pt x="68689" y="124193"/>
                    <a:pt x="63532" y="126486"/>
                    <a:pt x="61296" y="131027"/>
                  </a:cubicBezTo>
                  <a:lnTo>
                    <a:pt x="25044" y="204431"/>
                  </a:lnTo>
                  <a:lnTo>
                    <a:pt x="34474" y="209044"/>
                  </a:lnTo>
                  <a:lnTo>
                    <a:pt x="44113" y="205060"/>
                  </a:lnTo>
                  <a:cubicBezTo>
                    <a:pt x="33295" y="176582"/>
                    <a:pt x="25602" y="147012"/>
                    <a:pt x="21167" y="116871"/>
                  </a:cubicBezTo>
                  <a:cubicBezTo>
                    <a:pt x="20606" y="113125"/>
                    <a:pt x="18090" y="109963"/>
                    <a:pt x="14567" y="108576"/>
                  </a:cubicBezTo>
                  <a:cubicBezTo>
                    <a:pt x="11045" y="107190"/>
                    <a:pt x="7051" y="107789"/>
                    <a:pt x="4090" y="110149"/>
                  </a:cubicBezTo>
                  <a:cubicBezTo>
                    <a:pt x="1129" y="112509"/>
                    <a:pt x="-349" y="116270"/>
                    <a:pt x="212" y="120017"/>
                  </a:cubicBezTo>
                  <a:cubicBezTo>
                    <a:pt x="4859" y="152006"/>
                    <a:pt x="13046" y="183377"/>
                    <a:pt x="24625" y="213554"/>
                  </a:cubicBezTo>
                  <a:cubicBezTo>
                    <a:pt x="26200" y="217353"/>
                    <a:pt x="29849" y="219880"/>
                    <a:pt x="33957" y="220015"/>
                  </a:cubicBezTo>
                  <a:cubicBezTo>
                    <a:pt x="38065" y="220151"/>
                    <a:pt x="41872" y="217870"/>
                    <a:pt x="43694" y="214183"/>
                  </a:cubicBezTo>
                  <a:lnTo>
                    <a:pt x="76069" y="148749"/>
                  </a:lnTo>
                  <a:lnTo>
                    <a:pt x="138934" y="166891"/>
                  </a:lnTo>
                  <a:cubicBezTo>
                    <a:pt x="143303" y="168136"/>
                    <a:pt x="147976" y="166423"/>
                    <a:pt x="150506" y="162647"/>
                  </a:cubicBezTo>
                  <a:cubicBezTo>
                    <a:pt x="153037" y="158872"/>
                    <a:pt x="152848" y="153895"/>
                    <a:pt x="150041" y="150322"/>
                  </a:cubicBezTo>
                  <a:cubicBezTo>
                    <a:pt x="133486" y="129350"/>
                    <a:pt x="122799" y="94011"/>
                    <a:pt x="117141" y="64125"/>
                  </a:cubicBezTo>
                  <a:cubicBezTo>
                    <a:pt x="114312" y="49130"/>
                    <a:pt x="112531" y="35603"/>
                    <a:pt x="111483" y="25745"/>
                  </a:cubicBezTo>
                  <a:cubicBezTo>
                    <a:pt x="111483" y="20817"/>
                    <a:pt x="110645" y="16937"/>
                    <a:pt x="110436" y="14211"/>
                  </a:cubicBezTo>
                  <a:cubicBezTo>
                    <a:pt x="110226" y="11485"/>
                    <a:pt x="110436" y="11799"/>
                    <a:pt x="110436" y="11064"/>
                  </a:cubicBezTo>
                  <a:lnTo>
                    <a:pt x="110436" y="10016"/>
                  </a:lnTo>
                  <a:cubicBezTo>
                    <a:pt x="110249" y="6270"/>
                    <a:pt x="108078" y="2908"/>
                    <a:pt x="104743" y="1197"/>
                  </a:cubicBezTo>
                  <a:cubicBezTo>
                    <a:pt x="101408" y="-514"/>
                    <a:pt x="97414" y="-314"/>
                    <a:pt x="94266" y="1721"/>
                  </a:cubicBezTo>
                  <a:cubicBezTo>
                    <a:pt x="91118" y="3757"/>
                    <a:pt x="89293" y="7318"/>
                    <a:pt x="89481" y="11064"/>
                  </a:cubicBezTo>
                  <a:lnTo>
                    <a:pt x="89690" y="1138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任意多边形: 形状 494">
              <a:extLst>
                <a:ext uri="{FF2B5EF4-FFF2-40B4-BE49-F238E27FC236}">
                  <a16:creationId xmlns:a16="http://schemas.microsoft.com/office/drawing/2014/main" id="{F30494A9-16BF-5617-A6DD-D88F7497FD74}"/>
                </a:ext>
              </a:extLst>
            </p:cNvPr>
            <p:cNvSpPr/>
            <p:nvPr/>
          </p:nvSpPr>
          <p:spPr>
            <a:xfrm>
              <a:off x="10801979" y="1494413"/>
              <a:ext cx="20955" cy="52431"/>
            </a:xfrm>
            <a:custGeom>
              <a:avLst/>
              <a:gdLst>
                <a:gd name="connsiteX0" fmla="*/ 95 w 20955"/>
                <a:gd name="connsiteY0" fmla="*/ 10527 h 52431"/>
                <a:gd name="connsiteX1" fmla="*/ 95 w 20955"/>
                <a:gd name="connsiteY1" fmla="*/ 41986 h 52431"/>
                <a:gd name="connsiteX2" fmla="*/ 10573 w 20955"/>
                <a:gd name="connsiteY2" fmla="*/ 52472 h 52431"/>
                <a:gd name="connsiteX3" fmla="*/ 21050 w 20955"/>
                <a:gd name="connsiteY3" fmla="*/ 41986 h 52431"/>
                <a:gd name="connsiteX4" fmla="*/ 21050 w 20955"/>
                <a:gd name="connsiteY4" fmla="*/ 10527 h 52431"/>
                <a:gd name="connsiteX5" fmla="*/ 10573 w 20955"/>
                <a:gd name="connsiteY5" fmla="*/ 41 h 52431"/>
                <a:gd name="connsiteX6" fmla="*/ 95 w 20955"/>
                <a:gd name="connsiteY6" fmla="*/ 10527 h 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" h="52431">
                  <a:moveTo>
                    <a:pt x="95" y="10527"/>
                  </a:moveTo>
                  <a:lnTo>
                    <a:pt x="95" y="41986"/>
                  </a:lnTo>
                  <a:cubicBezTo>
                    <a:pt x="95" y="47777"/>
                    <a:pt x="4786" y="52472"/>
                    <a:pt x="10573" y="52472"/>
                  </a:cubicBezTo>
                  <a:cubicBezTo>
                    <a:pt x="16359" y="52472"/>
                    <a:pt x="21050" y="47777"/>
                    <a:pt x="21050" y="41986"/>
                  </a:cubicBezTo>
                  <a:lnTo>
                    <a:pt x="21050" y="10527"/>
                  </a:lnTo>
                  <a:cubicBezTo>
                    <a:pt x="21050" y="4736"/>
                    <a:pt x="16359" y="41"/>
                    <a:pt x="10573" y="41"/>
                  </a:cubicBezTo>
                  <a:cubicBezTo>
                    <a:pt x="4786" y="41"/>
                    <a:pt x="95" y="4736"/>
                    <a:pt x="95" y="1052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10609B35-D520-CEC3-0373-2A75C569034A}"/>
                </a:ext>
              </a:extLst>
            </p:cNvPr>
            <p:cNvSpPr/>
            <p:nvPr/>
          </p:nvSpPr>
          <p:spPr>
            <a:xfrm>
              <a:off x="10285229" y="1796751"/>
              <a:ext cx="293388" cy="293636"/>
            </a:xfrm>
            <a:custGeom>
              <a:avLst/>
              <a:gdLst>
                <a:gd name="connsiteX0" fmla="*/ 95 w 293388"/>
                <a:gd name="connsiteY0" fmla="*/ 146933 h 293636"/>
                <a:gd name="connsiteX1" fmla="*/ 121387 w 293388"/>
                <a:gd name="connsiteY1" fmla="*/ 291447 h 293636"/>
                <a:gd name="connsiteX2" fmla="*/ 284647 w 293388"/>
                <a:gd name="connsiteY2" fmla="*/ 196989 h 293636"/>
                <a:gd name="connsiteX3" fmla="*/ 220049 w 293388"/>
                <a:gd name="connsiteY3" fmla="*/ 19675 h 293636"/>
                <a:gd name="connsiteX4" fmla="*/ 34356 w 293388"/>
                <a:gd name="connsiteY4" fmla="*/ 52557 h 293636"/>
                <a:gd name="connsiteX5" fmla="*/ 35614 w 293388"/>
                <a:gd name="connsiteY5" fmla="*/ 67342 h 293636"/>
                <a:gd name="connsiteX6" fmla="*/ 50387 w 293388"/>
                <a:gd name="connsiteY6" fmla="*/ 66084 h 293636"/>
                <a:gd name="connsiteX7" fmla="*/ 209554 w 293388"/>
                <a:gd name="connsiteY7" fmla="*/ 37847 h 293636"/>
                <a:gd name="connsiteX8" fmla="*/ 264958 w 293388"/>
                <a:gd name="connsiteY8" fmla="*/ 189830 h 293636"/>
                <a:gd name="connsiteX9" fmla="*/ 125019 w 293388"/>
                <a:gd name="connsiteY9" fmla="*/ 270812 h 293636"/>
                <a:gd name="connsiteX10" fmla="*/ 21050 w 293388"/>
                <a:gd name="connsiteY10" fmla="*/ 146933 h 293636"/>
                <a:gd name="connsiteX11" fmla="*/ 10573 w 293388"/>
                <a:gd name="connsiteY11" fmla="*/ 136447 h 293636"/>
                <a:gd name="connsiteX12" fmla="*/ 95 w 293388"/>
                <a:gd name="connsiteY12" fmla="*/ 146933 h 2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88" h="293636">
                  <a:moveTo>
                    <a:pt x="95" y="146933"/>
                  </a:moveTo>
                  <a:cubicBezTo>
                    <a:pt x="133" y="218178"/>
                    <a:pt x="51276" y="279114"/>
                    <a:pt x="121387" y="291447"/>
                  </a:cubicBezTo>
                  <a:cubicBezTo>
                    <a:pt x="191499" y="303781"/>
                    <a:pt x="260337" y="263952"/>
                    <a:pt x="284647" y="196989"/>
                  </a:cubicBezTo>
                  <a:cubicBezTo>
                    <a:pt x="308956" y="130026"/>
                    <a:pt x="281719" y="55261"/>
                    <a:pt x="220049" y="19675"/>
                  </a:cubicBezTo>
                  <a:cubicBezTo>
                    <a:pt x="158379" y="-15913"/>
                    <a:pt x="80081" y="-2047"/>
                    <a:pt x="34356" y="52557"/>
                  </a:cubicBezTo>
                  <a:cubicBezTo>
                    <a:pt x="30624" y="56988"/>
                    <a:pt x="31187" y="63607"/>
                    <a:pt x="35614" y="67342"/>
                  </a:cubicBezTo>
                  <a:cubicBezTo>
                    <a:pt x="40040" y="71078"/>
                    <a:pt x="46655" y="70514"/>
                    <a:pt x="50387" y="66084"/>
                  </a:cubicBezTo>
                  <a:cubicBezTo>
                    <a:pt x="89566" y="19262"/>
                    <a:pt x="156681" y="7355"/>
                    <a:pt x="209554" y="37847"/>
                  </a:cubicBezTo>
                  <a:cubicBezTo>
                    <a:pt x="262426" y="68339"/>
                    <a:pt x="285788" y="132425"/>
                    <a:pt x="264958" y="189830"/>
                  </a:cubicBezTo>
                  <a:cubicBezTo>
                    <a:pt x="244128" y="247234"/>
                    <a:pt x="185121" y="281382"/>
                    <a:pt x="125019" y="270812"/>
                  </a:cubicBezTo>
                  <a:cubicBezTo>
                    <a:pt x="64918" y="260242"/>
                    <a:pt x="21078" y="208006"/>
                    <a:pt x="21050" y="146933"/>
                  </a:cubicBezTo>
                  <a:cubicBezTo>
                    <a:pt x="21050" y="141142"/>
                    <a:pt x="16359" y="136447"/>
                    <a:pt x="10573" y="136447"/>
                  </a:cubicBezTo>
                  <a:cubicBezTo>
                    <a:pt x="4786" y="136447"/>
                    <a:pt x="95" y="141142"/>
                    <a:pt x="95" y="146933"/>
                  </a:cubicBez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40AC125D-C24B-8F8A-F7FC-B39BDF986B63}"/>
                </a:ext>
              </a:extLst>
            </p:cNvPr>
            <p:cNvSpPr/>
            <p:nvPr/>
          </p:nvSpPr>
          <p:spPr>
            <a:xfrm>
              <a:off x="10669835" y="2178168"/>
              <a:ext cx="293392" cy="293645"/>
            </a:xfrm>
            <a:custGeom>
              <a:avLst/>
              <a:gdLst>
                <a:gd name="connsiteX0" fmla="*/ 276514 w 293392"/>
                <a:gd name="connsiteY0" fmla="*/ 78320 h 293645"/>
                <a:gd name="connsiteX1" fmla="*/ 94536 w 293392"/>
                <a:gd name="connsiteY1" fmla="*/ 9700 h 293645"/>
                <a:gd name="connsiteX2" fmla="*/ 4421 w 293392"/>
                <a:gd name="connsiteY2" fmla="*/ 182173 h 293645"/>
                <a:gd name="connsiteX3" fmla="*/ 164553 w 293392"/>
                <a:gd name="connsiteY3" fmla="*/ 292596 h 293645"/>
                <a:gd name="connsiteX4" fmla="*/ 293487 w 293392"/>
                <a:gd name="connsiteY4" fmla="*/ 146902 h 293645"/>
                <a:gd name="connsiteX5" fmla="*/ 283010 w 293392"/>
                <a:gd name="connsiteY5" fmla="*/ 136415 h 293645"/>
                <a:gd name="connsiteX6" fmla="*/ 272532 w 293392"/>
                <a:gd name="connsiteY6" fmla="*/ 146902 h 293645"/>
                <a:gd name="connsiteX7" fmla="*/ 162013 w 293392"/>
                <a:gd name="connsiteY7" fmla="*/ 271765 h 293645"/>
                <a:gd name="connsiteX8" fmla="*/ 24762 w 293392"/>
                <a:gd name="connsiteY8" fmla="*/ 177125 h 293645"/>
                <a:gd name="connsiteX9" fmla="*/ 101983 w 293392"/>
                <a:gd name="connsiteY9" fmla="*/ 29291 h 293645"/>
                <a:gd name="connsiteX10" fmla="*/ 257969 w 293392"/>
                <a:gd name="connsiteY10" fmla="*/ 88073 h 293645"/>
                <a:gd name="connsiteX11" fmla="*/ 272166 w 293392"/>
                <a:gd name="connsiteY11" fmla="*/ 92425 h 293645"/>
                <a:gd name="connsiteX12" fmla="*/ 276514 w 293392"/>
                <a:gd name="connsiteY12" fmla="*/ 78215 h 293645"/>
                <a:gd name="connsiteX13" fmla="*/ 276514 w 293392"/>
                <a:gd name="connsiteY13" fmla="*/ 78320 h 29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2" h="293645">
                  <a:moveTo>
                    <a:pt x="276514" y="78320"/>
                  </a:moveTo>
                  <a:cubicBezTo>
                    <a:pt x="241896" y="12709"/>
                    <a:pt x="163805" y="-16737"/>
                    <a:pt x="94536" y="9700"/>
                  </a:cubicBezTo>
                  <a:cubicBezTo>
                    <a:pt x="25265" y="36139"/>
                    <a:pt x="-13404" y="110149"/>
                    <a:pt x="4421" y="182173"/>
                  </a:cubicBezTo>
                  <a:cubicBezTo>
                    <a:pt x="22246" y="254192"/>
                    <a:pt x="90962" y="301578"/>
                    <a:pt x="164553" y="292596"/>
                  </a:cubicBezTo>
                  <a:cubicBezTo>
                    <a:pt x="238144" y="283624"/>
                    <a:pt x="293473" y="221102"/>
                    <a:pt x="293487" y="146902"/>
                  </a:cubicBezTo>
                  <a:cubicBezTo>
                    <a:pt x="293487" y="141111"/>
                    <a:pt x="288796" y="136415"/>
                    <a:pt x="283010" y="136415"/>
                  </a:cubicBezTo>
                  <a:cubicBezTo>
                    <a:pt x="277223" y="136415"/>
                    <a:pt x="272532" y="141111"/>
                    <a:pt x="272532" y="146902"/>
                  </a:cubicBezTo>
                  <a:cubicBezTo>
                    <a:pt x="272511" y="210491"/>
                    <a:pt x="225086" y="264079"/>
                    <a:pt x="162013" y="271765"/>
                  </a:cubicBezTo>
                  <a:cubicBezTo>
                    <a:pt x="98939" y="279461"/>
                    <a:pt x="40044" y="238847"/>
                    <a:pt x="24762" y="177125"/>
                  </a:cubicBezTo>
                  <a:cubicBezTo>
                    <a:pt x="9481" y="115396"/>
                    <a:pt x="42617" y="51960"/>
                    <a:pt x="101983" y="29291"/>
                  </a:cubicBezTo>
                  <a:cubicBezTo>
                    <a:pt x="161350" y="6622"/>
                    <a:pt x="228284" y="31846"/>
                    <a:pt x="257969" y="88073"/>
                  </a:cubicBezTo>
                  <a:cubicBezTo>
                    <a:pt x="260688" y="93198"/>
                    <a:pt x="267045" y="95147"/>
                    <a:pt x="272166" y="92425"/>
                  </a:cubicBezTo>
                  <a:cubicBezTo>
                    <a:pt x="277286" y="89703"/>
                    <a:pt x="279233" y="83341"/>
                    <a:pt x="276514" y="78215"/>
                  </a:cubicBezTo>
                  <a:lnTo>
                    <a:pt x="276514" y="7832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EEFC6722-F60C-EA39-0961-491B869AC0B0}"/>
                </a:ext>
              </a:extLst>
            </p:cNvPr>
            <p:cNvSpPr/>
            <p:nvPr/>
          </p:nvSpPr>
          <p:spPr>
            <a:xfrm>
              <a:off x="10735551" y="2243654"/>
              <a:ext cx="91782" cy="91861"/>
            </a:xfrm>
            <a:custGeom>
              <a:avLst/>
              <a:gdLst>
                <a:gd name="connsiteX0" fmla="*/ 81400 w 91782"/>
                <a:gd name="connsiteY0" fmla="*/ 41 h 91861"/>
                <a:gd name="connsiteX1" fmla="*/ 95 w 91782"/>
                <a:gd name="connsiteY1" fmla="*/ 81416 h 91861"/>
                <a:gd name="connsiteX2" fmla="*/ 10572 w 91782"/>
                <a:gd name="connsiteY2" fmla="*/ 91903 h 91861"/>
                <a:gd name="connsiteX3" fmla="*/ 21050 w 91782"/>
                <a:gd name="connsiteY3" fmla="*/ 81416 h 91861"/>
                <a:gd name="connsiteX4" fmla="*/ 81400 w 91782"/>
                <a:gd name="connsiteY4" fmla="*/ 21014 h 91861"/>
                <a:gd name="connsiteX5" fmla="*/ 91878 w 91782"/>
                <a:gd name="connsiteY5" fmla="*/ 10528 h 91861"/>
                <a:gd name="connsiteX6" fmla="*/ 81400 w 91782"/>
                <a:gd name="connsiteY6" fmla="*/ 41 h 9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82" h="91861">
                  <a:moveTo>
                    <a:pt x="81400" y="41"/>
                  </a:moveTo>
                  <a:cubicBezTo>
                    <a:pt x="36521" y="99"/>
                    <a:pt x="153" y="36497"/>
                    <a:pt x="95" y="81416"/>
                  </a:cubicBezTo>
                  <a:cubicBezTo>
                    <a:pt x="95" y="87207"/>
                    <a:pt x="4786" y="91903"/>
                    <a:pt x="10572" y="91903"/>
                  </a:cubicBezTo>
                  <a:cubicBezTo>
                    <a:pt x="16359" y="91903"/>
                    <a:pt x="21050" y="87207"/>
                    <a:pt x="21050" y="81416"/>
                  </a:cubicBezTo>
                  <a:cubicBezTo>
                    <a:pt x="21050" y="48057"/>
                    <a:pt x="48070" y="21014"/>
                    <a:pt x="81400" y="21014"/>
                  </a:cubicBezTo>
                  <a:cubicBezTo>
                    <a:pt x="87187" y="21014"/>
                    <a:pt x="91878" y="16319"/>
                    <a:pt x="91878" y="10528"/>
                  </a:cubicBezTo>
                  <a:cubicBezTo>
                    <a:pt x="91878" y="4736"/>
                    <a:pt x="87187" y="41"/>
                    <a:pt x="81400" y="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0141C668-5EC4-BBA3-8A51-E8F2679D578D}"/>
                </a:ext>
              </a:extLst>
            </p:cNvPr>
            <p:cNvSpPr/>
            <p:nvPr/>
          </p:nvSpPr>
          <p:spPr>
            <a:xfrm>
              <a:off x="10421331" y="1932842"/>
              <a:ext cx="91887" cy="91860"/>
            </a:xfrm>
            <a:custGeom>
              <a:avLst/>
              <a:gdLst>
                <a:gd name="connsiteX0" fmla="*/ 10677 w 91887"/>
                <a:gd name="connsiteY0" fmla="*/ 91901 h 91860"/>
                <a:gd name="connsiteX1" fmla="*/ 91983 w 91887"/>
                <a:gd name="connsiteY1" fmla="*/ 10528 h 91860"/>
                <a:gd name="connsiteX2" fmla="*/ 81505 w 91887"/>
                <a:gd name="connsiteY2" fmla="*/ 41 h 91860"/>
                <a:gd name="connsiteX3" fmla="*/ 71028 w 91887"/>
                <a:gd name="connsiteY3" fmla="*/ 10528 h 91860"/>
                <a:gd name="connsiteX4" fmla="*/ 10573 w 91887"/>
                <a:gd name="connsiteY4" fmla="*/ 70928 h 91860"/>
                <a:gd name="connsiteX5" fmla="*/ 95 w 91887"/>
                <a:gd name="connsiteY5" fmla="*/ 81415 h 91860"/>
                <a:gd name="connsiteX6" fmla="*/ 10573 w 91887"/>
                <a:gd name="connsiteY6" fmla="*/ 91901 h 91860"/>
                <a:gd name="connsiteX7" fmla="*/ 10677 w 91887"/>
                <a:gd name="connsiteY7" fmla="*/ 91901 h 9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887" h="91860">
                  <a:moveTo>
                    <a:pt x="10677" y="91901"/>
                  </a:moveTo>
                  <a:cubicBezTo>
                    <a:pt x="55557" y="91843"/>
                    <a:pt x="91925" y="55445"/>
                    <a:pt x="91983" y="10528"/>
                  </a:cubicBezTo>
                  <a:cubicBezTo>
                    <a:pt x="91983" y="4736"/>
                    <a:pt x="87292" y="41"/>
                    <a:pt x="81505" y="41"/>
                  </a:cubicBezTo>
                  <a:cubicBezTo>
                    <a:pt x="75719" y="41"/>
                    <a:pt x="71028" y="4736"/>
                    <a:pt x="71028" y="10528"/>
                  </a:cubicBezTo>
                  <a:cubicBezTo>
                    <a:pt x="70970" y="43903"/>
                    <a:pt x="43920" y="70928"/>
                    <a:pt x="10573" y="70928"/>
                  </a:cubicBezTo>
                  <a:cubicBezTo>
                    <a:pt x="4786" y="70928"/>
                    <a:pt x="95" y="75623"/>
                    <a:pt x="95" y="81415"/>
                  </a:cubicBezTo>
                  <a:cubicBezTo>
                    <a:pt x="95" y="87206"/>
                    <a:pt x="4786" y="91901"/>
                    <a:pt x="10573" y="91901"/>
                  </a:cubicBezTo>
                  <a:lnTo>
                    <a:pt x="10677" y="919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:a16="http://schemas.microsoft.com/office/drawing/2014/main" id="{5EA77FCB-2CB1-BE41-BF25-DD6A5FA4D4B6}"/>
                </a:ext>
              </a:extLst>
            </p:cNvPr>
            <p:cNvSpPr/>
            <p:nvPr/>
          </p:nvSpPr>
          <p:spPr>
            <a:xfrm>
              <a:off x="11034160" y="1796785"/>
              <a:ext cx="293391" cy="293647"/>
            </a:xfrm>
            <a:custGeom>
              <a:avLst/>
              <a:gdLst>
                <a:gd name="connsiteX0" fmla="*/ 18640 w 293391"/>
                <a:gd name="connsiteY0" fmla="*/ 218310 h 293647"/>
                <a:gd name="connsiteX1" fmla="*/ 201340 w 293391"/>
                <a:gd name="connsiteY1" fmla="*/ 283133 h 293647"/>
                <a:gd name="connsiteX2" fmla="*/ 288760 w 293391"/>
                <a:gd name="connsiteY2" fmla="*/ 109980 h 293647"/>
                <a:gd name="connsiteX3" fmla="*/ 128239 w 293391"/>
                <a:gd name="connsiteY3" fmla="*/ 1229 h 293647"/>
                <a:gd name="connsiteX4" fmla="*/ 95 w 293391"/>
                <a:gd name="connsiteY4" fmla="*/ 146794 h 293647"/>
                <a:gd name="connsiteX5" fmla="*/ 10572 w 293391"/>
                <a:gd name="connsiteY5" fmla="*/ 157280 h 293647"/>
                <a:gd name="connsiteX6" fmla="*/ 21050 w 293391"/>
                <a:gd name="connsiteY6" fmla="*/ 146794 h 293647"/>
                <a:gd name="connsiteX7" fmla="*/ 130788 w 293391"/>
                <a:gd name="connsiteY7" fmla="*/ 21923 h 293647"/>
                <a:gd name="connsiteX8" fmla="*/ 268452 w 293391"/>
                <a:gd name="connsiteY8" fmla="*/ 115041 h 293647"/>
                <a:gd name="connsiteX9" fmla="*/ 193615 w 293391"/>
                <a:gd name="connsiteY9" fmla="*/ 263515 h 293647"/>
                <a:gd name="connsiteX10" fmla="*/ 36976 w 293391"/>
                <a:gd name="connsiteY10" fmla="*/ 208033 h 293647"/>
                <a:gd name="connsiteX11" fmla="*/ 22569 w 293391"/>
                <a:gd name="connsiteY11" fmla="*/ 204101 h 293647"/>
                <a:gd name="connsiteX12" fmla="*/ 18640 w 293391"/>
                <a:gd name="connsiteY12" fmla="*/ 218520 h 293647"/>
                <a:gd name="connsiteX13" fmla="*/ 18640 w 293391"/>
                <a:gd name="connsiteY13" fmla="*/ 218310 h 29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391" h="293647">
                  <a:moveTo>
                    <a:pt x="18640" y="218310"/>
                  </a:moveTo>
                  <a:cubicBezTo>
                    <a:pt x="54568" y="282849"/>
                    <a:pt x="132818" y="310614"/>
                    <a:pt x="201340" y="283133"/>
                  </a:cubicBezTo>
                  <a:cubicBezTo>
                    <a:pt x="269862" y="255654"/>
                    <a:pt x="307305" y="181491"/>
                    <a:pt x="288760" y="109980"/>
                  </a:cubicBezTo>
                  <a:cubicBezTo>
                    <a:pt x="270215" y="38469"/>
                    <a:pt x="201465" y="-8109"/>
                    <a:pt x="128239" y="1229"/>
                  </a:cubicBezTo>
                  <a:cubicBezTo>
                    <a:pt x="55012" y="10569"/>
                    <a:pt x="128" y="72915"/>
                    <a:pt x="95" y="146794"/>
                  </a:cubicBezTo>
                  <a:cubicBezTo>
                    <a:pt x="95" y="152585"/>
                    <a:pt x="4786" y="157280"/>
                    <a:pt x="10572" y="157280"/>
                  </a:cubicBezTo>
                  <a:cubicBezTo>
                    <a:pt x="16359" y="157280"/>
                    <a:pt x="21050" y="152585"/>
                    <a:pt x="21050" y="146794"/>
                  </a:cubicBezTo>
                  <a:cubicBezTo>
                    <a:pt x="21021" y="83463"/>
                    <a:pt x="68023" y="29979"/>
                    <a:pt x="130788" y="21923"/>
                  </a:cubicBezTo>
                  <a:cubicBezTo>
                    <a:pt x="193552" y="13868"/>
                    <a:pt x="252517" y="53752"/>
                    <a:pt x="268452" y="115041"/>
                  </a:cubicBezTo>
                  <a:cubicBezTo>
                    <a:pt x="284397" y="176329"/>
                    <a:pt x="252336" y="239924"/>
                    <a:pt x="193615" y="263515"/>
                  </a:cubicBezTo>
                  <a:cubicBezTo>
                    <a:pt x="134892" y="287106"/>
                    <a:pt x="67800" y="263342"/>
                    <a:pt x="36976" y="208033"/>
                  </a:cubicBezTo>
                  <a:cubicBezTo>
                    <a:pt x="34082" y="202966"/>
                    <a:pt x="27633" y="201206"/>
                    <a:pt x="22569" y="204101"/>
                  </a:cubicBezTo>
                  <a:cubicBezTo>
                    <a:pt x="17506" y="206997"/>
                    <a:pt x="15747" y="213452"/>
                    <a:pt x="18640" y="218520"/>
                  </a:cubicBezTo>
                  <a:lnTo>
                    <a:pt x="18640" y="218310"/>
                  </a:lnTo>
                  <a:close/>
                </a:path>
              </a:pathLst>
            </a:custGeom>
            <a:solidFill>
              <a:srgbClr val="662059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:a16="http://schemas.microsoft.com/office/drawing/2014/main" id="{1C002706-02F2-703C-C500-1A78C41542A7}"/>
                </a:ext>
              </a:extLst>
            </p:cNvPr>
            <p:cNvSpPr/>
            <p:nvPr/>
          </p:nvSpPr>
          <p:spPr>
            <a:xfrm>
              <a:off x="11099749" y="1933157"/>
              <a:ext cx="91049" cy="91124"/>
            </a:xfrm>
            <a:custGeom>
              <a:avLst/>
              <a:gdLst>
                <a:gd name="connsiteX0" fmla="*/ 95 w 91049"/>
                <a:gd name="connsiteY0" fmla="*/ 10527 h 91124"/>
                <a:gd name="connsiteX1" fmla="*/ 80667 w 91049"/>
                <a:gd name="connsiteY1" fmla="*/ 91166 h 91124"/>
                <a:gd name="connsiteX2" fmla="*/ 91144 w 91049"/>
                <a:gd name="connsiteY2" fmla="*/ 80680 h 91124"/>
                <a:gd name="connsiteX3" fmla="*/ 80667 w 91049"/>
                <a:gd name="connsiteY3" fmla="*/ 70194 h 91124"/>
                <a:gd name="connsiteX4" fmla="*/ 21050 w 91049"/>
                <a:gd name="connsiteY4" fmla="*/ 10527 h 91124"/>
                <a:gd name="connsiteX5" fmla="*/ 10572 w 91049"/>
                <a:gd name="connsiteY5" fmla="*/ 41 h 91124"/>
                <a:gd name="connsiteX6" fmla="*/ 95 w 91049"/>
                <a:gd name="connsiteY6" fmla="*/ 10527 h 9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9" h="91124">
                  <a:moveTo>
                    <a:pt x="95" y="10527"/>
                  </a:moveTo>
                  <a:cubicBezTo>
                    <a:pt x="95" y="55063"/>
                    <a:pt x="36168" y="91166"/>
                    <a:pt x="80667" y="91166"/>
                  </a:cubicBezTo>
                  <a:cubicBezTo>
                    <a:pt x="86453" y="91166"/>
                    <a:pt x="91144" y="86471"/>
                    <a:pt x="91144" y="80680"/>
                  </a:cubicBezTo>
                  <a:cubicBezTo>
                    <a:pt x="91144" y="74888"/>
                    <a:pt x="86453" y="70194"/>
                    <a:pt x="80667" y="70194"/>
                  </a:cubicBezTo>
                  <a:cubicBezTo>
                    <a:pt x="47742" y="70194"/>
                    <a:pt x="21050" y="43480"/>
                    <a:pt x="21050" y="10527"/>
                  </a:cubicBezTo>
                  <a:cubicBezTo>
                    <a:pt x="21050" y="4736"/>
                    <a:pt x="16359" y="41"/>
                    <a:pt x="10572" y="41"/>
                  </a:cubicBezTo>
                  <a:cubicBezTo>
                    <a:pt x="4786" y="41"/>
                    <a:pt x="95" y="4736"/>
                    <a:pt x="95" y="10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椭圆 501">
              <a:extLst>
                <a:ext uri="{FF2B5EF4-FFF2-40B4-BE49-F238E27FC236}">
                  <a16:creationId xmlns:a16="http://schemas.microsoft.com/office/drawing/2014/main" id="{947088B4-080F-38A3-D101-588C25EEAE39}"/>
                </a:ext>
              </a:extLst>
            </p:cNvPr>
            <p:cNvSpPr/>
            <p:nvPr/>
          </p:nvSpPr>
          <p:spPr>
            <a:xfrm>
              <a:off x="10971610" y="2093596"/>
              <a:ext cx="78476" cy="83155"/>
            </a:xfrm>
            <a:prstGeom prst="ellipse">
              <a:avLst/>
            </a:pr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任意多边形: 形状 502">
              <a:extLst>
                <a:ext uri="{FF2B5EF4-FFF2-40B4-BE49-F238E27FC236}">
                  <a16:creationId xmlns:a16="http://schemas.microsoft.com/office/drawing/2014/main" id="{913C83B1-5104-66C5-C96C-FCB6FA484988}"/>
                </a:ext>
              </a:extLst>
            </p:cNvPr>
            <p:cNvSpPr/>
            <p:nvPr/>
          </p:nvSpPr>
          <p:spPr>
            <a:xfrm>
              <a:off x="10997279" y="2114674"/>
              <a:ext cx="79140" cy="83798"/>
            </a:xfrm>
            <a:custGeom>
              <a:avLst/>
              <a:gdLst>
                <a:gd name="connsiteX0" fmla="*/ 68827 w 79140"/>
                <a:gd name="connsiteY0" fmla="*/ 41 h 83798"/>
                <a:gd name="connsiteX1" fmla="*/ 95 w 79140"/>
                <a:gd name="connsiteY1" fmla="*/ 76485 h 83798"/>
                <a:gd name="connsiteX2" fmla="*/ 65790 w 79140"/>
                <a:gd name="connsiteY2" fmla="*/ 66478 h 83798"/>
                <a:gd name="connsiteX3" fmla="*/ 68827 w 79140"/>
                <a:gd name="connsiteY3" fmla="*/ 41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40" h="83798">
                  <a:moveTo>
                    <a:pt x="68827" y="41"/>
                  </a:moveTo>
                  <a:cubicBezTo>
                    <a:pt x="50443" y="29261"/>
                    <a:pt x="27197" y="55116"/>
                    <a:pt x="95" y="76485"/>
                  </a:cubicBezTo>
                  <a:cubicBezTo>
                    <a:pt x="21576" y="89255"/>
                    <a:pt x="49077" y="85065"/>
                    <a:pt x="65790" y="66478"/>
                  </a:cubicBezTo>
                  <a:cubicBezTo>
                    <a:pt x="82502" y="47890"/>
                    <a:pt x="83774" y="20078"/>
                    <a:pt x="68827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4" name="任意多边形: 形状 503">
              <a:extLst>
                <a:ext uri="{FF2B5EF4-FFF2-40B4-BE49-F238E27FC236}">
                  <a16:creationId xmlns:a16="http://schemas.microsoft.com/office/drawing/2014/main" id="{0219933C-4D0E-7667-F5CB-3F6E81BCECD5}"/>
                </a:ext>
              </a:extLst>
            </p:cNvPr>
            <p:cNvSpPr/>
            <p:nvPr/>
          </p:nvSpPr>
          <p:spPr>
            <a:xfrm>
              <a:off x="10981563" y="2100517"/>
              <a:ext cx="84448" cy="90600"/>
            </a:xfrm>
            <a:custGeom>
              <a:avLst/>
              <a:gdLst>
                <a:gd name="connsiteX0" fmla="*/ 68618 w 84448"/>
                <a:gd name="connsiteY0" fmla="*/ 41 h 90600"/>
                <a:gd name="connsiteX1" fmla="*/ 95 w 84448"/>
                <a:gd name="connsiteY1" fmla="*/ 76276 h 90600"/>
                <a:gd name="connsiteX2" fmla="*/ 15811 w 84448"/>
                <a:gd name="connsiteY2" fmla="*/ 90642 h 90600"/>
                <a:gd name="connsiteX3" fmla="*/ 84544 w 84448"/>
                <a:gd name="connsiteY3" fmla="*/ 14198 h 90600"/>
                <a:gd name="connsiteX4" fmla="*/ 68618 w 84448"/>
                <a:gd name="connsiteY4" fmla="*/ 41 h 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8" h="90600">
                  <a:moveTo>
                    <a:pt x="68618" y="41"/>
                  </a:moveTo>
                  <a:cubicBezTo>
                    <a:pt x="50634" y="29438"/>
                    <a:pt x="27408" y="55278"/>
                    <a:pt x="95" y="76276"/>
                  </a:cubicBezTo>
                  <a:cubicBezTo>
                    <a:pt x="4296" y="82090"/>
                    <a:pt x="9646" y="86980"/>
                    <a:pt x="15811" y="90642"/>
                  </a:cubicBezTo>
                  <a:cubicBezTo>
                    <a:pt x="42914" y="69273"/>
                    <a:pt x="66159" y="43418"/>
                    <a:pt x="84544" y="14198"/>
                  </a:cubicBezTo>
                  <a:cubicBezTo>
                    <a:pt x="80259" y="8437"/>
                    <a:pt x="74839" y="3619"/>
                    <a:pt x="68618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5" name="任意多边形: 形状 504">
              <a:extLst>
                <a:ext uri="{FF2B5EF4-FFF2-40B4-BE49-F238E27FC236}">
                  <a16:creationId xmlns:a16="http://schemas.microsoft.com/office/drawing/2014/main" id="{9AC3B396-04BF-FD8D-EB00-46BDEFA1FA6B}"/>
                </a:ext>
              </a:extLst>
            </p:cNvPr>
            <p:cNvSpPr/>
            <p:nvPr/>
          </p:nvSpPr>
          <p:spPr>
            <a:xfrm>
              <a:off x="10355802" y="1648036"/>
              <a:ext cx="78102" cy="95320"/>
            </a:xfrm>
            <a:custGeom>
              <a:avLst/>
              <a:gdLst>
                <a:gd name="connsiteX0" fmla="*/ 52527 w 78102"/>
                <a:gd name="connsiteY0" fmla="*/ 41 h 95320"/>
                <a:gd name="connsiteX1" fmla="*/ 2545 w 78102"/>
                <a:gd name="connsiteY1" fmla="*/ 36636 h 95320"/>
                <a:gd name="connsiteX2" fmla="*/ 22352 w 78102"/>
                <a:gd name="connsiteY2" fmla="*/ 95361 h 95320"/>
                <a:gd name="connsiteX3" fmla="*/ 78197 w 78102"/>
                <a:gd name="connsiteY3" fmla="*/ 6752 h 95320"/>
                <a:gd name="connsiteX4" fmla="*/ 52527 w 78102"/>
                <a:gd name="connsiteY4" fmla="*/ 41 h 9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2" h="95320">
                  <a:moveTo>
                    <a:pt x="52527" y="41"/>
                  </a:moveTo>
                  <a:cubicBezTo>
                    <a:pt x="29675" y="23"/>
                    <a:pt x="9448" y="14833"/>
                    <a:pt x="2545" y="36636"/>
                  </a:cubicBezTo>
                  <a:cubicBezTo>
                    <a:pt x="-4357" y="58440"/>
                    <a:pt x="3659" y="82205"/>
                    <a:pt x="22352" y="95361"/>
                  </a:cubicBezTo>
                  <a:cubicBezTo>
                    <a:pt x="37698" y="63883"/>
                    <a:pt x="56423" y="34172"/>
                    <a:pt x="78197" y="6752"/>
                  </a:cubicBezTo>
                  <a:cubicBezTo>
                    <a:pt x="70358" y="2348"/>
                    <a:pt x="61518" y="37"/>
                    <a:pt x="52527" y="41"/>
                  </a:cubicBezTo>
                </a:path>
              </a:pathLst>
            </a:custGeom>
            <a:solidFill>
              <a:srgbClr val="F7DCDC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任意多边形: 形状 505">
              <a:extLst>
                <a:ext uri="{FF2B5EF4-FFF2-40B4-BE49-F238E27FC236}">
                  <a16:creationId xmlns:a16="http://schemas.microsoft.com/office/drawing/2014/main" id="{9BF785D0-FDA8-1C18-E235-AE0BA1609C0D}"/>
                </a:ext>
              </a:extLst>
            </p:cNvPr>
            <p:cNvSpPr/>
            <p:nvPr/>
          </p:nvSpPr>
          <p:spPr>
            <a:xfrm>
              <a:off x="10397023" y="1668484"/>
              <a:ext cx="63252" cy="84403"/>
            </a:xfrm>
            <a:custGeom>
              <a:avLst/>
              <a:gdLst>
                <a:gd name="connsiteX0" fmla="*/ 52482 w 63252"/>
                <a:gd name="connsiteY0" fmla="*/ 41 h 84403"/>
                <a:gd name="connsiteX1" fmla="*/ 95 w 63252"/>
                <a:gd name="connsiteY1" fmla="*/ 83302 h 84403"/>
                <a:gd name="connsiteX2" fmla="*/ 55290 w 63252"/>
                <a:gd name="connsiteY2" fmla="*/ 59949 h 84403"/>
                <a:gd name="connsiteX3" fmla="*/ 52482 w 63252"/>
                <a:gd name="connsiteY3" fmla="*/ 41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52" h="84403">
                  <a:moveTo>
                    <a:pt x="52482" y="41"/>
                  </a:moveTo>
                  <a:cubicBezTo>
                    <a:pt x="32105" y="25846"/>
                    <a:pt x="14543" y="53759"/>
                    <a:pt x="95" y="83302"/>
                  </a:cubicBezTo>
                  <a:cubicBezTo>
                    <a:pt x="21564" y="87858"/>
                    <a:pt x="43596" y="78537"/>
                    <a:pt x="55290" y="59949"/>
                  </a:cubicBezTo>
                  <a:cubicBezTo>
                    <a:pt x="66985" y="41363"/>
                    <a:pt x="65864" y="17451"/>
                    <a:pt x="52482" y="41"/>
                  </a:cubicBezTo>
                </a:path>
              </a:pathLst>
            </a:custGeom>
            <a:solidFill>
              <a:srgbClr val="2C817F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任意多边形: 形状 506">
              <a:extLst>
                <a:ext uri="{FF2B5EF4-FFF2-40B4-BE49-F238E27FC236}">
                  <a16:creationId xmlns:a16="http://schemas.microsoft.com/office/drawing/2014/main" id="{17B0D195-C0EC-BF99-AFF8-A8F4C6BF4E69}"/>
                </a:ext>
              </a:extLst>
            </p:cNvPr>
            <p:cNvSpPr/>
            <p:nvPr/>
          </p:nvSpPr>
          <p:spPr>
            <a:xfrm>
              <a:off x="10377745" y="1654747"/>
              <a:ext cx="71561" cy="96997"/>
            </a:xfrm>
            <a:custGeom>
              <a:avLst/>
              <a:gdLst>
                <a:gd name="connsiteX0" fmla="*/ 55940 w 71561"/>
                <a:gd name="connsiteY0" fmla="*/ 41 h 96997"/>
                <a:gd name="connsiteX1" fmla="*/ 95 w 71561"/>
                <a:gd name="connsiteY1" fmla="*/ 88650 h 96997"/>
                <a:gd name="connsiteX2" fmla="*/ 19269 w 71561"/>
                <a:gd name="connsiteY2" fmla="*/ 97039 h 96997"/>
                <a:gd name="connsiteX3" fmla="*/ 71656 w 71561"/>
                <a:gd name="connsiteY3" fmla="*/ 13778 h 96997"/>
                <a:gd name="connsiteX4" fmla="*/ 55835 w 71561"/>
                <a:gd name="connsiteY4" fmla="*/ 41 h 9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61" h="96997">
                  <a:moveTo>
                    <a:pt x="55940" y="41"/>
                  </a:moveTo>
                  <a:cubicBezTo>
                    <a:pt x="34166" y="27461"/>
                    <a:pt x="15441" y="57172"/>
                    <a:pt x="95" y="88650"/>
                  </a:cubicBezTo>
                  <a:cubicBezTo>
                    <a:pt x="5858" y="92708"/>
                    <a:pt x="12378" y="95562"/>
                    <a:pt x="19269" y="97039"/>
                  </a:cubicBezTo>
                  <a:cubicBezTo>
                    <a:pt x="33716" y="67496"/>
                    <a:pt x="51279" y="39583"/>
                    <a:pt x="71656" y="13778"/>
                  </a:cubicBezTo>
                  <a:cubicBezTo>
                    <a:pt x="67361" y="8180"/>
                    <a:pt x="61979" y="3507"/>
                    <a:pt x="55835" y="41"/>
                  </a:cubicBezTo>
                </a:path>
              </a:pathLst>
            </a:custGeom>
            <a:solidFill>
              <a:srgbClr val="631C4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1" name="组合 510">
            <a:extLst>
              <a:ext uri="{FF2B5EF4-FFF2-40B4-BE49-F238E27FC236}">
                <a16:creationId xmlns:a16="http://schemas.microsoft.com/office/drawing/2014/main" id="{D2C637AD-7E79-0A03-CF4C-611851E847E8}"/>
              </a:ext>
            </a:extLst>
          </p:cNvPr>
          <p:cNvGrpSpPr/>
          <p:nvPr/>
        </p:nvGrpSpPr>
        <p:grpSpPr>
          <a:xfrm>
            <a:off x="8108334" y="4012378"/>
            <a:ext cx="1424760" cy="406681"/>
            <a:chOff x="8108334" y="4012378"/>
            <a:chExt cx="1424760" cy="406681"/>
          </a:xfrm>
        </p:grpSpPr>
        <p:sp>
          <p:nvSpPr>
            <p:cNvPr id="447" name="Rectangle 200+">
              <a:extLst>
                <a:ext uri="{FF2B5EF4-FFF2-40B4-BE49-F238E27FC236}">
                  <a16:creationId xmlns:a16="http://schemas.microsoft.com/office/drawing/2014/main" id="{61446BAA-DD63-8F9A-1849-8C8646935961}"/>
                </a:ext>
              </a:extLst>
            </p:cNvPr>
            <p:cNvSpPr/>
            <p:nvPr/>
          </p:nvSpPr>
          <p:spPr>
            <a:xfrm>
              <a:off x="8150534" y="4052849"/>
              <a:ext cx="1382560" cy="36621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6F364866-99F9-3B90-2158-9735A4D0B5D4}"/>
                </a:ext>
              </a:extLst>
            </p:cNvPr>
            <p:cNvSpPr/>
            <p:nvPr/>
          </p:nvSpPr>
          <p:spPr>
            <a:xfrm>
              <a:off x="8108335" y="4015282"/>
              <a:ext cx="1382560" cy="366210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42" name="组合 441">
              <a:extLst>
                <a:ext uri="{FF2B5EF4-FFF2-40B4-BE49-F238E27FC236}">
                  <a16:creationId xmlns:a16="http://schemas.microsoft.com/office/drawing/2014/main" id="{23A2957F-0E75-3AB8-1880-D0E3AA559E55}"/>
                </a:ext>
              </a:extLst>
            </p:cNvPr>
            <p:cNvGrpSpPr/>
            <p:nvPr/>
          </p:nvGrpSpPr>
          <p:grpSpPr>
            <a:xfrm flipH="1">
              <a:off x="8108334" y="4012378"/>
              <a:ext cx="1278231" cy="372018"/>
              <a:chOff x="762321" y="1985770"/>
              <a:chExt cx="1017898" cy="231841"/>
            </a:xfrm>
          </p:grpSpPr>
          <p:cxnSp>
            <p:nvCxnSpPr>
              <p:cNvPr id="443" name="直接连接符 442">
                <a:extLst>
                  <a:ext uri="{FF2B5EF4-FFF2-40B4-BE49-F238E27FC236}">
                    <a16:creationId xmlns:a16="http://schemas.microsoft.com/office/drawing/2014/main" id="{05F36260-7D17-B015-2618-E1B92895C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21" y="2100661"/>
                <a:ext cx="95891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CF0021EF-AAA4-99EE-1C53-F55026E6EB6A}"/>
                  </a:ext>
                </a:extLst>
              </p:cNvPr>
              <p:cNvGrpSpPr/>
              <p:nvPr/>
            </p:nvGrpSpPr>
            <p:grpSpPr>
              <a:xfrm>
                <a:off x="1665919" y="1985770"/>
                <a:ext cx="114300" cy="231841"/>
                <a:chOff x="1387468" y="1985770"/>
                <a:chExt cx="114300" cy="231841"/>
              </a:xfrm>
            </p:grpSpPr>
            <p:sp>
              <p:nvSpPr>
                <p:cNvPr id="445" name="弧形 444">
                  <a:extLst>
                    <a:ext uri="{FF2B5EF4-FFF2-40B4-BE49-F238E27FC236}">
                      <a16:creationId xmlns:a16="http://schemas.microsoft.com/office/drawing/2014/main" id="{9BF8F4F6-10F8-8590-6294-0DB435810028}"/>
                    </a:ext>
                  </a:extLst>
                </p:cNvPr>
                <p:cNvSpPr/>
                <p:nvPr/>
              </p:nvSpPr>
              <p:spPr>
                <a:xfrm flipH="1">
                  <a:off x="1387468" y="2103311"/>
                  <a:ext cx="114300" cy="114300"/>
                </a:xfrm>
                <a:prstGeom prst="arc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弧形 445">
                  <a:extLst>
                    <a:ext uri="{FF2B5EF4-FFF2-40B4-BE49-F238E27FC236}">
                      <a16:creationId xmlns:a16="http://schemas.microsoft.com/office/drawing/2014/main" id="{0BC34B79-36D0-4593-B2EE-F6D11AE8244B}"/>
                    </a:ext>
                  </a:extLst>
                </p:cNvPr>
                <p:cNvSpPr/>
                <p:nvPr/>
              </p:nvSpPr>
              <p:spPr>
                <a:xfrm flipH="1" flipV="1">
                  <a:off x="1387468" y="1985770"/>
                  <a:ext cx="114300" cy="114300"/>
                </a:xfrm>
                <a:prstGeom prst="arc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60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20A8C59-EAF8-0DAF-ACC6-3CC2F8E9929A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C78AF554-7894-FDD5-AD6F-5B203BAC0B1A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6A1EB81-BA02-585D-7037-55E168650B08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3600" b="0" dirty="0">
                <a:ln w="12700">
                  <a:solidFill>
                    <a:schemeClr val="tx1"/>
                  </a:solidFill>
                </a:ln>
                <a:latin typeface="+mj-ea"/>
                <a:ea typeface="+mj-ea"/>
                <a:cs typeface="+mn-ea"/>
                <a:sym typeface="+mn-lt"/>
              </a:rPr>
              <a:t>出席人员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2A0615C-FAAD-C9E8-1BB3-A9B057101DEB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5BE31993-E6EA-B846-CF65-D66925AB0653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CD916AF2-B283-459D-CA7A-92179395932F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4A8C6324-DE56-62F2-5F9E-A969E55309C7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E691869F-DF77-79BB-62A8-7EB29C705702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675886E-CEE6-3448-C443-88DD4E304771}"/>
              </a:ext>
            </a:extLst>
          </p:cNvPr>
          <p:cNvSpPr/>
          <p:nvPr/>
        </p:nvSpPr>
        <p:spPr>
          <a:xfrm>
            <a:off x="1527605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3A30859-3D6A-94C2-FC3C-B7473347D373}"/>
              </a:ext>
            </a:extLst>
          </p:cNvPr>
          <p:cNvSpPr/>
          <p:nvPr/>
        </p:nvSpPr>
        <p:spPr>
          <a:xfrm>
            <a:off x="1289415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05E4DD0-62B0-6705-B5D1-2AD60F3A1C59}"/>
              </a:ext>
            </a:extLst>
          </p:cNvPr>
          <p:cNvSpPr txBox="1"/>
          <p:nvPr/>
        </p:nvSpPr>
        <p:spPr>
          <a:xfrm>
            <a:off x="1819697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各级领导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2F78A68-7F16-DA73-F792-C9B320E33154}"/>
              </a:ext>
            </a:extLst>
          </p:cNvPr>
          <p:cNvSpPr txBox="1"/>
          <p:nvPr/>
        </p:nvSpPr>
        <p:spPr>
          <a:xfrm>
            <a:off x="1597900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 dirty="0">
                <a:latin typeface="+mn-lt"/>
                <a:cs typeface="+mn-ea"/>
                <a:sym typeface="+mn-lt"/>
              </a:rPr>
              <a:t>公司班子领导、总经理室成员、网点负责人、职能部门长</a:t>
            </a:r>
          </a:p>
        </p:txBody>
      </p:sp>
      <p:sp>
        <p:nvSpPr>
          <p:cNvPr id="43" name="星形: 四角 42">
            <a:extLst>
              <a:ext uri="{FF2B5EF4-FFF2-40B4-BE49-F238E27FC236}">
                <a16:creationId xmlns:a16="http://schemas.microsoft.com/office/drawing/2014/main" id="{9006E586-393E-CB06-1352-CC720E735B51}"/>
              </a:ext>
            </a:extLst>
          </p:cNvPr>
          <p:cNvSpPr/>
          <p:nvPr/>
        </p:nvSpPr>
        <p:spPr>
          <a:xfrm rot="20994304">
            <a:off x="1524510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星形: 四角 43">
            <a:extLst>
              <a:ext uri="{FF2B5EF4-FFF2-40B4-BE49-F238E27FC236}">
                <a16:creationId xmlns:a16="http://schemas.microsoft.com/office/drawing/2014/main" id="{AADA7489-FFB5-FA4F-D60E-963F1A7D9093}"/>
              </a:ext>
            </a:extLst>
          </p:cNvPr>
          <p:cNvSpPr/>
          <p:nvPr/>
        </p:nvSpPr>
        <p:spPr>
          <a:xfrm rot="900000">
            <a:off x="3585395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001F745A-24E9-FE84-4E64-2724A16FEB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9452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E794608E-7824-7806-B043-924D81CDCBC1}"/>
              </a:ext>
            </a:extLst>
          </p:cNvPr>
          <p:cNvSpPr/>
          <p:nvPr/>
        </p:nvSpPr>
        <p:spPr>
          <a:xfrm>
            <a:off x="4829359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53A4BED-40BC-9636-0107-33CE9C9B0DD7}"/>
              </a:ext>
            </a:extLst>
          </p:cNvPr>
          <p:cNvSpPr/>
          <p:nvPr/>
        </p:nvSpPr>
        <p:spPr>
          <a:xfrm>
            <a:off x="4591169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D5C5B057-A52D-F099-8A5B-00865DEF2AED}"/>
              </a:ext>
            </a:extLst>
          </p:cNvPr>
          <p:cNvSpPr txBox="1"/>
          <p:nvPr/>
        </p:nvSpPr>
        <p:spPr>
          <a:xfrm>
            <a:off x="5121451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特邀嘉宾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0C89A4C-49C6-3B42-AE26-0CEC013DA2D0}"/>
              </a:ext>
            </a:extLst>
          </p:cNvPr>
          <p:cNvSpPr txBox="1"/>
          <p:nvPr/>
        </p:nvSpPr>
        <p:spPr>
          <a:xfrm>
            <a:off x="4899654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 dirty="0">
                <a:latin typeface="+mn-lt"/>
                <a:cs typeface="+mn-ea"/>
                <a:sym typeface="+mn-lt"/>
              </a:rPr>
              <a:t>年度</a:t>
            </a:r>
            <a:r>
              <a:rPr lang="en-US" altLang="zh-CN" dirty="0">
                <a:latin typeface="+mn-lt"/>
                <a:cs typeface="+mn-ea"/>
                <a:sym typeface="+mn-lt"/>
              </a:rPr>
              <a:t>FYC</a:t>
            </a:r>
            <a:r>
              <a:rPr lang="zh-CN" altLang="en-US" dirty="0">
                <a:latin typeface="+mn-lt"/>
                <a:cs typeface="+mn-ea"/>
                <a:sym typeface="+mn-lt"/>
              </a:rPr>
              <a:t>达成百强总监，年度</a:t>
            </a:r>
            <a:r>
              <a:rPr lang="en-US" altLang="zh-CN" dirty="0">
                <a:latin typeface="+mn-lt"/>
                <a:cs typeface="+mn-ea"/>
                <a:sym typeface="+mn-lt"/>
              </a:rPr>
              <a:t>NBEV</a:t>
            </a:r>
            <a:r>
              <a:rPr lang="zh-CN" altLang="en-US" dirty="0">
                <a:latin typeface="+mn-lt"/>
                <a:cs typeface="+mn-ea"/>
                <a:sym typeface="+mn-lt"/>
              </a:rPr>
              <a:t>百强部部经理、片区督导</a:t>
            </a:r>
          </a:p>
        </p:txBody>
      </p:sp>
      <p:sp>
        <p:nvSpPr>
          <p:cNvPr id="76" name="星形: 四角 75">
            <a:extLst>
              <a:ext uri="{FF2B5EF4-FFF2-40B4-BE49-F238E27FC236}">
                <a16:creationId xmlns:a16="http://schemas.microsoft.com/office/drawing/2014/main" id="{51B8A80A-FED7-F30F-66A6-7C30FBA9FE06}"/>
              </a:ext>
            </a:extLst>
          </p:cNvPr>
          <p:cNvSpPr/>
          <p:nvPr/>
        </p:nvSpPr>
        <p:spPr>
          <a:xfrm rot="20994304">
            <a:off x="4826264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7" name="星形: 四角 76">
            <a:extLst>
              <a:ext uri="{FF2B5EF4-FFF2-40B4-BE49-F238E27FC236}">
                <a16:creationId xmlns:a16="http://schemas.microsoft.com/office/drawing/2014/main" id="{8C481A05-860C-0836-D8F5-04F514AA22A5}"/>
              </a:ext>
            </a:extLst>
          </p:cNvPr>
          <p:cNvSpPr/>
          <p:nvPr/>
        </p:nvSpPr>
        <p:spPr>
          <a:xfrm rot="900000">
            <a:off x="6887149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4D8F9E62-B60D-4C2F-86F1-64671826E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206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sp>
        <p:nvSpPr>
          <p:cNvPr id="79" name="矩形 78">
            <a:extLst>
              <a:ext uri="{FF2B5EF4-FFF2-40B4-BE49-F238E27FC236}">
                <a16:creationId xmlns:a16="http://schemas.microsoft.com/office/drawing/2014/main" id="{D0BA0093-54D8-0C78-9CD1-2E1EEBB78A92}"/>
              </a:ext>
            </a:extLst>
          </p:cNvPr>
          <p:cNvSpPr/>
          <p:nvPr/>
        </p:nvSpPr>
        <p:spPr>
          <a:xfrm>
            <a:off x="8131113" y="1845035"/>
            <a:ext cx="2771472" cy="3799376"/>
          </a:xfrm>
          <a:prstGeom prst="rect">
            <a:avLst/>
          </a:prstGeom>
          <a:solidFill>
            <a:schemeClr val="accent2"/>
          </a:solid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5578628F-0E56-A57E-8D86-83DE27AD4C02}"/>
              </a:ext>
            </a:extLst>
          </p:cNvPr>
          <p:cNvSpPr/>
          <p:nvPr/>
        </p:nvSpPr>
        <p:spPr>
          <a:xfrm>
            <a:off x="7892923" y="2013495"/>
            <a:ext cx="2802464" cy="387295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623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83970B8-964E-352F-1CBD-E6B5047576D3}"/>
              </a:ext>
            </a:extLst>
          </p:cNvPr>
          <p:cNvSpPr txBox="1"/>
          <p:nvPr/>
        </p:nvSpPr>
        <p:spPr>
          <a:xfrm>
            <a:off x="8423205" y="4015028"/>
            <a:ext cx="1741900" cy="531572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ctr"/>
            <a:r>
              <a:rPr lang="zh-CN" altLang="en-US">
                <a:cs typeface="+mn-ea"/>
                <a:sym typeface="+mn-lt"/>
              </a:rPr>
              <a:t>员工家属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D066D36-6F94-586E-8AA5-D445D82D4255}"/>
              </a:ext>
            </a:extLst>
          </p:cNvPr>
          <p:cNvSpPr txBox="1"/>
          <p:nvPr/>
        </p:nvSpPr>
        <p:spPr>
          <a:xfrm>
            <a:off x="8201408" y="4673013"/>
            <a:ext cx="2185494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>
              <a:defRPr sz="1600" b="1">
                <a:latin typeface="+mn-ea"/>
              </a:defRPr>
            </a:lvl1pPr>
          </a:lstStyle>
          <a:p>
            <a:pPr algn="ctr"/>
            <a:r>
              <a:rPr lang="zh-CN" altLang="en-US">
                <a:latin typeface="+mn-lt"/>
                <a:cs typeface="+mn-ea"/>
                <a:sym typeface="+mn-lt"/>
              </a:rPr>
              <a:t>各参会成员均可携带一名家属参会，感受不一样的公司文化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83" name="星形: 四角 82">
            <a:extLst>
              <a:ext uri="{FF2B5EF4-FFF2-40B4-BE49-F238E27FC236}">
                <a16:creationId xmlns:a16="http://schemas.microsoft.com/office/drawing/2014/main" id="{B4664DDA-2144-B808-C5C3-0A5B49A4C890}"/>
              </a:ext>
            </a:extLst>
          </p:cNvPr>
          <p:cNvSpPr/>
          <p:nvPr/>
        </p:nvSpPr>
        <p:spPr>
          <a:xfrm rot="20994304">
            <a:off x="8128018" y="4134869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4" name="星形: 四角 83">
            <a:extLst>
              <a:ext uri="{FF2B5EF4-FFF2-40B4-BE49-F238E27FC236}">
                <a16:creationId xmlns:a16="http://schemas.microsoft.com/office/drawing/2014/main" id="{C9F0A14F-6810-C73F-2A0B-C344DBD41C89}"/>
              </a:ext>
            </a:extLst>
          </p:cNvPr>
          <p:cNvSpPr/>
          <p:nvPr/>
        </p:nvSpPr>
        <p:spPr>
          <a:xfrm rot="900000">
            <a:off x="10188903" y="4134868"/>
            <a:ext cx="262854" cy="262852"/>
          </a:xfrm>
          <a:prstGeom prst="star4">
            <a:avLst>
              <a:gd name="adj" fmla="val 195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02EE754F-68A2-6562-19A2-74C7189502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2960" y="2255467"/>
            <a:ext cx="2297788" cy="1546675"/>
          </a:xfrm>
          <a:custGeom>
            <a:avLst/>
            <a:gdLst>
              <a:gd name="connsiteX0" fmla="*/ 0 w 2297788"/>
              <a:gd name="connsiteY0" fmla="*/ 0 h 1546675"/>
              <a:gd name="connsiteX1" fmla="*/ 2040004 w 2297788"/>
              <a:gd name="connsiteY1" fmla="*/ 0 h 1546675"/>
              <a:gd name="connsiteX2" fmla="*/ 2297788 w 2297788"/>
              <a:gd name="connsiteY2" fmla="*/ 257784 h 1546675"/>
              <a:gd name="connsiteX3" fmla="*/ 2297788 w 2297788"/>
              <a:gd name="connsiteY3" fmla="*/ 1546675 h 1546675"/>
              <a:gd name="connsiteX4" fmla="*/ 0 w 2297788"/>
              <a:gd name="connsiteY4" fmla="*/ 1546675 h 15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788" h="1546675">
                <a:moveTo>
                  <a:pt x="0" y="0"/>
                </a:moveTo>
                <a:lnTo>
                  <a:pt x="2040004" y="0"/>
                </a:lnTo>
                <a:lnTo>
                  <a:pt x="2297788" y="257784"/>
                </a:lnTo>
                <a:lnTo>
                  <a:pt x="2297788" y="1546675"/>
                </a:lnTo>
                <a:lnTo>
                  <a:pt x="0" y="1546675"/>
                </a:lnTo>
                <a:close/>
              </a:path>
            </a:pathLst>
          </a:custGeom>
          <a:ln w="31750">
            <a:solidFill>
              <a:schemeClr val="tx2"/>
            </a:solidFill>
          </a:ln>
        </p:spPr>
      </p:pic>
      <p:pic>
        <p:nvPicPr>
          <p:cNvPr id="88" name="图形 87">
            <a:extLst>
              <a:ext uri="{FF2B5EF4-FFF2-40B4-BE49-F238E27FC236}">
                <a16:creationId xmlns:a16="http://schemas.microsoft.com/office/drawing/2014/main" id="{08CB4B49-A65A-7E4F-96A0-3E928C9A9A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914" y="1124433"/>
            <a:ext cx="485377" cy="8852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74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0178D572-9021-6ADB-3C05-DB32BE08D9A5}"/>
              </a:ext>
            </a:extLst>
          </p:cNvPr>
          <p:cNvSpPr/>
          <p:nvPr/>
        </p:nvSpPr>
        <p:spPr>
          <a:xfrm>
            <a:off x="2845966" y="212339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E1436809-9525-D5D9-81E9-21E495650121}"/>
              </a:ext>
            </a:extLst>
          </p:cNvPr>
          <p:cNvSpPr/>
          <p:nvPr/>
        </p:nvSpPr>
        <p:spPr>
          <a:xfrm>
            <a:off x="24022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9845B2D-51C8-8D75-4ACC-7453FA86FCBB}"/>
              </a:ext>
            </a:extLst>
          </p:cNvPr>
          <p:cNvGrpSpPr/>
          <p:nvPr/>
        </p:nvGrpSpPr>
        <p:grpSpPr>
          <a:xfrm>
            <a:off x="1426330" y="1678548"/>
            <a:ext cx="1048531" cy="802280"/>
            <a:chOff x="1426330" y="1678548"/>
            <a:chExt cx="1048531" cy="802280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58465DF-9CE7-6F0A-A210-6D071BC95A34}"/>
                </a:ext>
              </a:extLst>
            </p:cNvPr>
            <p:cNvSpPr/>
            <p:nvPr/>
          </p:nvSpPr>
          <p:spPr>
            <a:xfrm>
              <a:off x="14263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9BD9E0A6-2B52-F060-F810-C5CCF7217BFA}"/>
                </a:ext>
              </a:extLst>
            </p:cNvPr>
            <p:cNvSpPr/>
            <p:nvPr/>
          </p:nvSpPr>
          <p:spPr>
            <a:xfrm>
              <a:off x="14263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Rounded Rectangle 37+">
              <a:extLst>
                <a:ext uri="{FF2B5EF4-FFF2-40B4-BE49-F238E27FC236}">
                  <a16:creationId xmlns:a16="http://schemas.microsoft.com/office/drawing/2014/main" id="{369D5E5A-7B72-46D3-92FE-0AB01497D19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577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A9DA29-12AE-31C2-E4C5-42C785A4762A}"/>
                </a:ext>
              </a:extLst>
            </p:cNvPr>
            <p:cNvSpPr txBox="1"/>
            <p:nvPr/>
          </p:nvSpPr>
          <p:spPr>
            <a:xfrm>
              <a:off x="1459374" y="215578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签到互动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5098DFB0-1927-5D0B-2CE8-AF5CF6487659}"/>
                </a:ext>
              </a:extLst>
            </p:cNvPr>
            <p:cNvSpPr/>
            <p:nvPr/>
          </p:nvSpPr>
          <p:spPr>
            <a:xfrm>
              <a:off x="16986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D76AD252-2469-02BB-9CB4-0A48D69A21CC}"/>
                </a:ext>
              </a:extLst>
            </p:cNvPr>
            <p:cNvSpPr/>
            <p:nvPr/>
          </p:nvSpPr>
          <p:spPr>
            <a:xfrm>
              <a:off x="21878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9A30549A-1479-E933-6B8C-416CDCBC1649}"/>
              </a:ext>
            </a:extLst>
          </p:cNvPr>
          <p:cNvSpPr/>
          <p:nvPr/>
        </p:nvSpPr>
        <p:spPr>
          <a:xfrm>
            <a:off x="2845966" y="316357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ABDAF472-7F0A-B215-671D-2C0AD5BBC208}"/>
              </a:ext>
            </a:extLst>
          </p:cNvPr>
          <p:cNvSpPr/>
          <p:nvPr/>
        </p:nvSpPr>
        <p:spPr>
          <a:xfrm>
            <a:off x="2402208" y="297424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43A949-57D2-A5EF-0DAA-B2072132ED77}"/>
              </a:ext>
            </a:extLst>
          </p:cNvPr>
          <p:cNvGrpSpPr/>
          <p:nvPr/>
        </p:nvGrpSpPr>
        <p:grpSpPr>
          <a:xfrm>
            <a:off x="1426330" y="2718733"/>
            <a:ext cx="1048531" cy="802280"/>
            <a:chOff x="1426330" y="2718733"/>
            <a:chExt cx="1048531" cy="802280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E8AF8764-B6A5-21A5-AA88-B418D97BAC65}"/>
                </a:ext>
              </a:extLst>
            </p:cNvPr>
            <p:cNvSpPr/>
            <p:nvPr/>
          </p:nvSpPr>
          <p:spPr>
            <a:xfrm>
              <a:off x="1426330" y="285117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135500A1-DC37-8426-FCA5-92D8A18857A5}"/>
                </a:ext>
              </a:extLst>
            </p:cNvPr>
            <p:cNvSpPr/>
            <p:nvPr/>
          </p:nvSpPr>
          <p:spPr>
            <a:xfrm>
              <a:off x="1426330" y="311715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Rounded Rectangle 37+">
              <a:extLst>
                <a:ext uri="{FF2B5EF4-FFF2-40B4-BE49-F238E27FC236}">
                  <a16:creationId xmlns:a16="http://schemas.microsoft.com/office/drawing/2014/main" id="{63D7B6D9-CF16-6946-92EB-8881F6C800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57787" y="315132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4AB30EBE-6730-28BE-D7D5-29DC0EF28D2D}"/>
                </a:ext>
              </a:extLst>
            </p:cNvPr>
            <p:cNvSpPr txBox="1"/>
            <p:nvPr/>
          </p:nvSpPr>
          <p:spPr>
            <a:xfrm>
              <a:off x="1459374" y="319597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开场舞蹈</a:t>
              </a:r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6C0742BD-EA19-AFBD-4F36-224AE051710C}"/>
                </a:ext>
              </a:extLst>
            </p:cNvPr>
            <p:cNvSpPr/>
            <p:nvPr/>
          </p:nvSpPr>
          <p:spPr>
            <a:xfrm>
              <a:off x="1698613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37480B8A-4DF8-796F-8306-BC92503410BD}"/>
                </a:ext>
              </a:extLst>
            </p:cNvPr>
            <p:cNvSpPr/>
            <p:nvPr/>
          </p:nvSpPr>
          <p:spPr>
            <a:xfrm>
              <a:off x="2187886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57F28E56-6CBB-EFAA-EB11-DE1E228F554A}"/>
              </a:ext>
            </a:extLst>
          </p:cNvPr>
          <p:cNvSpPr/>
          <p:nvPr/>
        </p:nvSpPr>
        <p:spPr>
          <a:xfrm>
            <a:off x="2845966" y="420376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732A18EA-90BB-E659-7535-7A9E0448309E}"/>
              </a:ext>
            </a:extLst>
          </p:cNvPr>
          <p:cNvSpPr/>
          <p:nvPr/>
        </p:nvSpPr>
        <p:spPr>
          <a:xfrm>
            <a:off x="2402208" y="401443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5EEA999-9241-9113-C67A-429F9147D611}"/>
              </a:ext>
            </a:extLst>
          </p:cNvPr>
          <p:cNvGrpSpPr/>
          <p:nvPr/>
        </p:nvGrpSpPr>
        <p:grpSpPr>
          <a:xfrm>
            <a:off x="1426330" y="3758918"/>
            <a:ext cx="1048531" cy="802280"/>
            <a:chOff x="1426330" y="3758918"/>
            <a:chExt cx="1048531" cy="802280"/>
          </a:xfrm>
        </p:grpSpPr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D20AEBF9-4051-4328-F34B-27044686A2E4}"/>
                </a:ext>
              </a:extLst>
            </p:cNvPr>
            <p:cNvSpPr/>
            <p:nvPr/>
          </p:nvSpPr>
          <p:spPr>
            <a:xfrm>
              <a:off x="1426330" y="389135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43528DCD-4C13-D98A-2FF1-BF740D9A370E}"/>
                </a:ext>
              </a:extLst>
            </p:cNvPr>
            <p:cNvSpPr/>
            <p:nvPr/>
          </p:nvSpPr>
          <p:spPr>
            <a:xfrm>
              <a:off x="1426330" y="415733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Rounded Rectangle 37+">
              <a:extLst>
                <a:ext uri="{FF2B5EF4-FFF2-40B4-BE49-F238E27FC236}">
                  <a16:creationId xmlns:a16="http://schemas.microsoft.com/office/drawing/2014/main" id="{ACE10659-159B-E884-0C79-397F3B70BD4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57787" y="419151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A14805E1-5A6A-EC4D-7364-D735CDEA0017}"/>
                </a:ext>
              </a:extLst>
            </p:cNvPr>
            <p:cNvSpPr txBox="1"/>
            <p:nvPr/>
          </p:nvSpPr>
          <p:spPr>
            <a:xfrm>
              <a:off x="1459374" y="423615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领导致辞</a:t>
              </a:r>
            </a:p>
          </p:txBody>
        </p:sp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BA442487-046A-3725-F59E-4CF7B44941D2}"/>
                </a:ext>
              </a:extLst>
            </p:cNvPr>
            <p:cNvSpPr/>
            <p:nvPr/>
          </p:nvSpPr>
          <p:spPr>
            <a:xfrm>
              <a:off x="1698613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CB1F0184-C043-2AA7-0553-A540E4198987}"/>
                </a:ext>
              </a:extLst>
            </p:cNvPr>
            <p:cNvSpPr/>
            <p:nvPr/>
          </p:nvSpPr>
          <p:spPr>
            <a:xfrm>
              <a:off x="2187886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338A75B3-4DAF-E335-B863-BABC7E7DBC8E}"/>
              </a:ext>
            </a:extLst>
          </p:cNvPr>
          <p:cNvSpPr/>
          <p:nvPr/>
        </p:nvSpPr>
        <p:spPr>
          <a:xfrm>
            <a:off x="28459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10147E0D-69C7-F2A7-3BE2-398F60E1C407}"/>
              </a:ext>
            </a:extLst>
          </p:cNvPr>
          <p:cNvSpPr/>
          <p:nvPr/>
        </p:nvSpPr>
        <p:spPr>
          <a:xfrm>
            <a:off x="3228281" y="4918071"/>
            <a:ext cx="1889282" cy="5141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A753DE9D-A277-D6A2-545D-DCE551EFA536}"/>
              </a:ext>
            </a:extLst>
          </p:cNvPr>
          <p:cNvSpPr/>
          <p:nvPr/>
        </p:nvSpPr>
        <p:spPr>
          <a:xfrm>
            <a:off x="24022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466D22-7B62-1F7A-36F3-BABEF9887C95}"/>
              </a:ext>
            </a:extLst>
          </p:cNvPr>
          <p:cNvGrpSpPr/>
          <p:nvPr/>
        </p:nvGrpSpPr>
        <p:grpSpPr>
          <a:xfrm>
            <a:off x="1426330" y="4799103"/>
            <a:ext cx="1048531" cy="802280"/>
            <a:chOff x="1426330" y="4799103"/>
            <a:chExt cx="1048531" cy="802280"/>
          </a:xfrm>
        </p:grpSpPr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6050F9A-B973-76C5-7EF6-9B1D7062896B}"/>
                </a:ext>
              </a:extLst>
            </p:cNvPr>
            <p:cNvSpPr/>
            <p:nvPr/>
          </p:nvSpPr>
          <p:spPr>
            <a:xfrm>
              <a:off x="1426330" y="493154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92956722-5881-A79F-C67B-624641D91BAE}"/>
                </a:ext>
              </a:extLst>
            </p:cNvPr>
            <p:cNvSpPr/>
            <p:nvPr/>
          </p:nvSpPr>
          <p:spPr>
            <a:xfrm>
              <a:off x="1426330" y="519752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Rounded Rectangle 37+">
              <a:extLst>
                <a:ext uri="{FF2B5EF4-FFF2-40B4-BE49-F238E27FC236}">
                  <a16:creationId xmlns:a16="http://schemas.microsoft.com/office/drawing/2014/main" id="{CC1E1DAE-8460-7D0A-1A72-A9F4B8F9DA6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57787" y="523169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7D53F525-453D-CE6E-A5A8-2D9024D65A0C}"/>
                </a:ext>
              </a:extLst>
            </p:cNvPr>
            <p:cNvSpPr txBox="1"/>
            <p:nvPr/>
          </p:nvSpPr>
          <p:spPr>
            <a:xfrm>
              <a:off x="1459374" y="527634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优秀表彰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53E4A2ED-AFA9-484A-FC40-0EC28C225A84}"/>
                </a:ext>
              </a:extLst>
            </p:cNvPr>
            <p:cNvSpPr/>
            <p:nvPr/>
          </p:nvSpPr>
          <p:spPr>
            <a:xfrm>
              <a:off x="1698613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5E31FF9B-4C90-D6F7-6EAB-7E9861EBE0E1}"/>
                </a:ext>
              </a:extLst>
            </p:cNvPr>
            <p:cNvSpPr/>
            <p:nvPr/>
          </p:nvSpPr>
          <p:spPr>
            <a:xfrm>
              <a:off x="2187886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7A919F67-5DC3-E9D9-C440-3FA13C42CD12}"/>
              </a:ext>
            </a:extLst>
          </p:cNvPr>
          <p:cNvSpPr/>
          <p:nvPr/>
        </p:nvSpPr>
        <p:spPr>
          <a:xfrm>
            <a:off x="8294266" y="212339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2320B5EE-7F9A-6C3D-DD76-37276D775546}"/>
              </a:ext>
            </a:extLst>
          </p:cNvPr>
          <p:cNvSpPr/>
          <p:nvPr/>
        </p:nvSpPr>
        <p:spPr>
          <a:xfrm>
            <a:off x="7850508" y="193406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8F23C58-275B-2C5A-46EB-817A5923BD47}"/>
              </a:ext>
            </a:extLst>
          </p:cNvPr>
          <p:cNvGrpSpPr/>
          <p:nvPr/>
        </p:nvGrpSpPr>
        <p:grpSpPr>
          <a:xfrm>
            <a:off x="6874630" y="1678548"/>
            <a:ext cx="1048531" cy="802280"/>
            <a:chOff x="6874630" y="1678548"/>
            <a:chExt cx="1048531" cy="802280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E7C534A7-2452-851A-484C-553D8D2023CC}"/>
                </a:ext>
              </a:extLst>
            </p:cNvPr>
            <p:cNvSpPr/>
            <p:nvPr/>
          </p:nvSpPr>
          <p:spPr>
            <a:xfrm>
              <a:off x="6874630" y="181098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D3298AB4-48EA-1BF0-5155-5F5100EF32D8}"/>
                </a:ext>
              </a:extLst>
            </p:cNvPr>
            <p:cNvSpPr/>
            <p:nvPr/>
          </p:nvSpPr>
          <p:spPr>
            <a:xfrm>
              <a:off x="6874630" y="207696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3" name="Rounded Rectangle 37+">
              <a:extLst>
                <a:ext uri="{FF2B5EF4-FFF2-40B4-BE49-F238E27FC236}">
                  <a16:creationId xmlns:a16="http://schemas.microsoft.com/office/drawing/2014/main" id="{73941B15-2206-6EE8-80F5-1AA64AB7917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06087" y="211114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4A342D07-AF6C-9F68-BD49-09715CB38F75}"/>
                </a:ext>
              </a:extLst>
            </p:cNvPr>
            <p:cNvSpPr txBox="1"/>
            <p:nvPr/>
          </p:nvSpPr>
          <p:spPr>
            <a:xfrm>
              <a:off x="6907674" y="215578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首轮抽奖</a:t>
              </a:r>
            </a:p>
          </p:txBody>
        </p:sp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CC5EC5EA-E9FC-A89D-37DA-5B41C0E47CA2}"/>
                </a:ext>
              </a:extLst>
            </p:cNvPr>
            <p:cNvSpPr/>
            <p:nvPr/>
          </p:nvSpPr>
          <p:spPr>
            <a:xfrm>
              <a:off x="7146913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B3C6267A-AE56-A477-96BF-3967A43D334A}"/>
                </a:ext>
              </a:extLst>
            </p:cNvPr>
            <p:cNvSpPr/>
            <p:nvPr/>
          </p:nvSpPr>
          <p:spPr>
            <a:xfrm>
              <a:off x="7636186" y="167854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24B1838A-D12A-2CAB-C8EC-A92B4B92611C}"/>
              </a:ext>
            </a:extLst>
          </p:cNvPr>
          <p:cNvSpPr/>
          <p:nvPr/>
        </p:nvSpPr>
        <p:spPr>
          <a:xfrm>
            <a:off x="7850508" y="297424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E9D7C3-BA10-4EB2-AA2D-944139D60578}"/>
              </a:ext>
            </a:extLst>
          </p:cNvPr>
          <p:cNvGrpSpPr/>
          <p:nvPr/>
        </p:nvGrpSpPr>
        <p:grpSpPr>
          <a:xfrm>
            <a:off x="6874630" y="2718733"/>
            <a:ext cx="1048531" cy="802280"/>
            <a:chOff x="6874630" y="2718733"/>
            <a:chExt cx="1048531" cy="802280"/>
          </a:xfrm>
        </p:grpSpPr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11FDA886-781E-D9AD-0A33-A37E3D53E724}"/>
                </a:ext>
              </a:extLst>
            </p:cNvPr>
            <p:cNvSpPr/>
            <p:nvPr/>
          </p:nvSpPr>
          <p:spPr>
            <a:xfrm>
              <a:off x="6874630" y="285117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3" name="矩形: 圆角 112">
              <a:extLst>
                <a:ext uri="{FF2B5EF4-FFF2-40B4-BE49-F238E27FC236}">
                  <a16:creationId xmlns:a16="http://schemas.microsoft.com/office/drawing/2014/main" id="{BC95C6F8-A969-FA25-A39D-7C4FF0C9DFD8}"/>
                </a:ext>
              </a:extLst>
            </p:cNvPr>
            <p:cNvSpPr/>
            <p:nvPr/>
          </p:nvSpPr>
          <p:spPr>
            <a:xfrm>
              <a:off x="6874630" y="311715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4" name="Rounded Rectangle 37+">
              <a:extLst>
                <a:ext uri="{FF2B5EF4-FFF2-40B4-BE49-F238E27FC236}">
                  <a16:creationId xmlns:a16="http://schemas.microsoft.com/office/drawing/2014/main" id="{6728D20D-6AEF-ECBE-9D68-F16CE0D7989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06087" y="315132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E39DFF61-5D29-D771-64C3-179B4F346471}"/>
                </a:ext>
              </a:extLst>
            </p:cNvPr>
            <p:cNvSpPr txBox="1"/>
            <p:nvPr/>
          </p:nvSpPr>
          <p:spPr>
            <a:xfrm>
              <a:off x="6907674" y="319597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节目汇演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5E7276A7-E7A7-8E8F-5B84-E777FFED558D}"/>
                </a:ext>
              </a:extLst>
            </p:cNvPr>
            <p:cNvSpPr/>
            <p:nvPr/>
          </p:nvSpPr>
          <p:spPr>
            <a:xfrm>
              <a:off x="7146913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7" name="矩形: 圆角 116">
              <a:extLst>
                <a:ext uri="{FF2B5EF4-FFF2-40B4-BE49-F238E27FC236}">
                  <a16:creationId xmlns:a16="http://schemas.microsoft.com/office/drawing/2014/main" id="{23D6D070-E0E2-8B45-33C5-39417C7F9F35}"/>
                </a:ext>
              </a:extLst>
            </p:cNvPr>
            <p:cNvSpPr/>
            <p:nvPr/>
          </p:nvSpPr>
          <p:spPr>
            <a:xfrm>
              <a:off x="7636186" y="271873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4C72CB81-1691-9752-F9F5-278B22AE4CFD}"/>
              </a:ext>
            </a:extLst>
          </p:cNvPr>
          <p:cNvSpPr/>
          <p:nvPr/>
        </p:nvSpPr>
        <p:spPr>
          <a:xfrm>
            <a:off x="8294266" y="4203763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8BBDBF83-5A45-81CA-618F-5608A59D1968}"/>
              </a:ext>
            </a:extLst>
          </p:cNvPr>
          <p:cNvSpPr/>
          <p:nvPr/>
        </p:nvSpPr>
        <p:spPr>
          <a:xfrm>
            <a:off x="7850508" y="4014432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6188ACC-668B-36D9-D758-29A07AE5B4A8}"/>
              </a:ext>
            </a:extLst>
          </p:cNvPr>
          <p:cNvGrpSpPr/>
          <p:nvPr/>
        </p:nvGrpSpPr>
        <p:grpSpPr>
          <a:xfrm>
            <a:off x="6874630" y="3758918"/>
            <a:ext cx="1048531" cy="802280"/>
            <a:chOff x="6874630" y="3758918"/>
            <a:chExt cx="1048531" cy="802280"/>
          </a:xfrm>
        </p:grpSpPr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3D4225E6-6B84-ECCB-D006-7A6EA4B2F203}"/>
                </a:ext>
              </a:extLst>
            </p:cNvPr>
            <p:cNvSpPr/>
            <p:nvPr/>
          </p:nvSpPr>
          <p:spPr>
            <a:xfrm>
              <a:off x="6874630" y="3891358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4" name="矩形: 圆角 123">
              <a:extLst>
                <a:ext uri="{FF2B5EF4-FFF2-40B4-BE49-F238E27FC236}">
                  <a16:creationId xmlns:a16="http://schemas.microsoft.com/office/drawing/2014/main" id="{81E4F793-8664-788B-F54A-77547AC087AA}"/>
                </a:ext>
              </a:extLst>
            </p:cNvPr>
            <p:cNvSpPr/>
            <p:nvPr/>
          </p:nvSpPr>
          <p:spPr>
            <a:xfrm>
              <a:off x="6874630" y="4157338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5" name="Rounded Rectangle 37+">
              <a:extLst>
                <a:ext uri="{FF2B5EF4-FFF2-40B4-BE49-F238E27FC236}">
                  <a16:creationId xmlns:a16="http://schemas.microsoft.com/office/drawing/2014/main" id="{B89F50A5-0599-EA64-7049-09C9CBA632F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06087" y="4191512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AAC4CCA0-8528-76EA-B60C-6314EF7E55DA}"/>
                </a:ext>
              </a:extLst>
            </p:cNvPr>
            <p:cNvSpPr txBox="1"/>
            <p:nvPr/>
          </p:nvSpPr>
          <p:spPr>
            <a:xfrm>
              <a:off x="6907674" y="4236158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嘉宾分享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27" name="矩形: 圆角 126">
              <a:extLst>
                <a:ext uri="{FF2B5EF4-FFF2-40B4-BE49-F238E27FC236}">
                  <a16:creationId xmlns:a16="http://schemas.microsoft.com/office/drawing/2014/main" id="{DBA61CEE-D00C-F799-1CD5-95C8CC46A50C}"/>
                </a:ext>
              </a:extLst>
            </p:cNvPr>
            <p:cNvSpPr/>
            <p:nvPr/>
          </p:nvSpPr>
          <p:spPr>
            <a:xfrm>
              <a:off x="7146913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8" name="矩形: 圆角 127">
              <a:extLst>
                <a:ext uri="{FF2B5EF4-FFF2-40B4-BE49-F238E27FC236}">
                  <a16:creationId xmlns:a16="http://schemas.microsoft.com/office/drawing/2014/main" id="{F9941A5F-8D49-F877-D7B2-773F5E21EDF7}"/>
                </a:ext>
              </a:extLst>
            </p:cNvPr>
            <p:cNvSpPr/>
            <p:nvPr/>
          </p:nvSpPr>
          <p:spPr>
            <a:xfrm>
              <a:off x="7636186" y="3758918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9" name="矩形: 圆角 128">
            <a:extLst>
              <a:ext uri="{FF2B5EF4-FFF2-40B4-BE49-F238E27FC236}">
                <a16:creationId xmlns:a16="http://schemas.microsoft.com/office/drawing/2014/main" id="{D3F1353F-B8A0-6499-326D-614A67A1E60C}"/>
              </a:ext>
            </a:extLst>
          </p:cNvPr>
          <p:cNvSpPr/>
          <p:nvPr/>
        </p:nvSpPr>
        <p:spPr>
          <a:xfrm>
            <a:off x="8294266" y="5243948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2F6FFDBD-A9FE-10C8-91CA-99E49B816F58}"/>
              </a:ext>
            </a:extLst>
          </p:cNvPr>
          <p:cNvSpPr/>
          <p:nvPr/>
        </p:nvSpPr>
        <p:spPr>
          <a:xfrm>
            <a:off x="7850508" y="5054617"/>
            <a:ext cx="416919" cy="5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41892AF-15B5-BED8-B4F7-9CC66D418E8E}"/>
              </a:ext>
            </a:extLst>
          </p:cNvPr>
          <p:cNvGrpSpPr/>
          <p:nvPr/>
        </p:nvGrpSpPr>
        <p:grpSpPr>
          <a:xfrm>
            <a:off x="6874630" y="4799103"/>
            <a:ext cx="1048531" cy="802280"/>
            <a:chOff x="6874630" y="4799103"/>
            <a:chExt cx="1048531" cy="802280"/>
          </a:xfrm>
        </p:grpSpPr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10C64D97-3D7F-FB44-1B45-2BB74CE8896C}"/>
                </a:ext>
              </a:extLst>
            </p:cNvPr>
            <p:cNvSpPr/>
            <p:nvPr/>
          </p:nvSpPr>
          <p:spPr>
            <a:xfrm>
              <a:off x="6874630" y="4931543"/>
              <a:ext cx="1048531" cy="220620"/>
            </a:xfrm>
            <a:custGeom>
              <a:avLst/>
              <a:gdLst>
                <a:gd name="connsiteX0" fmla="*/ 110310 w 1048531"/>
                <a:gd name="connsiteY0" fmla="*/ 0 h 220620"/>
                <a:gd name="connsiteX1" fmla="*/ 203065 w 1048531"/>
                <a:gd name="connsiteY1" fmla="*/ 0 h 220620"/>
                <a:gd name="connsiteX2" fmla="*/ 203065 w 1048531"/>
                <a:gd name="connsiteY2" fmla="*/ 71823 h 220620"/>
                <a:gd name="connsiteX3" fmla="*/ 294712 w 1048531"/>
                <a:gd name="connsiteY3" fmla="*/ 163470 h 220620"/>
                <a:gd name="connsiteX4" fmla="*/ 386359 w 1048531"/>
                <a:gd name="connsiteY4" fmla="*/ 71823 h 220620"/>
                <a:gd name="connsiteX5" fmla="*/ 386359 w 1048531"/>
                <a:gd name="connsiteY5" fmla="*/ 0 h 220620"/>
                <a:gd name="connsiteX6" fmla="*/ 691026 w 1048531"/>
                <a:gd name="connsiteY6" fmla="*/ 0 h 220620"/>
                <a:gd name="connsiteX7" fmla="*/ 691026 w 1048531"/>
                <a:gd name="connsiteY7" fmla="*/ 71823 h 220620"/>
                <a:gd name="connsiteX8" fmla="*/ 782673 w 1048531"/>
                <a:gd name="connsiteY8" fmla="*/ 163470 h 220620"/>
                <a:gd name="connsiteX9" fmla="*/ 874320 w 1048531"/>
                <a:gd name="connsiteY9" fmla="*/ 71823 h 220620"/>
                <a:gd name="connsiteX10" fmla="*/ 874320 w 1048531"/>
                <a:gd name="connsiteY10" fmla="*/ 0 h 220620"/>
                <a:gd name="connsiteX11" fmla="*/ 938221 w 1048531"/>
                <a:gd name="connsiteY11" fmla="*/ 0 h 220620"/>
                <a:gd name="connsiteX12" fmla="*/ 1048531 w 1048531"/>
                <a:gd name="connsiteY12" fmla="*/ 110310 h 220620"/>
                <a:gd name="connsiteX13" fmla="*/ 1048531 w 1048531"/>
                <a:gd name="connsiteY13" fmla="*/ 220620 h 220620"/>
                <a:gd name="connsiteX14" fmla="*/ 0 w 1048531"/>
                <a:gd name="connsiteY14" fmla="*/ 220620 h 220620"/>
                <a:gd name="connsiteX15" fmla="*/ 0 w 1048531"/>
                <a:gd name="connsiteY15" fmla="*/ 110310 h 220620"/>
                <a:gd name="connsiteX16" fmla="*/ 110310 w 1048531"/>
                <a:gd name="connsiteY16" fmla="*/ 0 h 22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531" h="220620">
                  <a:moveTo>
                    <a:pt x="110310" y="0"/>
                  </a:moveTo>
                  <a:lnTo>
                    <a:pt x="203065" y="0"/>
                  </a:lnTo>
                  <a:lnTo>
                    <a:pt x="203065" y="71823"/>
                  </a:lnTo>
                  <a:cubicBezTo>
                    <a:pt x="203065" y="122438"/>
                    <a:pt x="244097" y="163470"/>
                    <a:pt x="294712" y="163470"/>
                  </a:cubicBezTo>
                  <a:cubicBezTo>
                    <a:pt x="345327" y="163470"/>
                    <a:pt x="386359" y="122438"/>
                    <a:pt x="386359" y="71823"/>
                  </a:cubicBezTo>
                  <a:lnTo>
                    <a:pt x="386359" y="0"/>
                  </a:lnTo>
                  <a:lnTo>
                    <a:pt x="691026" y="0"/>
                  </a:lnTo>
                  <a:lnTo>
                    <a:pt x="691026" y="71823"/>
                  </a:lnTo>
                  <a:cubicBezTo>
                    <a:pt x="691026" y="122438"/>
                    <a:pt x="732058" y="163470"/>
                    <a:pt x="782673" y="163470"/>
                  </a:cubicBezTo>
                  <a:cubicBezTo>
                    <a:pt x="833288" y="163470"/>
                    <a:pt x="874320" y="122438"/>
                    <a:pt x="874320" y="71823"/>
                  </a:cubicBezTo>
                  <a:lnTo>
                    <a:pt x="874320" y="0"/>
                  </a:lnTo>
                  <a:lnTo>
                    <a:pt x="938221" y="0"/>
                  </a:lnTo>
                  <a:cubicBezTo>
                    <a:pt x="999144" y="0"/>
                    <a:pt x="1048531" y="49387"/>
                    <a:pt x="1048531" y="110310"/>
                  </a:cubicBezTo>
                  <a:lnTo>
                    <a:pt x="1048531" y="220620"/>
                  </a:lnTo>
                  <a:lnTo>
                    <a:pt x="0" y="220620"/>
                  </a:lnTo>
                  <a:lnTo>
                    <a:pt x="0" y="110310"/>
                  </a:lnTo>
                  <a:cubicBezTo>
                    <a:pt x="0" y="49387"/>
                    <a:pt x="49387" y="0"/>
                    <a:pt x="110310" y="0"/>
                  </a:cubicBezTo>
                  <a:close/>
                </a:path>
              </a:pathLst>
            </a:cu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矩形: 圆角 134">
              <a:extLst>
                <a:ext uri="{FF2B5EF4-FFF2-40B4-BE49-F238E27FC236}">
                  <a16:creationId xmlns:a16="http://schemas.microsoft.com/office/drawing/2014/main" id="{1C6AE0DC-959D-2C3F-445C-C580023EB818}"/>
                </a:ext>
              </a:extLst>
            </p:cNvPr>
            <p:cNvSpPr/>
            <p:nvPr/>
          </p:nvSpPr>
          <p:spPr>
            <a:xfrm>
              <a:off x="6874630" y="5197523"/>
              <a:ext cx="1048531" cy="403860"/>
            </a:xfrm>
            <a:prstGeom prst="roundRect">
              <a:avLst>
                <a:gd name="adj" fmla="val 7233"/>
              </a:avLst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6" name="Rounded Rectangle 37+">
              <a:extLst>
                <a:ext uri="{FF2B5EF4-FFF2-40B4-BE49-F238E27FC236}">
                  <a16:creationId xmlns:a16="http://schemas.microsoft.com/office/drawing/2014/main" id="{1F7D1B4C-8301-34B4-0B2B-ABD1C9781F1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06087" y="5231697"/>
              <a:ext cx="985619" cy="335512"/>
            </a:xfrm>
            <a:prstGeom prst="roundRect">
              <a:avLst>
                <a:gd name="adj" fmla="val 7233"/>
              </a:avLst>
            </a:prstGeom>
            <a:solidFill>
              <a:schemeClr val="bg1"/>
            </a:solidFill>
            <a:ln w="63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954" tIns="42977" rIns="85954" bIns="42977" rtlCol="0" anchor="ctr">
              <a:noAutofit/>
            </a:bodyPr>
            <a:lstStyle/>
            <a:p>
              <a:pPr algn="ctr"/>
              <a:endParaRPr lang="en-US" sz="1692">
                <a:cs typeface="+mn-ea"/>
                <a:sym typeface="+mn-lt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4C62BF94-A272-5F78-4A7B-1C467932690C}"/>
                </a:ext>
              </a:extLst>
            </p:cNvPr>
            <p:cNvSpPr txBox="1"/>
            <p:nvPr/>
          </p:nvSpPr>
          <p:spPr>
            <a:xfrm>
              <a:off x="6907674" y="5276343"/>
              <a:ext cx="98244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2"/>
                  </a:solidFill>
                  <a:effectLst>
                    <a:outerShdw dist="63500" dir="2700000" algn="tl" rotWithShape="0">
                      <a:prstClr val="black"/>
                    </a:outerShdw>
                  </a:effectLst>
                  <a:latin typeface="+mj-ea"/>
                  <a:ea typeface="+mj-ea"/>
                  <a:cs typeface="+mn-ea"/>
                  <a:sym typeface="+mn-lt"/>
                </a:rPr>
                <a:t>终场抽奖</a:t>
              </a:r>
              <a:endParaRPr lang="zh-CN" altLang="en-US" sz="1600" dirty="0">
                <a:solidFill>
                  <a:schemeClr val="accent2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38" name="矩形: 圆角 137">
              <a:extLst>
                <a:ext uri="{FF2B5EF4-FFF2-40B4-BE49-F238E27FC236}">
                  <a16:creationId xmlns:a16="http://schemas.microsoft.com/office/drawing/2014/main" id="{E01F7D7C-029C-02FB-5C67-08ECD16A2E04}"/>
                </a:ext>
              </a:extLst>
            </p:cNvPr>
            <p:cNvSpPr/>
            <p:nvPr/>
          </p:nvSpPr>
          <p:spPr>
            <a:xfrm>
              <a:off x="7146913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矩形: 圆角 138">
              <a:extLst>
                <a:ext uri="{FF2B5EF4-FFF2-40B4-BE49-F238E27FC236}">
                  <a16:creationId xmlns:a16="http://schemas.microsoft.com/office/drawing/2014/main" id="{C9735B4D-00EF-63C7-1596-8684D67D20AC}"/>
                </a:ext>
              </a:extLst>
            </p:cNvPr>
            <p:cNvSpPr/>
            <p:nvPr/>
          </p:nvSpPr>
          <p:spPr>
            <a:xfrm>
              <a:off x="7636186" y="4799103"/>
              <a:ext cx="45719" cy="2527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DA2E3032-ABB2-8870-A1EF-7008A11D4DDD}"/>
              </a:ext>
            </a:extLst>
          </p:cNvPr>
          <p:cNvSpPr/>
          <p:nvPr/>
        </p:nvSpPr>
        <p:spPr>
          <a:xfrm>
            <a:off x="2767618" y="1318859"/>
            <a:ext cx="5570067" cy="4709452"/>
          </a:xfrm>
          <a:custGeom>
            <a:avLst/>
            <a:gdLst>
              <a:gd name="connsiteX0" fmla="*/ 101600 w 5570067"/>
              <a:gd name="connsiteY0" fmla="*/ 158382 h 4709452"/>
              <a:gd name="connsiteX1" fmla="*/ 101600 w 5570067"/>
              <a:gd name="connsiteY1" fmla="*/ 4607852 h 4709452"/>
              <a:gd name="connsiteX2" fmla="*/ 3209366 w 5570067"/>
              <a:gd name="connsiteY2" fmla="*/ 4607852 h 4709452"/>
              <a:gd name="connsiteX3" fmla="*/ 3209366 w 5570067"/>
              <a:gd name="connsiteY3" fmla="*/ 0 h 4709452"/>
              <a:gd name="connsiteX4" fmla="*/ 5570067 w 5570067"/>
              <a:gd name="connsiteY4" fmla="*/ 0 h 4709452"/>
              <a:gd name="connsiteX5" fmla="*/ 5570067 w 5570067"/>
              <a:gd name="connsiteY5" fmla="*/ 4551083 h 4709452"/>
              <a:gd name="connsiteX6" fmla="*/ 5468467 w 5570067"/>
              <a:gd name="connsiteY6" fmla="*/ 4551083 h 4709452"/>
              <a:gd name="connsiteX7" fmla="*/ 5468467 w 5570067"/>
              <a:gd name="connsiteY7" fmla="*/ 101600 h 4709452"/>
              <a:gd name="connsiteX8" fmla="*/ 3310966 w 5570067"/>
              <a:gd name="connsiteY8" fmla="*/ 101600 h 4709452"/>
              <a:gd name="connsiteX9" fmla="*/ 3310966 w 5570067"/>
              <a:gd name="connsiteY9" fmla="*/ 4709452 h 4709452"/>
              <a:gd name="connsiteX10" fmla="*/ 0 w 5570067"/>
              <a:gd name="connsiteY10" fmla="*/ 4709452 h 4709452"/>
              <a:gd name="connsiteX11" fmla="*/ 0 w 5570067"/>
              <a:gd name="connsiteY11" fmla="*/ 158382 h 4709452"/>
              <a:gd name="connsiteX12" fmla="*/ 101600 w 5570067"/>
              <a:gd name="connsiteY12" fmla="*/ 158382 h 470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70067" h="4709452">
                <a:moveTo>
                  <a:pt x="101600" y="158382"/>
                </a:moveTo>
                <a:lnTo>
                  <a:pt x="101600" y="4607852"/>
                </a:lnTo>
                <a:lnTo>
                  <a:pt x="3209366" y="4607852"/>
                </a:lnTo>
                <a:lnTo>
                  <a:pt x="3209366" y="0"/>
                </a:lnTo>
                <a:lnTo>
                  <a:pt x="5570067" y="0"/>
                </a:lnTo>
                <a:lnTo>
                  <a:pt x="5570067" y="4551083"/>
                </a:lnTo>
                <a:lnTo>
                  <a:pt x="5468467" y="4551083"/>
                </a:lnTo>
                <a:lnTo>
                  <a:pt x="5468467" y="101600"/>
                </a:lnTo>
                <a:lnTo>
                  <a:pt x="3310966" y="101600"/>
                </a:lnTo>
                <a:lnTo>
                  <a:pt x="3310966" y="4709452"/>
                </a:lnTo>
                <a:lnTo>
                  <a:pt x="0" y="4709452"/>
                </a:lnTo>
                <a:lnTo>
                  <a:pt x="0" y="158382"/>
                </a:lnTo>
                <a:lnTo>
                  <a:pt x="101600" y="158382"/>
                </a:ln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B57CAB01-7351-CE65-2F5C-40BB92981A0B}"/>
              </a:ext>
            </a:extLst>
          </p:cNvPr>
          <p:cNvSpPr/>
          <p:nvPr/>
        </p:nvSpPr>
        <p:spPr>
          <a:xfrm>
            <a:off x="2654934" y="1475885"/>
            <a:ext cx="335684" cy="795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9" name="等腰三角形 158">
            <a:extLst>
              <a:ext uri="{FF2B5EF4-FFF2-40B4-BE49-F238E27FC236}">
                <a16:creationId xmlns:a16="http://schemas.microsoft.com/office/drawing/2014/main" id="{383E928A-FCBB-C6DC-BC25-3FC4CE944E39}"/>
              </a:ext>
            </a:extLst>
          </p:cNvPr>
          <p:cNvSpPr/>
          <p:nvPr/>
        </p:nvSpPr>
        <p:spPr>
          <a:xfrm flipV="1">
            <a:off x="8080420" y="5840839"/>
            <a:ext cx="413678" cy="25088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658F66D1-D685-5622-C976-582088594768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7BF87C2A-828B-322B-A5AC-00350B1D87A3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DFF24EBE-E916-B838-3BA0-F6EF423F5ECE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lt"/>
              </a:rPr>
              <a:t>活动流程</a:t>
            </a:r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7C2AFD4D-0C29-A75B-4281-3E611018DFC9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166" name="平行四边形 165">
              <a:extLst>
                <a:ext uri="{FF2B5EF4-FFF2-40B4-BE49-F238E27FC236}">
                  <a16:creationId xmlns:a16="http://schemas.microsoft.com/office/drawing/2014/main" id="{D693AF2F-277A-194D-2FFF-24182AD1B207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7" name="平行四边形 166">
              <a:extLst>
                <a:ext uri="{FF2B5EF4-FFF2-40B4-BE49-F238E27FC236}">
                  <a16:creationId xmlns:a16="http://schemas.microsoft.com/office/drawing/2014/main" id="{25ED64B7-1794-CF33-9F6C-FA9253D85876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8" name="平行四边形 167">
              <a:extLst>
                <a:ext uri="{FF2B5EF4-FFF2-40B4-BE49-F238E27FC236}">
                  <a16:creationId xmlns:a16="http://schemas.microsoft.com/office/drawing/2014/main" id="{9AEA2CB6-6F35-2823-8379-253581A51910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169" name="平行四边形 168">
              <a:extLst>
                <a:ext uri="{FF2B5EF4-FFF2-40B4-BE49-F238E27FC236}">
                  <a16:creationId xmlns:a16="http://schemas.microsoft.com/office/drawing/2014/main" id="{7403612E-9560-74AF-1873-3AB3AABC25DD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>
              <a:noAutofit/>
            </a:bodyPr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EC91865-F2C4-E15F-5DC4-0F68D9207950}"/>
              </a:ext>
            </a:extLst>
          </p:cNvPr>
          <p:cNvGrpSpPr/>
          <p:nvPr/>
        </p:nvGrpSpPr>
        <p:grpSpPr>
          <a:xfrm>
            <a:off x="3116832" y="1797516"/>
            <a:ext cx="2112180" cy="643063"/>
            <a:chOff x="3116832" y="1797516"/>
            <a:chExt cx="2112180" cy="643063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1EB28D49-54F3-2C0B-BBA4-C82BFB2DFA5A}"/>
                </a:ext>
              </a:extLst>
            </p:cNvPr>
            <p:cNvSpPr/>
            <p:nvPr/>
          </p:nvSpPr>
          <p:spPr>
            <a:xfrm>
              <a:off x="32282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A86EF89-39E1-BABA-5E47-79659BE101F5}"/>
                </a:ext>
              </a:extLst>
            </p:cNvPr>
            <p:cNvSpPr/>
            <p:nvPr/>
          </p:nvSpPr>
          <p:spPr>
            <a:xfrm>
              <a:off x="31168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6876961-FF18-B332-1495-2979AC540037}"/>
                </a:ext>
              </a:extLst>
            </p:cNvPr>
            <p:cNvSpPr txBox="1"/>
            <p:nvPr/>
          </p:nvSpPr>
          <p:spPr>
            <a:xfrm>
              <a:off x="3360067" y="193337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场外签到并参与互动游戏赢取精美礼品</a:t>
              </a:r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96FDE2B1-709A-DCB7-86E2-D1B3D0ABB10F}"/>
                </a:ext>
              </a:extLst>
            </p:cNvPr>
            <p:cNvSpPr/>
            <p:nvPr/>
          </p:nvSpPr>
          <p:spPr>
            <a:xfrm>
              <a:off x="3211092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C96F8476-3EBE-7E0A-6D8C-360A36C99EF8}"/>
                </a:ext>
              </a:extLst>
            </p:cNvPr>
            <p:cNvSpPr/>
            <p:nvPr/>
          </p:nvSpPr>
          <p:spPr>
            <a:xfrm>
              <a:off x="5028117" y="2096231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C2267C8-8991-2699-D433-A2EA6204F7D1}"/>
              </a:ext>
            </a:extLst>
          </p:cNvPr>
          <p:cNvGrpSpPr/>
          <p:nvPr/>
        </p:nvGrpSpPr>
        <p:grpSpPr>
          <a:xfrm>
            <a:off x="3116832" y="2837701"/>
            <a:ext cx="2112180" cy="643063"/>
            <a:chOff x="3116832" y="2837701"/>
            <a:chExt cx="2112180" cy="643063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04D53F11-56F1-DB20-BF8A-6ABC6F9FD41E}"/>
                </a:ext>
              </a:extLst>
            </p:cNvPr>
            <p:cNvSpPr/>
            <p:nvPr/>
          </p:nvSpPr>
          <p:spPr>
            <a:xfrm>
              <a:off x="3228281" y="283770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73EA54BF-15A4-D503-81FF-4B9721BDF2DA}"/>
                </a:ext>
              </a:extLst>
            </p:cNvPr>
            <p:cNvSpPr/>
            <p:nvPr/>
          </p:nvSpPr>
          <p:spPr>
            <a:xfrm>
              <a:off x="3116832" y="289724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D56EC629-374A-34F1-D18A-301FF93E47D1}"/>
                </a:ext>
              </a:extLst>
            </p:cNvPr>
            <p:cNvSpPr txBox="1"/>
            <p:nvPr/>
          </p:nvSpPr>
          <p:spPr>
            <a:xfrm>
              <a:off x="3360067" y="297356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开场倒计时，开场舞上台点燃活动气氛</a:t>
              </a:r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B74B41B2-F6FC-8466-04AD-E7A36DE63EDE}"/>
                </a:ext>
              </a:extLst>
            </p:cNvPr>
            <p:cNvSpPr/>
            <p:nvPr/>
          </p:nvSpPr>
          <p:spPr>
            <a:xfrm>
              <a:off x="3211092" y="3134645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380B94DE-8947-CA1B-453B-4D3766180DD9}"/>
                </a:ext>
              </a:extLst>
            </p:cNvPr>
            <p:cNvSpPr/>
            <p:nvPr/>
          </p:nvSpPr>
          <p:spPr>
            <a:xfrm>
              <a:off x="5028117" y="3134645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C68C914-3C28-80AF-56E4-4360FC430B0B}"/>
              </a:ext>
            </a:extLst>
          </p:cNvPr>
          <p:cNvGrpSpPr/>
          <p:nvPr/>
        </p:nvGrpSpPr>
        <p:grpSpPr>
          <a:xfrm>
            <a:off x="3116832" y="3877886"/>
            <a:ext cx="2112180" cy="643063"/>
            <a:chOff x="3116832" y="3877886"/>
            <a:chExt cx="2112180" cy="643063"/>
          </a:xfrm>
        </p:grpSpPr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2EE77929-8737-2D01-8BDE-7D46DF5AB6A4}"/>
                </a:ext>
              </a:extLst>
            </p:cNvPr>
            <p:cNvSpPr/>
            <p:nvPr/>
          </p:nvSpPr>
          <p:spPr>
            <a:xfrm>
              <a:off x="3228281" y="387788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51FA81B8-C5BF-A64F-9C32-49235D5A4ED9}"/>
                </a:ext>
              </a:extLst>
            </p:cNvPr>
            <p:cNvSpPr/>
            <p:nvPr/>
          </p:nvSpPr>
          <p:spPr>
            <a:xfrm>
              <a:off x="3116832" y="393742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3F5CEAD2-A8C4-46B0-EE26-26C362CEDD07}"/>
                </a:ext>
              </a:extLst>
            </p:cNvPr>
            <p:cNvSpPr txBox="1"/>
            <p:nvPr/>
          </p:nvSpPr>
          <p:spPr>
            <a:xfrm>
              <a:off x="3360067" y="401374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主持人开场祝词并邀请领导上台致辞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19EDE97D-F42F-3386-C3BA-232BFC9FC163}"/>
                </a:ext>
              </a:extLst>
            </p:cNvPr>
            <p:cNvSpPr/>
            <p:nvPr/>
          </p:nvSpPr>
          <p:spPr>
            <a:xfrm>
              <a:off x="3211092" y="4173059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64E59737-EC46-173E-55BD-CF6B618031B0}"/>
                </a:ext>
              </a:extLst>
            </p:cNvPr>
            <p:cNvSpPr/>
            <p:nvPr/>
          </p:nvSpPr>
          <p:spPr>
            <a:xfrm>
              <a:off x="5028117" y="4173059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BF28720-61A9-6FEA-32B5-E8AB559FE8EF}"/>
              </a:ext>
            </a:extLst>
          </p:cNvPr>
          <p:cNvGrpSpPr/>
          <p:nvPr/>
        </p:nvGrpSpPr>
        <p:grpSpPr>
          <a:xfrm>
            <a:off x="3116832" y="4977612"/>
            <a:ext cx="2112180" cy="583522"/>
            <a:chOff x="3116832" y="4977612"/>
            <a:chExt cx="2112180" cy="583522"/>
          </a:xfrm>
        </p:grpSpPr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6CD1DDF2-F209-2C84-5F8E-76A1667464F7}"/>
                </a:ext>
              </a:extLst>
            </p:cNvPr>
            <p:cNvSpPr/>
            <p:nvPr/>
          </p:nvSpPr>
          <p:spPr>
            <a:xfrm>
              <a:off x="3116832" y="497761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1002569-E3CE-BF4B-80F8-796DB9F64D73}"/>
                </a:ext>
              </a:extLst>
            </p:cNvPr>
            <p:cNvSpPr txBox="1"/>
            <p:nvPr/>
          </p:nvSpPr>
          <p:spPr>
            <a:xfrm>
              <a:off x="3360067" y="505393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为四大奖项获奖人员及团队颁奖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9FC22C38-CAC3-9D51-ACC7-A00264DB02E0}"/>
                </a:ext>
              </a:extLst>
            </p:cNvPr>
            <p:cNvSpPr/>
            <p:nvPr/>
          </p:nvSpPr>
          <p:spPr>
            <a:xfrm>
              <a:off x="3211092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157FC4B7-C1A1-FB37-6BAC-6BF87F2A9C88}"/>
                </a:ext>
              </a:extLst>
            </p:cNvPr>
            <p:cNvSpPr/>
            <p:nvPr/>
          </p:nvSpPr>
          <p:spPr>
            <a:xfrm>
              <a:off x="5028117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F49B063-A933-A24D-B341-ADB7FE5D6DD7}"/>
              </a:ext>
            </a:extLst>
          </p:cNvPr>
          <p:cNvGrpSpPr/>
          <p:nvPr/>
        </p:nvGrpSpPr>
        <p:grpSpPr>
          <a:xfrm>
            <a:off x="8565132" y="4918071"/>
            <a:ext cx="2112180" cy="643063"/>
            <a:chOff x="8565132" y="4918071"/>
            <a:chExt cx="2112180" cy="643063"/>
          </a:xfrm>
        </p:grpSpPr>
        <p:sp>
          <p:nvSpPr>
            <p:cNvPr id="130" name="矩形: 圆角 129">
              <a:extLst>
                <a:ext uri="{FF2B5EF4-FFF2-40B4-BE49-F238E27FC236}">
                  <a16:creationId xmlns:a16="http://schemas.microsoft.com/office/drawing/2014/main" id="{1444AA0E-D968-430C-C814-96DC14E1C0E4}"/>
                </a:ext>
              </a:extLst>
            </p:cNvPr>
            <p:cNvSpPr/>
            <p:nvPr/>
          </p:nvSpPr>
          <p:spPr>
            <a:xfrm>
              <a:off x="8676581" y="491807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矩形: 圆角 131">
              <a:extLst>
                <a:ext uri="{FF2B5EF4-FFF2-40B4-BE49-F238E27FC236}">
                  <a16:creationId xmlns:a16="http://schemas.microsoft.com/office/drawing/2014/main" id="{C04BCCAE-C038-3B57-B6BD-052D95209308}"/>
                </a:ext>
              </a:extLst>
            </p:cNvPr>
            <p:cNvSpPr/>
            <p:nvPr/>
          </p:nvSpPr>
          <p:spPr>
            <a:xfrm>
              <a:off x="8565132" y="497761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9848111C-1A34-E5C0-635C-8E0499DE92E9}"/>
                </a:ext>
              </a:extLst>
            </p:cNvPr>
            <p:cNvSpPr txBox="1"/>
            <p:nvPr/>
          </p:nvSpPr>
          <p:spPr>
            <a:xfrm>
              <a:off x="8808367" y="505393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由公司班子领导上台抽取一等奖</a:t>
              </a:r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FA6FA2B4-F718-33C4-3078-67770B3D5F33}"/>
                </a:ext>
              </a:extLst>
            </p:cNvPr>
            <p:cNvSpPr/>
            <p:nvPr/>
          </p:nvSpPr>
          <p:spPr>
            <a:xfrm>
              <a:off x="8672789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DB31C1E5-96BD-2C75-65C6-EFBE4B87ED4C}"/>
                </a:ext>
              </a:extLst>
            </p:cNvPr>
            <p:cNvSpPr/>
            <p:nvPr/>
          </p:nvSpPr>
          <p:spPr>
            <a:xfrm>
              <a:off x="10489814" y="5211473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C611739-2E4B-207C-68BB-892133A3E809}"/>
              </a:ext>
            </a:extLst>
          </p:cNvPr>
          <p:cNvGrpSpPr/>
          <p:nvPr/>
        </p:nvGrpSpPr>
        <p:grpSpPr>
          <a:xfrm>
            <a:off x="8565132" y="3877886"/>
            <a:ext cx="2112180" cy="643063"/>
            <a:chOff x="8565132" y="3877886"/>
            <a:chExt cx="2112180" cy="643063"/>
          </a:xfrm>
        </p:grpSpPr>
        <p:sp>
          <p:nvSpPr>
            <p:cNvPr id="119" name="矩形: 圆角 118">
              <a:extLst>
                <a:ext uri="{FF2B5EF4-FFF2-40B4-BE49-F238E27FC236}">
                  <a16:creationId xmlns:a16="http://schemas.microsoft.com/office/drawing/2014/main" id="{1D1093C8-66DD-D2F9-98EC-2A9712A57BA8}"/>
                </a:ext>
              </a:extLst>
            </p:cNvPr>
            <p:cNvSpPr/>
            <p:nvPr/>
          </p:nvSpPr>
          <p:spPr>
            <a:xfrm>
              <a:off x="8676581" y="387788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矩形: 圆角 120">
              <a:extLst>
                <a:ext uri="{FF2B5EF4-FFF2-40B4-BE49-F238E27FC236}">
                  <a16:creationId xmlns:a16="http://schemas.microsoft.com/office/drawing/2014/main" id="{59CBF48E-D1A5-BFD8-165C-DDB5481EE675}"/>
                </a:ext>
              </a:extLst>
            </p:cNvPr>
            <p:cNvSpPr/>
            <p:nvPr/>
          </p:nvSpPr>
          <p:spPr>
            <a:xfrm>
              <a:off x="8565132" y="393742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232C0241-4899-39A1-2A56-E44B0BDC3A43}"/>
                </a:ext>
              </a:extLst>
            </p:cNvPr>
            <p:cNvSpPr txBox="1"/>
            <p:nvPr/>
          </p:nvSpPr>
          <p:spPr>
            <a:xfrm>
              <a:off x="8808367" y="401374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邀请嘉宾上台分享并赠送鲜花礼物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9443E1FE-2FBA-18E7-4A49-9E8EB7A2066B}"/>
                </a:ext>
              </a:extLst>
            </p:cNvPr>
            <p:cNvSpPr/>
            <p:nvPr/>
          </p:nvSpPr>
          <p:spPr>
            <a:xfrm>
              <a:off x="8672789" y="4166330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B55BD17D-9ADB-DB98-E90C-86AE2D244C61}"/>
                </a:ext>
              </a:extLst>
            </p:cNvPr>
            <p:cNvSpPr/>
            <p:nvPr/>
          </p:nvSpPr>
          <p:spPr>
            <a:xfrm>
              <a:off x="10489814" y="4166330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27F5B94-A2E3-A98C-7E79-80FCBE706C49}"/>
              </a:ext>
            </a:extLst>
          </p:cNvPr>
          <p:cNvGrpSpPr/>
          <p:nvPr/>
        </p:nvGrpSpPr>
        <p:grpSpPr>
          <a:xfrm>
            <a:off x="8294266" y="2837701"/>
            <a:ext cx="2383046" cy="643063"/>
            <a:chOff x="8294266" y="2837701"/>
            <a:chExt cx="2383046" cy="643063"/>
          </a:xfrm>
        </p:grpSpPr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868D99F2-7B23-4183-581D-958F1253398B}"/>
                </a:ext>
              </a:extLst>
            </p:cNvPr>
            <p:cNvSpPr/>
            <p:nvPr/>
          </p:nvSpPr>
          <p:spPr>
            <a:xfrm>
              <a:off x="8294266" y="3163578"/>
              <a:ext cx="416919" cy="508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EC742FA8-D873-459E-74D4-9D9178E3E729}"/>
                </a:ext>
              </a:extLst>
            </p:cNvPr>
            <p:cNvSpPr/>
            <p:nvPr/>
          </p:nvSpPr>
          <p:spPr>
            <a:xfrm>
              <a:off x="8676581" y="2837701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矩形: 圆角 109">
              <a:extLst>
                <a:ext uri="{FF2B5EF4-FFF2-40B4-BE49-F238E27FC236}">
                  <a16:creationId xmlns:a16="http://schemas.microsoft.com/office/drawing/2014/main" id="{7D8B653A-26B0-715E-15B0-F534FD7A70D2}"/>
                </a:ext>
              </a:extLst>
            </p:cNvPr>
            <p:cNvSpPr/>
            <p:nvPr/>
          </p:nvSpPr>
          <p:spPr>
            <a:xfrm>
              <a:off x="8565132" y="2897242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A82870AD-A088-B625-FD5C-474B12FE2ED9}"/>
                </a:ext>
              </a:extLst>
            </p:cNvPr>
            <p:cNvSpPr txBox="1"/>
            <p:nvPr/>
          </p:nvSpPr>
          <p:spPr>
            <a:xfrm>
              <a:off x="8808367" y="2973560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>
                  <a:cs typeface="+mn-ea"/>
                  <a:sym typeface="+mn-lt"/>
                </a:rPr>
                <a:t>按照节目表演顺序依次登台演出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C7381E07-D3C4-2DF2-1279-7456F9DCECE6}"/>
                </a:ext>
              </a:extLst>
            </p:cNvPr>
            <p:cNvSpPr/>
            <p:nvPr/>
          </p:nvSpPr>
          <p:spPr>
            <a:xfrm>
              <a:off x="8672789" y="3121187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BCB03F44-782B-26C6-36A6-8BD24F4144C6}"/>
                </a:ext>
              </a:extLst>
            </p:cNvPr>
            <p:cNvSpPr/>
            <p:nvPr/>
          </p:nvSpPr>
          <p:spPr>
            <a:xfrm>
              <a:off x="10489814" y="3121187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12C77F-1532-CE47-0695-898C0DD09485}"/>
              </a:ext>
            </a:extLst>
          </p:cNvPr>
          <p:cNvGrpSpPr/>
          <p:nvPr/>
        </p:nvGrpSpPr>
        <p:grpSpPr>
          <a:xfrm>
            <a:off x="8565132" y="1797516"/>
            <a:ext cx="2112180" cy="643063"/>
            <a:chOff x="8565132" y="1797516"/>
            <a:chExt cx="2112180" cy="643063"/>
          </a:xfrm>
        </p:grpSpPr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081E5871-B7C8-40EF-BEFA-026CEB4B90D5}"/>
                </a:ext>
              </a:extLst>
            </p:cNvPr>
            <p:cNvSpPr/>
            <p:nvPr/>
          </p:nvSpPr>
          <p:spPr>
            <a:xfrm>
              <a:off x="8676581" y="1797516"/>
              <a:ext cx="1889282" cy="5141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47AAFEE5-B118-F966-B364-32A57C943A19}"/>
                </a:ext>
              </a:extLst>
            </p:cNvPr>
            <p:cNvSpPr/>
            <p:nvPr/>
          </p:nvSpPr>
          <p:spPr>
            <a:xfrm>
              <a:off x="8565132" y="1857057"/>
              <a:ext cx="2112180" cy="583522"/>
            </a:xfrm>
            <a:prstGeom prst="roundRect">
              <a:avLst>
                <a:gd name="adj" fmla="val 50000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61851EE9-988D-07E7-92CC-BCF3F1418032}"/>
                </a:ext>
              </a:extLst>
            </p:cNvPr>
            <p:cNvSpPr txBox="1"/>
            <p:nvPr/>
          </p:nvSpPr>
          <p:spPr>
            <a:xfrm>
              <a:off x="8808367" y="1933375"/>
              <a:ext cx="17574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邀请班子领导上台抽取首轮获奖人员</a:t>
              </a:r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E53CA429-9158-F1C1-9894-5FAFE3A2D573}"/>
                </a:ext>
              </a:extLst>
            </p:cNvPr>
            <p:cNvSpPr/>
            <p:nvPr/>
          </p:nvSpPr>
          <p:spPr>
            <a:xfrm>
              <a:off x="8672789" y="2076044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D0DC9820-B6B8-CF4F-FE78-FE96E9027CA4}"/>
                </a:ext>
              </a:extLst>
            </p:cNvPr>
            <p:cNvSpPr/>
            <p:nvPr/>
          </p:nvSpPr>
          <p:spPr>
            <a:xfrm>
              <a:off x="10489814" y="2076044"/>
              <a:ext cx="105174" cy="1051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186" name="图形 185">
            <a:extLst>
              <a:ext uri="{FF2B5EF4-FFF2-40B4-BE49-F238E27FC236}">
                <a16:creationId xmlns:a16="http://schemas.microsoft.com/office/drawing/2014/main" id="{2D82523A-D70F-3BE9-F7E6-F75F2F0B72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00000">
            <a:off x="5493758" y="3225047"/>
            <a:ext cx="1094541" cy="8102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937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B27F18A7-2572-6572-F627-09294D645EC4}"/>
              </a:ext>
            </a:extLst>
          </p:cNvPr>
          <p:cNvGrpSpPr/>
          <p:nvPr/>
        </p:nvGrpSpPr>
        <p:grpSpPr>
          <a:xfrm>
            <a:off x="997254" y="1870093"/>
            <a:ext cx="4796138" cy="3873893"/>
            <a:chOff x="5342939" y="1073440"/>
            <a:chExt cx="5690660" cy="4596409"/>
          </a:xfrm>
        </p:grpSpPr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C029BE5F-3A5F-CFFC-7B56-A186A48E6A55}"/>
                </a:ext>
              </a:extLst>
            </p:cNvPr>
            <p:cNvSpPr/>
            <p:nvPr/>
          </p:nvSpPr>
          <p:spPr>
            <a:xfrm>
              <a:off x="5492982" y="1073440"/>
              <a:ext cx="5540617" cy="4450932"/>
            </a:xfrm>
            <a:prstGeom prst="rect">
              <a:avLst/>
            </a:prstGeom>
            <a:solidFill>
              <a:schemeClr val="bg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B4205178-AF87-B979-DDD8-55551F353667}"/>
                </a:ext>
              </a:extLst>
            </p:cNvPr>
            <p:cNvSpPr/>
            <p:nvPr/>
          </p:nvSpPr>
          <p:spPr>
            <a:xfrm>
              <a:off x="5342939" y="1218917"/>
              <a:ext cx="5540616" cy="4450932"/>
            </a:xfrm>
            <a:prstGeom prst="rect">
              <a:avLst/>
            </a:prstGeom>
            <a:solidFill>
              <a:schemeClr val="accent1"/>
            </a:solidFill>
            <a:ln w="6477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endParaRPr kumimoji="0" lang="zh-CN" alt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:a16="http://schemas.microsoft.com/office/drawing/2014/main" id="{6DA76993-2C33-4A98-ECAC-74E9109951EB}"/>
              </a:ext>
            </a:extLst>
          </p:cNvPr>
          <p:cNvSpPr/>
          <p:nvPr/>
        </p:nvSpPr>
        <p:spPr>
          <a:xfrm>
            <a:off x="1174656" y="2133335"/>
            <a:ext cx="4825280" cy="3453835"/>
          </a:xfrm>
          <a:prstGeom prst="rect">
            <a:avLst/>
          </a:prstGeom>
          <a:solidFill>
            <a:schemeClr val="bg1"/>
          </a:solidFill>
          <a:ln w="647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" tIns="38862" rIns="77724" bIns="3886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kumimoji="0" lang="zh-CN" alt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41336F1F-D2BA-54B5-DC6B-4DC9C7440AA2}"/>
              </a:ext>
            </a:extLst>
          </p:cNvPr>
          <p:cNvGrpSpPr/>
          <p:nvPr/>
        </p:nvGrpSpPr>
        <p:grpSpPr>
          <a:xfrm>
            <a:off x="5106476" y="2507981"/>
            <a:ext cx="540865" cy="115260"/>
            <a:chOff x="6433380" y="2276611"/>
            <a:chExt cx="540865" cy="115260"/>
          </a:xfrm>
        </p:grpSpPr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D50B5C95-E8EB-8CB5-D5DC-877AF1DF2603}"/>
                </a:ext>
              </a:extLst>
            </p:cNvPr>
            <p:cNvSpPr/>
            <p:nvPr/>
          </p:nvSpPr>
          <p:spPr>
            <a:xfrm>
              <a:off x="6433380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48EDF896-4C2F-7CD5-30E2-68B19DEBF2D9}"/>
                </a:ext>
              </a:extLst>
            </p:cNvPr>
            <p:cNvSpPr/>
            <p:nvPr/>
          </p:nvSpPr>
          <p:spPr>
            <a:xfrm>
              <a:off x="6646182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BF853334-5722-CCC5-BBA3-796B7467232D}"/>
                </a:ext>
              </a:extLst>
            </p:cNvPr>
            <p:cNvSpPr/>
            <p:nvPr/>
          </p:nvSpPr>
          <p:spPr>
            <a:xfrm>
              <a:off x="6858985" y="2276611"/>
              <a:ext cx="115260" cy="115260"/>
            </a:xfrm>
            <a:prstGeom prst="ellipse">
              <a:avLst/>
            </a:prstGeom>
            <a:solidFill>
              <a:schemeClr val="accent4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1F7F4C92-89D2-1CEE-2FFE-B381BAC253CD}"/>
              </a:ext>
            </a:extLst>
          </p:cNvPr>
          <p:cNvGrpSpPr/>
          <p:nvPr/>
        </p:nvGrpSpPr>
        <p:grpSpPr>
          <a:xfrm>
            <a:off x="1536133" y="2505398"/>
            <a:ext cx="540866" cy="115260"/>
            <a:chOff x="6885245" y="2276611"/>
            <a:chExt cx="540866" cy="115260"/>
          </a:xfrm>
        </p:grpSpPr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2B1BF5C5-9951-45C1-97DD-D81C535727A4}"/>
                </a:ext>
              </a:extLst>
            </p:cNvPr>
            <p:cNvSpPr/>
            <p:nvPr/>
          </p:nvSpPr>
          <p:spPr>
            <a:xfrm>
              <a:off x="6885245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ABAB9279-FA47-6947-568A-F0443EDCE637}"/>
                </a:ext>
              </a:extLst>
            </p:cNvPr>
            <p:cNvSpPr/>
            <p:nvPr/>
          </p:nvSpPr>
          <p:spPr>
            <a:xfrm>
              <a:off x="7098048" y="2276611"/>
              <a:ext cx="115260" cy="115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5461DE81-DCCD-308D-A936-8BDEBC69AA16}"/>
                </a:ext>
              </a:extLst>
            </p:cNvPr>
            <p:cNvSpPr/>
            <p:nvPr/>
          </p:nvSpPr>
          <p:spPr>
            <a:xfrm>
              <a:off x="7310851" y="2276611"/>
              <a:ext cx="115260" cy="115260"/>
            </a:xfrm>
            <a:prstGeom prst="ellipse">
              <a:avLst/>
            </a:prstGeom>
            <a:solidFill>
              <a:schemeClr val="accent5"/>
            </a:solidFill>
            <a:ln w="2159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sp>
        <p:nvSpPr>
          <p:cNvPr id="203" name="矩形 202">
            <a:extLst>
              <a:ext uri="{FF2B5EF4-FFF2-40B4-BE49-F238E27FC236}">
                <a16:creationId xmlns:a16="http://schemas.microsoft.com/office/drawing/2014/main" id="{B1855E45-F369-C393-93C0-A09FDF44C6CB}"/>
              </a:ext>
            </a:extLst>
          </p:cNvPr>
          <p:cNvSpPr/>
          <p:nvPr/>
        </p:nvSpPr>
        <p:spPr>
          <a:xfrm>
            <a:off x="6420092" y="1870093"/>
            <a:ext cx="4681430" cy="3955171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635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4" name="组合 203">
            <a:extLst>
              <a:ext uri="{FF2B5EF4-FFF2-40B4-BE49-F238E27FC236}">
                <a16:creationId xmlns:a16="http://schemas.microsoft.com/office/drawing/2014/main" id="{42EDED6E-3D86-8C5D-3636-64533086466D}"/>
              </a:ext>
            </a:extLst>
          </p:cNvPr>
          <p:cNvGrpSpPr/>
          <p:nvPr/>
        </p:nvGrpSpPr>
        <p:grpSpPr>
          <a:xfrm>
            <a:off x="4754620" y="4473890"/>
            <a:ext cx="1006443" cy="737989"/>
            <a:chOff x="9000" y="2118"/>
            <a:chExt cx="2117" cy="1551"/>
          </a:xfrm>
          <a:solidFill>
            <a:schemeClr val="tx1"/>
          </a:solidFill>
        </p:grpSpPr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273E7A3E-84FF-EDC7-626D-B47F5E06D7AB}"/>
                </a:ext>
              </a:extLst>
            </p:cNvPr>
            <p:cNvSpPr/>
            <p:nvPr/>
          </p:nvSpPr>
          <p:spPr>
            <a:xfrm>
              <a:off x="900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DD949F15-26BC-9552-E04E-940399DE3C10}"/>
                </a:ext>
              </a:extLst>
            </p:cNvPr>
            <p:cNvSpPr/>
            <p:nvPr/>
          </p:nvSpPr>
          <p:spPr>
            <a:xfrm>
              <a:off x="928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CAFA1085-26FF-FE4D-F99A-13BF1DC41616}"/>
                </a:ext>
              </a:extLst>
            </p:cNvPr>
            <p:cNvSpPr/>
            <p:nvPr/>
          </p:nvSpPr>
          <p:spPr>
            <a:xfrm>
              <a:off x="956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7F3AB52D-1B83-D60F-5066-881906C9DC2A}"/>
                </a:ext>
              </a:extLst>
            </p:cNvPr>
            <p:cNvSpPr/>
            <p:nvPr/>
          </p:nvSpPr>
          <p:spPr>
            <a:xfrm>
              <a:off x="10136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DEA7DC68-A24B-7832-0F35-0BBA4CFA4462}"/>
                </a:ext>
              </a:extLst>
            </p:cNvPr>
            <p:cNvSpPr/>
            <p:nvPr/>
          </p:nvSpPr>
          <p:spPr>
            <a:xfrm>
              <a:off x="9852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D66A3DED-7435-B638-E24C-775B00792A02}"/>
                </a:ext>
              </a:extLst>
            </p:cNvPr>
            <p:cNvSpPr/>
            <p:nvPr/>
          </p:nvSpPr>
          <p:spPr>
            <a:xfrm>
              <a:off x="10420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D16DA3EB-DF6B-635C-9294-0913990F7818}"/>
                </a:ext>
              </a:extLst>
            </p:cNvPr>
            <p:cNvSpPr/>
            <p:nvPr/>
          </p:nvSpPr>
          <p:spPr>
            <a:xfrm>
              <a:off x="10704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0398AFE6-88FB-D4B6-4F75-85637E139FF2}"/>
                </a:ext>
              </a:extLst>
            </p:cNvPr>
            <p:cNvSpPr/>
            <p:nvPr/>
          </p:nvSpPr>
          <p:spPr>
            <a:xfrm>
              <a:off x="10988" y="3540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71502B73-890D-AAF7-C1AE-C0634562C838}"/>
                </a:ext>
              </a:extLst>
            </p:cNvPr>
            <p:cNvSpPr/>
            <p:nvPr/>
          </p:nvSpPr>
          <p:spPr>
            <a:xfrm>
              <a:off x="928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45F1FB60-2A70-F428-41C6-8686569BC225}"/>
                </a:ext>
              </a:extLst>
            </p:cNvPr>
            <p:cNvSpPr/>
            <p:nvPr/>
          </p:nvSpPr>
          <p:spPr>
            <a:xfrm>
              <a:off x="956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99A1B492-3D89-66A5-192B-ABD21F51951B}"/>
                </a:ext>
              </a:extLst>
            </p:cNvPr>
            <p:cNvSpPr/>
            <p:nvPr/>
          </p:nvSpPr>
          <p:spPr>
            <a:xfrm>
              <a:off x="10136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65D3BFC5-682B-A96F-801D-7190B2AF32FF}"/>
                </a:ext>
              </a:extLst>
            </p:cNvPr>
            <p:cNvSpPr/>
            <p:nvPr/>
          </p:nvSpPr>
          <p:spPr>
            <a:xfrm>
              <a:off x="9852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D36740DE-F898-7394-2AC5-25751B22A4BB}"/>
                </a:ext>
              </a:extLst>
            </p:cNvPr>
            <p:cNvSpPr/>
            <p:nvPr/>
          </p:nvSpPr>
          <p:spPr>
            <a:xfrm>
              <a:off x="10420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2B20DCA2-A14E-0FAD-AAAE-B93BB823FF1D}"/>
                </a:ext>
              </a:extLst>
            </p:cNvPr>
            <p:cNvSpPr/>
            <p:nvPr/>
          </p:nvSpPr>
          <p:spPr>
            <a:xfrm>
              <a:off x="10704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EAF16D7B-A19B-626D-4387-0417F1F43277}"/>
                </a:ext>
              </a:extLst>
            </p:cNvPr>
            <p:cNvSpPr/>
            <p:nvPr/>
          </p:nvSpPr>
          <p:spPr>
            <a:xfrm>
              <a:off x="10988" y="3337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BAB4C461-2ED0-04AD-2A77-58B4A0011DA1}"/>
                </a:ext>
              </a:extLst>
            </p:cNvPr>
            <p:cNvSpPr/>
            <p:nvPr/>
          </p:nvSpPr>
          <p:spPr>
            <a:xfrm>
              <a:off x="10136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10DF3B94-53FB-C838-71F4-6BCAC98B8B87}"/>
                </a:ext>
              </a:extLst>
            </p:cNvPr>
            <p:cNvSpPr/>
            <p:nvPr/>
          </p:nvSpPr>
          <p:spPr>
            <a:xfrm>
              <a:off x="10420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FCFAFFA6-BB12-4014-8343-FD9B19897CC6}"/>
                </a:ext>
              </a:extLst>
            </p:cNvPr>
            <p:cNvSpPr/>
            <p:nvPr/>
          </p:nvSpPr>
          <p:spPr>
            <a:xfrm>
              <a:off x="10704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B4BDD59D-13F7-8259-F413-62639D269353}"/>
                </a:ext>
              </a:extLst>
            </p:cNvPr>
            <p:cNvSpPr/>
            <p:nvPr/>
          </p:nvSpPr>
          <p:spPr>
            <a:xfrm>
              <a:off x="10988" y="272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9EA96863-4A61-0E82-4D51-E29026008A0A}"/>
                </a:ext>
              </a:extLst>
            </p:cNvPr>
            <p:cNvSpPr/>
            <p:nvPr/>
          </p:nvSpPr>
          <p:spPr>
            <a:xfrm>
              <a:off x="10136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6398EBC6-39EE-B9AD-FF6E-2EC049DC4DA7}"/>
                </a:ext>
              </a:extLst>
            </p:cNvPr>
            <p:cNvSpPr/>
            <p:nvPr/>
          </p:nvSpPr>
          <p:spPr>
            <a:xfrm>
              <a:off x="9852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A86CB171-A27F-007D-AD58-6CACC1EA790D}"/>
                </a:ext>
              </a:extLst>
            </p:cNvPr>
            <p:cNvSpPr/>
            <p:nvPr/>
          </p:nvSpPr>
          <p:spPr>
            <a:xfrm>
              <a:off x="10420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41D1698A-4C4C-A6C4-E2B1-CF0169AE07AA}"/>
                </a:ext>
              </a:extLst>
            </p:cNvPr>
            <p:cNvSpPr/>
            <p:nvPr/>
          </p:nvSpPr>
          <p:spPr>
            <a:xfrm>
              <a:off x="10704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AAF16567-4F7E-9A19-3A89-3CC8F5A6914A}"/>
                </a:ext>
              </a:extLst>
            </p:cNvPr>
            <p:cNvSpPr/>
            <p:nvPr/>
          </p:nvSpPr>
          <p:spPr>
            <a:xfrm>
              <a:off x="10988" y="293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A21C6C5B-927E-2BF1-D6C2-3A07F4413D0F}"/>
                </a:ext>
              </a:extLst>
            </p:cNvPr>
            <p:cNvSpPr/>
            <p:nvPr/>
          </p:nvSpPr>
          <p:spPr>
            <a:xfrm>
              <a:off x="956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BA940537-ED32-20DD-023E-B4D1FFD9169E}"/>
                </a:ext>
              </a:extLst>
            </p:cNvPr>
            <p:cNvSpPr/>
            <p:nvPr/>
          </p:nvSpPr>
          <p:spPr>
            <a:xfrm>
              <a:off x="10136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8F153CA7-6E3B-3B76-A2F1-F6CFA580C164}"/>
                </a:ext>
              </a:extLst>
            </p:cNvPr>
            <p:cNvSpPr/>
            <p:nvPr/>
          </p:nvSpPr>
          <p:spPr>
            <a:xfrm>
              <a:off x="9852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5A46E484-E059-CEEB-2F7D-5129E62DEC3D}"/>
                </a:ext>
              </a:extLst>
            </p:cNvPr>
            <p:cNvSpPr/>
            <p:nvPr/>
          </p:nvSpPr>
          <p:spPr>
            <a:xfrm>
              <a:off x="10420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FF933FE4-9474-CBE6-0D55-C77EFBE52039}"/>
                </a:ext>
              </a:extLst>
            </p:cNvPr>
            <p:cNvSpPr/>
            <p:nvPr/>
          </p:nvSpPr>
          <p:spPr>
            <a:xfrm>
              <a:off x="10704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1822C7C3-9548-DE0A-7B0B-211CA9E236ED}"/>
                </a:ext>
              </a:extLst>
            </p:cNvPr>
            <p:cNvSpPr/>
            <p:nvPr/>
          </p:nvSpPr>
          <p:spPr>
            <a:xfrm>
              <a:off x="10988" y="313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B2A1B17F-173B-6E28-8CD6-2DCC93315657}"/>
                </a:ext>
              </a:extLst>
            </p:cNvPr>
            <p:cNvSpPr/>
            <p:nvPr/>
          </p:nvSpPr>
          <p:spPr>
            <a:xfrm>
              <a:off x="10420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119D7BF9-2070-A1CE-3A99-324170A6404C}"/>
                </a:ext>
              </a:extLst>
            </p:cNvPr>
            <p:cNvSpPr/>
            <p:nvPr/>
          </p:nvSpPr>
          <p:spPr>
            <a:xfrm>
              <a:off x="10704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59851E58-DA33-AF37-A980-A0FF70A6C5D1}"/>
                </a:ext>
              </a:extLst>
            </p:cNvPr>
            <p:cNvSpPr/>
            <p:nvPr/>
          </p:nvSpPr>
          <p:spPr>
            <a:xfrm>
              <a:off x="10988" y="2524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2C58F6C8-D2D8-E6FC-BE76-6EC189F354EF}"/>
                </a:ext>
              </a:extLst>
            </p:cNvPr>
            <p:cNvSpPr/>
            <p:nvPr/>
          </p:nvSpPr>
          <p:spPr>
            <a:xfrm>
              <a:off x="10704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652FA263-0DC4-06F1-F139-9C0FD1B05822}"/>
                </a:ext>
              </a:extLst>
            </p:cNvPr>
            <p:cNvSpPr/>
            <p:nvPr/>
          </p:nvSpPr>
          <p:spPr>
            <a:xfrm>
              <a:off x="10988" y="2321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EAB5F3EC-7546-480D-EDC0-89DB5836D817}"/>
                </a:ext>
              </a:extLst>
            </p:cNvPr>
            <p:cNvSpPr/>
            <p:nvPr/>
          </p:nvSpPr>
          <p:spPr>
            <a:xfrm>
              <a:off x="10988" y="2118"/>
              <a:ext cx="129" cy="1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24" tIns="38862" rIns="77724" bIns="38862" rtlCol="0" anchor="ctr">
              <a:noAutofit/>
            </a:bodyPr>
            <a:lstStyle/>
            <a:p>
              <a:pPr algn="ctr"/>
              <a:endParaRPr lang="zh-CN" altLang="en-US" sz="1530">
                <a:cs typeface="+mn-ea"/>
                <a:sym typeface="+mn-lt"/>
              </a:endParaRPr>
            </a:p>
          </p:txBody>
        </p:sp>
      </p:grpSp>
      <p:sp>
        <p:nvSpPr>
          <p:cNvPr id="241" name="圆: 空心 240">
            <a:extLst>
              <a:ext uri="{FF2B5EF4-FFF2-40B4-BE49-F238E27FC236}">
                <a16:creationId xmlns:a16="http://schemas.microsoft.com/office/drawing/2014/main" id="{C2D47D48-CEAF-5279-E662-A4DBE86EB3E4}"/>
              </a:ext>
            </a:extLst>
          </p:cNvPr>
          <p:cNvSpPr/>
          <p:nvPr/>
        </p:nvSpPr>
        <p:spPr>
          <a:xfrm>
            <a:off x="6846983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2" name="弧形 241">
            <a:extLst>
              <a:ext uri="{FF2B5EF4-FFF2-40B4-BE49-F238E27FC236}">
                <a16:creationId xmlns:a16="http://schemas.microsoft.com/office/drawing/2014/main" id="{026AAD01-9E27-1B15-9541-4A1588D257D0}"/>
              </a:ext>
            </a:extLst>
          </p:cNvPr>
          <p:cNvSpPr/>
          <p:nvPr/>
        </p:nvSpPr>
        <p:spPr>
          <a:xfrm>
            <a:off x="6930065" y="2986473"/>
            <a:ext cx="793310" cy="793311"/>
          </a:xfrm>
          <a:prstGeom prst="arc">
            <a:avLst>
              <a:gd name="adj1" fmla="val 16200000"/>
              <a:gd name="adj2" fmla="val 5341309"/>
            </a:avLst>
          </a:prstGeom>
          <a:ln w="5270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9B8E5BEE-3854-29A6-8D96-F885EA6A6840}"/>
              </a:ext>
            </a:extLst>
          </p:cNvPr>
          <p:cNvSpPr txBox="1"/>
          <p:nvPr/>
        </p:nvSpPr>
        <p:spPr>
          <a:xfrm>
            <a:off x="6989422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50%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6945D5FC-764E-291B-4C71-33BC912AC82F}"/>
              </a:ext>
            </a:extLst>
          </p:cNvPr>
          <p:cNvSpPr txBox="1"/>
          <p:nvPr/>
        </p:nvSpPr>
        <p:spPr>
          <a:xfrm>
            <a:off x="6846983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cs typeface="+mn-ea"/>
                <a:sym typeface="+mn-lt"/>
              </a:rPr>
              <a:t>场地布置</a:t>
            </a:r>
          </a:p>
        </p:txBody>
      </p:sp>
      <p:sp>
        <p:nvSpPr>
          <p:cNvPr id="245" name="圆: 空心 244">
            <a:extLst>
              <a:ext uri="{FF2B5EF4-FFF2-40B4-BE49-F238E27FC236}">
                <a16:creationId xmlns:a16="http://schemas.microsoft.com/office/drawing/2014/main" id="{95ED853D-AD64-5DD6-4743-1031D45CB602}"/>
              </a:ext>
            </a:extLst>
          </p:cNvPr>
          <p:cNvSpPr/>
          <p:nvPr/>
        </p:nvSpPr>
        <p:spPr>
          <a:xfrm>
            <a:off x="8345137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6" name="弧形 245">
            <a:extLst>
              <a:ext uri="{FF2B5EF4-FFF2-40B4-BE49-F238E27FC236}">
                <a16:creationId xmlns:a16="http://schemas.microsoft.com/office/drawing/2014/main" id="{8AA72C4D-DCF2-3ECF-128E-79977F11CDB4}"/>
              </a:ext>
            </a:extLst>
          </p:cNvPr>
          <p:cNvSpPr/>
          <p:nvPr/>
        </p:nvSpPr>
        <p:spPr>
          <a:xfrm>
            <a:off x="8428220" y="2986473"/>
            <a:ext cx="793310" cy="793310"/>
          </a:xfrm>
          <a:prstGeom prst="arc">
            <a:avLst>
              <a:gd name="adj1" fmla="val 16200000"/>
              <a:gd name="adj2" fmla="val 12812880"/>
            </a:avLst>
          </a:prstGeom>
          <a:ln w="5270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1EF1AE74-CC80-1C93-AD90-B736833722F3}"/>
              </a:ext>
            </a:extLst>
          </p:cNvPr>
          <p:cNvSpPr txBox="1"/>
          <p:nvPr/>
        </p:nvSpPr>
        <p:spPr>
          <a:xfrm>
            <a:off x="8487576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80%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49" name="圆: 空心 248">
            <a:extLst>
              <a:ext uri="{FF2B5EF4-FFF2-40B4-BE49-F238E27FC236}">
                <a16:creationId xmlns:a16="http://schemas.microsoft.com/office/drawing/2014/main" id="{5EE405A8-6980-5581-7EAA-65B56316C8A8}"/>
              </a:ext>
            </a:extLst>
          </p:cNvPr>
          <p:cNvSpPr/>
          <p:nvPr/>
        </p:nvSpPr>
        <p:spPr>
          <a:xfrm>
            <a:off x="9843292" y="2903391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0" name="弧形 249">
            <a:extLst>
              <a:ext uri="{FF2B5EF4-FFF2-40B4-BE49-F238E27FC236}">
                <a16:creationId xmlns:a16="http://schemas.microsoft.com/office/drawing/2014/main" id="{9E0D1440-E4E7-6B36-3E25-D6E647A358D9}"/>
              </a:ext>
            </a:extLst>
          </p:cNvPr>
          <p:cNvSpPr/>
          <p:nvPr/>
        </p:nvSpPr>
        <p:spPr>
          <a:xfrm>
            <a:off x="9926375" y="2986473"/>
            <a:ext cx="793310" cy="793310"/>
          </a:xfrm>
          <a:prstGeom prst="arc">
            <a:avLst>
              <a:gd name="adj1" fmla="val 16200000"/>
              <a:gd name="adj2" fmla="val 21538049"/>
            </a:avLst>
          </a:prstGeom>
          <a:ln w="5270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cs typeface="+mn-ea"/>
              <a:sym typeface="+mn-lt"/>
            </a:endParaRP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5FCBBAD6-22B4-F2EB-26A3-B469549C2636}"/>
              </a:ext>
            </a:extLst>
          </p:cNvPr>
          <p:cNvSpPr txBox="1"/>
          <p:nvPr/>
        </p:nvSpPr>
        <p:spPr>
          <a:xfrm>
            <a:off x="9985731" y="3227773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任意多边形: 形状 168">
            <a:extLst>
              <a:ext uri="{FF2B5EF4-FFF2-40B4-BE49-F238E27FC236}">
                <a16:creationId xmlns:a16="http://schemas.microsoft.com/office/drawing/2014/main" id="{787DC92F-3C0B-7066-0C6D-D67F884F7CA5}"/>
              </a:ext>
            </a:extLst>
          </p:cNvPr>
          <p:cNvSpPr/>
          <p:nvPr/>
        </p:nvSpPr>
        <p:spPr>
          <a:xfrm flipV="1">
            <a:off x="745169" y="737606"/>
            <a:ext cx="4270501" cy="66360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0" name="任意多边形: 形状 169">
            <a:extLst>
              <a:ext uri="{FF2B5EF4-FFF2-40B4-BE49-F238E27FC236}">
                <a16:creationId xmlns:a16="http://schemas.microsoft.com/office/drawing/2014/main" id="{99BABB10-01CB-2E43-CD57-1D1A1E019A28}"/>
              </a:ext>
            </a:extLst>
          </p:cNvPr>
          <p:cNvSpPr/>
          <p:nvPr/>
        </p:nvSpPr>
        <p:spPr>
          <a:xfrm flipV="1">
            <a:off x="630056" y="625475"/>
            <a:ext cx="4270501" cy="663603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4125" tIns="42062" rIns="84125" bIns="42062" rtlCol="0" anchor="ctr">
            <a:noAutofit/>
          </a:bodyPr>
          <a:lstStyle/>
          <a:p>
            <a:pPr algn="ctr"/>
            <a:endParaRPr lang="en-US" sz="1656">
              <a:cs typeface="+mn-ea"/>
              <a:sym typeface="+mn-lt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4B95E89-49F5-F82B-947D-F98084B2E6B4}"/>
              </a:ext>
            </a:extLst>
          </p:cNvPr>
          <p:cNvSpPr txBox="1"/>
          <p:nvPr/>
        </p:nvSpPr>
        <p:spPr>
          <a:xfrm>
            <a:off x="859490" y="602453"/>
            <a:ext cx="3171756" cy="572375"/>
          </a:xfrm>
          <a:prstGeom prst="rect">
            <a:avLst/>
          </a:prstGeom>
          <a:noFill/>
          <a:ln>
            <a:noFill/>
          </a:ln>
          <a:effectLst>
            <a:outerShdw dist="12700" dir="2700000" algn="tl" rotWithShape="0">
              <a:prstClr val="black"/>
            </a:outerShdw>
          </a:effectLst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lt"/>
              </a:rPr>
              <a:t>费用预算</a:t>
            </a: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878167AA-2C2E-60E6-9EDB-97D045CF90F2}"/>
              </a:ext>
            </a:extLst>
          </p:cNvPr>
          <p:cNvGrpSpPr/>
          <p:nvPr/>
        </p:nvGrpSpPr>
        <p:grpSpPr>
          <a:xfrm>
            <a:off x="3695739" y="745308"/>
            <a:ext cx="524870" cy="436806"/>
            <a:chOff x="3277114" y="745308"/>
            <a:chExt cx="524870" cy="436806"/>
          </a:xfrm>
        </p:grpSpPr>
        <p:sp>
          <p:nvSpPr>
            <p:cNvPr id="299" name="平行四边形 298">
              <a:extLst>
                <a:ext uri="{FF2B5EF4-FFF2-40B4-BE49-F238E27FC236}">
                  <a16:creationId xmlns:a16="http://schemas.microsoft.com/office/drawing/2014/main" id="{A64FF0D7-BFED-52F0-F7F4-E1EC26B9C162}"/>
                </a:ext>
              </a:extLst>
            </p:cNvPr>
            <p:cNvSpPr/>
            <p:nvPr/>
          </p:nvSpPr>
          <p:spPr>
            <a:xfrm rot="193641">
              <a:off x="3277114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0" name="平行四边形 299">
              <a:extLst>
                <a:ext uri="{FF2B5EF4-FFF2-40B4-BE49-F238E27FC236}">
                  <a16:creationId xmlns:a16="http://schemas.microsoft.com/office/drawing/2014/main" id="{0CC58C24-EC99-A51F-0F97-4133635BDD59}"/>
                </a:ext>
              </a:extLst>
            </p:cNvPr>
            <p:cNvSpPr/>
            <p:nvPr/>
          </p:nvSpPr>
          <p:spPr>
            <a:xfrm rot="193641">
              <a:off x="3408333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1" name="平行四边形 300">
              <a:extLst>
                <a:ext uri="{FF2B5EF4-FFF2-40B4-BE49-F238E27FC236}">
                  <a16:creationId xmlns:a16="http://schemas.microsoft.com/office/drawing/2014/main" id="{3F0630B4-5FEE-AB8E-A9C3-EF2649124038}"/>
                </a:ext>
              </a:extLst>
            </p:cNvPr>
            <p:cNvSpPr/>
            <p:nvPr/>
          </p:nvSpPr>
          <p:spPr>
            <a:xfrm rot="193641">
              <a:off x="3539550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  <p:sp>
          <p:nvSpPr>
            <p:cNvPr id="302" name="平行四边形 301">
              <a:extLst>
                <a:ext uri="{FF2B5EF4-FFF2-40B4-BE49-F238E27FC236}">
                  <a16:creationId xmlns:a16="http://schemas.microsoft.com/office/drawing/2014/main" id="{6BC63200-70FC-0D31-3820-0F69B44A0855}"/>
                </a:ext>
              </a:extLst>
            </p:cNvPr>
            <p:cNvSpPr/>
            <p:nvPr/>
          </p:nvSpPr>
          <p:spPr>
            <a:xfrm rot="193641">
              <a:off x="3670767" y="745308"/>
              <a:ext cx="131217" cy="436806"/>
            </a:xfrm>
            <a:prstGeom prst="parallelogram">
              <a:avLst>
                <a:gd name="adj" fmla="val 54652"/>
              </a:avLst>
            </a:prstGeom>
            <a:solidFill>
              <a:schemeClr val="bg1"/>
            </a:solidFill>
            <a:ln w="2349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4505" tIns="62252" rIns="124505" bIns="62252" rtlCol="0" anchor="ctr"/>
            <a:lstStyle/>
            <a:p>
              <a:pPr algn="ctr"/>
              <a:endParaRPr lang="en-US" sz="2451">
                <a:cs typeface="+mn-ea"/>
                <a:sym typeface="+mn-lt"/>
              </a:endParaRPr>
            </a:p>
          </p:txBody>
        </p:sp>
      </p:grpSp>
      <p:sp>
        <p:nvSpPr>
          <p:cNvPr id="303" name="任意多边形: 形状 302">
            <a:extLst>
              <a:ext uri="{FF2B5EF4-FFF2-40B4-BE49-F238E27FC236}">
                <a16:creationId xmlns:a16="http://schemas.microsoft.com/office/drawing/2014/main" id="{CFC7D6F3-E1C4-78EF-F5F6-5E0637C3B4E6}"/>
              </a:ext>
            </a:extLst>
          </p:cNvPr>
          <p:cNvSpPr/>
          <p:nvPr/>
        </p:nvSpPr>
        <p:spPr>
          <a:xfrm flipV="1">
            <a:off x="3208763" y="5444928"/>
            <a:ext cx="2989350" cy="464521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solidFill>
            <a:schemeClr val="bg1"/>
          </a:solid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4" name="任意多边形: 形状 303">
            <a:extLst>
              <a:ext uri="{FF2B5EF4-FFF2-40B4-BE49-F238E27FC236}">
                <a16:creationId xmlns:a16="http://schemas.microsoft.com/office/drawing/2014/main" id="{9899F178-2519-66CD-A976-5F34FA3C07C9}"/>
              </a:ext>
            </a:extLst>
          </p:cNvPr>
          <p:cNvSpPr/>
          <p:nvPr/>
        </p:nvSpPr>
        <p:spPr>
          <a:xfrm flipV="1">
            <a:off x="3128184" y="5366436"/>
            <a:ext cx="2989350" cy="464522"/>
          </a:xfrm>
          <a:custGeom>
            <a:avLst/>
            <a:gdLst>
              <a:gd name="connsiteX0" fmla="*/ 1107155 w 1107155"/>
              <a:gd name="connsiteY0" fmla="*/ 354013 h 354013"/>
              <a:gd name="connsiteX1" fmla="*/ 0 w 1107155"/>
              <a:gd name="connsiteY1" fmla="*/ 354013 h 354013"/>
              <a:gd name="connsiteX2" fmla="*/ 0 w 1107155"/>
              <a:gd name="connsiteY2" fmla="*/ 0 h 354013"/>
              <a:gd name="connsiteX3" fmla="*/ 1063102 w 1107155"/>
              <a:gd name="connsiteY3" fmla="*/ 0 h 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7155" h="354013">
                <a:moveTo>
                  <a:pt x="1107155" y="354013"/>
                </a:moveTo>
                <a:lnTo>
                  <a:pt x="0" y="354013"/>
                </a:lnTo>
                <a:lnTo>
                  <a:pt x="0" y="0"/>
                </a:lnTo>
                <a:lnTo>
                  <a:pt x="1063102" y="0"/>
                </a:lnTo>
                <a:close/>
              </a:path>
            </a:pathLst>
          </a:custGeom>
          <a:pattFill prst="pct80">
            <a:fgClr>
              <a:schemeClr val="accent4"/>
            </a:fgClr>
            <a:bgClr>
              <a:schemeClr val="bg1"/>
            </a:bgClr>
          </a:pattFill>
          <a:ln w="24447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8888" tIns="29443" rIns="58888" bIns="29443" rtlCol="0" anchor="ctr">
            <a:noAutofit/>
          </a:bodyPr>
          <a:lstStyle/>
          <a:p>
            <a:pPr algn="ctr"/>
            <a:endParaRPr lang="en-US" sz="1159">
              <a:cs typeface="+mn-ea"/>
              <a:sym typeface="+mn-lt"/>
            </a:endParaRPr>
          </a:p>
        </p:txBody>
      </p:sp>
      <p:sp>
        <p:nvSpPr>
          <p:cNvPr id="305" name="文本框 304">
            <a:extLst>
              <a:ext uri="{FF2B5EF4-FFF2-40B4-BE49-F238E27FC236}">
                <a16:creationId xmlns:a16="http://schemas.microsoft.com/office/drawing/2014/main" id="{9F37D495-A11D-9EFD-C171-5E5FFA882E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8788" y="5350321"/>
            <a:ext cx="2220229" cy="400663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sz="2520" b="0" dirty="0">
                <a:ln w="8890">
                  <a:solidFill>
                    <a:schemeClr val="tx1"/>
                  </a:solidFill>
                </a:ln>
                <a:effectLst>
                  <a:outerShdw dist="62230" dir="2700003" algn="tl" rotWithShape="0">
                    <a:schemeClr val="tx1"/>
                  </a:outerShdw>
                </a:effectLst>
                <a:latin typeface="+mj-ea"/>
                <a:ea typeface="+mj-ea"/>
              </a:rPr>
              <a:t>总费用：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83D6905-BCA6-1E54-3F4B-C39156061D17}"/>
              </a:ext>
            </a:extLst>
          </p:cNvPr>
          <p:cNvSpPr txBox="1"/>
          <p:nvPr/>
        </p:nvSpPr>
        <p:spPr>
          <a:xfrm>
            <a:off x="4548902" y="5359416"/>
            <a:ext cx="1009969" cy="409760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en-US" altLang="zh-CN" sz="2800" i="1" dirty="0">
                <a:latin typeface="+mj-lt"/>
              </a:rPr>
              <a:t>28.5</a:t>
            </a:r>
            <a:endParaRPr lang="zh-CN" altLang="en-US" sz="2800" i="1" dirty="0">
              <a:latin typeface="+mj-lt"/>
            </a:endParaRPr>
          </a:p>
        </p:txBody>
      </p:sp>
      <p:sp>
        <p:nvSpPr>
          <p:cNvPr id="311" name="文本框 310">
            <a:extLst>
              <a:ext uri="{FF2B5EF4-FFF2-40B4-BE49-F238E27FC236}">
                <a16:creationId xmlns:a16="http://schemas.microsoft.com/office/drawing/2014/main" id="{4A645863-0CCB-8D27-92AD-5CD33263FA48}"/>
              </a:ext>
            </a:extLst>
          </p:cNvPr>
          <p:cNvSpPr txBox="1"/>
          <p:nvPr/>
        </p:nvSpPr>
        <p:spPr>
          <a:xfrm>
            <a:off x="5534456" y="5540492"/>
            <a:ext cx="583078" cy="240066"/>
          </a:xfrm>
          <a:prstGeom prst="rect">
            <a:avLst/>
          </a:prstGeom>
          <a:noFill/>
          <a:ln>
            <a:noFill/>
          </a:ln>
          <a:effectLst>
            <a:outerShdw dist="8890" dir="2700021" algn="tl" rotWithShape="0">
              <a:prstClr val="black"/>
            </a:outerShdw>
          </a:effectLst>
        </p:spPr>
        <p:txBody>
          <a:bodyPr wrap="square" lIns="64008" tIns="32004" rIns="64008" bIns="32004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520" b="0" i="0" u="none" strike="noStrike" cap="none" spc="0" normalizeH="0" baseline="0">
                <a:ln w="889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62230" dir="2700003" algn="tl" rotWithShape="0">
                    <a:schemeClr val="tx1"/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1200" dirty="0">
                <a:cs typeface="+mn-ea"/>
                <a:sym typeface="+mn-lt"/>
              </a:rPr>
              <a:t>万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856F53D2-9BA2-4231-2C80-4EC424BBA91B}"/>
              </a:ext>
            </a:extLst>
          </p:cNvPr>
          <p:cNvSpPr txBox="1"/>
          <p:nvPr/>
        </p:nvSpPr>
        <p:spPr>
          <a:xfrm>
            <a:off x="1615723" y="2342369"/>
            <a:ext cx="3943148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各部门费用支持分布</a:t>
            </a:r>
            <a:endParaRPr lang="en-US" sz="2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685865-742D-79C4-815E-78E038D381F7}"/>
              </a:ext>
            </a:extLst>
          </p:cNvPr>
          <p:cNvSpPr txBox="1"/>
          <p:nvPr/>
        </p:nvSpPr>
        <p:spPr>
          <a:xfrm>
            <a:off x="1000023" y="5288942"/>
            <a:ext cx="1162050" cy="184666"/>
          </a:xfrm>
          <a:prstGeom prst="rect">
            <a:avLst/>
          </a:prstGeom>
          <a:noFill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defRPr sz="4400">
                <a:gradFill flip="none" rotWithShape="1">
                  <a:gsLst>
                    <a:gs pos="0">
                      <a:srgbClr val="00CDD7"/>
                    </a:gs>
                    <a:gs pos="100000">
                      <a:srgbClr val="027BFC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单位：万）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48A0CBF2-EE3B-96AA-34C7-248EF0A42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375485"/>
              </p:ext>
            </p:extLst>
          </p:nvPr>
        </p:nvGraphicFramePr>
        <p:xfrm>
          <a:off x="1429546" y="2987019"/>
          <a:ext cx="4087201" cy="20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3" name="圆: 空心 312">
            <a:extLst>
              <a:ext uri="{FF2B5EF4-FFF2-40B4-BE49-F238E27FC236}">
                <a16:creationId xmlns:a16="http://schemas.microsoft.com/office/drawing/2014/main" id="{BE63528F-9816-47FC-497A-E586E12113AA}"/>
              </a:ext>
            </a:extLst>
          </p:cNvPr>
          <p:cNvSpPr/>
          <p:nvPr/>
        </p:nvSpPr>
        <p:spPr>
          <a:xfrm>
            <a:off x="6846983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4" name="弧形 313">
            <a:extLst>
              <a:ext uri="{FF2B5EF4-FFF2-40B4-BE49-F238E27FC236}">
                <a16:creationId xmlns:a16="http://schemas.microsoft.com/office/drawing/2014/main" id="{D088543E-43DB-C33E-83FD-C6D7E797FAC0}"/>
              </a:ext>
            </a:extLst>
          </p:cNvPr>
          <p:cNvSpPr/>
          <p:nvPr/>
        </p:nvSpPr>
        <p:spPr>
          <a:xfrm>
            <a:off x="6930065" y="4459882"/>
            <a:ext cx="793310" cy="793311"/>
          </a:xfrm>
          <a:prstGeom prst="arc">
            <a:avLst>
              <a:gd name="adj1" fmla="val 16200000"/>
              <a:gd name="adj2" fmla="val 5341309"/>
            </a:avLst>
          </a:prstGeom>
          <a:ln w="5270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15" name="文本框 314">
            <a:extLst>
              <a:ext uri="{FF2B5EF4-FFF2-40B4-BE49-F238E27FC236}">
                <a16:creationId xmlns:a16="http://schemas.microsoft.com/office/drawing/2014/main" id="{B8318999-E3D0-7EFB-7779-3626AC6872DE}"/>
              </a:ext>
            </a:extLst>
          </p:cNvPr>
          <p:cNvSpPr txBox="1"/>
          <p:nvPr/>
        </p:nvSpPr>
        <p:spPr>
          <a:xfrm>
            <a:off x="6989422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50%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6" name="圆: 空心 315">
            <a:extLst>
              <a:ext uri="{FF2B5EF4-FFF2-40B4-BE49-F238E27FC236}">
                <a16:creationId xmlns:a16="http://schemas.microsoft.com/office/drawing/2014/main" id="{91272716-E0D4-1529-1490-869A972A05B8}"/>
              </a:ext>
            </a:extLst>
          </p:cNvPr>
          <p:cNvSpPr/>
          <p:nvPr/>
        </p:nvSpPr>
        <p:spPr>
          <a:xfrm>
            <a:off x="8345137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7" name="弧形 316">
            <a:extLst>
              <a:ext uri="{FF2B5EF4-FFF2-40B4-BE49-F238E27FC236}">
                <a16:creationId xmlns:a16="http://schemas.microsoft.com/office/drawing/2014/main" id="{B18D21F6-8B1C-5AAA-5B0A-FA04EFDD5A35}"/>
              </a:ext>
            </a:extLst>
          </p:cNvPr>
          <p:cNvSpPr/>
          <p:nvPr/>
        </p:nvSpPr>
        <p:spPr>
          <a:xfrm>
            <a:off x="8428220" y="4459882"/>
            <a:ext cx="793310" cy="793310"/>
          </a:xfrm>
          <a:prstGeom prst="arc">
            <a:avLst>
              <a:gd name="adj1" fmla="val 16200000"/>
              <a:gd name="adj2" fmla="val 12812880"/>
            </a:avLst>
          </a:prstGeom>
          <a:ln w="5270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18" name="文本框 317">
            <a:extLst>
              <a:ext uri="{FF2B5EF4-FFF2-40B4-BE49-F238E27FC236}">
                <a16:creationId xmlns:a16="http://schemas.microsoft.com/office/drawing/2014/main" id="{7D9AEC47-4239-E6F3-EB28-BA3EDC687C9E}"/>
              </a:ext>
            </a:extLst>
          </p:cNvPr>
          <p:cNvSpPr txBox="1"/>
          <p:nvPr/>
        </p:nvSpPr>
        <p:spPr>
          <a:xfrm>
            <a:off x="8487576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80%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9" name="圆: 空心 318">
            <a:extLst>
              <a:ext uri="{FF2B5EF4-FFF2-40B4-BE49-F238E27FC236}">
                <a16:creationId xmlns:a16="http://schemas.microsoft.com/office/drawing/2014/main" id="{1C80922C-F52E-5E0E-BF39-5C2C1643E2E8}"/>
              </a:ext>
            </a:extLst>
          </p:cNvPr>
          <p:cNvSpPr/>
          <p:nvPr/>
        </p:nvSpPr>
        <p:spPr>
          <a:xfrm>
            <a:off x="9843292" y="4376800"/>
            <a:ext cx="959475" cy="959475"/>
          </a:xfrm>
          <a:prstGeom prst="donut">
            <a:avLst>
              <a:gd name="adj" fmla="val 15947"/>
            </a:avLst>
          </a:prstGeom>
          <a:solidFill>
            <a:schemeClr val="bg1"/>
          </a:solidFill>
          <a:ln w="21082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0" name="弧形 319">
            <a:extLst>
              <a:ext uri="{FF2B5EF4-FFF2-40B4-BE49-F238E27FC236}">
                <a16:creationId xmlns:a16="http://schemas.microsoft.com/office/drawing/2014/main" id="{395010B1-818E-73CC-BC4C-C3B64081DA52}"/>
              </a:ext>
            </a:extLst>
          </p:cNvPr>
          <p:cNvSpPr/>
          <p:nvPr/>
        </p:nvSpPr>
        <p:spPr>
          <a:xfrm>
            <a:off x="9926375" y="4459882"/>
            <a:ext cx="793310" cy="793310"/>
          </a:xfrm>
          <a:prstGeom prst="arc">
            <a:avLst>
              <a:gd name="adj1" fmla="val 16200000"/>
              <a:gd name="adj2" fmla="val 21538049"/>
            </a:avLst>
          </a:prstGeom>
          <a:ln w="5270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5895" tIns="37948" rIns="75895" bIns="37948" rtlCol="0" anchor="ctr">
            <a:noAutofit/>
          </a:bodyPr>
          <a:lstStyle/>
          <a:p>
            <a:pPr algn="ctr"/>
            <a:endParaRPr lang="zh-CN" altLang="en-US" sz="1494">
              <a:latin typeface="+mn-ea"/>
            </a:endParaRPr>
          </a:p>
        </p:txBody>
      </p:sp>
      <p:sp>
        <p:nvSpPr>
          <p:cNvPr id="321" name="文本框 320">
            <a:extLst>
              <a:ext uri="{FF2B5EF4-FFF2-40B4-BE49-F238E27FC236}">
                <a16:creationId xmlns:a16="http://schemas.microsoft.com/office/drawing/2014/main" id="{D9E0F28A-4D6D-B137-A8BE-6FDC3F2434F0}"/>
              </a:ext>
            </a:extLst>
          </p:cNvPr>
          <p:cNvSpPr txBox="1"/>
          <p:nvPr/>
        </p:nvSpPr>
        <p:spPr>
          <a:xfrm>
            <a:off x="9985731" y="4701182"/>
            <a:ext cx="674597" cy="332091"/>
          </a:xfrm>
          <a:prstGeom prst="rect">
            <a:avLst/>
          </a:prstGeom>
          <a:noFill/>
          <a:effectLst/>
        </p:spPr>
        <p:txBody>
          <a:bodyPr wrap="square" lIns="75895" tIns="37948" rIns="75895" bIns="3794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zh-CN" sz="1660" dirty="0">
                <a:ln w="25400">
                  <a:noFill/>
                </a:ln>
                <a:solidFill>
                  <a:schemeClr val="bg1"/>
                </a:solidFill>
                <a:latin typeface="+mn-ea"/>
              </a:rPr>
              <a:t>25%</a:t>
            </a:r>
            <a:endParaRPr kumimoji="0" lang="zh-CN" altLang="en-US" sz="1660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FAF45A-DC47-7914-6513-DAEA920BA1E3}"/>
              </a:ext>
            </a:extLst>
          </p:cNvPr>
          <p:cNvSpPr/>
          <p:nvPr/>
        </p:nvSpPr>
        <p:spPr>
          <a:xfrm>
            <a:off x="6234459" y="2486817"/>
            <a:ext cx="3637560" cy="157222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7FBEFCA7-81E0-DFA7-9696-F8652E4C3EBA}"/>
              </a:ext>
            </a:extLst>
          </p:cNvPr>
          <p:cNvSpPr/>
          <p:nvPr/>
        </p:nvSpPr>
        <p:spPr>
          <a:xfrm>
            <a:off x="9696346" y="2417502"/>
            <a:ext cx="314318" cy="314318"/>
          </a:xfrm>
          <a:prstGeom prst="ellipse">
            <a:avLst/>
          </a:prstGeom>
          <a:solidFill>
            <a:schemeClr val="accent5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266CF0-B659-9746-E057-06280EBD9380}"/>
              </a:ext>
            </a:extLst>
          </p:cNvPr>
          <p:cNvSpPr txBox="1"/>
          <p:nvPr/>
        </p:nvSpPr>
        <p:spPr>
          <a:xfrm>
            <a:off x="6593912" y="1972606"/>
            <a:ext cx="4321466" cy="430887"/>
          </a:xfrm>
          <a:prstGeom prst="rect">
            <a:avLst/>
          </a:prstGeom>
          <a:noFill/>
          <a:ln>
            <a:noFill/>
          </a:ln>
          <a:effectLst>
            <a:outerShdw dist="34382" dir="2699991" algn="tl" rotWithShape="0">
              <a:prstClr val="black"/>
            </a:outerShdw>
          </a:effectLst>
        </p:spPr>
        <p:txBody>
          <a:bodyPr wrap="square" lIns="82515" tIns="41258" rIns="82515" bIns="41258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 w="1146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r>
              <a:rPr lang="zh-CN" altLang="en-US" sz="2400" dirty="0"/>
              <a:t>活动各项费用支出占比</a:t>
            </a: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7E9A1B37-E164-65D3-FD1E-0B9B9190F5C5}"/>
              </a:ext>
            </a:extLst>
          </p:cNvPr>
          <p:cNvSpPr txBox="1"/>
          <p:nvPr/>
        </p:nvSpPr>
        <p:spPr>
          <a:xfrm>
            <a:off x="8345137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物料采购</a:t>
            </a:r>
          </a:p>
        </p:txBody>
      </p:sp>
      <p:sp>
        <p:nvSpPr>
          <p:cNvPr id="323" name="文本框 322">
            <a:extLst>
              <a:ext uri="{FF2B5EF4-FFF2-40B4-BE49-F238E27FC236}">
                <a16:creationId xmlns:a16="http://schemas.microsoft.com/office/drawing/2014/main" id="{2CCC4C42-DCBB-C0DE-C523-E423D474C3CA}"/>
              </a:ext>
            </a:extLst>
          </p:cNvPr>
          <p:cNvSpPr txBox="1"/>
          <p:nvPr/>
        </p:nvSpPr>
        <p:spPr>
          <a:xfrm>
            <a:off x="9843291" y="3919741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节目道具</a:t>
            </a:r>
          </a:p>
        </p:txBody>
      </p:sp>
      <p:sp>
        <p:nvSpPr>
          <p:cNvPr id="330" name="文本框 329">
            <a:extLst>
              <a:ext uri="{FF2B5EF4-FFF2-40B4-BE49-F238E27FC236}">
                <a16:creationId xmlns:a16="http://schemas.microsoft.com/office/drawing/2014/main" id="{E46FD01F-40F0-0B64-30BC-9FB7B5203047}"/>
              </a:ext>
            </a:extLst>
          </p:cNvPr>
          <p:cNvSpPr txBox="1"/>
          <p:nvPr/>
        </p:nvSpPr>
        <p:spPr>
          <a:xfrm>
            <a:off x="6846983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礼物礼品</a:t>
            </a: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54AF55A4-A415-BF67-E50B-D7AE41343653}"/>
              </a:ext>
            </a:extLst>
          </p:cNvPr>
          <p:cNvSpPr txBox="1"/>
          <p:nvPr/>
        </p:nvSpPr>
        <p:spPr>
          <a:xfrm>
            <a:off x="8345137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宣传物料</a:t>
            </a:r>
          </a:p>
        </p:txBody>
      </p:sp>
      <p:sp>
        <p:nvSpPr>
          <p:cNvPr id="332" name="文本框 331">
            <a:extLst>
              <a:ext uri="{FF2B5EF4-FFF2-40B4-BE49-F238E27FC236}">
                <a16:creationId xmlns:a16="http://schemas.microsoft.com/office/drawing/2014/main" id="{3AB8FDEC-3453-BE28-0A47-AE914152208B}"/>
              </a:ext>
            </a:extLst>
          </p:cNvPr>
          <p:cNvSpPr txBox="1"/>
          <p:nvPr/>
        </p:nvSpPr>
        <p:spPr>
          <a:xfrm>
            <a:off x="9843291" y="5365842"/>
            <a:ext cx="955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 w="12700">
                  <a:noFill/>
                </a:ln>
                <a:solidFill>
                  <a:schemeClr val="bg1"/>
                </a:solidFill>
                <a:effectLst>
                  <a:outerShdw dist="76200" dir="2700000" algn="tl" rotWithShape="0">
                    <a:prstClr val="black"/>
                  </a:outerShdw>
                </a:effectLst>
                <a:uLnTx/>
                <a:uFillTx/>
                <a:latin typeface="+mn-ea"/>
              </a:rPr>
              <a:t>嘉宾费用</a:t>
            </a:r>
          </a:p>
        </p:txBody>
      </p:sp>
    </p:spTree>
    <p:extLst>
      <p:ext uri="{BB962C8B-B14F-4D97-AF65-F5344CB8AC3E}">
        <p14:creationId xmlns:p14="http://schemas.microsoft.com/office/powerpoint/2010/main" val="32493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9FBE8807-E882-74C5-31FD-71BCCCEC003D}"/>
              </a:ext>
            </a:extLst>
          </p:cNvPr>
          <p:cNvGrpSpPr/>
          <p:nvPr/>
        </p:nvGrpSpPr>
        <p:grpSpPr>
          <a:xfrm>
            <a:off x="922280" y="5116822"/>
            <a:ext cx="494678" cy="966052"/>
            <a:chOff x="878646" y="4699269"/>
            <a:chExt cx="1001490" cy="1955800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79AE53E6-576A-25D9-16F7-9B07C4882B61}"/>
                </a:ext>
              </a:extLst>
            </p:cNvPr>
            <p:cNvGrpSpPr/>
            <p:nvPr/>
          </p:nvGrpSpPr>
          <p:grpSpPr>
            <a:xfrm rot="16200000">
              <a:off x="13252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58CC94A4-D60F-24CD-44CE-7ED28C62AB26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91" name="椭圆 190">
                  <a:extLst>
                    <a:ext uri="{FF2B5EF4-FFF2-40B4-BE49-F238E27FC236}">
                      <a16:creationId xmlns:a16="http://schemas.microsoft.com/office/drawing/2014/main" id="{B1E9D5D7-3FC2-4198-906B-2723E744A59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1E5CD055-0229-B22A-9132-C49F6D4C87AD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3" name="椭圆 192">
                  <a:extLst>
                    <a:ext uri="{FF2B5EF4-FFF2-40B4-BE49-F238E27FC236}">
                      <a16:creationId xmlns:a16="http://schemas.microsoft.com/office/drawing/2014/main" id="{216F543D-9029-948D-689A-D7075F3ACC4B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4" name="椭圆 193">
                  <a:extLst>
                    <a:ext uri="{FF2B5EF4-FFF2-40B4-BE49-F238E27FC236}">
                      <a16:creationId xmlns:a16="http://schemas.microsoft.com/office/drawing/2014/main" id="{97DA4115-E230-EADF-8CF6-0A29571726F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5" name="椭圆 194">
                  <a:extLst>
                    <a:ext uri="{FF2B5EF4-FFF2-40B4-BE49-F238E27FC236}">
                      <a16:creationId xmlns:a16="http://schemas.microsoft.com/office/drawing/2014/main" id="{659EDFA9-375D-8545-8506-BEBC694EDC42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6" name="椭圆 195">
                  <a:extLst>
                    <a:ext uri="{FF2B5EF4-FFF2-40B4-BE49-F238E27FC236}">
                      <a16:creationId xmlns:a16="http://schemas.microsoft.com/office/drawing/2014/main" id="{3660AA2B-A212-FE87-6547-588D5DF138C0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7" name="椭圆 196">
                  <a:extLst>
                    <a:ext uri="{FF2B5EF4-FFF2-40B4-BE49-F238E27FC236}">
                      <a16:creationId xmlns:a16="http://schemas.microsoft.com/office/drawing/2014/main" id="{E7ED6E7D-2AB9-5268-1D8E-92DF37C7654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8" name="椭圆 197">
                  <a:extLst>
                    <a:ext uri="{FF2B5EF4-FFF2-40B4-BE49-F238E27FC236}">
                      <a16:creationId xmlns:a16="http://schemas.microsoft.com/office/drawing/2014/main" id="{9B460614-8C29-BB8E-EE25-B25F29CAA2C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9" name="椭圆 198">
                  <a:extLst>
                    <a:ext uri="{FF2B5EF4-FFF2-40B4-BE49-F238E27FC236}">
                      <a16:creationId xmlns:a16="http://schemas.microsoft.com/office/drawing/2014/main" id="{92F4AF55-4C83-D78B-E851-4FE0658E5E9C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93FF403F-A65A-81D8-32C1-8D13D147F8A3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82" name="椭圆 181">
                  <a:extLst>
                    <a:ext uri="{FF2B5EF4-FFF2-40B4-BE49-F238E27FC236}">
                      <a16:creationId xmlns:a16="http://schemas.microsoft.com/office/drawing/2014/main" id="{6F016137-CD4E-56CA-5494-DF14625830B7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9C1937F6-E2C4-BEA5-1F6E-7A4F2F59574F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:a16="http://schemas.microsoft.com/office/drawing/2014/main" id="{C1CF477D-8C86-EEA9-5E2B-52B3C9F005A8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5" name="椭圆 184">
                  <a:extLst>
                    <a:ext uri="{FF2B5EF4-FFF2-40B4-BE49-F238E27FC236}">
                      <a16:creationId xmlns:a16="http://schemas.microsoft.com/office/drawing/2014/main" id="{5351F939-41AC-E7B0-D05E-4BEC727E88EF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6" name="椭圆 185">
                  <a:extLst>
                    <a:ext uri="{FF2B5EF4-FFF2-40B4-BE49-F238E27FC236}">
                      <a16:creationId xmlns:a16="http://schemas.microsoft.com/office/drawing/2014/main" id="{EE391693-A23D-6AEB-0E1A-76BF0EA3188A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7" name="椭圆 186">
                  <a:extLst>
                    <a:ext uri="{FF2B5EF4-FFF2-40B4-BE49-F238E27FC236}">
                      <a16:creationId xmlns:a16="http://schemas.microsoft.com/office/drawing/2014/main" id="{19123449-AA1F-D318-62B8-EBF3B1D5D58C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A7AFD684-A948-B812-B8B4-032112D9B55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9" name="椭圆 188">
                  <a:extLst>
                    <a:ext uri="{FF2B5EF4-FFF2-40B4-BE49-F238E27FC236}">
                      <a16:creationId xmlns:a16="http://schemas.microsoft.com/office/drawing/2014/main" id="{701E464A-1A20-29EC-BA77-AAA0EBA91470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id="{18F579D4-51AC-8CC4-5843-8FE69A4A021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4330BA5B-3246-2E2D-5CFD-BD5F4CE202AA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173" name="椭圆 172">
                  <a:extLst>
                    <a:ext uri="{FF2B5EF4-FFF2-40B4-BE49-F238E27FC236}">
                      <a16:creationId xmlns:a16="http://schemas.microsoft.com/office/drawing/2014/main" id="{E3B5F9FD-BA15-A3A8-4AD3-60ECE4F97F4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" name="椭圆 173">
                  <a:extLst>
                    <a:ext uri="{FF2B5EF4-FFF2-40B4-BE49-F238E27FC236}">
                      <a16:creationId xmlns:a16="http://schemas.microsoft.com/office/drawing/2014/main" id="{654DF5FC-2B33-EF45-FB3E-1DF3F06AAEE7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5" name="椭圆 174">
                  <a:extLst>
                    <a:ext uri="{FF2B5EF4-FFF2-40B4-BE49-F238E27FC236}">
                      <a16:creationId xmlns:a16="http://schemas.microsoft.com/office/drawing/2014/main" id="{1211CE1D-FE0A-704D-613E-39BEF03F948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6" name="椭圆 175">
                  <a:extLst>
                    <a:ext uri="{FF2B5EF4-FFF2-40B4-BE49-F238E27FC236}">
                      <a16:creationId xmlns:a16="http://schemas.microsoft.com/office/drawing/2014/main" id="{1AC773B1-35F8-700A-F026-4AD21DBE835D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7" name="椭圆 176">
                  <a:extLst>
                    <a:ext uri="{FF2B5EF4-FFF2-40B4-BE49-F238E27FC236}">
                      <a16:creationId xmlns:a16="http://schemas.microsoft.com/office/drawing/2014/main" id="{CA38C278-00BB-EF27-BFC2-FD763BC661C0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8" name="椭圆 177">
                  <a:extLst>
                    <a:ext uri="{FF2B5EF4-FFF2-40B4-BE49-F238E27FC236}">
                      <a16:creationId xmlns:a16="http://schemas.microsoft.com/office/drawing/2014/main" id="{A7844227-C6B0-50A2-EEF9-5ED0F4841DCA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9" name="椭圆 178">
                  <a:extLst>
                    <a:ext uri="{FF2B5EF4-FFF2-40B4-BE49-F238E27FC236}">
                      <a16:creationId xmlns:a16="http://schemas.microsoft.com/office/drawing/2014/main" id="{A0217C50-C245-765B-DD8B-BB99BDC04C67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0" name="椭圆 179">
                  <a:extLst>
                    <a:ext uri="{FF2B5EF4-FFF2-40B4-BE49-F238E27FC236}">
                      <a16:creationId xmlns:a16="http://schemas.microsoft.com/office/drawing/2014/main" id="{41798610-F021-75AB-AADA-157CE63575FE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81" name="椭圆 180">
                  <a:extLst>
                    <a:ext uri="{FF2B5EF4-FFF2-40B4-BE49-F238E27FC236}">
                      <a16:creationId xmlns:a16="http://schemas.microsoft.com/office/drawing/2014/main" id="{A902A67C-A038-CB4B-AB73-4A7C25065C6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1C8DCF8C-9B0A-2836-5E10-AC71BF14E826}"/>
                </a:ext>
              </a:extLst>
            </p:cNvPr>
            <p:cNvGrpSpPr/>
            <p:nvPr/>
          </p:nvGrpSpPr>
          <p:grpSpPr>
            <a:xfrm rot="16200000">
              <a:off x="670461" y="5445394"/>
              <a:ext cx="1955800" cy="463550"/>
              <a:chOff x="8515" y="2843"/>
              <a:chExt cx="3080" cy="730"/>
            </a:xfrm>
            <a:solidFill>
              <a:schemeClr val="accent4"/>
            </a:solidFill>
          </p:grpSpPr>
          <p:grpSp>
            <p:nvGrpSpPr>
              <p:cNvPr id="201" name="组合 200">
                <a:extLst>
                  <a:ext uri="{FF2B5EF4-FFF2-40B4-BE49-F238E27FC236}">
                    <a16:creationId xmlns:a16="http://schemas.microsoft.com/office/drawing/2014/main" id="{A8EB8043-63C6-8FEF-A244-F2962A32D4FA}"/>
                  </a:ext>
                </a:extLst>
              </p:cNvPr>
              <p:cNvGrpSpPr/>
              <p:nvPr/>
            </p:nvGrpSpPr>
            <p:grpSpPr>
              <a:xfrm>
                <a:off x="8515" y="2843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22" name="椭圆 221">
                  <a:extLst>
                    <a:ext uri="{FF2B5EF4-FFF2-40B4-BE49-F238E27FC236}">
                      <a16:creationId xmlns:a16="http://schemas.microsoft.com/office/drawing/2014/main" id="{ED7B22E8-B89B-B438-9EF1-2EA2B151FB7C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3" name="椭圆 222">
                  <a:extLst>
                    <a:ext uri="{FF2B5EF4-FFF2-40B4-BE49-F238E27FC236}">
                      <a16:creationId xmlns:a16="http://schemas.microsoft.com/office/drawing/2014/main" id="{81502515-BF62-F3A9-2B0F-528A25B8299C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8806A55E-5828-8735-01FA-659A2F86900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5" name="椭圆 224">
                  <a:extLst>
                    <a:ext uri="{FF2B5EF4-FFF2-40B4-BE49-F238E27FC236}">
                      <a16:creationId xmlns:a16="http://schemas.microsoft.com/office/drawing/2014/main" id="{194AA764-CB51-E78E-7DB1-C24F70221A2B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6" name="椭圆 225">
                  <a:extLst>
                    <a:ext uri="{FF2B5EF4-FFF2-40B4-BE49-F238E27FC236}">
                      <a16:creationId xmlns:a16="http://schemas.microsoft.com/office/drawing/2014/main" id="{73204101-C995-691D-663D-5450128272AE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7" name="椭圆 226">
                  <a:extLst>
                    <a:ext uri="{FF2B5EF4-FFF2-40B4-BE49-F238E27FC236}">
                      <a16:creationId xmlns:a16="http://schemas.microsoft.com/office/drawing/2014/main" id="{E8EFC0A3-C0B6-E554-E5E1-E92A7F696BFE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:a16="http://schemas.microsoft.com/office/drawing/2014/main" id="{F97A6EF0-4B81-1B4B-A81D-7258E79F642D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9" name="椭圆 228">
                  <a:extLst>
                    <a:ext uri="{FF2B5EF4-FFF2-40B4-BE49-F238E27FC236}">
                      <a16:creationId xmlns:a16="http://schemas.microsoft.com/office/drawing/2014/main" id="{19967E99-0BA5-D045-C116-1E407466A244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4EF03300-48FE-499B-CD6A-1699F4B656D2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CE6D519A-F44F-B5F2-86CC-AC1507A301B2}"/>
                  </a:ext>
                </a:extLst>
              </p:cNvPr>
              <p:cNvGrpSpPr/>
              <p:nvPr/>
            </p:nvGrpSpPr>
            <p:grpSpPr>
              <a:xfrm>
                <a:off x="8515" y="3132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13" name="椭圆 212">
                  <a:extLst>
                    <a:ext uri="{FF2B5EF4-FFF2-40B4-BE49-F238E27FC236}">
                      <a16:creationId xmlns:a16="http://schemas.microsoft.com/office/drawing/2014/main" id="{E3810F1A-B4EC-BB2B-94CE-13C7FF5FD60E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4" name="椭圆 213">
                  <a:extLst>
                    <a:ext uri="{FF2B5EF4-FFF2-40B4-BE49-F238E27FC236}">
                      <a16:creationId xmlns:a16="http://schemas.microsoft.com/office/drawing/2014/main" id="{6B6EA69F-D4A7-C831-43C6-21001D789608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5" name="椭圆 214">
                  <a:extLst>
                    <a:ext uri="{FF2B5EF4-FFF2-40B4-BE49-F238E27FC236}">
                      <a16:creationId xmlns:a16="http://schemas.microsoft.com/office/drawing/2014/main" id="{8582DC1E-089D-52B6-00B9-5294C524345C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6" name="椭圆 215">
                  <a:extLst>
                    <a:ext uri="{FF2B5EF4-FFF2-40B4-BE49-F238E27FC236}">
                      <a16:creationId xmlns:a16="http://schemas.microsoft.com/office/drawing/2014/main" id="{BF31B66D-B538-71E1-0AB9-12B28B7C1253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7" name="椭圆 216">
                  <a:extLst>
                    <a:ext uri="{FF2B5EF4-FFF2-40B4-BE49-F238E27FC236}">
                      <a16:creationId xmlns:a16="http://schemas.microsoft.com/office/drawing/2014/main" id="{73416E61-EF8C-E20A-7BE2-6ACD003BF039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8" name="椭圆 217">
                  <a:extLst>
                    <a:ext uri="{FF2B5EF4-FFF2-40B4-BE49-F238E27FC236}">
                      <a16:creationId xmlns:a16="http://schemas.microsoft.com/office/drawing/2014/main" id="{82CA0821-3F8E-CFFB-835C-A2646C7BD8D2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9" name="椭圆 218">
                  <a:extLst>
                    <a:ext uri="{FF2B5EF4-FFF2-40B4-BE49-F238E27FC236}">
                      <a16:creationId xmlns:a16="http://schemas.microsoft.com/office/drawing/2014/main" id="{3B098040-274F-BD94-DD9A-59328000749A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:a16="http://schemas.microsoft.com/office/drawing/2014/main" id="{63B61664-42D8-7184-23C3-CECF75F7EE72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21" name="椭圆 220">
                  <a:extLst>
                    <a:ext uri="{FF2B5EF4-FFF2-40B4-BE49-F238E27FC236}">
                      <a16:creationId xmlns:a16="http://schemas.microsoft.com/office/drawing/2014/main" id="{D5589939-FB91-78CC-BAD9-A7ECBE8FB531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0C25F0DB-55DE-DDA7-EE3E-AC858119E192}"/>
                  </a:ext>
                </a:extLst>
              </p:cNvPr>
              <p:cNvGrpSpPr/>
              <p:nvPr/>
            </p:nvGrpSpPr>
            <p:grpSpPr>
              <a:xfrm>
                <a:off x="8515" y="3421"/>
                <a:ext cx="3080" cy="152"/>
                <a:chOff x="9897" y="9482"/>
                <a:chExt cx="3080" cy="152"/>
              </a:xfrm>
              <a:grpFill/>
            </p:grpSpPr>
            <p:sp>
              <p:nvSpPr>
                <p:cNvPr id="204" name="椭圆 203">
                  <a:extLst>
                    <a:ext uri="{FF2B5EF4-FFF2-40B4-BE49-F238E27FC236}">
                      <a16:creationId xmlns:a16="http://schemas.microsoft.com/office/drawing/2014/main" id="{86A6DF78-60A3-DBA0-3E4D-0DB465A8F02F}"/>
                    </a:ext>
                  </a:extLst>
                </p:cNvPr>
                <p:cNvSpPr/>
                <p:nvPr/>
              </p:nvSpPr>
              <p:spPr>
                <a:xfrm>
                  <a:off x="989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5" name="椭圆 204">
                  <a:extLst>
                    <a:ext uri="{FF2B5EF4-FFF2-40B4-BE49-F238E27FC236}">
                      <a16:creationId xmlns:a16="http://schemas.microsoft.com/office/drawing/2014/main" id="{CBAC489F-736B-5F51-D7AA-69178F73A8F2}"/>
                    </a:ext>
                  </a:extLst>
                </p:cNvPr>
                <p:cNvSpPr/>
                <p:nvPr/>
              </p:nvSpPr>
              <p:spPr>
                <a:xfrm>
                  <a:off x="1026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:a16="http://schemas.microsoft.com/office/drawing/2014/main" id="{5161BDFE-DF01-94E4-EA8F-80968703A5C3}"/>
                    </a:ext>
                  </a:extLst>
                </p:cNvPr>
                <p:cNvSpPr/>
                <p:nvPr/>
              </p:nvSpPr>
              <p:spPr>
                <a:xfrm>
                  <a:off x="1062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:a16="http://schemas.microsoft.com/office/drawing/2014/main" id="{37C1CEE2-4A96-C89A-8B27-716004C63EAA}"/>
                    </a:ext>
                  </a:extLst>
                </p:cNvPr>
                <p:cNvSpPr/>
                <p:nvPr/>
              </p:nvSpPr>
              <p:spPr>
                <a:xfrm>
                  <a:off x="1099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:a16="http://schemas.microsoft.com/office/drawing/2014/main" id="{E10132D0-21AA-5512-B4FD-D67B30BA7E9B}"/>
                    </a:ext>
                  </a:extLst>
                </p:cNvPr>
                <p:cNvSpPr/>
                <p:nvPr/>
              </p:nvSpPr>
              <p:spPr>
                <a:xfrm>
                  <a:off x="11361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09" name="椭圆 208">
                  <a:extLst>
                    <a:ext uri="{FF2B5EF4-FFF2-40B4-BE49-F238E27FC236}">
                      <a16:creationId xmlns:a16="http://schemas.microsoft.com/office/drawing/2014/main" id="{DE420285-1DE6-BCF6-D084-A876E5D32C13}"/>
                    </a:ext>
                  </a:extLst>
                </p:cNvPr>
                <p:cNvSpPr/>
                <p:nvPr/>
              </p:nvSpPr>
              <p:spPr>
                <a:xfrm>
                  <a:off x="11727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0" name="椭圆 209">
                  <a:extLst>
                    <a:ext uri="{FF2B5EF4-FFF2-40B4-BE49-F238E27FC236}">
                      <a16:creationId xmlns:a16="http://schemas.microsoft.com/office/drawing/2014/main" id="{368FF6D7-C98B-5CA3-7ED5-478C0BAC7B45}"/>
                    </a:ext>
                  </a:extLst>
                </p:cNvPr>
                <p:cNvSpPr/>
                <p:nvPr/>
              </p:nvSpPr>
              <p:spPr>
                <a:xfrm>
                  <a:off x="12093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1" name="椭圆 210">
                  <a:extLst>
                    <a:ext uri="{FF2B5EF4-FFF2-40B4-BE49-F238E27FC236}">
                      <a16:creationId xmlns:a16="http://schemas.microsoft.com/office/drawing/2014/main" id="{E0F9221F-54C5-7D26-C54E-7C09EFC04BD6}"/>
                    </a:ext>
                  </a:extLst>
                </p:cNvPr>
                <p:cNvSpPr/>
                <p:nvPr/>
              </p:nvSpPr>
              <p:spPr>
                <a:xfrm>
                  <a:off x="12459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>
                      <a16:creationId xmlns:a16="http://schemas.microsoft.com/office/drawing/2014/main" id="{C4C0EAEA-F60A-FC04-DD41-EB84DCC937DE}"/>
                    </a:ext>
                  </a:extLst>
                </p:cNvPr>
                <p:cNvSpPr/>
                <p:nvPr/>
              </p:nvSpPr>
              <p:spPr>
                <a:xfrm>
                  <a:off x="12825" y="9482"/>
                  <a:ext cx="152" cy="15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</p:grpSp>
      <p:sp>
        <p:nvSpPr>
          <p:cNvPr id="64" name="Rounded Rectangle 34+">
            <a:extLst>
              <a:ext uri="{FF2B5EF4-FFF2-40B4-BE49-F238E27FC236}">
                <a16:creationId xmlns:a16="http://schemas.microsoft.com/office/drawing/2014/main" id="{D2653A67-71B4-FA6B-45E3-5E335319020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2738" y="1028700"/>
            <a:ext cx="8352787" cy="4933949"/>
          </a:xfrm>
          <a:prstGeom prst="roundRect">
            <a:avLst>
              <a:gd name="adj" fmla="val 0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1C4EC45-03B5-BA19-937D-67EB3E65CE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91052" y="1180831"/>
            <a:ext cx="8258815" cy="464846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D31BF68-E266-6DD0-015D-50E38F1C7C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44594" y="1272795"/>
            <a:ext cx="8886497" cy="4404374"/>
          </a:xfrm>
          <a:prstGeom prst="roundRect">
            <a:avLst>
              <a:gd name="adj" fmla="val 0"/>
            </a:avLst>
          </a:prstGeom>
          <a:pattFill prst="pct90">
            <a:fgClr>
              <a:schemeClr val="accent1"/>
            </a:fgClr>
            <a:bgClr>
              <a:schemeClr val="bg1"/>
            </a:bgClr>
          </a:patt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 dirty="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E211962-E9EC-2535-B1D1-E1A2E7FE547F}"/>
              </a:ext>
            </a:extLst>
          </p:cNvPr>
          <p:cNvGrpSpPr/>
          <p:nvPr/>
        </p:nvGrpSpPr>
        <p:grpSpPr>
          <a:xfrm>
            <a:off x="7820756" y="539240"/>
            <a:ext cx="1168180" cy="1264917"/>
            <a:chOff x="7820756" y="539240"/>
            <a:chExt cx="1168180" cy="1264917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513C99C-420C-C07B-8E4F-DFD3B405E1A7}"/>
                </a:ext>
              </a:extLst>
            </p:cNvPr>
            <p:cNvSpPr/>
            <p:nvPr/>
          </p:nvSpPr>
          <p:spPr>
            <a:xfrm>
              <a:off x="803314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8DFCAE69-3853-10CF-B766-94D7C95F1C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07345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4BB22CB-DB1A-DE7C-C7B4-E7DEE90FFBFB}"/>
                </a:ext>
              </a:extLst>
            </p:cNvPr>
            <p:cNvSpPr/>
            <p:nvPr/>
          </p:nvSpPr>
          <p:spPr>
            <a:xfrm>
              <a:off x="8480452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A947A9C4-A5C4-CABC-C11E-3FC4C88B5B0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5520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AB11F33-E5AA-A84B-8CB8-BCAB0C9FDDB9}"/>
                </a:ext>
              </a:extLst>
            </p:cNvPr>
            <p:cNvGrpSpPr/>
            <p:nvPr/>
          </p:nvGrpSpPr>
          <p:grpSpPr>
            <a:xfrm>
              <a:off x="7820756" y="1358458"/>
              <a:ext cx="1168180" cy="445699"/>
              <a:chOff x="4608416" y="503901"/>
              <a:chExt cx="1266879" cy="583371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FBBD945-36C1-745D-AAB2-95CA5688A889}"/>
                  </a:ext>
                </a:extLst>
              </p:cNvPr>
              <p:cNvGrpSpPr/>
              <p:nvPr/>
            </p:nvGrpSpPr>
            <p:grpSpPr>
              <a:xfrm>
                <a:off x="4608416" y="503901"/>
                <a:ext cx="526957" cy="583131"/>
                <a:chOff x="4608416" y="503901"/>
                <a:chExt cx="526957" cy="583131"/>
              </a:xfrm>
            </p:grpSpPr>
            <p:sp>
              <p:nvSpPr>
                <p:cNvPr id="58" name="弧形 57">
                  <a:extLst>
                    <a:ext uri="{FF2B5EF4-FFF2-40B4-BE49-F238E27FC236}">
                      <a16:creationId xmlns:a16="http://schemas.microsoft.com/office/drawing/2014/main" id="{BEEEAD36-A71C-0F40-8357-594C54A21C96}"/>
                    </a:ext>
                  </a:extLst>
                </p:cNvPr>
                <p:cNvSpPr/>
                <p:nvPr/>
              </p:nvSpPr>
              <p:spPr>
                <a:xfrm rot="9439094">
                  <a:off x="4608416" y="503901"/>
                  <a:ext cx="479434" cy="583131"/>
                </a:xfrm>
                <a:prstGeom prst="arc">
                  <a:avLst>
                    <a:gd name="adj1" fmla="val 17805144"/>
                    <a:gd name="adj2" fmla="val 1334102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9" name="弧形 58">
                  <a:extLst>
                    <a:ext uri="{FF2B5EF4-FFF2-40B4-BE49-F238E27FC236}">
                      <a16:creationId xmlns:a16="http://schemas.microsoft.com/office/drawing/2014/main" id="{88E7668A-AF57-45FA-18F2-780E6BAAF01E}"/>
                    </a:ext>
                  </a:extLst>
                </p:cNvPr>
                <p:cNvSpPr/>
                <p:nvPr/>
              </p:nvSpPr>
              <p:spPr>
                <a:xfrm rot="10382419">
                  <a:off x="4729532" y="553912"/>
                  <a:ext cx="405841" cy="420846"/>
                </a:xfrm>
                <a:prstGeom prst="arc">
                  <a:avLst>
                    <a:gd name="adj1" fmla="val 17669643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77B4A18-6CB5-F522-B3D0-CBF85FB82C77}"/>
                  </a:ext>
                </a:extLst>
              </p:cNvPr>
              <p:cNvGrpSpPr/>
              <p:nvPr/>
            </p:nvGrpSpPr>
            <p:grpSpPr>
              <a:xfrm flipH="1">
                <a:off x="5348299" y="504139"/>
                <a:ext cx="526996" cy="583133"/>
                <a:chOff x="3030544" y="504139"/>
                <a:chExt cx="526996" cy="583133"/>
              </a:xfrm>
            </p:grpSpPr>
            <p:sp>
              <p:nvSpPr>
                <p:cNvPr id="56" name="弧形 55">
                  <a:extLst>
                    <a:ext uri="{FF2B5EF4-FFF2-40B4-BE49-F238E27FC236}">
                      <a16:creationId xmlns:a16="http://schemas.microsoft.com/office/drawing/2014/main" id="{7F1FF620-C482-8A1A-EFE6-6C01323E4136}"/>
                    </a:ext>
                  </a:extLst>
                </p:cNvPr>
                <p:cNvSpPr/>
                <p:nvPr/>
              </p:nvSpPr>
              <p:spPr>
                <a:xfrm rot="9439094">
                  <a:off x="3030544" y="504139"/>
                  <a:ext cx="479434" cy="583133"/>
                </a:xfrm>
                <a:prstGeom prst="arc">
                  <a:avLst>
                    <a:gd name="adj1" fmla="val 17805155"/>
                    <a:gd name="adj2" fmla="val 1334096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57" name="弧形 56">
                  <a:extLst>
                    <a:ext uri="{FF2B5EF4-FFF2-40B4-BE49-F238E27FC236}">
                      <a16:creationId xmlns:a16="http://schemas.microsoft.com/office/drawing/2014/main" id="{C53BE1EC-76F6-66A8-2EC1-00B57C66AA17}"/>
                    </a:ext>
                  </a:extLst>
                </p:cNvPr>
                <p:cNvSpPr/>
                <p:nvPr/>
              </p:nvSpPr>
              <p:spPr>
                <a:xfrm rot="10382419">
                  <a:off x="3151697" y="553908"/>
                  <a:ext cx="405843" cy="420849"/>
                </a:xfrm>
                <a:prstGeom prst="arc">
                  <a:avLst>
                    <a:gd name="adj1" fmla="val 17669652"/>
                    <a:gd name="adj2" fmla="val 2104700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BF3BBCF-0EC2-AA13-E7C5-B8BCA48023F2}"/>
              </a:ext>
            </a:extLst>
          </p:cNvPr>
          <p:cNvGrpSpPr/>
          <p:nvPr/>
        </p:nvGrpSpPr>
        <p:grpSpPr>
          <a:xfrm>
            <a:off x="3113030" y="539240"/>
            <a:ext cx="1168182" cy="1264915"/>
            <a:chOff x="3113030" y="539240"/>
            <a:chExt cx="1168182" cy="1264915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B97F749-990E-7CEE-05E8-FF0BAAE95073}"/>
                </a:ext>
              </a:extLst>
            </p:cNvPr>
            <p:cNvSpPr/>
            <p:nvPr/>
          </p:nvSpPr>
          <p:spPr>
            <a:xfrm>
              <a:off x="3325426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5B689DB-D4BA-56A7-68A5-F5E7A2EAFEF3}"/>
                </a:ext>
              </a:extLst>
            </p:cNvPr>
            <p:cNvSpPr/>
            <p:nvPr/>
          </p:nvSpPr>
          <p:spPr>
            <a:xfrm>
              <a:off x="3772729" y="1453293"/>
              <a:ext cx="281314" cy="190361"/>
            </a:xfrm>
            <a:prstGeom prst="ellipse">
              <a:avLst/>
            </a:prstGeom>
            <a:solidFill>
              <a:schemeClr val="accent3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B3713D4-7D2A-A4B0-4C8F-357C8E9FD82A}"/>
                </a:ext>
              </a:extLst>
            </p:cNvPr>
            <p:cNvGrpSpPr/>
            <p:nvPr/>
          </p:nvGrpSpPr>
          <p:grpSpPr>
            <a:xfrm>
              <a:off x="3113030" y="1358460"/>
              <a:ext cx="1168182" cy="445695"/>
              <a:chOff x="2999844" y="503896"/>
              <a:chExt cx="1266881" cy="583363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4E36516-74EA-DDA7-A3A5-2A569EE30792}"/>
                  </a:ext>
                </a:extLst>
              </p:cNvPr>
              <p:cNvGrpSpPr/>
              <p:nvPr/>
            </p:nvGrpSpPr>
            <p:grpSpPr>
              <a:xfrm>
                <a:off x="2999844" y="503896"/>
                <a:ext cx="526959" cy="583126"/>
                <a:chOff x="2999844" y="503896"/>
                <a:chExt cx="526959" cy="583126"/>
              </a:xfrm>
            </p:grpSpPr>
            <p:sp>
              <p:nvSpPr>
                <p:cNvPr id="47" name="弧形 46">
                  <a:extLst>
                    <a:ext uri="{FF2B5EF4-FFF2-40B4-BE49-F238E27FC236}">
                      <a16:creationId xmlns:a16="http://schemas.microsoft.com/office/drawing/2014/main" id="{C35E68AD-BC18-CB2F-921A-83AE625290B6}"/>
                    </a:ext>
                  </a:extLst>
                </p:cNvPr>
                <p:cNvSpPr/>
                <p:nvPr/>
              </p:nvSpPr>
              <p:spPr>
                <a:xfrm rot="9439094">
                  <a:off x="2999844" y="503896"/>
                  <a:ext cx="479438" cy="583126"/>
                </a:xfrm>
                <a:prstGeom prst="arc">
                  <a:avLst>
                    <a:gd name="adj1" fmla="val 17805179"/>
                    <a:gd name="adj2" fmla="val 1334075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8" name="弧形 47">
                  <a:extLst>
                    <a:ext uri="{FF2B5EF4-FFF2-40B4-BE49-F238E27FC236}">
                      <a16:creationId xmlns:a16="http://schemas.microsoft.com/office/drawing/2014/main" id="{CBA15947-6EEB-5B2F-AA33-6A31C5D3CC50}"/>
                    </a:ext>
                  </a:extLst>
                </p:cNvPr>
                <p:cNvSpPr/>
                <p:nvPr/>
              </p:nvSpPr>
              <p:spPr>
                <a:xfrm rot="10382419">
                  <a:off x="3120962" y="553901"/>
                  <a:ext cx="405841" cy="420847"/>
                </a:xfrm>
                <a:prstGeom prst="arc">
                  <a:avLst>
                    <a:gd name="adj1" fmla="val 17669649"/>
                    <a:gd name="adj2" fmla="val 21047005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B74C3DB3-2409-A64E-C712-50D32632A00D}"/>
                  </a:ext>
                </a:extLst>
              </p:cNvPr>
              <p:cNvGrpSpPr/>
              <p:nvPr/>
            </p:nvGrpSpPr>
            <p:grpSpPr>
              <a:xfrm flipH="1">
                <a:off x="3739730" y="504130"/>
                <a:ext cx="526995" cy="583129"/>
                <a:chOff x="4639114" y="504130"/>
                <a:chExt cx="526995" cy="583129"/>
              </a:xfrm>
            </p:grpSpPr>
            <p:sp>
              <p:nvSpPr>
                <p:cNvPr id="45" name="弧形 44">
                  <a:extLst>
                    <a:ext uri="{FF2B5EF4-FFF2-40B4-BE49-F238E27FC236}">
                      <a16:creationId xmlns:a16="http://schemas.microsoft.com/office/drawing/2014/main" id="{510A425F-4771-5F99-7D0F-76433163071E}"/>
                    </a:ext>
                  </a:extLst>
                </p:cNvPr>
                <p:cNvSpPr/>
                <p:nvPr/>
              </p:nvSpPr>
              <p:spPr>
                <a:xfrm rot="9439094">
                  <a:off x="4639114" y="504130"/>
                  <a:ext cx="479439" cy="583129"/>
                </a:xfrm>
                <a:prstGeom prst="arc">
                  <a:avLst>
                    <a:gd name="adj1" fmla="val 17805173"/>
                    <a:gd name="adj2" fmla="val 1334079"/>
                  </a:avLst>
                </a:prstGeom>
                <a:ln w="27813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  <p:sp>
              <p:nvSpPr>
                <p:cNvPr id="46" name="弧形 45">
                  <a:extLst>
                    <a:ext uri="{FF2B5EF4-FFF2-40B4-BE49-F238E27FC236}">
                      <a16:creationId xmlns:a16="http://schemas.microsoft.com/office/drawing/2014/main" id="{74B331EA-24E7-E104-75D2-7A44C9CD38A2}"/>
                    </a:ext>
                  </a:extLst>
                </p:cNvPr>
                <p:cNvSpPr/>
                <p:nvPr/>
              </p:nvSpPr>
              <p:spPr>
                <a:xfrm rot="10382419">
                  <a:off x="4760266" y="553900"/>
                  <a:ext cx="405843" cy="420844"/>
                </a:xfrm>
                <a:prstGeom prst="arc">
                  <a:avLst>
                    <a:gd name="adj1" fmla="val 17669678"/>
                    <a:gd name="adj2" fmla="val 21047010"/>
                  </a:avLst>
                </a:prstGeom>
                <a:ln w="18542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133502" tIns="66751" rIns="133502" bIns="66751" rtlCol="0" anchor="ctr">
                  <a:noAutofit/>
                </a:bodyPr>
                <a:lstStyle/>
                <a:p>
                  <a:pPr algn="ctr"/>
                  <a:endParaRPr lang="en-US" sz="2628"/>
                </a:p>
              </p:txBody>
            </p:sp>
          </p:grpSp>
        </p:grpSp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8B9B831D-5E49-E5DF-978C-42B4EF4BCB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7378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EA24559B-1049-FF78-5663-16BB0C9330D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5239" y="539240"/>
              <a:ext cx="132384" cy="10169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7084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3502" tIns="66751" rIns="133502" bIns="66751" rtlCol="0" anchor="ctr">
              <a:noAutofit/>
            </a:bodyPr>
            <a:lstStyle/>
            <a:p>
              <a:pPr algn="ctr"/>
              <a:endParaRPr lang="en-US" sz="2628"/>
            </a:p>
          </p:txBody>
        </p:sp>
      </p:grpSp>
      <p:sp>
        <p:nvSpPr>
          <p:cNvPr id="62" name="直角三角形 61">
            <a:extLst>
              <a:ext uri="{FF2B5EF4-FFF2-40B4-BE49-F238E27FC236}">
                <a16:creationId xmlns:a16="http://schemas.microsoft.com/office/drawing/2014/main" id="{A3C20957-EC8E-8B45-E314-316CEB5A25F9}"/>
              </a:ext>
            </a:extLst>
          </p:cNvPr>
          <p:cNvSpPr/>
          <p:nvPr/>
        </p:nvSpPr>
        <p:spPr>
          <a:xfrm rot="5400000">
            <a:off x="1250502" y="1302809"/>
            <a:ext cx="1016906" cy="1008015"/>
          </a:xfrm>
          <a:prstGeom prst="rtTriangle">
            <a:avLst/>
          </a:prstGeom>
          <a:solidFill>
            <a:schemeClr val="accent4"/>
          </a:solidFill>
          <a:ln w="34925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sp>
        <p:nvSpPr>
          <p:cNvPr id="63" name="星形: 四角 62">
            <a:extLst>
              <a:ext uri="{FF2B5EF4-FFF2-40B4-BE49-F238E27FC236}">
                <a16:creationId xmlns:a16="http://schemas.microsoft.com/office/drawing/2014/main" id="{DBA9B979-34BD-BBB0-B537-C182E22A9C01}"/>
              </a:ext>
            </a:extLst>
          </p:cNvPr>
          <p:cNvSpPr/>
          <p:nvPr/>
        </p:nvSpPr>
        <p:spPr>
          <a:xfrm>
            <a:off x="1308383" y="1415594"/>
            <a:ext cx="434478" cy="434478"/>
          </a:xfrm>
          <a:prstGeom prst="star4">
            <a:avLst>
              <a:gd name="adj" fmla="val 1315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502" tIns="66751" rIns="133502" bIns="66751" rtlCol="0" anchor="ctr">
            <a:noAutofit/>
          </a:bodyPr>
          <a:lstStyle/>
          <a:p>
            <a:pPr algn="ctr"/>
            <a:endParaRPr lang="en-US" sz="2628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1FA7C9F-B5AF-74BA-AE44-C77EA9C18ADF}"/>
              </a:ext>
            </a:extLst>
          </p:cNvPr>
          <p:cNvGrpSpPr/>
          <p:nvPr/>
        </p:nvGrpSpPr>
        <p:grpSpPr>
          <a:xfrm>
            <a:off x="10353228" y="867747"/>
            <a:ext cx="1320958" cy="313084"/>
            <a:chOff x="8515" y="2843"/>
            <a:chExt cx="3080" cy="730"/>
          </a:xfrm>
          <a:solidFill>
            <a:schemeClr val="accent4"/>
          </a:solidFill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CC708F10-4EFB-6304-BFBB-4D7798162F69}"/>
                </a:ext>
              </a:extLst>
            </p:cNvPr>
            <p:cNvGrpSpPr/>
            <p:nvPr/>
          </p:nvGrpSpPr>
          <p:grpSpPr>
            <a:xfrm>
              <a:off x="8515" y="2843"/>
              <a:ext cx="3080" cy="152"/>
              <a:chOff x="9897" y="9482"/>
              <a:chExt cx="3080" cy="152"/>
            </a:xfrm>
            <a:grpFill/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C455ADA3-9E8D-091B-3F3B-D59296F577BD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77177BE0-5A18-9EF6-FCBA-E1D4DB98F780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9F801E54-24E9-C732-367D-00701FD2B6E7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C4D3BC95-338A-676E-2CD9-FD8FA348A0E6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187F9303-9A5C-4C0C-B7A2-133C1D7D8A6F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2FF56BE6-E633-B5E6-4515-AF886C1E44E2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4AEA647-A9B9-5453-1DB3-64E07D8A3238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4DB873FB-4EE4-7D23-9DA5-3EEBC98AA664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35479756-68FA-541B-7370-A1336A5823CC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B2EDE48A-01A4-574C-4442-2B7B30B873E9}"/>
                </a:ext>
              </a:extLst>
            </p:cNvPr>
            <p:cNvGrpSpPr/>
            <p:nvPr/>
          </p:nvGrpSpPr>
          <p:grpSpPr>
            <a:xfrm>
              <a:off x="8515" y="3132"/>
              <a:ext cx="3080" cy="152"/>
              <a:chOff x="9897" y="9482"/>
              <a:chExt cx="3080" cy="152"/>
            </a:xfrm>
            <a:grpFill/>
          </p:grpSpPr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AE7FD74D-216E-046C-F10C-6AF092D1618F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65D13DE3-D1EB-F3C9-B551-72BFEC8AB13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DFB9793-1B65-4949-D707-0665EB470DFC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4790459-3696-C898-5168-7A284AC37E6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89F455F0-AD8B-BFD0-576A-8ADF0734F057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1B3C7635-377A-D7BC-1215-C1D27D6FDAD5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A7AF7026-121F-6E35-D4AD-82D18A51C547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958B333D-9541-356A-0B0A-50E0A1360D65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995EAD15-BDEB-5251-CB73-215324D040DD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839D700A-33A0-97F3-7A5A-F0B0480A3029}"/>
                </a:ext>
              </a:extLst>
            </p:cNvPr>
            <p:cNvGrpSpPr/>
            <p:nvPr/>
          </p:nvGrpSpPr>
          <p:grpSpPr>
            <a:xfrm>
              <a:off x="8515" y="3421"/>
              <a:ext cx="3080" cy="152"/>
              <a:chOff x="9897" y="9482"/>
              <a:chExt cx="3080" cy="152"/>
            </a:xfrm>
            <a:grpFill/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9BAADDFF-1DE7-7B85-6C60-B0F6988834A9}"/>
                  </a:ext>
                </a:extLst>
              </p:cNvPr>
              <p:cNvSpPr/>
              <p:nvPr/>
            </p:nvSpPr>
            <p:spPr>
              <a:xfrm>
                <a:off x="989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257195F-E6B1-F1DB-98F7-0038E66ED3C5}"/>
                  </a:ext>
                </a:extLst>
              </p:cNvPr>
              <p:cNvSpPr/>
              <p:nvPr/>
            </p:nvSpPr>
            <p:spPr>
              <a:xfrm>
                <a:off x="1026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9D62E8A-641F-9881-F059-4FF20978F0BE}"/>
                  </a:ext>
                </a:extLst>
              </p:cNvPr>
              <p:cNvSpPr/>
              <p:nvPr/>
            </p:nvSpPr>
            <p:spPr>
              <a:xfrm>
                <a:off x="1062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242B39C8-0087-3F13-61DF-4EE5EFA20021}"/>
                  </a:ext>
                </a:extLst>
              </p:cNvPr>
              <p:cNvSpPr/>
              <p:nvPr/>
            </p:nvSpPr>
            <p:spPr>
              <a:xfrm>
                <a:off x="1099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63653510-A3E3-7796-5604-9C06068AAD14}"/>
                  </a:ext>
                </a:extLst>
              </p:cNvPr>
              <p:cNvSpPr/>
              <p:nvPr/>
            </p:nvSpPr>
            <p:spPr>
              <a:xfrm>
                <a:off x="11361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712A0F56-A231-89BA-1C3F-393284C1283F}"/>
                  </a:ext>
                </a:extLst>
              </p:cNvPr>
              <p:cNvSpPr/>
              <p:nvPr/>
            </p:nvSpPr>
            <p:spPr>
              <a:xfrm>
                <a:off x="11727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D38927CB-87E1-60A3-0CB2-BA7361FCD592}"/>
                  </a:ext>
                </a:extLst>
              </p:cNvPr>
              <p:cNvSpPr/>
              <p:nvPr/>
            </p:nvSpPr>
            <p:spPr>
              <a:xfrm>
                <a:off x="12093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68847BBF-214C-9153-48F4-ACB229AA95E1}"/>
                  </a:ext>
                </a:extLst>
              </p:cNvPr>
              <p:cNvSpPr/>
              <p:nvPr/>
            </p:nvSpPr>
            <p:spPr>
              <a:xfrm>
                <a:off x="12459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759CCD21-C74F-14CF-69A9-D1581746A08A}"/>
                  </a:ext>
                </a:extLst>
              </p:cNvPr>
              <p:cNvSpPr/>
              <p:nvPr/>
            </p:nvSpPr>
            <p:spPr>
              <a:xfrm>
                <a:off x="12825" y="9482"/>
                <a:ext cx="152" cy="1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5B306DA4-CA5A-AF7F-0201-AB53C764B24D}"/>
              </a:ext>
            </a:extLst>
          </p:cNvPr>
          <p:cNvGrpSpPr/>
          <p:nvPr/>
        </p:nvGrpSpPr>
        <p:grpSpPr>
          <a:xfrm>
            <a:off x="2012457" y="5725758"/>
            <a:ext cx="4026268" cy="120828"/>
            <a:chOff x="3374" y="8217"/>
            <a:chExt cx="5028" cy="194"/>
          </a:xfrm>
        </p:grpSpPr>
        <p:sp>
          <p:nvSpPr>
            <p:cNvPr id="118" name="矩形: 圆角 16">
              <a:extLst>
                <a:ext uri="{FF2B5EF4-FFF2-40B4-BE49-F238E27FC236}">
                  <a16:creationId xmlns:a16="http://schemas.microsoft.com/office/drawing/2014/main" id="{0AE246F4-D9A4-21F3-4384-77BA81AF23B0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9" name="矩形: 圆角 110">
              <a:extLst>
                <a:ext uri="{FF2B5EF4-FFF2-40B4-BE49-F238E27FC236}">
                  <a16:creationId xmlns:a16="http://schemas.microsoft.com/office/drawing/2014/main" id="{79B512E5-935D-23A4-7CF3-37BB7E5D0315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0" name="矩形: 圆角 111">
              <a:extLst>
                <a:ext uri="{FF2B5EF4-FFF2-40B4-BE49-F238E27FC236}">
                  <a16:creationId xmlns:a16="http://schemas.microsoft.com/office/drawing/2014/main" id="{344C4D01-DA34-67FA-686B-3158D198E6B2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1" name="矩形: 圆角 112">
              <a:extLst>
                <a:ext uri="{FF2B5EF4-FFF2-40B4-BE49-F238E27FC236}">
                  <a16:creationId xmlns:a16="http://schemas.microsoft.com/office/drawing/2014/main" id="{F8DF9B05-0806-A305-1BFF-9DA3EFF83563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2" name="矩形: 圆角 113">
              <a:extLst>
                <a:ext uri="{FF2B5EF4-FFF2-40B4-BE49-F238E27FC236}">
                  <a16:creationId xmlns:a16="http://schemas.microsoft.com/office/drawing/2014/main" id="{A5EC5D90-B2CC-3EFD-67E4-9D3E2D5D9916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3" name="矩形: 圆角 114">
              <a:extLst>
                <a:ext uri="{FF2B5EF4-FFF2-40B4-BE49-F238E27FC236}">
                  <a16:creationId xmlns:a16="http://schemas.microsoft.com/office/drawing/2014/main" id="{6E439981-309E-8536-400A-90E4932904BA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4" name="矩形: 圆角 115">
              <a:extLst>
                <a:ext uri="{FF2B5EF4-FFF2-40B4-BE49-F238E27FC236}">
                  <a16:creationId xmlns:a16="http://schemas.microsoft.com/office/drawing/2014/main" id="{85DDAD2B-E923-F2E1-21B1-FF7E8E1195DA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5" name="矩形: 圆角 116">
              <a:extLst>
                <a:ext uri="{FF2B5EF4-FFF2-40B4-BE49-F238E27FC236}">
                  <a16:creationId xmlns:a16="http://schemas.microsoft.com/office/drawing/2014/main" id="{FFB281AB-BD3D-8D77-3016-124832550C58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6" name="矩形: 圆角 117">
              <a:extLst>
                <a:ext uri="{FF2B5EF4-FFF2-40B4-BE49-F238E27FC236}">
                  <a16:creationId xmlns:a16="http://schemas.microsoft.com/office/drawing/2014/main" id="{EACC228A-7F15-50FA-C793-DCDDC5F7EF74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7" name="矩形: 圆角 118">
              <a:extLst>
                <a:ext uri="{FF2B5EF4-FFF2-40B4-BE49-F238E27FC236}">
                  <a16:creationId xmlns:a16="http://schemas.microsoft.com/office/drawing/2014/main" id="{057BAED3-079E-6CC1-C61A-EFCA77F9BFC5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8" name="矩形: 圆角 119">
              <a:extLst>
                <a:ext uri="{FF2B5EF4-FFF2-40B4-BE49-F238E27FC236}">
                  <a16:creationId xmlns:a16="http://schemas.microsoft.com/office/drawing/2014/main" id="{0E32A52B-FBC4-FA16-309D-C0551E958C98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9" name="矩形: 圆角 120">
              <a:extLst>
                <a:ext uri="{FF2B5EF4-FFF2-40B4-BE49-F238E27FC236}">
                  <a16:creationId xmlns:a16="http://schemas.microsoft.com/office/drawing/2014/main" id="{9ED2880C-B9F0-7F3D-AB54-4A4D17BDA7D4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0" name="矩形: 圆角 121">
              <a:extLst>
                <a:ext uri="{FF2B5EF4-FFF2-40B4-BE49-F238E27FC236}">
                  <a16:creationId xmlns:a16="http://schemas.microsoft.com/office/drawing/2014/main" id="{B1BF4736-1A7C-C99B-36F8-DA0B635B6C43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1" name="矩形: 圆角 122">
              <a:extLst>
                <a:ext uri="{FF2B5EF4-FFF2-40B4-BE49-F238E27FC236}">
                  <a16:creationId xmlns:a16="http://schemas.microsoft.com/office/drawing/2014/main" id="{151BCBAE-0682-E1B5-43F0-326A75F4279B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2" name="矩形: 圆角 123">
              <a:extLst>
                <a:ext uri="{FF2B5EF4-FFF2-40B4-BE49-F238E27FC236}">
                  <a16:creationId xmlns:a16="http://schemas.microsoft.com/office/drawing/2014/main" id="{7F50CB11-CB16-1DDC-1EE9-5FEBCF84B45D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3" name="矩形: 圆角 124">
              <a:extLst>
                <a:ext uri="{FF2B5EF4-FFF2-40B4-BE49-F238E27FC236}">
                  <a16:creationId xmlns:a16="http://schemas.microsoft.com/office/drawing/2014/main" id="{ADAC597F-DBE3-2168-83B9-7063D5282C1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4" name="矩形: 圆角 125">
              <a:extLst>
                <a:ext uri="{FF2B5EF4-FFF2-40B4-BE49-F238E27FC236}">
                  <a16:creationId xmlns:a16="http://schemas.microsoft.com/office/drawing/2014/main" id="{957746E0-BF5D-8C34-4AC2-0908BDDAEAA4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5" name="矩形: 圆角 126">
              <a:extLst>
                <a:ext uri="{FF2B5EF4-FFF2-40B4-BE49-F238E27FC236}">
                  <a16:creationId xmlns:a16="http://schemas.microsoft.com/office/drawing/2014/main" id="{30F2E672-C725-5535-970A-9361377BA3BA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6" name="矩形: 圆角 127">
              <a:extLst>
                <a:ext uri="{FF2B5EF4-FFF2-40B4-BE49-F238E27FC236}">
                  <a16:creationId xmlns:a16="http://schemas.microsoft.com/office/drawing/2014/main" id="{C2411CB8-456E-E136-C5B6-7F524D5575C8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7" name="矩形: 圆角 128">
              <a:extLst>
                <a:ext uri="{FF2B5EF4-FFF2-40B4-BE49-F238E27FC236}">
                  <a16:creationId xmlns:a16="http://schemas.microsoft.com/office/drawing/2014/main" id="{C4235059-FCE2-C238-7345-35D5B3485C28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8" name="矩形: 圆角 129">
              <a:extLst>
                <a:ext uri="{FF2B5EF4-FFF2-40B4-BE49-F238E27FC236}">
                  <a16:creationId xmlns:a16="http://schemas.microsoft.com/office/drawing/2014/main" id="{FDAD22DF-9DCE-EB7B-40C5-0730D0B678EC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9" name="矩形: 圆角 94">
              <a:extLst>
                <a:ext uri="{FF2B5EF4-FFF2-40B4-BE49-F238E27FC236}">
                  <a16:creationId xmlns:a16="http://schemas.microsoft.com/office/drawing/2014/main" id="{7A4E7638-6A7E-B831-D08B-242833F52E66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97DD0A57-7E7C-4C92-2E14-38B03E0ACF75}"/>
              </a:ext>
            </a:extLst>
          </p:cNvPr>
          <p:cNvGrpSpPr/>
          <p:nvPr/>
        </p:nvGrpSpPr>
        <p:grpSpPr>
          <a:xfrm>
            <a:off x="6160403" y="5725758"/>
            <a:ext cx="4026268" cy="120828"/>
            <a:chOff x="3374" y="8217"/>
            <a:chExt cx="5028" cy="194"/>
          </a:xfrm>
        </p:grpSpPr>
        <p:sp>
          <p:nvSpPr>
            <p:cNvPr id="141" name="矩形: 圆角 16">
              <a:extLst>
                <a:ext uri="{FF2B5EF4-FFF2-40B4-BE49-F238E27FC236}">
                  <a16:creationId xmlns:a16="http://schemas.microsoft.com/office/drawing/2014/main" id="{1E00FD59-A2EB-BF31-DCE5-5A863BE608D1}"/>
                </a:ext>
              </a:extLst>
            </p:cNvPr>
            <p:cNvSpPr/>
            <p:nvPr/>
          </p:nvSpPr>
          <p:spPr>
            <a:xfrm rot="17860661">
              <a:off x="329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2" name="矩形: 圆角 110">
              <a:extLst>
                <a:ext uri="{FF2B5EF4-FFF2-40B4-BE49-F238E27FC236}">
                  <a16:creationId xmlns:a16="http://schemas.microsoft.com/office/drawing/2014/main" id="{6792DC9C-E0D3-1B9B-B07D-A2ED49D1FAE6}"/>
                </a:ext>
              </a:extLst>
            </p:cNvPr>
            <p:cNvSpPr/>
            <p:nvPr/>
          </p:nvSpPr>
          <p:spPr>
            <a:xfrm rot="17860660">
              <a:off x="353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3" name="矩形: 圆角 111">
              <a:extLst>
                <a:ext uri="{FF2B5EF4-FFF2-40B4-BE49-F238E27FC236}">
                  <a16:creationId xmlns:a16="http://schemas.microsoft.com/office/drawing/2014/main" id="{204A00FD-6966-7CCC-C0AB-C5BBCCF46F25}"/>
                </a:ext>
              </a:extLst>
            </p:cNvPr>
            <p:cNvSpPr/>
            <p:nvPr/>
          </p:nvSpPr>
          <p:spPr>
            <a:xfrm rot="17860660">
              <a:off x="377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4" name="矩形: 圆角 112">
              <a:extLst>
                <a:ext uri="{FF2B5EF4-FFF2-40B4-BE49-F238E27FC236}">
                  <a16:creationId xmlns:a16="http://schemas.microsoft.com/office/drawing/2014/main" id="{4B969426-410B-22AF-DA61-BBEB1766C6E5}"/>
                </a:ext>
              </a:extLst>
            </p:cNvPr>
            <p:cNvSpPr/>
            <p:nvPr/>
          </p:nvSpPr>
          <p:spPr>
            <a:xfrm rot="17860660">
              <a:off x="401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5" name="矩形: 圆角 113">
              <a:extLst>
                <a:ext uri="{FF2B5EF4-FFF2-40B4-BE49-F238E27FC236}">
                  <a16:creationId xmlns:a16="http://schemas.microsoft.com/office/drawing/2014/main" id="{4680A0C5-C002-369E-031E-EB602A806F50}"/>
                </a:ext>
              </a:extLst>
            </p:cNvPr>
            <p:cNvSpPr/>
            <p:nvPr/>
          </p:nvSpPr>
          <p:spPr>
            <a:xfrm rot="17860660">
              <a:off x="424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6" name="矩形: 圆角 114">
              <a:extLst>
                <a:ext uri="{FF2B5EF4-FFF2-40B4-BE49-F238E27FC236}">
                  <a16:creationId xmlns:a16="http://schemas.microsoft.com/office/drawing/2014/main" id="{46B09E33-4DE5-4979-EDB4-F8B0EBB92B56}"/>
                </a:ext>
              </a:extLst>
            </p:cNvPr>
            <p:cNvSpPr/>
            <p:nvPr/>
          </p:nvSpPr>
          <p:spPr>
            <a:xfrm rot="17860660">
              <a:off x="448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7" name="矩形: 圆角 115">
              <a:extLst>
                <a:ext uri="{FF2B5EF4-FFF2-40B4-BE49-F238E27FC236}">
                  <a16:creationId xmlns:a16="http://schemas.microsoft.com/office/drawing/2014/main" id="{7460436A-080D-CFBE-273D-6E1B598BA375}"/>
                </a:ext>
              </a:extLst>
            </p:cNvPr>
            <p:cNvSpPr/>
            <p:nvPr/>
          </p:nvSpPr>
          <p:spPr>
            <a:xfrm rot="17860660">
              <a:off x="472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8" name="矩形: 圆角 116">
              <a:extLst>
                <a:ext uri="{FF2B5EF4-FFF2-40B4-BE49-F238E27FC236}">
                  <a16:creationId xmlns:a16="http://schemas.microsoft.com/office/drawing/2014/main" id="{1728D0EB-B03D-01E0-E5B9-B7883465B154}"/>
                </a:ext>
              </a:extLst>
            </p:cNvPr>
            <p:cNvSpPr/>
            <p:nvPr/>
          </p:nvSpPr>
          <p:spPr>
            <a:xfrm rot="17860660">
              <a:off x="496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9" name="矩形: 圆角 117">
              <a:extLst>
                <a:ext uri="{FF2B5EF4-FFF2-40B4-BE49-F238E27FC236}">
                  <a16:creationId xmlns:a16="http://schemas.microsoft.com/office/drawing/2014/main" id="{C6258020-5B0B-7DE8-10B0-B58BDEFA2883}"/>
                </a:ext>
              </a:extLst>
            </p:cNvPr>
            <p:cNvSpPr/>
            <p:nvPr/>
          </p:nvSpPr>
          <p:spPr>
            <a:xfrm rot="17860660">
              <a:off x="519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0" name="矩形: 圆角 118">
              <a:extLst>
                <a:ext uri="{FF2B5EF4-FFF2-40B4-BE49-F238E27FC236}">
                  <a16:creationId xmlns:a16="http://schemas.microsoft.com/office/drawing/2014/main" id="{47BCF82D-C817-0C0F-0A97-58969CA44B4F}"/>
                </a:ext>
              </a:extLst>
            </p:cNvPr>
            <p:cNvSpPr/>
            <p:nvPr/>
          </p:nvSpPr>
          <p:spPr>
            <a:xfrm rot="17860660">
              <a:off x="5435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1" name="矩形: 圆角 119">
              <a:extLst>
                <a:ext uri="{FF2B5EF4-FFF2-40B4-BE49-F238E27FC236}">
                  <a16:creationId xmlns:a16="http://schemas.microsoft.com/office/drawing/2014/main" id="{44B1EBBB-BEE5-FA67-90F4-02881F8F62FD}"/>
                </a:ext>
              </a:extLst>
            </p:cNvPr>
            <p:cNvSpPr/>
            <p:nvPr/>
          </p:nvSpPr>
          <p:spPr>
            <a:xfrm rot="17860660">
              <a:off x="567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2" name="矩形: 圆角 120">
              <a:extLst>
                <a:ext uri="{FF2B5EF4-FFF2-40B4-BE49-F238E27FC236}">
                  <a16:creationId xmlns:a16="http://schemas.microsoft.com/office/drawing/2014/main" id="{758AB201-BFF7-E8C7-4BEC-97632A90B25B}"/>
                </a:ext>
              </a:extLst>
            </p:cNvPr>
            <p:cNvSpPr/>
            <p:nvPr/>
          </p:nvSpPr>
          <p:spPr>
            <a:xfrm rot="17860660">
              <a:off x="5910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3" name="矩形: 圆角 121">
              <a:extLst>
                <a:ext uri="{FF2B5EF4-FFF2-40B4-BE49-F238E27FC236}">
                  <a16:creationId xmlns:a16="http://schemas.microsoft.com/office/drawing/2014/main" id="{AF6C6764-E2CF-AC3A-9962-52AD4E19FB04}"/>
                </a:ext>
              </a:extLst>
            </p:cNvPr>
            <p:cNvSpPr/>
            <p:nvPr/>
          </p:nvSpPr>
          <p:spPr>
            <a:xfrm rot="17860660">
              <a:off x="6147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4" name="矩形: 圆角 122">
              <a:extLst>
                <a:ext uri="{FF2B5EF4-FFF2-40B4-BE49-F238E27FC236}">
                  <a16:creationId xmlns:a16="http://schemas.microsoft.com/office/drawing/2014/main" id="{CB9E4FBA-1C4A-9060-9FC7-B732E93C8119}"/>
                </a:ext>
              </a:extLst>
            </p:cNvPr>
            <p:cNvSpPr/>
            <p:nvPr/>
          </p:nvSpPr>
          <p:spPr>
            <a:xfrm rot="17860660">
              <a:off x="638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5" name="矩形: 圆角 123">
              <a:extLst>
                <a:ext uri="{FF2B5EF4-FFF2-40B4-BE49-F238E27FC236}">
                  <a16:creationId xmlns:a16="http://schemas.microsoft.com/office/drawing/2014/main" id="{BFAD5E08-0E3F-2EF9-F026-ACB28E78CA74}"/>
                </a:ext>
              </a:extLst>
            </p:cNvPr>
            <p:cNvSpPr/>
            <p:nvPr/>
          </p:nvSpPr>
          <p:spPr>
            <a:xfrm rot="17860660">
              <a:off x="6622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6" name="矩形: 圆角 124">
              <a:extLst>
                <a:ext uri="{FF2B5EF4-FFF2-40B4-BE49-F238E27FC236}">
                  <a16:creationId xmlns:a16="http://schemas.microsoft.com/office/drawing/2014/main" id="{FB433918-DD2E-8AD0-9FC0-278F1E782602}"/>
                </a:ext>
              </a:extLst>
            </p:cNvPr>
            <p:cNvSpPr/>
            <p:nvPr/>
          </p:nvSpPr>
          <p:spPr>
            <a:xfrm rot="17860660">
              <a:off x="6859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7" name="矩形: 圆角 125">
              <a:extLst>
                <a:ext uri="{FF2B5EF4-FFF2-40B4-BE49-F238E27FC236}">
                  <a16:creationId xmlns:a16="http://schemas.microsoft.com/office/drawing/2014/main" id="{55D123D8-731F-EED6-DD04-E04C30FAE166}"/>
                </a:ext>
              </a:extLst>
            </p:cNvPr>
            <p:cNvSpPr/>
            <p:nvPr/>
          </p:nvSpPr>
          <p:spPr>
            <a:xfrm rot="17860660">
              <a:off x="709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8" name="矩形: 圆角 126">
              <a:extLst>
                <a:ext uri="{FF2B5EF4-FFF2-40B4-BE49-F238E27FC236}">
                  <a16:creationId xmlns:a16="http://schemas.microsoft.com/office/drawing/2014/main" id="{DB40BACD-7324-671E-3C9D-75C93E27BE35}"/>
                </a:ext>
              </a:extLst>
            </p:cNvPr>
            <p:cNvSpPr/>
            <p:nvPr/>
          </p:nvSpPr>
          <p:spPr>
            <a:xfrm rot="17860660">
              <a:off x="7334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9" name="矩形: 圆角 127">
              <a:extLst>
                <a:ext uri="{FF2B5EF4-FFF2-40B4-BE49-F238E27FC236}">
                  <a16:creationId xmlns:a16="http://schemas.microsoft.com/office/drawing/2014/main" id="{A8155D40-CA0D-6241-E627-01F5AB8BED8C}"/>
                </a:ext>
              </a:extLst>
            </p:cNvPr>
            <p:cNvSpPr/>
            <p:nvPr/>
          </p:nvSpPr>
          <p:spPr>
            <a:xfrm rot="17860660">
              <a:off x="7571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0" name="矩形: 圆角 128">
              <a:extLst>
                <a:ext uri="{FF2B5EF4-FFF2-40B4-BE49-F238E27FC236}">
                  <a16:creationId xmlns:a16="http://schemas.microsoft.com/office/drawing/2014/main" id="{513BF675-21F5-7413-FF0B-96B3472C8609}"/>
                </a:ext>
              </a:extLst>
            </p:cNvPr>
            <p:cNvSpPr/>
            <p:nvPr/>
          </p:nvSpPr>
          <p:spPr>
            <a:xfrm rot="17860660">
              <a:off x="7808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1" name="矩形: 圆角 129">
              <a:extLst>
                <a:ext uri="{FF2B5EF4-FFF2-40B4-BE49-F238E27FC236}">
                  <a16:creationId xmlns:a16="http://schemas.microsoft.com/office/drawing/2014/main" id="{B9C0F916-47E2-DD66-B9C2-942C46ACFA4F}"/>
                </a:ext>
              </a:extLst>
            </p:cNvPr>
            <p:cNvSpPr/>
            <p:nvPr/>
          </p:nvSpPr>
          <p:spPr>
            <a:xfrm rot="17860660">
              <a:off x="8046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2" name="矩形: 圆角 94">
              <a:extLst>
                <a:ext uri="{FF2B5EF4-FFF2-40B4-BE49-F238E27FC236}">
                  <a16:creationId xmlns:a16="http://schemas.microsoft.com/office/drawing/2014/main" id="{EDEE9EEB-EC05-779E-894B-86A3971708A8}"/>
                </a:ext>
              </a:extLst>
            </p:cNvPr>
            <p:cNvSpPr/>
            <p:nvPr/>
          </p:nvSpPr>
          <p:spPr>
            <a:xfrm rot="17860661">
              <a:off x="8283" y="8292"/>
              <a:ext cx="195" cy="4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E7B3156D-89B9-EA70-A954-86D4304FC4D1}"/>
              </a:ext>
            </a:extLst>
          </p:cNvPr>
          <p:cNvGrpSpPr/>
          <p:nvPr/>
        </p:nvGrpSpPr>
        <p:grpSpPr>
          <a:xfrm flipV="1">
            <a:off x="7118487" y="3255152"/>
            <a:ext cx="2211609" cy="547197"/>
            <a:chOff x="6879" y="2679"/>
            <a:chExt cx="4178" cy="914"/>
          </a:xfrm>
        </p:grpSpPr>
        <p:sp>
          <p:nvSpPr>
            <p:cNvPr id="165" name="任意多边形: 形状 55">
              <a:extLst>
                <a:ext uri="{FF2B5EF4-FFF2-40B4-BE49-F238E27FC236}">
                  <a16:creationId xmlns:a16="http://schemas.microsoft.com/office/drawing/2014/main" id="{EB626BDA-8489-31FC-38A6-21ED1B3902F9}"/>
                </a:ext>
              </a:extLst>
            </p:cNvPr>
            <p:cNvSpPr/>
            <p:nvPr/>
          </p:nvSpPr>
          <p:spPr>
            <a:xfrm flipV="1">
              <a:off x="6879" y="267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6" name="任意多边形: 形状 55">
              <a:extLst>
                <a:ext uri="{FF2B5EF4-FFF2-40B4-BE49-F238E27FC236}">
                  <a16:creationId xmlns:a16="http://schemas.microsoft.com/office/drawing/2014/main" id="{291325DE-44A1-33CE-6990-28E354EDB084}"/>
                </a:ext>
              </a:extLst>
            </p:cNvPr>
            <p:cNvSpPr/>
            <p:nvPr/>
          </p:nvSpPr>
          <p:spPr>
            <a:xfrm flipV="1">
              <a:off x="6879" y="301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7" name="任意多边形: 形状 55">
              <a:extLst>
                <a:ext uri="{FF2B5EF4-FFF2-40B4-BE49-F238E27FC236}">
                  <a16:creationId xmlns:a16="http://schemas.microsoft.com/office/drawing/2014/main" id="{C68F2C36-9778-C8F8-A0C7-C8838307973F}"/>
                </a:ext>
              </a:extLst>
            </p:cNvPr>
            <p:cNvSpPr/>
            <p:nvPr/>
          </p:nvSpPr>
          <p:spPr>
            <a:xfrm flipV="1">
              <a:off x="6879" y="3359"/>
              <a:ext cx="4179" cy="234"/>
            </a:xfrm>
            <a:custGeom>
              <a:avLst/>
              <a:gdLst>
                <a:gd name="connsiteX0" fmla="*/ 0 w 2025015"/>
                <a:gd name="connsiteY0" fmla="*/ 255270 h 262890"/>
                <a:gd name="connsiteX1" fmla="*/ 255270 w 2025015"/>
                <a:gd name="connsiteY1" fmla="*/ 1905 h 262890"/>
                <a:gd name="connsiteX2" fmla="*/ 506730 w 2025015"/>
                <a:gd name="connsiteY2" fmla="*/ 257175 h 262890"/>
                <a:gd name="connsiteX3" fmla="*/ 760095 w 2025015"/>
                <a:gd name="connsiteY3" fmla="*/ 0 h 262890"/>
                <a:gd name="connsiteX4" fmla="*/ 1009650 w 2025015"/>
                <a:gd name="connsiteY4" fmla="*/ 257175 h 262890"/>
                <a:gd name="connsiteX5" fmla="*/ 1261110 w 2025015"/>
                <a:gd name="connsiteY5" fmla="*/ 1905 h 262890"/>
                <a:gd name="connsiteX6" fmla="*/ 1520190 w 2025015"/>
                <a:gd name="connsiteY6" fmla="*/ 253365 h 262890"/>
                <a:gd name="connsiteX7" fmla="*/ 1769745 w 2025015"/>
                <a:gd name="connsiteY7" fmla="*/ 3810 h 262890"/>
                <a:gd name="connsiteX8" fmla="*/ 2025015 w 2025015"/>
                <a:gd name="connsiteY8" fmla="*/ 26289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015" h="262890">
                  <a:moveTo>
                    <a:pt x="0" y="255270"/>
                  </a:moveTo>
                  <a:lnTo>
                    <a:pt x="255270" y="1905"/>
                  </a:lnTo>
                  <a:lnTo>
                    <a:pt x="506730" y="257175"/>
                  </a:lnTo>
                  <a:lnTo>
                    <a:pt x="760095" y="0"/>
                  </a:lnTo>
                  <a:lnTo>
                    <a:pt x="1009650" y="257175"/>
                  </a:lnTo>
                  <a:lnTo>
                    <a:pt x="1261110" y="1905"/>
                  </a:lnTo>
                  <a:lnTo>
                    <a:pt x="1520190" y="253365"/>
                  </a:lnTo>
                  <a:lnTo>
                    <a:pt x="1769745" y="3810"/>
                  </a:lnTo>
                  <a:lnTo>
                    <a:pt x="2025015" y="262890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68" name="文本框 167">
            <a:extLst>
              <a:ext uri="{FF2B5EF4-FFF2-40B4-BE49-F238E27FC236}">
                <a16:creationId xmlns:a16="http://schemas.microsoft.com/office/drawing/2014/main" id="{D6BCF9D6-3B13-919A-8E71-629EAD6CBCA8}"/>
              </a:ext>
            </a:extLst>
          </p:cNvPr>
          <p:cNvSpPr txBox="1"/>
          <p:nvPr/>
        </p:nvSpPr>
        <p:spPr>
          <a:xfrm rot="5400000">
            <a:off x="8438287" y="3399379"/>
            <a:ext cx="4368103" cy="3045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en-US" altLang="zh-CN" sz="2000" b="1">
                <a:ln w="3175">
                  <a:noFill/>
                </a:ln>
                <a:latin typeface="+mj-lt"/>
              </a:rPr>
              <a:t>PREPARATORY WORK</a:t>
            </a:r>
            <a:endParaRPr lang="en-US" altLang="zh-CN" sz="2000" b="1" dirty="0">
              <a:ln w="3175">
                <a:noFill/>
              </a:ln>
              <a:latin typeface="+mj-lt"/>
            </a:endParaRPr>
          </a:p>
        </p:txBody>
      </p:sp>
      <p:sp>
        <p:nvSpPr>
          <p:cNvPr id="232" name="圆: 空心 231">
            <a:extLst>
              <a:ext uri="{FF2B5EF4-FFF2-40B4-BE49-F238E27FC236}">
                <a16:creationId xmlns:a16="http://schemas.microsoft.com/office/drawing/2014/main" id="{1905087C-9BCC-4F81-488D-E171719D95CB}"/>
              </a:ext>
            </a:extLst>
          </p:cNvPr>
          <p:cNvSpPr/>
          <p:nvPr/>
        </p:nvSpPr>
        <p:spPr>
          <a:xfrm>
            <a:off x="2958660" y="2200289"/>
            <a:ext cx="818512" cy="818508"/>
          </a:xfrm>
          <a:prstGeom prst="donut">
            <a:avLst>
              <a:gd name="adj" fmla="val 187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28D3B15-2831-D05B-9B02-2955D4740E4F}"/>
              </a:ext>
            </a:extLst>
          </p:cNvPr>
          <p:cNvSpPr txBox="1"/>
          <p:nvPr/>
        </p:nvSpPr>
        <p:spPr>
          <a:xfrm>
            <a:off x="1442564" y="2221397"/>
            <a:ext cx="81050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600" b="1" i="0" u="none" strike="noStrike" cap="none" spc="0" normalizeH="0" baseline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88900" dir="2700000" algn="tl" rotWithShape="0">
                    <a:schemeClr val="tx1"/>
                  </a:outerShdw>
                </a:effectLst>
                <a:uLnTx/>
                <a:uFillTx/>
                <a:latin typeface="+mn-ea"/>
              </a:defRPr>
            </a:lvl1pPr>
          </a:lstStyle>
          <a:p>
            <a:r>
              <a:rPr lang="en-US" altLang="zh-CN" sz="9600" dirty="0">
                <a:latin typeface="+mj-ea"/>
                <a:ea typeface="+mj-ea"/>
              </a:rPr>
              <a:t>02 </a:t>
            </a:r>
            <a:r>
              <a:rPr lang="zh-CN" altLang="en-US" sz="9600" dirty="0">
                <a:latin typeface="+mj-ea"/>
                <a:ea typeface="+mj-ea"/>
              </a:rPr>
              <a:t>筹备工作</a:t>
            </a:r>
            <a:endParaRPr lang="en-US" altLang="zh-CN" sz="9600" dirty="0">
              <a:latin typeface="+mj-ea"/>
              <a:ea typeface="+mj-ea"/>
            </a:endParaRPr>
          </a:p>
        </p:txBody>
      </p:sp>
      <p:sp>
        <p:nvSpPr>
          <p:cNvPr id="241" name="圆: 空心 240">
            <a:extLst>
              <a:ext uri="{FF2B5EF4-FFF2-40B4-BE49-F238E27FC236}">
                <a16:creationId xmlns:a16="http://schemas.microsoft.com/office/drawing/2014/main" id="{ECCB9C09-DA4A-466E-58A6-4DAA8EE817D3}"/>
              </a:ext>
            </a:extLst>
          </p:cNvPr>
          <p:cNvSpPr/>
          <p:nvPr/>
        </p:nvSpPr>
        <p:spPr>
          <a:xfrm>
            <a:off x="4511523" y="3271588"/>
            <a:ext cx="448141" cy="448138"/>
          </a:xfrm>
          <a:prstGeom prst="donut">
            <a:avLst>
              <a:gd name="adj" fmla="val 18199"/>
            </a:avLst>
          </a:prstGeom>
          <a:solidFill>
            <a:schemeClr val="accent2">
              <a:alpha val="7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圆: 空心 241">
            <a:extLst>
              <a:ext uri="{FF2B5EF4-FFF2-40B4-BE49-F238E27FC236}">
                <a16:creationId xmlns:a16="http://schemas.microsoft.com/office/drawing/2014/main" id="{8DB0763B-131E-A94F-128E-60E2063551B9}"/>
              </a:ext>
            </a:extLst>
          </p:cNvPr>
          <p:cNvSpPr/>
          <p:nvPr/>
        </p:nvSpPr>
        <p:spPr>
          <a:xfrm>
            <a:off x="7400323" y="2398405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3" name="图形 242">
            <a:extLst>
              <a:ext uri="{FF2B5EF4-FFF2-40B4-BE49-F238E27FC236}">
                <a16:creationId xmlns:a16="http://schemas.microsoft.com/office/drawing/2014/main" id="{ADC5DA04-5E36-11B6-58D7-0DDFEEF3E1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6187" y="4830248"/>
            <a:ext cx="1107885" cy="830914"/>
          </a:xfrm>
          <a:prstGeom prst="rect">
            <a:avLst/>
          </a:prstGeom>
          <a:effectLst/>
        </p:spPr>
      </p:pic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BFDF4102-EA13-CDA1-AC6F-75F5CCFD378C}"/>
              </a:ext>
            </a:extLst>
          </p:cNvPr>
          <p:cNvGrpSpPr/>
          <p:nvPr/>
        </p:nvGrpSpPr>
        <p:grpSpPr>
          <a:xfrm>
            <a:off x="2064143" y="4145438"/>
            <a:ext cx="7301218" cy="646331"/>
            <a:chOff x="2125964" y="4070001"/>
            <a:chExt cx="7301218" cy="646331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DCBDA042-2899-AA20-1848-632052AA2B7A}"/>
                </a:ext>
              </a:extLst>
            </p:cNvPr>
            <p:cNvSpPr txBox="1"/>
            <p:nvPr/>
          </p:nvSpPr>
          <p:spPr>
            <a:xfrm>
              <a:off x="2850869" y="4070001"/>
              <a:ext cx="5851408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2540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cs typeface="+mn-ea"/>
                </a:rPr>
                <a:t>PART TWO</a:t>
              </a:r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15509037-1D46-1DD3-0C39-B960B5B37930}"/>
                </a:ext>
              </a:extLst>
            </p:cNvPr>
            <p:cNvGrpSpPr/>
            <p:nvPr/>
          </p:nvGrpSpPr>
          <p:grpSpPr>
            <a:xfrm flipH="1">
              <a:off x="2125964" y="4371393"/>
              <a:ext cx="1494155" cy="280670"/>
              <a:chOff x="2245300" y="4354372"/>
              <a:chExt cx="1494155" cy="280670"/>
            </a:xfrm>
          </p:grpSpPr>
          <p:sp>
            <p:nvSpPr>
              <p:cNvPr id="103" name="等腰三角形 102">
                <a:extLst>
                  <a:ext uri="{FF2B5EF4-FFF2-40B4-BE49-F238E27FC236}">
                    <a16:creationId xmlns:a16="http://schemas.microsoft.com/office/drawing/2014/main" id="{9A5D0F9D-3B2F-BDA7-5F7A-E738FB8567FD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4" name="等腰三角形 103">
                <a:extLst>
                  <a:ext uri="{FF2B5EF4-FFF2-40B4-BE49-F238E27FC236}">
                    <a16:creationId xmlns:a16="http://schemas.microsoft.com/office/drawing/2014/main" id="{66ED6FE1-CCEF-1A91-09BF-E3D6F0CB0F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5" name="等腰三角形 104">
                <a:extLst>
                  <a:ext uri="{FF2B5EF4-FFF2-40B4-BE49-F238E27FC236}">
                    <a16:creationId xmlns:a16="http://schemas.microsoft.com/office/drawing/2014/main" id="{59F7FD73-4EEE-4C2D-1B54-E03A1D05BCAE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06" name="等腰三角形 105">
                <a:extLst>
                  <a:ext uri="{FF2B5EF4-FFF2-40B4-BE49-F238E27FC236}">
                    <a16:creationId xmlns:a16="http://schemas.microsoft.com/office/drawing/2014/main" id="{812324AC-FD3D-79B4-9AC8-9CDAFB86654C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A0F5BEAA-287C-4611-D9E4-5C833E138F83}"/>
                </a:ext>
              </a:extLst>
            </p:cNvPr>
            <p:cNvGrpSpPr/>
            <p:nvPr/>
          </p:nvGrpSpPr>
          <p:grpSpPr>
            <a:xfrm>
              <a:off x="7933027" y="4371393"/>
              <a:ext cx="1494155" cy="280670"/>
              <a:chOff x="2245300" y="4354372"/>
              <a:chExt cx="1494155" cy="280670"/>
            </a:xfrm>
          </p:grpSpPr>
          <p:sp>
            <p:nvSpPr>
              <p:cNvPr id="236" name="等腰三角形 235">
                <a:extLst>
                  <a:ext uri="{FF2B5EF4-FFF2-40B4-BE49-F238E27FC236}">
                    <a16:creationId xmlns:a16="http://schemas.microsoft.com/office/drawing/2014/main" id="{751C8200-8445-BAA1-8A05-3B08DFBE547F}"/>
                  </a:ext>
                </a:extLst>
              </p:cNvPr>
              <p:cNvSpPr/>
              <p:nvPr/>
            </p:nvSpPr>
            <p:spPr>
              <a:xfrm rot="5400000">
                <a:off x="2226885" y="4372787"/>
                <a:ext cx="269240" cy="232410"/>
              </a:xfrm>
              <a:prstGeom prst="triangl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7" name="等腰三角形 236">
                <a:extLst>
                  <a:ext uri="{FF2B5EF4-FFF2-40B4-BE49-F238E27FC236}">
                    <a16:creationId xmlns:a16="http://schemas.microsoft.com/office/drawing/2014/main" id="{0BCC1EF4-49B2-FB8A-4A29-DA86A2FD6639}"/>
                  </a:ext>
                </a:extLst>
              </p:cNvPr>
              <p:cNvSpPr/>
              <p:nvPr/>
            </p:nvSpPr>
            <p:spPr>
              <a:xfrm rot="5400000">
                <a:off x="2647890" y="4372787"/>
                <a:ext cx="269240" cy="232410"/>
              </a:xfrm>
              <a:prstGeom prst="triangle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8" name="等腰三角形 237">
                <a:extLst>
                  <a:ext uri="{FF2B5EF4-FFF2-40B4-BE49-F238E27FC236}">
                    <a16:creationId xmlns:a16="http://schemas.microsoft.com/office/drawing/2014/main" id="{A013B03B-BCD2-2A84-460F-59BFB6F03E11}"/>
                  </a:ext>
                </a:extLst>
              </p:cNvPr>
              <p:cNvSpPr/>
              <p:nvPr/>
            </p:nvSpPr>
            <p:spPr>
              <a:xfrm rot="5400000">
                <a:off x="3068260" y="4372787"/>
                <a:ext cx="269240" cy="232410"/>
              </a:xfrm>
              <a:prstGeom prst="triangle">
                <a:avLst/>
              </a:prstGeom>
              <a:solidFill>
                <a:schemeClr val="accent3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9" name="等腰三角形 238">
                <a:extLst>
                  <a:ext uri="{FF2B5EF4-FFF2-40B4-BE49-F238E27FC236}">
                    <a16:creationId xmlns:a16="http://schemas.microsoft.com/office/drawing/2014/main" id="{74558C7A-4785-5B75-62E5-53C16137D447}"/>
                  </a:ext>
                </a:extLst>
              </p:cNvPr>
              <p:cNvSpPr/>
              <p:nvPr/>
            </p:nvSpPr>
            <p:spPr>
              <a:xfrm rot="5400000">
                <a:off x="3488630" y="4384217"/>
                <a:ext cx="269240" cy="232410"/>
              </a:xfrm>
              <a:prstGeom prst="triangle">
                <a:avLst/>
              </a:prstGeom>
              <a:solidFill>
                <a:schemeClr val="accent4"/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</p:grpSp>
      <p:sp>
        <p:nvSpPr>
          <p:cNvPr id="233" name="圆: 空心 232">
            <a:extLst>
              <a:ext uri="{FF2B5EF4-FFF2-40B4-BE49-F238E27FC236}">
                <a16:creationId xmlns:a16="http://schemas.microsoft.com/office/drawing/2014/main" id="{7220044E-19F0-1ED1-428C-B813AB7FFBD4}"/>
              </a:ext>
            </a:extLst>
          </p:cNvPr>
          <p:cNvSpPr/>
          <p:nvPr/>
        </p:nvSpPr>
        <p:spPr>
          <a:xfrm>
            <a:off x="4428996" y="4296547"/>
            <a:ext cx="349797" cy="349797"/>
          </a:xfrm>
          <a:prstGeom prst="donut">
            <a:avLst>
              <a:gd name="adj" fmla="val 17557"/>
            </a:avLst>
          </a:prstGeom>
          <a:solidFill>
            <a:schemeClr val="accent2">
              <a:alpha val="8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58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33aad13-d53e-42c3-b69a-6f9c346a3304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4.69610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3000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.4187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.78255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9.1249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88.3105"/>
  <p:tag name="LEFT" val="112.3094"/>
  <p:tag name="WIDTH" val="82.56149"/>
  <p:tag name="HEIGHT" val="17.37165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09.2538"/>
  <p:tag name="LEFT" val="112.3094"/>
  <p:tag name="WIDTH" val="82.56149"/>
  <p:tag name="HEIGHT" val="31.8"/>
  <p:tag name="ADJUSTMENTS" val="2.300094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1.9446"/>
  <p:tag name="LEFT" val="114.7864"/>
  <p:tag name="WIDTH" val="77.6078"/>
  <p:tag name="HEIGHT" val="26.41827"/>
  <p:tag name="ADJUSTMENTS" val="1.910833"/>
  <p:tag name="LINEWEIGHT" val=".5"/>
  <p:tag name="SHAPEREFLECTION" val="-2.147484E+09"/>
  <p:tag name="SHAPEGLOW" val="0"/>
  <p:tag name="SOFTEDGE" val="0"/>
  <p:tag name="FONTSIZE" val="16.92"/>
  <p:tag name="MARGINBOTTOM" val="3.384016"/>
  <p:tag name="MARGINLEFT" val="6.768032"/>
  <p:tag name="MARGINRIGHT" val="6.768032"/>
  <p:tag name="MARGINTOP" val="3.384016"/>
  <p:tag name="LINERULEAFTER" val="0"/>
  <p:tag name="TEXTREFLECTION" val="0"/>
  <p:tag name="TEXTGLOW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415.4601"/>
  <p:tag name="LEFT" val="114.9113"/>
  <p:tag name="WIDTH" val="77.3578"/>
  <p:tag name="HEIGHT" val="19.38748"/>
  <p:tag name="SHAPEREFLECTION" val="-2.147484E+09"/>
  <p:tag name="SHAPEGLOW" val="0"/>
  <p:tag name="SOFTEDGE" val="0"/>
  <p:tag name="FONTSIZE" val="16"/>
  <p:tag name="MARGINBOTTOM" val="0"/>
  <p:tag name="MARGINLEFT" val="0"/>
  <p:tag name="MARGINRIGHT" val="0"/>
  <p:tag name="MARGINTOP" val="0"/>
  <p:tag name="LINERULEAFTER" val="0"/>
  <p:tag name="TEXTSHADOWBLUR" val="0"/>
  <p:tag name="TEXTSHADOWOFFSETX" val="3.535534"/>
  <p:tag name="TEXTSHADOWOFFSETY" val="3.535534"/>
  <p:tag name="TEXTSHADOWSIZE" val="100"/>
  <p:tag name="TEXTREFLECTION" val="0"/>
  <p:tag name="TEXTGLOW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33.7491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377.8821"/>
  <p:tag name="LEFT" val="172.2745"/>
  <p:tag name="WIDTH" val="3.599921"/>
  <p:tag name="HEIGHT" val="19.9"/>
  <p:tag name="ADJUSTMENTS" val="1.799961"/>
  <p:tag name="LINEWEIGHT" val="1"/>
  <p:tag name="SHAPEREFLECTION" val="-2.147484E+09"/>
  <p:tag name="SHAPEGLOW" val="0"/>
  <p:tag name="SOFTEDGE" val="0"/>
  <p:tag name="FONTSIZE" val="18"/>
  <p:tag name="MARGINBOTTOM" val="3.6"/>
  <p:tag name="MARGINLEFT" val="7.2"/>
  <p:tag name="MARGINRIGHT" val="7.2"/>
  <p:tag name="MARGINTOP" val="3.6"/>
  <p:tag name="LINERULEAFTER" val="0"/>
  <p:tag name="TEXTREFLECTION" val="0"/>
  <p:tag name="TEXTGLOW" val="0"/>
</p:tagLst>
</file>

<file path=ppt/theme/theme1.xml><?xml version="1.0" encoding="utf-8"?>
<a:theme xmlns:a="http://schemas.openxmlformats.org/drawingml/2006/main" name="51PPT模板网  www.51pptmoban.com">
  <a:themeElements>
    <a:clrScheme name="孟菲斯02">
      <a:dk1>
        <a:srgbClr val="000000"/>
      </a:dk1>
      <a:lt1>
        <a:srgbClr val="FFFFFF"/>
      </a:lt1>
      <a:dk2>
        <a:srgbClr val="000000"/>
      </a:dk2>
      <a:lt2>
        <a:srgbClr val="1D1627"/>
      </a:lt2>
      <a:accent1>
        <a:srgbClr val="3A4EE3"/>
      </a:accent1>
      <a:accent2>
        <a:srgbClr val="EB4A96"/>
      </a:accent2>
      <a:accent3>
        <a:srgbClr val="F5D90A"/>
      </a:accent3>
      <a:accent4>
        <a:srgbClr val="7400B2"/>
      </a:accent4>
      <a:accent5>
        <a:srgbClr val="C00000"/>
      </a:accent5>
      <a:accent6>
        <a:srgbClr val="02FDA1"/>
      </a:accent6>
      <a:hlink>
        <a:srgbClr val="0563C1"/>
      </a:hlink>
      <a:folHlink>
        <a:srgbClr val="954F72"/>
      </a:folHlink>
    </a:clrScheme>
    <a:fontScheme name="字体搭配01-旁门左道">
      <a:majorFont>
        <a:latin typeface="Roboto Bold"/>
        <a:ea typeface="思源黑体 CN Bold"/>
        <a:cs typeface=""/>
      </a:majorFont>
      <a:minorFont>
        <a:latin typeface="Roboto Bold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675DBCEF-691D-4A9B-93D4-F4154827073D}" vid="{56754DD4-20CB-400F-93A4-8B88595799E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1384</Words>
  <Application>Microsoft Office PowerPoint</Application>
  <PresentationFormat>宽屏</PresentationFormat>
  <Paragraphs>341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HarmonyOS Sans SC Black</vt:lpstr>
      <vt:lpstr>思源黑体 CN Bold</vt:lpstr>
      <vt:lpstr>思源黑体 CN Regular</vt:lpstr>
      <vt:lpstr>微软雅黑</vt:lpstr>
      <vt:lpstr>Arial</vt:lpstr>
      <vt:lpstr>Roboto</vt:lpstr>
      <vt:lpstr>Roboto Bold</vt:lpstr>
      <vt:lpstr>51PPT模板网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102</cp:revision>
  <dcterms:created xsi:type="dcterms:W3CDTF">2022-06-07T14:46:47Z</dcterms:created>
  <dcterms:modified xsi:type="dcterms:W3CDTF">2023-04-17T02:29:21Z</dcterms:modified>
</cp:coreProperties>
</file>