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34" r:id="rId2"/>
    <p:sldId id="635" r:id="rId3"/>
    <p:sldId id="636" r:id="rId4"/>
    <p:sldId id="637" r:id="rId5"/>
    <p:sldId id="638" r:id="rId6"/>
    <p:sldId id="639" r:id="rId7"/>
    <p:sldId id="640" r:id="rId8"/>
    <p:sldId id="641" r:id="rId9"/>
    <p:sldId id="642" r:id="rId10"/>
    <p:sldId id="64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3FCC-4228-4D83-954F-9EF4186A5A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11598-711C-4C85-A885-7089DE6F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1598-711C-4C85-A885-7089DE6F5B2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09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43EBE-8C7C-4056-BE35-39372737C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E3E7AB-EA56-4D35-9C26-600C3941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3A2139-2DF3-4254-8B80-87AE68F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16A6EC-6CC8-4004-9AE6-A13092A8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CE5DE9-4ECF-46D9-8C32-3A67EC0A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37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A73A8-9400-40E4-82C5-D437B0D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4A8B8-2094-4FE6-991E-01CED2E2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53053-2012-42DA-9F50-378311EA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6AED0D-4822-45A4-B839-6A77803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B869E-8580-4EAC-B452-8E55C7EE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35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C7D228-BFEC-4477-BC7A-24A09733E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2300D3-89BC-475B-A5CF-6757815A5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8C5477-F6A4-4833-BD5F-58A7E74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1DDBD-E51C-46DC-9CF7-4333FE09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4B964E-E9C3-4B1C-8328-96D791D8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0303" y="782321"/>
            <a:ext cx="10011698" cy="607567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3240848"/>
            <a:ext cx="12192001" cy="3617152"/>
            <a:chOff x="0" y="3240848"/>
            <a:chExt cx="12192001" cy="3617152"/>
          </a:xfrm>
        </p:grpSpPr>
        <p:sp>
          <p:nvSpPr>
            <p:cNvPr id="9" name="矩形 8"/>
            <p:cNvSpPr/>
            <p:nvPr/>
          </p:nvSpPr>
          <p:spPr>
            <a:xfrm>
              <a:off x="0" y="3952240"/>
              <a:ext cx="12192000" cy="290576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2468815" y="3596576"/>
              <a:ext cx="3617089" cy="2905760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E1B74F-0079-4554-B402-308D62676646}"/>
                </a:ext>
              </a:extLst>
            </p:cNvPr>
            <p:cNvSpPr/>
            <p:nvPr userDrawn="1"/>
          </p:nvSpPr>
          <p:spPr>
            <a:xfrm rot="16200000" flipH="1">
              <a:off x="8651176" y="3317112"/>
              <a:ext cx="3617089" cy="34645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8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373C58B-1FC3-4439-BAF0-242804271965}"/>
              </a:ext>
            </a:extLst>
          </p:cNvPr>
          <p:cNvSpPr/>
          <p:nvPr userDrawn="1"/>
        </p:nvSpPr>
        <p:spPr>
          <a:xfrm>
            <a:off x="0" y="0"/>
            <a:ext cx="12192000" cy="68579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AE075D-07AC-4D75-B972-ED82AC6F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2D98E8-DADA-4602-AA06-4006CACDB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357746-2EF8-4ABA-B102-1AAD0AB6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5411A8-4B6D-450C-8604-88612170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D7674-9499-43A0-BA61-40415E5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55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AF26F-7987-41DD-8DC7-8910D8B2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953E88-9641-4989-9540-D1368B78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3DEB3-25CF-4382-A6AB-88E46E10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6A771-01AA-4245-8E3D-75105E9F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7DB1B7-B03A-4BF5-93BF-4FB522DD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22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258263-8E0A-4832-8CC2-16783CD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85A547-F184-4BD7-B9DD-67A3880D3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D1190D-EBFA-4484-837F-C051FC4F0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821628-5B0F-45D6-B2B0-8FF7A7E7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561AA5-C081-40D2-8120-6961B82F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523D13-3FFD-4A02-8FA9-3B26D905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1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32331-1258-4F8A-B8E2-C91ECEEE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93B88B-40CA-4C12-88CD-DB3554CE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E8D5398-4DB9-42EC-9918-8215BE92F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83D413-B776-43FD-9E92-3129E80B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7CCEE0C-169E-4737-BAB7-CE26D30C9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37471C-1080-47DA-870C-A7942A36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A66481C-6BA5-46A0-BB56-D81316C7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570161-E8B1-4E34-B3BE-0B088D1F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4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CC6C88-BAA3-4D83-89CD-914AD832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26837-C100-41E1-BC02-A8FE3B29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72551C-6C04-46A4-8761-FFFB7111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0FC80F-B91E-4A79-9CBC-05B3C161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A03FBF-7754-4FB4-B54B-92A61A7B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457FF8-3E0E-4A4F-801E-3FF6E222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E2E53-E64C-4A80-A938-2BCA0692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2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9162EF-16AD-4002-8381-B4A43576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61629-77B6-4E94-9675-8CEFF531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5767E7-DCF9-4A4B-8F07-1D0104FF5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153E73-3903-414D-958D-9259AFA3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1ED623-1BCE-4099-B925-A653CFEC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99D32C-E187-4184-BD69-4CC9B51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71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E81A3-6B41-4E04-BE85-EAD40010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D61C1C-DBC7-4D7B-8A42-65C0278CD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60FE98-89DD-44B5-84C7-D3F91EEC6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E5998C-AD02-4AEB-95B5-EF976EC2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F6A901-FFF0-4AE5-A569-F00BB1AB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F88238-E8DF-4377-A17E-F748C0D1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053C"/>
            </a:gs>
            <a:gs pos="100000">
              <a:srgbClr val="00053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8286EA-6067-435B-BBA1-C25AD532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8FAB22-4D1C-43A3-A934-A20BF5A4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BF3CF-B672-444D-9F3C-9DC53312A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BCD4A-3F90-4A0A-A5E9-0789FFF01A2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D557DC-803B-42EE-A99A-1D95653EF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F5FC13-D0BA-4347-9152-CB7BD6F55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9696-642D-4C43-AA92-4D6C2A3592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4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6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svg"/><Relationship Id="rId3" Type="http://schemas.openxmlformats.org/officeDocument/2006/relationships/image" Target="../media/image16.pn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1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>
            <a:extLst>
              <a:ext uri="{FF2B5EF4-FFF2-40B4-BE49-F238E27FC236}">
                <a16:creationId xmlns:a16="http://schemas.microsoft.com/office/drawing/2014/main" id="{D26F0C3B-1A05-45B2-B354-F2D83A535DDA}"/>
              </a:ext>
            </a:extLst>
          </p:cNvPr>
          <p:cNvSpPr/>
          <p:nvPr/>
        </p:nvSpPr>
        <p:spPr>
          <a:xfrm>
            <a:off x="2896673" y="437474"/>
            <a:ext cx="6398653" cy="6398653"/>
          </a:xfrm>
          <a:prstGeom prst="ellipse">
            <a:avLst/>
          </a:prstGeom>
          <a:gradFill>
            <a:gsLst>
              <a:gs pos="0">
                <a:srgbClr val="5B0D4B"/>
              </a:gs>
              <a:gs pos="26000">
                <a:srgbClr val="00053C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328752C1-7D1B-4342-A842-598D277C6128}"/>
              </a:ext>
            </a:extLst>
          </p:cNvPr>
          <p:cNvSpPr/>
          <p:nvPr/>
        </p:nvSpPr>
        <p:spPr>
          <a:xfrm>
            <a:off x="2896674" y="229673"/>
            <a:ext cx="6398653" cy="6398653"/>
          </a:xfrm>
          <a:prstGeom prst="ellipse">
            <a:avLst/>
          </a:prstGeom>
          <a:gradFill>
            <a:gsLst>
              <a:gs pos="0">
                <a:srgbClr val="5CC4F2">
                  <a:alpha val="61000"/>
                </a:srgbClr>
              </a:gs>
              <a:gs pos="33000">
                <a:srgbClr val="00053C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132" name="图片 131" descr="图片包含 游戏机&#10;&#10;描述已自动生成">
            <a:extLst>
              <a:ext uri="{FF2B5EF4-FFF2-40B4-BE49-F238E27FC236}">
                <a16:creationId xmlns:a16="http://schemas.microsoft.com/office/drawing/2014/main" id="{CB6D4E86-7C1F-4447-A056-BA008CCD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7476"/>
            <a:ext cx="124968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AA6AEDD-CC4B-45E4-A93F-49A667A3F6F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0D95348-EB0B-4031-ABD4-F9EEFCBDA2A9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9" name="图形 35">
              <a:extLst>
                <a:ext uri="{FF2B5EF4-FFF2-40B4-BE49-F238E27FC236}">
                  <a16:creationId xmlns:a16="http://schemas.microsoft.com/office/drawing/2014/main" id="{A224486C-17BF-4D89-8100-BA610954DB2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B116D784-A7A0-494B-B7E0-F48AF7CF8793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D55B4BB1-76BC-449E-8355-D5527B3206C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4723936E-BA39-47B3-8E3F-2040C69DD022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9CDFD787-91FB-42BC-9F02-477A06066E9E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765DE709-6330-471A-9DF1-F55247925441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E151D433-EEE3-43A1-8259-5FF607A0ABF6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2E66F1D1-05CF-4EBD-B0EC-47681CAE7002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76D85FD0-0AD2-412E-8AB9-3C3DFAED6257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22A5155E-BD3A-49D5-A3B4-974B23466A1E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2C6898E1-F093-4519-8C91-D31CDF5BE25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2" name="图形 35">
                <a:extLst>
                  <a:ext uri="{FF2B5EF4-FFF2-40B4-BE49-F238E27FC236}">
                    <a16:creationId xmlns:a16="http://schemas.microsoft.com/office/drawing/2014/main" id="{8B78D4C9-95CB-43C3-BC4D-7D29033C823E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C87ADAB7-460A-49A8-8F76-696C7D435DEB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CB4BDC8B-8022-446D-8099-03D411312A8B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0F952BE2-A536-45BA-BD5C-75D1BA59AC1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9CD9BD0E-4896-426B-B955-ACA927D0160A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8E2A44AB-1C7B-4288-9419-C87D7514036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FE0E2CD3-463E-4FAB-AB89-DD971206A34C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1ABDF3DE-DFF9-4763-82C3-B2426D09F1B9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id="{28331DC0-06DD-45F8-AE98-09A6BC5ED480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15B7462-974B-4F4A-98C8-90FBC92E2451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0B9FC0AD-1145-4F9F-BD83-CC188A2F35D6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96E5CCC6-9600-4D4E-AC0E-A77234963F6F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id="{2F305676-7916-49F0-BEF1-1952B2552EB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030567F0-2DEA-4A13-95B1-9547F09E493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36257B6B-3751-4634-BB41-397E325B78E9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0BBC6DEC-E192-4C4A-B6EC-0B270AE49A7E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A0BBDFA5-9904-4752-9DFF-BEBE7BB4BC25}"/>
              </a:ext>
            </a:extLst>
          </p:cNvPr>
          <p:cNvGrpSpPr/>
          <p:nvPr/>
        </p:nvGrpSpPr>
        <p:grpSpPr>
          <a:xfrm>
            <a:off x="4047799" y="2424427"/>
            <a:ext cx="1244158" cy="936622"/>
            <a:chOff x="3155516" y="2216626"/>
            <a:chExt cx="1244158" cy="936622"/>
          </a:xfrm>
          <a:gradFill>
            <a:gsLst>
              <a:gs pos="2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230D13FE-C318-40BA-AB05-7F38A3DDAE8B}"/>
                </a:ext>
              </a:extLst>
            </p:cNvPr>
            <p:cNvSpPr txBox="1"/>
            <p:nvPr/>
          </p:nvSpPr>
          <p:spPr>
            <a:xfrm>
              <a:off x="3155516" y="2216626"/>
              <a:ext cx="982023" cy="936622"/>
            </a:xfrm>
            <a:custGeom>
              <a:avLst/>
              <a:gdLst/>
              <a:ahLst/>
              <a:cxnLst/>
              <a:rect l="l" t="t" r="r" b="b"/>
              <a:pathLst>
                <a:path w="982023" h="936622">
                  <a:moveTo>
                    <a:pt x="428388" y="0"/>
                  </a:moveTo>
                  <a:lnTo>
                    <a:pt x="579226" y="0"/>
                  </a:lnTo>
                  <a:lnTo>
                    <a:pt x="549781" y="86630"/>
                  </a:lnTo>
                  <a:lnTo>
                    <a:pt x="622143" y="86630"/>
                  </a:lnTo>
                  <a:lnTo>
                    <a:pt x="574687" y="226257"/>
                  </a:lnTo>
                  <a:lnTo>
                    <a:pt x="502326" y="226257"/>
                  </a:lnTo>
                  <a:lnTo>
                    <a:pt x="471846" y="315945"/>
                  </a:lnTo>
                  <a:lnTo>
                    <a:pt x="559495" y="315945"/>
                  </a:lnTo>
                  <a:lnTo>
                    <a:pt x="512040" y="455572"/>
                  </a:lnTo>
                  <a:lnTo>
                    <a:pt x="459043" y="455572"/>
                  </a:lnTo>
                  <a:lnTo>
                    <a:pt x="429948" y="541182"/>
                  </a:lnTo>
                  <a:lnTo>
                    <a:pt x="479888" y="541182"/>
                  </a:lnTo>
                  <a:lnTo>
                    <a:pt x="432783" y="679790"/>
                  </a:lnTo>
                  <a:lnTo>
                    <a:pt x="382843" y="679790"/>
                  </a:lnTo>
                  <a:lnTo>
                    <a:pt x="341981" y="800053"/>
                  </a:lnTo>
                  <a:lnTo>
                    <a:pt x="982023" y="800053"/>
                  </a:lnTo>
                  <a:lnTo>
                    <a:pt x="935603" y="936622"/>
                  </a:lnTo>
                  <a:lnTo>
                    <a:pt x="189566" y="936622"/>
                  </a:lnTo>
                  <a:cubicBezTo>
                    <a:pt x="177793" y="901291"/>
                    <a:pt x="168159" y="867658"/>
                    <a:pt x="160663" y="835724"/>
                  </a:cubicBezTo>
                  <a:cubicBezTo>
                    <a:pt x="142265" y="879888"/>
                    <a:pt x="127100" y="913521"/>
                    <a:pt x="115167" y="936622"/>
                  </a:cubicBezTo>
                  <a:lnTo>
                    <a:pt x="0" y="936622"/>
                  </a:lnTo>
                  <a:cubicBezTo>
                    <a:pt x="17199" y="904009"/>
                    <a:pt x="34018" y="869017"/>
                    <a:pt x="50457" y="831647"/>
                  </a:cubicBezTo>
                  <a:cubicBezTo>
                    <a:pt x="66897" y="794277"/>
                    <a:pt x="82545" y="756228"/>
                    <a:pt x="97403" y="717500"/>
                  </a:cubicBezTo>
                  <a:cubicBezTo>
                    <a:pt x="112261" y="678771"/>
                    <a:pt x="126553" y="640212"/>
                    <a:pt x="140280" y="601823"/>
                  </a:cubicBezTo>
                  <a:cubicBezTo>
                    <a:pt x="154007" y="563434"/>
                    <a:pt x="166757" y="526914"/>
                    <a:pt x="178531" y="492262"/>
                  </a:cubicBezTo>
                  <a:lnTo>
                    <a:pt x="286563" y="492262"/>
                  </a:lnTo>
                  <a:cubicBezTo>
                    <a:pt x="279174" y="514004"/>
                    <a:pt x="270920" y="538295"/>
                    <a:pt x="261801" y="565133"/>
                  </a:cubicBezTo>
                  <a:cubicBezTo>
                    <a:pt x="252681" y="591971"/>
                    <a:pt x="242818" y="619999"/>
                    <a:pt x="232213" y="649215"/>
                  </a:cubicBezTo>
                  <a:lnTo>
                    <a:pt x="239395" y="694059"/>
                  </a:lnTo>
                  <a:lnTo>
                    <a:pt x="320435" y="455572"/>
                  </a:lnTo>
                  <a:lnTo>
                    <a:pt x="163482" y="455572"/>
                  </a:lnTo>
                  <a:lnTo>
                    <a:pt x="210938" y="315945"/>
                  </a:lnTo>
                  <a:lnTo>
                    <a:pt x="321008" y="315945"/>
                  </a:lnTo>
                  <a:lnTo>
                    <a:pt x="351488" y="226257"/>
                  </a:lnTo>
                  <a:lnTo>
                    <a:pt x="254666" y="226257"/>
                  </a:lnTo>
                  <a:lnTo>
                    <a:pt x="302122" y="86630"/>
                  </a:lnTo>
                  <a:lnTo>
                    <a:pt x="398943" y="86630"/>
                  </a:lnTo>
                  <a:lnTo>
                    <a:pt x="42838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D865F9F5-3D4A-4FB2-980A-3730EE623486}"/>
                </a:ext>
              </a:extLst>
            </p:cNvPr>
            <p:cNvSpPr txBox="1"/>
            <p:nvPr/>
          </p:nvSpPr>
          <p:spPr>
            <a:xfrm>
              <a:off x="3586643" y="2238029"/>
              <a:ext cx="536261" cy="762343"/>
            </a:xfrm>
            <a:custGeom>
              <a:avLst/>
              <a:gdLst/>
              <a:ahLst/>
              <a:cxnLst/>
              <a:rect l="l" t="t" r="r" b="b"/>
              <a:pathLst>
                <a:path w="536261" h="762343">
                  <a:moveTo>
                    <a:pt x="237643" y="0"/>
                  </a:moveTo>
                  <a:lnTo>
                    <a:pt x="536261" y="0"/>
                  </a:lnTo>
                  <a:lnTo>
                    <a:pt x="498154" y="112109"/>
                  </a:lnTo>
                  <a:lnTo>
                    <a:pt x="490000" y="112109"/>
                  </a:lnTo>
                  <a:lnTo>
                    <a:pt x="332410" y="575834"/>
                  </a:lnTo>
                  <a:lnTo>
                    <a:pt x="349067" y="574815"/>
                  </a:lnTo>
                  <a:lnTo>
                    <a:pt x="310960" y="686924"/>
                  </a:lnTo>
                  <a:lnTo>
                    <a:pt x="294319" y="687943"/>
                  </a:lnTo>
                  <a:lnTo>
                    <a:pt x="269030" y="762343"/>
                  </a:lnTo>
                  <a:lnTo>
                    <a:pt x="153863" y="762343"/>
                  </a:lnTo>
                  <a:lnTo>
                    <a:pt x="176715" y="695077"/>
                  </a:lnTo>
                  <a:lnTo>
                    <a:pt x="0" y="705269"/>
                  </a:lnTo>
                  <a:lnTo>
                    <a:pt x="38442" y="592141"/>
                  </a:lnTo>
                  <a:lnTo>
                    <a:pt x="55099" y="591122"/>
                  </a:lnTo>
                  <a:lnTo>
                    <a:pt x="217880" y="112109"/>
                  </a:lnTo>
                  <a:lnTo>
                    <a:pt x="199535" y="112109"/>
                  </a:lnTo>
                  <a:lnTo>
                    <a:pt x="237643" y="0"/>
                  </a:lnTo>
                  <a:close/>
                  <a:moveTo>
                    <a:pt x="332028" y="112109"/>
                  </a:moveTo>
                  <a:lnTo>
                    <a:pt x="300163" y="205873"/>
                  </a:lnTo>
                  <a:lnTo>
                    <a:pt x="342968" y="205873"/>
                  </a:lnTo>
                  <a:lnTo>
                    <a:pt x="374833" y="112109"/>
                  </a:lnTo>
                  <a:lnTo>
                    <a:pt x="332028" y="112109"/>
                  </a:lnTo>
                  <a:close/>
                  <a:moveTo>
                    <a:pt x="266578" y="304733"/>
                  </a:moveTo>
                  <a:lnTo>
                    <a:pt x="236783" y="392382"/>
                  </a:lnTo>
                  <a:lnTo>
                    <a:pt x="279588" y="392382"/>
                  </a:lnTo>
                  <a:lnTo>
                    <a:pt x="309383" y="304733"/>
                  </a:lnTo>
                  <a:lnTo>
                    <a:pt x="266578" y="304733"/>
                  </a:lnTo>
                  <a:close/>
                  <a:moveTo>
                    <a:pt x="203182" y="491242"/>
                  </a:moveTo>
                  <a:lnTo>
                    <a:pt x="171317" y="585007"/>
                  </a:lnTo>
                  <a:lnTo>
                    <a:pt x="215173" y="581949"/>
                  </a:lnTo>
                  <a:lnTo>
                    <a:pt x="245988" y="491242"/>
                  </a:lnTo>
                  <a:lnTo>
                    <a:pt x="203182" y="49124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5255A122-FED4-4CB6-A2FE-945550F78C14}"/>
                </a:ext>
              </a:extLst>
            </p:cNvPr>
            <p:cNvSpPr txBox="1"/>
            <p:nvPr/>
          </p:nvSpPr>
          <p:spPr>
            <a:xfrm>
              <a:off x="3858731" y="2254336"/>
              <a:ext cx="540943" cy="746036"/>
            </a:xfrm>
            <a:custGeom>
              <a:avLst/>
              <a:gdLst/>
              <a:ahLst/>
              <a:cxnLst/>
              <a:rect l="l" t="t" r="r" b="b"/>
              <a:pathLst>
                <a:path w="540943" h="746036">
                  <a:moveTo>
                    <a:pt x="262708" y="0"/>
                  </a:moveTo>
                  <a:lnTo>
                    <a:pt x="540943" y="0"/>
                  </a:lnTo>
                  <a:cubicBezTo>
                    <a:pt x="505951" y="86969"/>
                    <a:pt x="467069" y="171391"/>
                    <a:pt x="424295" y="253265"/>
                  </a:cubicBezTo>
                  <a:cubicBezTo>
                    <a:pt x="381522" y="335139"/>
                    <a:pt x="338615" y="411407"/>
                    <a:pt x="295577" y="482070"/>
                  </a:cubicBezTo>
                  <a:cubicBezTo>
                    <a:pt x="293931" y="526913"/>
                    <a:pt x="292739" y="570908"/>
                    <a:pt x="292001" y="614053"/>
                  </a:cubicBezTo>
                  <a:cubicBezTo>
                    <a:pt x="291263" y="657198"/>
                    <a:pt x="291431" y="701192"/>
                    <a:pt x="292503" y="746036"/>
                  </a:cubicBezTo>
                  <a:lnTo>
                    <a:pt x="178356" y="746036"/>
                  </a:lnTo>
                  <a:cubicBezTo>
                    <a:pt x="176614" y="735165"/>
                    <a:pt x="175163" y="723444"/>
                    <a:pt x="174000" y="710874"/>
                  </a:cubicBezTo>
                  <a:cubicBezTo>
                    <a:pt x="172838" y="698305"/>
                    <a:pt x="171848" y="685225"/>
                    <a:pt x="171030" y="671636"/>
                  </a:cubicBezTo>
                  <a:cubicBezTo>
                    <a:pt x="160976" y="685225"/>
                    <a:pt x="151435" y="698305"/>
                    <a:pt x="142406" y="710874"/>
                  </a:cubicBezTo>
                  <a:cubicBezTo>
                    <a:pt x="133376" y="723444"/>
                    <a:pt x="124297" y="735165"/>
                    <a:pt x="115167" y="746036"/>
                  </a:cubicBezTo>
                  <a:lnTo>
                    <a:pt x="0" y="746036"/>
                  </a:lnTo>
                  <a:cubicBezTo>
                    <a:pt x="23770" y="712064"/>
                    <a:pt x="51726" y="670787"/>
                    <a:pt x="83867" y="622206"/>
                  </a:cubicBezTo>
                  <a:cubicBezTo>
                    <a:pt x="116008" y="573626"/>
                    <a:pt x="147647" y="523516"/>
                    <a:pt x="178786" y="471878"/>
                  </a:cubicBezTo>
                  <a:cubicBezTo>
                    <a:pt x="185601" y="397818"/>
                    <a:pt x="196013" y="320191"/>
                    <a:pt x="210022" y="238996"/>
                  </a:cubicBezTo>
                  <a:cubicBezTo>
                    <a:pt x="224030" y="157802"/>
                    <a:pt x="241592" y="78137"/>
                    <a:pt x="262708" y="0"/>
                  </a:cubicBezTo>
                  <a:close/>
                  <a:moveTo>
                    <a:pt x="337060" y="111090"/>
                  </a:moveTo>
                  <a:cubicBezTo>
                    <a:pt x="330765" y="139627"/>
                    <a:pt x="324748" y="168334"/>
                    <a:pt x="319010" y="197210"/>
                  </a:cubicBezTo>
                  <a:cubicBezTo>
                    <a:pt x="313271" y="226087"/>
                    <a:pt x="308157" y="255133"/>
                    <a:pt x="303666" y="284350"/>
                  </a:cubicBezTo>
                  <a:cubicBezTo>
                    <a:pt x="337798" y="223879"/>
                    <a:pt x="367274" y="166125"/>
                    <a:pt x="392096" y="111090"/>
                  </a:cubicBezTo>
                  <a:lnTo>
                    <a:pt x="337060" y="1110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644CE94A-FCEA-4629-8679-FF9DF384065C}"/>
              </a:ext>
            </a:extLst>
          </p:cNvPr>
          <p:cNvGrpSpPr/>
          <p:nvPr/>
        </p:nvGrpSpPr>
        <p:grpSpPr>
          <a:xfrm>
            <a:off x="5228450" y="2424427"/>
            <a:ext cx="1123035" cy="937641"/>
            <a:chOff x="4621273" y="2216626"/>
            <a:chExt cx="1123035" cy="937641"/>
          </a:xfrm>
          <a:gradFill>
            <a:gsLst>
              <a:gs pos="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5B8D544D-EF82-47CD-8BF1-5B7DF0782B86}"/>
                </a:ext>
              </a:extLst>
            </p:cNvPr>
            <p:cNvSpPr txBox="1"/>
            <p:nvPr/>
          </p:nvSpPr>
          <p:spPr>
            <a:xfrm>
              <a:off x="4933825" y="2216626"/>
              <a:ext cx="193675" cy="149819"/>
            </a:xfrm>
            <a:custGeom>
              <a:avLst/>
              <a:gdLst/>
              <a:ahLst/>
              <a:cxnLst/>
              <a:rect l="l" t="t" r="r" b="b"/>
              <a:pathLst>
                <a:path w="193675" h="149819">
                  <a:moveTo>
                    <a:pt x="0" y="0"/>
                  </a:moveTo>
                  <a:lnTo>
                    <a:pt x="165106" y="0"/>
                  </a:lnTo>
                  <a:cubicBezTo>
                    <a:pt x="167983" y="9513"/>
                    <a:pt x="170799" y="20214"/>
                    <a:pt x="173554" y="32104"/>
                  </a:cubicBezTo>
                  <a:cubicBezTo>
                    <a:pt x="176309" y="43995"/>
                    <a:pt x="178833" y="56565"/>
                    <a:pt x="181126" y="69814"/>
                  </a:cubicBezTo>
                  <a:cubicBezTo>
                    <a:pt x="183419" y="83063"/>
                    <a:pt x="185654" y="96482"/>
                    <a:pt x="187831" y="110071"/>
                  </a:cubicBezTo>
                  <a:cubicBezTo>
                    <a:pt x="190007" y="123660"/>
                    <a:pt x="191955" y="136910"/>
                    <a:pt x="193675" y="149819"/>
                  </a:cubicBezTo>
                  <a:lnTo>
                    <a:pt x="20415" y="149819"/>
                  </a:lnTo>
                  <a:cubicBezTo>
                    <a:pt x="20033" y="138948"/>
                    <a:pt x="19208" y="126888"/>
                    <a:pt x="17939" y="113638"/>
                  </a:cubicBezTo>
                  <a:cubicBezTo>
                    <a:pt x="16671" y="100389"/>
                    <a:pt x="15118" y="86970"/>
                    <a:pt x="13281" y="73381"/>
                  </a:cubicBezTo>
                  <a:cubicBezTo>
                    <a:pt x="11444" y="59792"/>
                    <a:pt x="9491" y="46543"/>
                    <a:pt x="7421" y="33633"/>
                  </a:cubicBezTo>
                  <a:cubicBezTo>
                    <a:pt x="5351" y="20724"/>
                    <a:pt x="2877" y="95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3" name="组合 112">
              <a:extLst>
                <a:ext uri="{FF2B5EF4-FFF2-40B4-BE49-F238E27FC236}">
                  <a16:creationId xmlns:a16="http://schemas.microsoft.com/office/drawing/2014/main" id="{62E4983C-746E-435C-AD21-4D914FF0C150}"/>
                </a:ext>
              </a:extLst>
            </p:cNvPr>
            <p:cNvGrpSpPr/>
            <p:nvPr/>
          </p:nvGrpSpPr>
          <p:grpSpPr>
            <a:xfrm>
              <a:off x="4621273" y="2216626"/>
              <a:ext cx="1123035" cy="937641"/>
              <a:chOff x="4621273" y="2216626"/>
              <a:chExt cx="1123035" cy="937641"/>
            </a:xfrm>
            <a:grpFill/>
          </p:grpSpPr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15E8DE66-A1AD-4E4F-8182-6DE67CE4B5B6}"/>
                  </a:ext>
                </a:extLst>
              </p:cNvPr>
              <p:cNvSpPr txBox="1"/>
              <p:nvPr/>
            </p:nvSpPr>
            <p:spPr>
              <a:xfrm>
                <a:off x="4621273" y="2216626"/>
                <a:ext cx="1123035" cy="937641"/>
              </a:xfrm>
              <a:custGeom>
                <a:avLst/>
                <a:gdLst/>
                <a:ahLst/>
                <a:cxnLst/>
                <a:rect l="l" t="t" r="r" b="b"/>
                <a:pathLst>
                  <a:path w="1123035" h="937641">
                    <a:moveTo>
                      <a:pt x="623400" y="0"/>
                    </a:moveTo>
                    <a:lnTo>
                      <a:pt x="799717" y="0"/>
                    </a:lnTo>
                    <a:cubicBezTo>
                      <a:pt x="787307" y="26499"/>
                      <a:pt x="774045" y="54017"/>
                      <a:pt x="759930" y="82554"/>
                    </a:cubicBezTo>
                    <a:cubicBezTo>
                      <a:pt x="745815" y="111090"/>
                      <a:pt x="730621" y="140307"/>
                      <a:pt x="714346" y="170203"/>
                    </a:cubicBezTo>
                    <a:lnTo>
                      <a:pt x="1123035" y="170203"/>
                    </a:lnTo>
                    <a:lnTo>
                      <a:pt x="940857" y="706289"/>
                    </a:lnTo>
                    <a:cubicBezTo>
                      <a:pt x="922427" y="754530"/>
                      <a:pt x="900337" y="799034"/>
                      <a:pt x="874587" y="839801"/>
                    </a:cubicBezTo>
                    <a:cubicBezTo>
                      <a:pt x="848837" y="880568"/>
                      <a:pt x="825807" y="912841"/>
                      <a:pt x="805498" y="936622"/>
                    </a:cubicBezTo>
                    <a:lnTo>
                      <a:pt x="595548" y="936622"/>
                    </a:lnTo>
                    <a:cubicBezTo>
                      <a:pt x="611261" y="924392"/>
                      <a:pt x="627785" y="908765"/>
                      <a:pt x="645121" y="889740"/>
                    </a:cubicBezTo>
                    <a:cubicBezTo>
                      <a:pt x="662458" y="870716"/>
                      <a:pt x="679468" y="849653"/>
                      <a:pt x="696152" y="826551"/>
                    </a:cubicBezTo>
                    <a:cubicBezTo>
                      <a:pt x="712835" y="803450"/>
                      <a:pt x="728452" y="778990"/>
                      <a:pt x="743002" y="753171"/>
                    </a:cubicBezTo>
                    <a:cubicBezTo>
                      <a:pt x="757552" y="727352"/>
                      <a:pt x="769668" y="701193"/>
                      <a:pt x="779350" y="674694"/>
                    </a:cubicBezTo>
                    <a:lnTo>
                      <a:pt x="901269" y="315945"/>
                    </a:lnTo>
                    <a:lnTo>
                      <a:pt x="631187" y="315945"/>
                    </a:lnTo>
                    <a:cubicBezTo>
                      <a:pt x="596387" y="374377"/>
                      <a:pt x="560055" y="432810"/>
                      <a:pt x="522191" y="491243"/>
                    </a:cubicBezTo>
                    <a:cubicBezTo>
                      <a:pt x="484328" y="549675"/>
                      <a:pt x="446533" y="605900"/>
                      <a:pt x="408808" y="659916"/>
                    </a:cubicBezTo>
                    <a:cubicBezTo>
                      <a:pt x="371083" y="713932"/>
                      <a:pt x="334515" y="764552"/>
                      <a:pt x="299103" y="811773"/>
                    </a:cubicBezTo>
                    <a:cubicBezTo>
                      <a:pt x="263693" y="858995"/>
                      <a:pt x="230577" y="900951"/>
                      <a:pt x="199758" y="937641"/>
                    </a:cubicBezTo>
                    <a:lnTo>
                      <a:pt x="0" y="937641"/>
                    </a:lnTo>
                    <a:cubicBezTo>
                      <a:pt x="28982" y="904348"/>
                      <a:pt x="61575" y="864431"/>
                      <a:pt x="97777" y="817888"/>
                    </a:cubicBezTo>
                    <a:cubicBezTo>
                      <a:pt x="133979" y="771346"/>
                      <a:pt x="171906" y="720727"/>
                      <a:pt x="211558" y="666031"/>
                    </a:cubicBezTo>
                    <a:cubicBezTo>
                      <a:pt x="251210" y="611336"/>
                      <a:pt x="291160" y="554262"/>
                      <a:pt x="331407" y="494810"/>
                    </a:cubicBezTo>
                    <a:cubicBezTo>
                      <a:pt x="371654" y="435358"/>
                      <a:pt x="410430" y="375736"/>
                      <a:pt x="447736" y="315945"/>
                    </a:cubicBezTo>
                    <a:lnTo>
                      <a:pt x="182750" y="315945"/>
                    </a:lnTo>
                    <a:lnTo>
                      <a:pt x="232276" y="170203"/>
                    </a:lnTo>
                    <a:lnTo>
                      <a:pt x="534971" y="170203"/>
                    </a:lnTo>
                    <a:cubicBezTo>
                      <a:pt x="568200" y="110411"/>
                      <a:pt x="597677" y="53677"/>
                      <a:pt x="6234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1CEEF348-60D4-4837-B667-4A038D54FB18}"/>
                  </a:ext>
                </a:extLst>
              </p:cNvPr>
              <p:cNvSpPr txBox="1"/>
              <p:nvPr/>
            </p:nvSpPr>
            <p:spPr>
              <a:xfrm>
                <a:off x="5180609" y="2663025"/>
                <a:ext cx="204503" cy="210969"/>
              </a:xfrm>
              <a:custGeom>
                <a:avLst/>
                <a:gdLst/>
                <a:ahLst/>
                <a:cxnLst/>
                <a:rect l="l" t="t" r="r" b="b"/>
                <a:pathLst>
                  <a:path w="204503" h="210969">
                    <a:moveTo>
                      <a:pt x="0" y="0"/>
                    </a:moveTo>
                    <a:lnTo>
                      <a:pt x="173259" y="0"/>
                    </a:lnTo>
                    <a:cubicBezTo>
                      <a:pt x="176126" y="11551"/>
                      <a:pt x="179141" y="26668"/>
                      <a:pt x="182304" y="45353"/>
                    </a:cubicBezTo>
                    <a:cubicBezTo>
                      <a:pt x="185468" y="64038"/>
                      <a:pt x="188343" y="83572"/>
                      <a:pt x="190928" y="103956"/>
                    </a:cubicBezTo>
                    <a:cubicBezTo>
                      <a:pt x="193513" y="124339"/>
                      <a:pt x="196101" y="144213"/>
                      <a:pt x="198691" y="163578"/>
                    </a:cubicBezTo>
                    <a:cubicBezTo>
                      <a:pt x="201281" y="182942"/>
                      <a:pt x="203219" y="198739"/>
                      <a:pt x="204503" y="210969"/>
                    </a:cubicBezTo>
                    <a:lnTo>
                      <a:pt x="23090" y="210969"/>
                    </a:lnTo>
                    <a:cubicBezTo>
                      <a:pt x="22039" y="198060"/>
                      <a:pt x="20558" y="181923"/>
                      <a:pt x="18647" y="162558"/>
                    </a:cubicBezTo>
                    <a:cubicBezTo>
                      <a:pt x="16736" y="143194"/>
                      <a:pt x="14658" y="123320"/>
                      <a:pt x="12413" y="102937"/>
                    </a:cubicBezTo>
                    <a:cubicBezTo>
                      <a:pt x="10167" y="82553"/>
                      <a:pt x="7914" y="63189"/>
                      <a:pt x="5653" y="44844"/>
                    </a:cubicBezTo>
                    <a:cubicBezTo>
                      <a:pt x="3391" y="26499"/>
                      <a:pt x="1507" y="1155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3628401-427C-4B4D-989F-5BF7203E931A}"/>
              </a:ext>
            </a:extLst>
          </p:cNvPr>
          <p:cNvGrpSpPr/>
          <p:nvPr/>
        </p:nvGrpSpPr>
        <p:grpSpPr>
          <a:xfrm>
            <a:off x="2890812" y="2445830"/>
            <a:ext cx="1220494" cy="916238"/>
            <a:chOff x="1735941" y="2238029"/>
            <a:chExt cx="1220494" cy="916238"/>
          </a:xfr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98136B24-3940-4389-9652-067213C8C8EC}"/>
                </a:ext>
              </a:extLst>
            </p:cNvPr>
            <p:cNvSpPr txBox="1"/>
            <p:nvPr/>
          </p:nvSpPr>
          <p:spPr>
            <a:xfrm>
              <a:off x="2051885" y="2238029"/>
              <a:ext cx="225779" cy="343462"/>
            </a:xfrm>
            <a:custGeom>
              <a:avLst/>
              <a:gdLst/>
              <a:ahLst/>
              <a:cxnLst/>
              <a:rect l="l" t="t" r="r" b="b"/>
              <a:pathLst>
                <a:path w="225779" h="343462">
                  <a:moveTo>
                    <a:pt x="34174" y="0"/>
                  </a:moveTo>
                  <a:lnTo>
                    <a:pt x="225779" y="0"/>
                  </a:lnTo>
                  <a:cubicBezTo>
                    <a:pt x="224303" y="52318"/>
                    <a:pt x="220887" y="107353"/>
                    <a:pt x="215532" y="165106"/>
                  </a:cubicBezTo>
                  <a:cubicBezTo>
                    <a:pt x="210176" y="222860"/>
                    <a:pt x="203219" y="282312"/>
                    <a:pt x="194662" y="343462"/>
                  </a:cubicBezTo>
                  <a:lnTo>
                    <a:pt x="0" y="343462"/>
                  </a:lnTo>
                  <a:cubicBezTo>
                    <a:pt x="9459" y="281632"/>
                    <a:pt x="17201" y="222860"/>
                    <a:pt x="23226" y="167145"/>
                  </a:cubicBezTo>
                  <a:cubicBezTo>
                    <a:pt x="29251" y="111430"/>
                    <a:pt x="32900" y="55715"/>
                    <a:pt x="3417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41DFDB4C-267F-4F20-956A-5F33D26FD8C3}"/>
                </a:ext>
              </a:extLst>
            </p:cNvPr>
            <p:cNvSpPr txBox="1"/>
            <p:nvPr/>
          </p:nvSpPr>
          <p:spPr>
            <a:xfrm>
              <a:off x="2335216" y="2238029"/>
              <a:ext cx="240047" cy="343462"/>
            </a:xfrm>
            <a:custGeom>
              <a:avLst/>
              <a:gdLst/>
              <a:ahLst/>
              <a:cxnLst/>
              <a:rect l="l" t="t" r="r" b="b"/>
              <a:pathLst>
                <a:path w="240047" h="343462">
                  <a:moveTo>
                    <a:pt x="47423" y="0"/>
                  </a:moveTo>
                  <a:lnTo>
                    <a:pt x="240047" y="0"/>
                  </a:lnTo>
                  <a:cubicBezTo>
                    <a:pt x="238104" y="19704"/>
                    <a:pt x="235742" y="43145"/>
                    <a:pt x="232961" y="70323"/>
                  </a:cubicBezTo>
                  <a:cubicBezTo>
                    <a:pt x="230179" y="97501"/>
                    <a:pt x="226763" y="126548"/>
                    <a:pt x="222713" y="157463"/>
                  </a:cubicBezTo>
                  <a:cubicBezTo>
                    <a:pt x="218663" y="188378"/>
                    <a:pt x="214438" y="219802"/>
                    <a:pt x="210037" y="251736"/>
                  </a:cubicBezTo>
                  <a:cubicBezTo>
                    <a:pt x="205637" y="283670"/>
                    <a:pt x="200851" y="314246"/>
                    <a:pt x="195681" y="343462"/>
                  </a:cubicBezTo>
                  <a:lnTo>
                    <a:pt x="0" y="343462"/>
                  </a:lnTo>
                  <a:cubicBezTo>
                    <a:pt x="5605" y="316963"/>
                    <a:pt x="10828" y="288596"/>
                    <a:pt x="15669" y="258361"/>
                  </a:cubicBezTo>
                  <a:cubicBezTo>
                    <a:pt x="20510" y="228125"/>
                    <a:pt x="25012" y="197890"/>
                    <a:pt x="29173" y="167654"/>
                  </a:cubicBezTo>
                  <a:cubicBezTo>
                    <a:pt x="33335" y="137419"/>
                    <a:pt x="36926" y="107863"/>
                    <a:pt x="39946" y="78986"/>
                  </a:cubicBezTo>
                  <a:cubicBezTo>
                    <a:pt x="42967" y="50110"/>
                    <a:pt x="45459" y="23781"/>
                    <a:pt x="4742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7E4D8044-F7DB-42DA-8359-CD0EC8F7A1EC}"/>
                </a:ext>
              </a:extLst>
            </p:cNvPr>
            <p:cNvGrpSpPr/>
            <p:nvPr/>
          </p:nvGrpSpPr>
          <p:grpSpPr>
            <a:xfrm>
              <a:off x="1735941" y="2238029"/>
              <a:ext cx="1220494" cy="916238"/>
              <a:chOff x="1735941" y="2238029"/>
              <a:chExt cx="1220494" cy="916238"/>
            </a:xfrm>
            <a:grpFill/>
          </p:grpSpPr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0F2B0203-E277-47C3-999E-79D78537C976}"/>
                  </a:ext>
                </a:extLst>
              </p:cNvPr>
              <p:cNvSpPr txBox="1"/>
              <p:nvPr/>
            </p:nvSpPr>
            <p:spPr>
              <a:xfrm>
                <a:off x="1874294" y="2238029"/>
                <a:ext cx="1082141" cy="539144"/>
              </a:xfrm>
              <a:custGeom>
                <a:avLst/>
                <a:gdLst/>
                <a:ahLst/>
                <a:cxnLst/>
                <a:rect l="l" t="t" r="r" b="b"/>
                <a:pathLst>
                  <a:path w="1082141" h="539144">
                    <a:moveTo>
                      <a:pt x="892574" y="0"/>
                    </a:moveTo>
                    <a:lnTo>
                      <a:pt x="1082141" y="0"/>
                    </a:lnTo>
                    <a:cubicBezTo>
                      <a:pt x="1061290" y="37370"/>
                      <a:pt x="1041416" y="72362"/>
                      <a:pt x="1022519" y="104975"/>
                    </a:cubicBezTo>
                    <a:cubicBezTo>
                      <a:pt x="1003622" y="137589"/>
                      <a:pt x="984730" y="169183"/>
                      <a:pt x="965843" y="199758"/>
                    </a:cubicBezTo>
                    <a:cubicBezTo>
                      <a:pt x="946957" y="230334"/>
                      <a:pt x="927507" y="260569"/>
                      <a:pt x="907495" y="290465"/>
                    </a:cubicBezTo>
                    <a:cubicBezTo>
                      <a:pt x="887483" y="320361"/>
                      <a:pt x="866160" y="351615"/>
                      <a:pt x="843526" y="384229"/>
                    </a:cubicBezTo>
                    <a:lnTo>
                      <a:pt x="965827" y="384229"/>
                    </a:lnTo>
                    <a:lnTo>
                      <a:pt x="913180" y="539144"/>
                    </a:lnTo>
                    <a:lnTo>
                      <a:pt x="0" y="539144"/>
                    </a:lnTo>
                    <a:lnTo>
                      <a:pt x="52646" y="384229"/>
                    </a:lnTo>
                    <a:lnTo>
                      <a:pt x="652941" y="384229"/>
                    </a:lnTo>
                    <a:cubicBezTo>
                      <a:pt x="700014" y="319681"/>
                      <a:pt x="742434" y="256832"/>
                      <a:pt x="780202" y="195682"/>
                    </a:cubicBezTo>
                    <a:cubicBezTo>
                      <a:pt x="817970" y="134531"/>
                      <a:pt x="855427" y="69304"/>
                      <a:pt x="8925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7075F495-D893-45E5-8BB2-C9DA60477611}"/>
                  </a:ext>
                </a:extLst>
              </p:cNvPr>
              <p:cNvSpPr txBox="1"/>
              <p:nvPr/>
            </p:nvSpPr>
            <p:spPr>
              <a:xfrm>
                <a:off x="1735941" y="2812844"/>
                <a:ext cx="508425" cy="341423"/>
              </a:xfrm>
              <a:custGeom>
                <a:avLst/>
                <a:gdLst/>
                <a:ahLst/>
                <a:cxnLst/>
                <a:rect l="l" t="t" r="r" b="b"/>
                <a:pathLst>
                  <a:path w="508425" h="341423">
                    <a:moveTo>
                      <a:pt x="306628" y="0"/>
                    </a:moveTo>
                    <a:lnTo>
                      <a:pt x="508425" y="0"/>
                    </a:lnTo>
                    <a:cubicBezTo>
                      <a:pt x="463369" y="66586"/>
                      <a:pt x="417211" y="128925"/>
                      <a:pt x="369952" y="187018"/>
                    </a:cubicBezTo>
                    <a:cubicBezTo>
                      <a:pt x="322693" y="245111"/>
                      <a:pt x="277173" y="296580"/>
                      <a:pt x="233391" y="341423"/>
                    </a:cubicBezTo>
                    <a:lnTo>
                      <a:pt x="0" y="341423"/>
                    </a:lnTo>
                    <a:cubicBezTo>
                      <a:pt x="57657" y="287747"/>
                      <a:pt x="112151" y="232372"/>
                      <a:pt x="163482" y="175298"/>
                    </a:cubicBezTo>
                    <a:cubicBezTo>
                      <a:pt x="214812" y="118224"/>
                      <a:pt x="262527" y="59791"/>
                      <a:pt x="3066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AC2E5C84-6DB0-4C13-B653-BD55E0BDEB77}"/>
                  </a:ext>
                </a:extLst>
              </p:cNvPr>
              <p:cNvSpPr txBox="1"/>
              <p:nvPr/>
            </p:nvSpPr>
            <p:spPr>
              <a:xfrm>
                <a:off x="2409472" y="2812844"/>
                <a:ext cx="265129" cy="341423"/>
              </a:xfrm>
              <a:custGeom>
                <a:avLst/>
                <a:gdLst/>
                <a:ahLst/>
                <a:cxnLst/>
                <a:rect l="l" t="t" r="r" b="b"/>
                <a:pathLst>
                  <a:path w="265129" h="341423">
                    <a:moveTo>
                      <a:pt x="0" y="0"/>
                    </a:moveTo>
                    <a:lnTo>
                      <a:pt x="207912" y="0"/>
                    </a:lnTo>
                    <a:cubicBezTo>
                      <a:pt x="220057" y="48241"/>
                      <a:pt x="231042" y="100388"/>
                      <a:pt x="240868" y="156443"/>
                    </a:cubicBezTo>
                    <a:cubicBezTo>
                      <a:pt x="250693" y="212498"/>
                      <a:pt x="258780" y="274158"/>
                      <a:pt x="265129" y="341423"/>
                    </a:cubicBezTo>
                    <a:lnTo>
                      <a:pt x="37853" y="341423"/>
                    </a:lnTo>
                    <a:cubicBezTo>
                      <a:pt x="36876" y="318322"/>
                      <a:pt x="35347" y="292843"/>
                      <a:pt x="33266" y="264985"/>
                    </a:cubicBezTo>
                    <a:cubicBezTo>
                      <a:pt x="31186" y="237128"/>
                      <a:pt x="28542" y="208421"/>
                      <a:pt x="25336" y="178865"/>
                    </a:cubicBezTo>
                    <a:cubicBezTo>
                      <a:pt x="22130" y="149309"/>
                      <a:pt x="18417" y="119243"/>
                      <a:pt x="14197" y="88668"/>
                    </a:cubicBezTo>
                    <a:cubicBezTo>
                      <a:pt x="9977" y="58093"/>
                      <a:pt x="5244" y="2853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056A9915-A393-43A6-8E16-315A4417BE48}"/>
              </a:ext>
            </a:extLst>
          </p:cNvPr>
          <p:cNvGrpSpPr/>
          <p:nvPr/>
        </p:nvGrpSpPr>
        <p:grpSpPr>
          <a:xfrm>
            <a:off x="6287977" y="2424427"/>
            <a:ext cx="1151014" cy="936622"/>
            <a:chOff x="6011292" y="2216626"/>
            <a:chExt cx="1151014" cy="936622"/>
          </a:xfrm>
          <a:gradFill>
            <a:gsLst>
              <a:gs pos="7000">
                <a:schemeClr val="bg1"/>
              </a:gs>
              <a:gs pos="100000">
                <a:srgbClr val="00053C"/>
              </a:gs>
            </a:gsLst>
            <a:lin ang="0" scaled="0"/>
          </a:gradFill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348952EB-D981-45D8-ACDF-D20AE827F80A}"/>
                </a:ext>
              </a:extLst>
            </p:cNvPr>
            <p:cNvSpPr txBox="1"/>
            <p:nvPr/>
          </p:nvSpPr>
          <p:spPr>
            <a:xfrm>
              <a:off x="6011292" y="2216626"/>
              <a:ext cx="1091765" cy="936622"/>
            </a:xfrm>
            <a:custGeom>
              <a:avLst/>
              <a:gdLst/>
              <a:ahLst/>
              <a:cxnLst/>
              <a:rect l="l" t="t" r="r" b="b"/>
              <a:pathLst>
                <a:path w="1091765" h="936622">
                  <a:moveTo>
                    <a:pt x="687259" y="0"/>
                  </a:moveTo>
                  <a:lnTo>
                    <a:pt x="883959" y="0"/>
                  </a:lnTo>
                  <a:lnTo>
                    <a:pt x="850358" y="98860"/>
                  </a:lnTo>
                  <a:lnTo>
                    <a:pt x="1091765" y="98860"/>
                  </a:lnTo>
                  <a:lnTo>
                    <a:pt x="1091765" y="256833"/>
                  </a:lnTo>
                  <a:lnTo>
                    <a:pt x="796676" y="256833"/>
                  </a:lnTo>
                  <a:lnTo>
                    <a:pt x="750256" y="393402"/>
                  </a:lnTo>
                  <a:lnTo>
                    <a:pt x="1087603" y="393402"/>
                  </a:lnTo>
                  <a:lnTo>
                    <a:pt x="1033921" y="551374"/>
                  </a:lnTo>
                  <a:lnTo>
                    <a:pt x="828048" y="551374"/>
                  </a:lnTo>
                  <a:lnTo>
                    <a:pt x="750463" y="779669"/>
                  </a:lnTo>
                  <a:lnTo>
                    <a:pt x="973663" y="779669"/>
                  </a:lnTo>
                  <a:lnTo>
                    <a:pt x="920315" y="936622"/>
                  </a:lnTo>
                  <a:lnTo>
                    <a:pt x="504492" y="936622"/>
                  </a:lnTo>
                  <a:lnTo>
                    <a:pt x="635424" y="551374"/>
                  </a:lnTo>
                  <a:lnTo>
                    <a:pt x="517200" y="551374"/>
                  </a:lnTo>
                  <a:cubicBezTo>
                    <a:pt x="500702" y="579911"/>
                    <a:pt x="481584" y="611166"/>
                    <a:pt x="459847" y="645138"/>
                  </a:cubicBezTo>
                  <a:cubicBezTo>
                    <a:pt x="438110" y="679111"/>
                    <a:pt x="415012" y="713593"/>
                    <a:pt x="390551" y="748584"/>
                  </a:cubicBezTo>
                  <a:cubicBezTo>
                    <a:pt x="366091" y="783576"/>
                    <a:pt x="341015" y="817379"/>
                    <a:pt x="315323" y="849992"/>
                  </a:cubicBezTo>
                  <a:cubicBezTo>
                    <a:pt x="289631" y="882606"/>
                    <a:pt x="265038" y="911483"/>
                    <a:pt x="241545" y="936622"/>
                  </a:cubicBezTo>
                  <a:lnTo>
                    <a:pt x="0" y="936622"/>
                  </a:lnTo>
                  <a:cubicBezTo>
                    <a:pt x="30066" y="910124"/>
                    <a:pt x="60668" y="880058"/>
                    <a:pt x="91806" y="846425"/>
                  </a:cubicBezTo>
                  <a:cubicBezTo>
                    <a:pt x="122943" y="812792"/>
                    <a:pt x="152722" y="778650"/>
                    <a:pt x="181143" y="743998"/>
                  </a:cubicBezTo>
                  <a:cubicBezTo>
                    <a:pt x="209563" y="709346"/>
                    <a:pt x="235944" y="675204"/>
                    <a:pt x="260288" y="641571"/>
                  </a:cubicBezTo>
                  <a:cubicBezTo>
                    <a:pt x="284631" y="607938"/>
                    <a:pt x="305041" y="577873"/>
                    <a:pt x="321518" y="551374"/>
                  </a:cubicBezTo>
                  <a:lnTo>
                    <a:pt x="133990" y="551374"/>
                  </a:lnTo>
                  <a:lnTo>
                    <a:pt x="187672" y="393402"/>
                  </a:lnTo>
                  <a:lnTo>
                    <a:pt x="553556" y="393402"/>
                  </a:lnTo>
                  <a:lnTo>
                    <a:pt x="599976" y="256833"/>
                  </a:lnTo>
                  <a:lnTo>
                    <a:pt x="443023" y="256833"/>
                  </a:lnTo>
                  <a:cubicBezTo>
                    <a:pt x="431578" y="274498"/>
                    <a:pt x="420484" y="291145"/>
                    <a:pt x="409740" y="306772"/>
                  </a:cubicBezTo>
                  <a:cubicBezTo>
                    <a:pt x="398996" y="322399"/>
                    <a:pt x="388943" y="335988"/>
                    <a:pt x="379579" y="347539"/>
                  </a:cubicBezTo>
                  <a:lnTo>
                    <a:pt x="181859" y="347539"/>
                  </a:lnTo>
                  <a:cubicBezTo>
                    <a:pt x="195331" y="329873"/>
                    <a:pt x="211842" y="306772"/>
                    <a:pt x="231393" y="278235"/>
                  </a:cubicBezTo>
                  <a:cubicBezTo>
                    <a:pt x="250943" y="249698"/>
                    <a:pt x="270389" y="219972"/>
                    <a:pt x="289733" y="189057"/>
                  </a:cubicBezTo>
                  <a:cubicBezTo>
                    <a:pt x="309076" y="158142"/>
                    <a:pt x="327049" y="128247"/>
                    <a:pt x="343653" y="99370"/>
                  </a:cubicBezTo>
                  <a:cubicBezTo>
                    <a:pt x="360257" y="70493"/>
                    <a:pt x="372700" y="46882"/>
                    <a:pt x="380981" y="28537"/>
                  </a:cubicBezTo>
                  <a:lnTo>
                    <a:pt x="570547" y="28537"/>
                  </a:lnTo>
                  <a:cubicBezTo>
                    <a:pt x="565950" y="38050"/>
                    <a:pt x="560952" y="48751"/>
                    <a:pt x="555554" y="60641"/>
                  </a:cubicBezTo>
                  <a:cubicBezTo>
                    <a:pt x="550155" y="72532"/>
                    <a:pt x="543788" y="85271"/>
                    <a:pt x="536453" y="98860"/>
                  </a:cubicBezTo>
                  <a:lnTo>
                    <a:pt x="653657" y="98860"/>
                  </a:lnTo>
                  <a:lnTo>
                    <a:pt x="68725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D361E483-55BE-487C-B3A8-905E1F695B7C}"/>
                </a:ext>
              </a:extLst>
            </p:cNvPr>
            <p:cNvSpPr txBox="1"/>
            <p:nvPr/>
          </p:nvSpPr>
          <p:spPr>
            <a:xfrm>
              <a:off x="7103056" y="2315486"/>
              <a:ext cx="59250" cy="157973"/>
            </a:xfrm>
            <a:custGeom>
              <a:avLst/>
              <a:gdLst/>
              <a:ahLst/>
              <a:cxnLst/>
              <a:rect l="l" t="t" r="r" b="b"/>
              <a:pathLst>
                <a:path w="59250" h="157973">
                  <a:moveTo>
                    <a:pt x="0" y="0"/>
                  </a:moveTo>
                  <a:lnTo>
                    <a:pt x="59250" y="0"/>
                  </a:lnTo>
                  <a:lnTo>
                    <a:pt x="5568" y="157973"/>
                  </a:lnTo>
                  <a:lnTo>
                    <a:pt x="0" y="157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DD5953C-4391-4F73-ACF1-A57987BE15CD}"/>
              </a:ext>
            </a:extLst>
          </p:cNvPr>
          <p:cNvSpPr txBox="1"/>
          <p:nvPr/>
        </p:nvSpPr>
        <p:spPr>
          <a:xfrm>
            <a:off x="5909719" y="3890012"/>
            <a:ext cx="951910" cy="936622"/>
          </a:xfrm>
          <a:custGeom>
            <a:avLst/>
            <a:gdLst/>
            <a:ahLst/>
            <a:cxnLst/>
            <a:rect l="l" t="t" r="r" b="b"/>
            <a:pathLst>
              <a:path w="951910" h="936622">
                <a:moveTo>
                  <a:pt x="681144" y="0"/>
                </a:moveTo>
                <a:lnTo>
                  <a:pt x="904343" y="0"/>
                </a:lnTo>
                <a:cubicBezTo>
                  <a:pt x="884395" y="36691"/>
                  <a:pt x="863597" y="73891"/>
                  <a:pt x="841950" y="111600"/>
                </a:cubicBezTo>
                <a:cubicBezTo>
                  <a:pt x="820303" y="149310"/>
                  <a:pt x="797462" y="187529"/>
                  <a:pt x="773427" y="226257"/>
                </a:cubicBezTo>
                <a:lnTo>
                  <a:pt x="881459" y="226257"/>
                </a:lnTo>
                <a:cubicBezTo>
                  <a:pt x="879463" y="254115"/>
                  <a:pt x="878633" y="286049"/>
                  <a:pt x="878967" y="322060"/>
                </a:cubicBezTo>
                <a:cubicBezTo>
                  <a:pt x="879301" y="358071"/>
                  <a:pt x="880525" y="396459"/>
                  <a:pt x="882638" y="437227"/>
                </a:cubicBezTo>
                <a:cubicBezTo>
                  <a:pt x="884750" y="477994"/>
                  <a:pt x="887760" y="520119"/>
                  <a:pt x="891667" y="563604"/>
                </a:cubicBezTo>
                <a:cubicBezTo>
                  <a:pt x="895574" y="607089"/>
                  <a:pt x="900330" y="650574"/>
                  <a:pt x="905935" y="694059"/>
                </a:cubicBezTo>
                <a:cubicBezTo>
                  <a:pt x="911541" y="737543"/>
                  <a:pt x="918229" y="779839"/>
                  <a:pt x="926000" y="820946"/>
                </a:cubicBezTo>
                <a:cubicBezTo>
                  <a:pt x="933772" y="862053"/>
                  <a:pt x="942408" y="900611"/>
                  <a:pt x="951910" y="936622"/>
                </a:cubicBezTo>
                <a:lnTo>
                  <a:pt x="716480" y="936622"/>
                </a:lnTo>
                <a:cubicBezTo>
                  <a:pt x="709219" y="904009"/>
                  <a:pt x="702724" y="866639"/>
                  <a:pt x="696996" y="824513"/>
                </a:cubicBezTo>
                <a:cubicBezTo>
                  <a:pt x="691269" y="782387"/>
                  <a:pt x="686523" y="737374"/>
                  <a:pt x="682760" y="689472"/>
                </a:cubicBezTo>
                <a:cubicBezTo>
                  <a:pt x="678996" y="641571"/>
                  <a:pt x="676207" y="591801"/>
                  <a:pt x="674391" y="540163"/>
                </a:cubicBezTo>
                <a:cubicBezTo>
                  <a:pt x="672576" y="488525"/>
                  <a:pt x="671493" y="437227"/>
                  <a:pt x="671143" y="386268"/>
                </a:cubicBezTo>
                <a:cubicBezTo>
                  <a:pt x="634548" y="441983"/>
                  <a:pt x="597165" y="496509"/>
                  <a:pt x="558994" y="549845"/>
                </a:cubicBezTo>
                <a:cubicBezTo>
                  <a:pt x="520823" y="603182"/>
                  <a:pt x="483294" y="653631"/>
                  <a:pt x="446407" y="701193"/>
                </a:cubicBezTo>
                <a:cubicBezTo>
                  <a:pt x="409520" y="748754"/>
                  <a:pt x="373902" y="792579"/>
                  <a:pt x="339553" y="832666"/>
                </a:cubicBezTo>
                <a:cubicBezTo>
                  <a:pt x="305203" y="872754"/>
                  <a:pt x="273553" y="907406"/>
                  <a:pt x="244602" y="936622"/>
                </a:cubicBezTo>
                <a:lnTo>
                  <a:pt x="0" y="936622"/>
                </a:lnTo>
                <a:cubicBezTo>
                  <a:pt x="48549" y="889740"/>
                  <a:pt x="102263" y="832157"/>
                  <a:pt x="161141" y="763872"/>
                </a:cubicBezTo>
                <a:cubicBezTo>
                  <a:pt x="220020" y="695587"/>
                  <a:pt x="279679" y="620508"/>
                  <a:pt x="340118" y="538634"/>
                </a:cubicBezTo>
                <a:cubicBezTo>
                  <a:pt x="400557" y="456761"/>
                  <a:pt x="460121" y="369961"/>
                  <a:pt x="518808" y="278235"/>
                </a:cubicBezTo>
                <a:cubicBezTo>
                  <a:pt x="577496" y="186509"/>
                  <a:pt x="631607" y="93765"/>
                  <a:pt x="681144" y="0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95W" panose="020B0A04020202020204" pitchFamily="34" charset="-122"/>
              <a:ea typeface="汉仪雅酷黑 95W" panose="020B0A04020202020204" pitchFamily="34" charset="-122"/>
              <a:cs typeface="+mn-cs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5AA704F8-A014-40BA-95F7-41D13C47B8BA}"/>
              </a:ext>
            </a:extLst>
          </p:cNvPr>
          <p:cNvGrpSpPr/>
          <p:nvPr/>
        </p:nvGrpSpPr>
        <p:grpSpPr>
          <a:xfrm>
            <a:off x="6967048" y="3890012"/>
            <a:ext cx="1063891" cy="936622"/>
            <a:chOff x="7329808" y="3663311"/>
            <a:chExt cx="1063891" cy="936622"/>
          </a:xfr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A1428CB8-AA11-4FC2-A4C8-49FC57A3A0E2}"/>
                </a:ext>
              </a:extLst>
            </p:cNvPr>
            <p:cNvSpPr txBox="1"/>
            <p:nvPr/>
          </p:nvSpPr>
          <p:spPr>
            <a:xfrm>
              <a:off x="7686519" y="3663311"/>
              <a:ext cx="707180" cy="936622"/>
            </a:xfrm>
            <a:custGeom>
              <a:avLst/>
              <a:gdLst/>
              <a:ahLst/>
              <a:cxnLst/>
              <a:rect l="l" t="t" r="r" b="b"/>
              <a:pathLst>
                <a:path w="707180" h="936622">
                  <a:moveTo>
                    <a:pt x="452848" y="0"/>
                  </a:moveTo>
                  <a:lnTo>
                    <a:pt x="657703" y="0"/>
                  </a:lnTo>
                  <a:cubicBezTo>
                    <a:pt x="644560" y="34652"/>
                    <a:pt x="630901" y="70833"/>
                    <a:pt x="616728" y="108543"/>
                  </a:cubicBezTo>
                  <a:cubicBezTo>
                    <a:pt x="602556" y="146252"/>
                    <a:pt x="587183" y="185490"/>
                    <a:pt x="570611" y="226257"/>
                  </a:cubicBezTo>
                  <a:lnTo>
                    <a:pt x="707180" y="226257"/>
                  </a:lnTo>
                  <a:cubicBezTo>
                    <a:pt x="697212" y="261589"/>
                    <a:pt x="687227" y="299468"/>
                    <a:pt x="677226" y="339895"/>
                  </a:cubicBezTo>
                  <a:cubicBezTo>
                    <a:pt x="667225" y="380323"/>
                    <a:pt x="657272" y="422109"/>
                    <a:pt x="647368" y="465254"/>
                  </a:cubicBezTo>
                  <a:cubicBezTo>
                    <a:pt x="637462" y="508399"/>
                    <a:pt x="627839" y="551714"/>
                    <a:pt x="618496" y="595199"/>
                  </a:cubicBezTo>
                  <a:cubicBezTo>
                    <a:pt x="609154" y="638683"/>
                    <a:pt x="600555" y="680979"/>
                    <a:pt x="592698" y="722086"/>
                  </a:cubicBezTo>
                  <a:cubicBezTo>
                    <a:pt x="584842" y="763193"/>
                    <a:pt x="577737" y="802091"/>
                    <a:pt x="571383" y="838782"/>
                  </a:cubicBezTo>
                  <a:cubicBezTo>
                    <a:pt x="565029" y="875472"/>
                    <a:pt x="560058" y="908085"/>
                    <a:pt x="556470" y="936622"/>
                  </a:cubicBezTo>
                  <a:lnTo>
                    <a:pt x="380152" y="936622"/>
                  </a:lnTo>
                  <a:cubicBezTo>
                    <a:pt x="385801" y="904009"/>
                    <a:pt x="392661" y="867828"/>
                    <a:pt x="400735" y="828080"/>
                  </a:cubicBezTo>
                  <a:cubicBezTo>
                    <a:pt x="408809" y="788332"/>
                    <a:pt x="417289" y="746886"/>
                    <a:pt x="426175" y="703741"/>
                  </a:cubicBezTo>
                  <a:cubicBezTo>
                    <a:pt x="435061" y="660596"/>
                    <a:pt x="444523" y="616262"/>
                    <a:pt x="454560" y="570738"/>
                  </a:cubicBezTo>
                  <a:cubicBezTo>
                    <a:pt x="464598" y="525215"/>
                    <a:pt x="474628" y="480711"/>
                    <a:pt x="484650" y="437227"/>
                  </a:cubicBezTo>
                  <a:cubicBezTo>
                    <a:pt x="464871" y="483429"/>
                    <a:pt x="444302" y="529462"/>
                    <a:pt x="422942" y="575325"/>
                  </a:cubicBezTo>
                  <a:cubicBezTo>
                    <a:pt x="401582" y="621188"/>
                    <a:pt x="379890" y="665522"/>
                    <a:pt x="357866" y="708327"/>
                  </a:cubicBezTo>
                  <a:cubicBezTo>
                    <a:pt x="335842" y="751132"/>
                    <a:pt x="313551" y="791730"/>
                    <a:pt x="290991" y="830119"/>
                  </a:cubicBezTo>
                  <a:cubicBezTo>
                    <a:pt x="268431" y="868507"/>
                    <a:pt x="245494" y="904009"/>
                    <a:pt x="222180" y="936622"/>
                  </a:cubicBezTo>
                  <a:lnTo>
                    <a:pt x="0" y="936622"/>
                  </a:lnTo>
                  <a:cubicBezTo>
                    <a:pt x="49791" y="872075"/>
                    <a:pt x="96575" y="800393"/>
                    <a:pt x="140352" y="721576"/>
                  </a:cubicBezTo>
                  <a:cubicBezTo>
                    <a:pt x="184129" y="642760"/>
                    <a:pt x="224914" y="561736"/>
                    <a:pt x="262708" y="478503"/>
                  </a:cubicBezTo>
                  <a:cubicBezTo>
                    <a:pt x="300503" y="395270"/>
                    <a:pt x="335240" y="312547"/>
                    <a:pt x="366919" y="230334"/>
                  </a:cubicBezTo>
                  <a:cubicBezTo>
                    <a:pt x="398599" y="148120"/>
                    <a:pt x="427242" y="71343"/>
                    <a:pt x="4528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462F092A-A09A-4DFB-AB15-2293C623B839}"/>
                </a:ext>
              </a:extLst>
            </p:cNvPr>
            <p:cNvSpPr txBox="1"/>
            <p:nvPr/>
          </p:nvSpPr>
          <p:spPr>
            <a:xfrm>
              <a:off x="7329808" y="3670446"/>
              <a:ext cx="523792" cy="929487"/>
            </a:xfrm>
            <a:custGeom>
              <a:avLst/>
              <a:gdLst/>
              <a:ahLst/>
              <a:cxnLst/>
              <a:rect l="l" t="t" r="r" b="b"/>
              <a:pathLst>
                <a:path w="523792" h="929487">
                  <a:moveTo>
                    <a:pt x="315880" y="0"/>
                  </a:moveTo>
                  <a:lnTo>
                    <a:pt x="523792" y="0"/>
                  </a:lnTo>
                  <a:lnTo>
                    <a:pt x="261259" y="772534"/>
                  </a:lnTo>
                  <a:lnTo>
                    <a:pt x="400886" y="772534"/>
                  </a:lnTo>
                  <a:lnTo>
                    <a:pt x="347539" y="929487"/>
                  </a:lnTo>
                  <a:lnTo>
                    <a:pt x="0" y="929487"/>
                  </a:lnTo>
                  <a:lnTo>
                    <a:pt x="31588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12725E98-E553-495C-9997-55BF011482C1}"/>
                </a:ext>
              </a:extLst>
            </p:cNvPr>
            <p:cNvSpPr txBox="1"/>
            <p:nvPr/>
          </p:nvSpPr>
          <p:spPr>
            <a:xfrm>
              <a:off x="7747733" y="3717328"/>
              <a:ext cx="276452" cy="456590"/>
            </a:xfrm>
            <a:custGeom>
              <a:avLst/>
              <a:gdLst/>
              <a:ahLst/>
              <a:cxnLst/>
              <a:rect l="l" t="t" r="r" b="b"/>
              <a:pathLst>
                <a:path w="276452" h="456590">
                  <a:moveTo>
                    <a:pt x="125614" y="0"/>
                  </a:moveTo>
                  <a:lnTo>
                    <a:pt x="276452" y="0"/>
                  </a:lnTo>
                  <a:cubicBezTo>
                    <a:pt x="260145" y="69983"/>
                    <a:pt x="241598" y="144553"/>
                    <a:pt x="220811" y="223709"/>
                  </a:cubicBezTo>
                  <a:cubicBezTo>
                    <a:pt x="200024" y="302865"/>
                    <a:pt x="178738" y="380492"/>
                    <a:pt x="156953" y="456590"/>
                  </a:cubicBezTo>
                  <a:lnTo>
                    <a:pt x="0" y="456590"/>
                  </a:lnTo>
                  <a:cubicBezTo>
                    <a:pt x="10415" y="421938"/>
                    <a:pt x="21411" y="385078"/>
                    <a:pt x="32988" y="346010"/>
                  </a:cubicBezTo>
                  <a:cubicBezTo>
                    <a:pt x="44565" y="306941"/>
                    <a:pt x="55691" y="267703"/>
                    <a:pt x="66366" y="228295"/>
                  </a:cubicBezTo>
                  <a:cubicBezTo>
                    <a:pt x="77041" y="188887"/>
                    <a:pt x="87490" y="149649"/>
                    <a:pt x="97714" y="110580"/>
                  </a:cubicBezTo>
                  <a:cubicBezTo>
                    <a:pt x="107937" y="71512"/>
                    <a:pt x="117237" y="34652"/>
                    <a:pt x="1256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9BCB7833-EC42-4E48-8A1F-15F5CBF492A1}"/>
              </a:ext>
            </a:extLst>
          </p:cNvPr>
          <p:cNvGrpSpPr/>
          <p:nvPr/>
        </p:nvGrpSpPr>
        <p:grpSpPr>
          <a:xfrm>
            <a:off x="4743233" y="3888993"/>
            <a:ext cx="1232517" cy="937641"/>
            <a:chOff x="4466548" y="3663311"/>
            <a:chExt cx="1232517" cy="937641"/>
          </a:xfr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33C916D8-512E-4FD8-892A-AA0314F32023}"/>
                </a:ext>
              </a:extLst>
            </p:cNvPr>
            <p:cNvSpPr txBox="1"/>
            <p:nvPr/>
          </p:nvSpPr>
          <p:spPr>
            <a:xfrm>
              <a:off x="5238828" y="3816188"/>
              <a:ext cx="154850" cy="95802"/>
            </a:xfrm>
            <a:custGeom>
              <a:avLst/>
              <a:gdLst/>
              <a:ahLst/>
              <a:cxnLst/>
              <a:rect l="l" t="t" r="r" b="b"/>
              <a:pathLst>
                <a:path w="154850" h="95802">
                  <a:moveTo>
                    <a:pt x="11147" y="0"/>
                  </a:moveTo>
                  <a:lnTo>
                    <a:pt x="154850" y="0"/>
                  </a:lnTo>
                  <a:lnTo>
                    <a:pt x="147780" y="95802"/>
                  </a:lnTo>
                  <a:lnTo>
                    <a:pt x="0" y="95802"/>
                  </a:lnTo>
                  <a:cubicBezTo>
                    <a:pt x="3280" y="78136"/>
                    <a:pt x="5594" y="61320"/>
                    <a:pt x="6943" y="45353"/>
                  </a:cubicBezTo>
                  <a:cubicBezTo>
                    <a:pt x="8291" y="29386"/>
                    <a:pt x="9692" y="14268"/>
                    <a:pt x="1114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07E6D8D3-28BF-4A27-A3A9-E72D10A6A7A9}"/>
                </a:ext>
              </a:extLst>
            </p:cNvPr>
            <p:cNvSpPr txBox="1"/>
            <p:nvPr/>
          </p:nvSpPr>
          <p:spPr>
            <a:xfrm>
              <a:off x="5053339" y="3819245"/>
              <a:ext cx="154835" cy="92745"/>
            </a:xfrm>
            <a:custGeom>
              <a:avLst/>
              <a:gdLst/>
              <a:ahLst/>
              <a:cxnLst/>
              <a:rect l="l" t="t" r="r" b="b"/>
              <a:pathLst>
                <a:path w="154835" h="92745">
                  <a:moveTo>
                    <a:pt x="12150" y="0"/>
                  </a:moveTo>
                  <a:lnTo>
                    <a:pt x="154835" y="0"/>
                  </a:lnTo>
                  <a:cubicBezTo>
                    <a:pt x="153614" y="13589"/>
                    <a:pt x="152555" y="28197"/>
                    <a:pt x="151658" y="43825"/>
                  </a:cubicBezTo>
                  <a:cubicBezTo>
                    <a:pt x="150761" y="59452"/>
                    <a:pt x="149468" y="75759"/>
                    <a:pt x="147780" y="92745"/>
                  </a:cubicBezTo>
                  <a:lnTo>
                    <a:pt x="0" y="92745"/>
                  </a:lnTo>
                  <a:cubicBezTo>
                    <a:pt x="2824" y="76438"/>
                    <a:pt x="5191" y="60471"/>
                    <a:pt x="7102" y="44844"/>
                  </a:cubicBezTo>
                  <a:cubicBezTo>
                    <a:pt x="9013" y="29217"/>
                    <a:pt x="10696" y="14269"/>
                    <a:pt x="1215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grpSp>
          <p:nvGrpSpPr>
            <p:cNvPr id="115" name="组合 114">
              <a:extLst>
                <a:ext uri="{FF2B5EF4-FFF2-40B4-BE49-F238E27FC236}">
                  <a16:creationId xmlns:a16="http://schemas.microsoft.com/office/drawing/2014/main" id="{1E22585F-69E1-422E-AB3D-45843CD49D9D}"/>
                </a:ext>
              </a:extLst>
            </p:cNvPr>
            <p:cNvGrpSpPr/>
            <p:nvPr/>
          </p:nvGrpSpPr>
          <p:grpSpPr>
            <a:xfrm>
              <a:off x="4466548" y="3663311"/>
              <a:ext cx="1232517" cy="937641"/>
              <a:chOff x="4466548" y="3663311"/>
              <a:chExt cx="1232517" cy="937641"/>
            </a:xfrm>
            <a:grpFill/>
          </p:grpSpPr>
          <p:sp>
            <p:nvSpPr>
              <p:cNvPr id="111" name="文本框 110">
                <a:extLst>
                  <a:ext uri="{FF2B5EF4-FFF2-40B4-BE49-F238E27FC236}">
                    <a16:creationId xmlns:a16="http://schemas.microsoft.com/office/drawing/2014/main" id="{96D52659-4D14-4573-9AD7-0FDF78E219BF}"/>
                  </a:ext>
                </a:extLst>
              </p:cNvPr>
              <p:cNvSpPr txBox="1"/>
              <p:nvPr/>
            </p:nvSpPr>
            <p:spPr>
              <a:xfrm>
                <a:off x="4466548" y="3663311"/>
                <a:ext cx="556230" cy="937641"/>
              </a:xfrm>
              <a:custGeom>
                <a:avLst/>
                <a:gdLst/>
                <a:ahLst/>
                <a:cxnLst/>
                <a:rect l="l" t="t" r="r" b="b"/>
                <a:pathLst>
                  <a:path w="556230" h="937641">
                    <a:moveTo>
                      <a:pt x="390009" y="0"/>
                    </a:moveTo>
                    <a:lnTo>
                      <a:pt x="552058" y="0"/>
                    </a:lnTo>
                    <a:lnTo>
                      <a:pt x="504252" y="140647"/>
                    </a:lnTo>
                    <a:lnTo>
                      <a:pt x="556230" y="140647"/>
                    </a:lnTo>
                    <a:lnTo>
                      <a:pt x="512247" y="270082"/>
                    </a:lnTo>
                    <a:lnTo>
                      <a:pt x="460269" y="270082"/>
                    </a:lnTo>
                    <a:lnTo>
                      <a:pt x="402080" y="441303"/>
                    </a:lnTo>
                    <a:lnTo>
                      <a:pt x="466033" y="427035"/>
                    </a:lnTo>
                    <a:lnTo>
                      <a:pt x="414438" y="578892"/>
                    </a:lnTo>
                    <a:lnTo>
                      <a:pt x="350468" y="593160"/>
                    </a:lnTo>
                    <a:lnTo>
                      <a:pt x="320339" y="681829"/>
                    </a:lnTo>
                    <a:cubicBezTo>
                      <a:pt x="303247" y="732108"/>
                      <a:pt x="284594" y="778990"/>
                      <a:pt x="264380" y="822475"/>
                    </a:cubicBezTo>
                    <a:cubicBezTo>
                      <a:pt x="244166" y="865960"/>
                      <a:pt x="221267" y="904348"/>
                      <a:pt x="195681" y="937641"/>
                    </a:cubicBezTo>
                    <a:lnTo>
                      <a:pt x="0" y="937641"/>
                    </a:lnTo>
                    <a:cubicBezTo>
                      <a:pt x="30129" y="902989"/>
                      <a:pt x="59367" y="865450"/>
                      <a:pt x="87712" y="825023"/>
                    </a:cubicBezTo>
                    <a:cubicBezTo>
                      <a:pt x="116058" y="784595"/>
                      <a:pt x="139584" y="736864"/>
                      <a:pt x="158290" y="681829"/>
                    </a:cubicBezTo>
                    <a:lnTo>
                      <a:pt x="175266" y="631889"/>
                    </a:lnTo>
                    <a:lnTo>
                      <a:pt x="108239" y="646157"/>
                    </a:lnTo>
                    <a:lnTo>
                      <a:pt x="159851" y="494300"/>
                    </a:lnTo>
                    <a:lnTo>
                      <a:pt x="226862" y="480032"/>
                    </a:lnTo>
                    <a:lnTo>
                      <a:pt x="298220" y="270082"/>
                    </a:lnTo>
                    <a:lnTo>
                      <a:pt x="236050" y="270082"/>
                    </a:lnTo>
                    <a:lnTo>
                      <a:pt x="280034" y="140647"/>
                    </a:lnTo>
                    <a:lnTo>
                      <a:pt x="342204" y="140647"/>
                    </a:lnTo>
                    <a:lnTo>
                      <a:pt x="39000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8F9CFE3F-513A-4424-AC34-E8434818FFAF}"/>
                  </a:ext>
                </a:extLst>
              </p:cNvPr>
              <p:cNvSpPr txBox="1"/>
              <p:nvPr/>
            </p:nvSpPr>
            <p:spPr>
              <a:xfrm>
                <a:off x="5041745" y="3664331"/>
                <a:ext cx="657320" cy="149818"/>
              </a:xfrm>
              <a:custGeom>
                <a:avLst/>
                <a:gdLst/>
                <a:ahLst/>
                <a:cxnLst/>
                <a:rect l="l" t="t" r="r" b="b"/>
                <a:pathLst>
                  <a:path w="657320" h="149818">
                    <a:moveTo>
                      <a:pt x="657320" y="0"/>
                    </a:moveTo>
                    <a:lnTo>
                      <a:pt x="613336" y="129435"/>
                    </a:lnTo>
                    <a:lnTo>
                      <a:pt x="0" y="149818"/>
                    </a:lnTo>
                    <a:lnTo>
                      <a:pt x="43983" y="20383"/>
                    </a:lnTo>
                    <a:lnTo>
                      <a:pt x="65732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3B365AC5-33CD-46B7-9159-1621080DE338}"/>
                  </a:ext>
                </a:extLst>
              </p:cNvPr>
              <p:cNvSpPr txBox="1"/>
              <p:nvPr/>
            </p:nvSpPr>
            <p:spPr>
              <a:xfrm>
                <a:off x="4941070" y="3805996"/>
                <a:ext cx="698645" cy="286388"/>
              </a:xfrm>
              <a:custGeom>
                <a:avLst/>
                <a:gdLst/>
                <a:ahLst/>
                <a:cxnLst/>
                <a:rect l="l" t="t" r="r" b="b"/>
                <a:pathLst>
                  <a:path w="698645" h="286388">
                    <a:moveTo>
                      <a:pt x="552903" y="0"/>
                    </a:moveTo>
                    <a:lnTo>
                      <a:pt x="698645" y="0"/>
                    </a:lnTo>
                    <a:cubicBezTo>
                      <a:pt x="692891" y="12909"/>
                      <a:pt x="683487" y="30575"/>
                      <a:pt x="670434" y="52997"/>
                    </a:cubicBezTo>
                    <a:cubicBezTo>
                      <a:pt x="657381" y="75419"/>
                      <a:pt x="643763" y="97501"/>
                      <a:pt x="629580" y="119243"/>
                    </a:cubicBezTo>
                    <a:lnTo>
                      <a:pt x="692768" y="119243"/>
                    </a:lnTo>
                    <a:lnTo>
                      <a:pt x="635965" y="286388"/>
                    </a:lnTo>
                    <a:lnTo>
                      <a:pt x="452514" y="286388"/>
                    </a:lnTo>
                    <a:lnTo>
                      <a:pt x="468104" y="240525"/>
                    </a:lnTo>
                    <a:lnTo>
                      <a:pt x="199042" y="240525"/>
                    </a:lnTo>
                    <a:lnTo>
                      <a:pt x="183452" y="286388"/>
                    </a:lnTo>
                    <a:lnTo>
                      <a:pt x="0" y="286388"/>
                    </a:lnTo>
                    <a:lnTo>
                      <a:pt x="56803" y="119243"/>
                    </a:lnTo>
                    <a:lnTo>
                      <a:pt x="480780" y="119243"/>
                    </a:lnTo>
                    <a:cubicBezTo>
                      <a:pt x="495643" y="97501"/>
                      <a:pt x="509941" y="75419"/>
                      <a:pt x="523673" y="52997"/>
                    </a:cubicBezTo>
                    <a:cubicBezTo>
                      <a:pt x="537405" y="30575"/>
                      <a:pt x="547149" y="12909"/>
                      <a:pt x="55290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  <p:sp>
            <p:nvSpPr>
              <p:cNvPr id="100" name="文本框 99">
                <a:extLst>
                  <a:ext uri="{FF2B5EF4-FFF2-40B4-BE49-F238E27FC236}">
                    <a16:creationId xmlns:a16="http://schemas.microsoft.com/office/drawing/2014/main" id="{91C8259F-5C95-4BBC-B062-70B5CD559910}"/>
                  </a:ext>
                </a:extLst>
              </p:cNvPr>
              <p:cNvSpPr txBox="1"/>
              <p:nvPr/>
            </p:nvSpPr>
            <p:spPr>
              <a:xfrm>
                <a:off x="4723381" y="4103595"/>
                <a:ext cx="827427" cy="497357"/>
              </a:xfrm>
              <a:custGeom>
                <a:avLst/>
                <a:gdLst/>
                <a:ahLst/>
                <a:cxnLst/>
                <a:rect l="l" t="t" r="r" b="b"/>
                <a:pathLst>
                  <a:path w="827427" h="497357">
                    <a:moveTo>
                      <a:pt x="229171" y="0"/>
                    </a:moveTo>
                    <a:lnTo>
                      <a:pt x="827427" y="0"/>
                    </a:lnTo>
                    <a:cubicBezTo>
                      <a:pt x="790121" y="59792"/>
                      <a:pt x="744905" y="116865"/>
                      <a:pt x="691781" y="171221"/>
                    </a:cubicBezTo>
                    <a:cubicBezTo>
                      <a:pt x="638656" y="225577"/>
                      <a:pt x="584205" y="274838"/>
                      <a:pt x="528426" y="319002"/>
                    </a:cubicBezTo>
                    <a:cubicBezTo>
                      <a:pt x="540115" y="332591"/>
                      <a:pt x="553263" y="347878"/>
                      <a:pt x="567871" y="364865"/>
                    </a:cubicBezTo>
                    <a:cubicBezTo>
                      <a:pt x="582480" y="381851"/>
                      <a:pt x="597146" y="398667"/>
                      <a:pt x="611871" y="415314"/>
                    </a:cubicBezTo>
                    <a:cubicBezTo>
                      <a:pt x="626596" y="431960"/>
                      <a:pt x="640310" y="447588"/>
                      <a:pt x="653012" y="462196"/>
                    </a:cubicBezTo>
                    <a:cubicBezTo>
                      <a:pt x="665715" y="476804"/>
                      <a:pt x="675776" y="488185"/>
                      <a:pt x="683197" y="496338"/>
                    </a:cubicBezTo>
                    <a:lnTo>
                      <a:pt x="411078" y="496338"/>
                    </a:lnTo>
                    <a:lnTo>
                      <a:pt x="365263" y="436207"/>
                    </a:lnTo>
                    <a:cubicBezTo>
                      <a:pt x="344338" y="449796"/>
                      <a:pt x="325010" y="461686"/>
                      <a:pt x="307281" y="471878"/>
                    </a:cubicBezTo>
                    <a:cubicBezTo>
                      <a:pt x="289552" y="482070"/>
                      <a:pt x="274094" y="490563"/>
                      <a:pt x="260909" y="497357"/>
                    </a:cubicBezTo>
                    <a:lnTo>
                      <a:pt x="0" y="497357"/>
                    </a:lnTo>
                    <a:cubicBezTo>
                      <a:pt x="18419" y="487166"/>
                      <a:pt x="38997" y="475105"/>
                      <a:pt x="61732" y="461177"/>
                    </a:cubicBezTo>
                    <a:cubicBezTo>
                      <a:pt x="84467" y="447248"/>
                      <a:pt x="108115" y="432640"/>
                      <a:pt x="132676" y="417352"/>
                    </a:cubicBezTo>
                    <a:cubicBezTo>
                      <a:pt x="157237" y="402065"/>
                      <a:pt x="181859" y="386098"/>
                      <a:pt x="206542" y="369451"/>
                    </a:cubicBezTo>
                    <a:cubicBezTo>
                      <a:pt x="231225" y="352805"/>
                      <a:pt x="255170" y="336328"/>
                      <a:pt x="278378" y="320021"/>
                    </a:cubicBezTo>
                    <a:cubicBezTo>
                      <a:pt x="258631" y="292164"/>
                      <a:pt x="239954" y="265155"/>
                      <a:pt x="222347" y="238997"/>
                    </a:cubicBezTo>
                    <a:cubicBezTo>
                      <a:pt x="204740" y="212838"/>
                      <a:pt x="190676" y="190246"/>
                      <a:pt x="180155" y="171221"/>
                    </a:cubicBezTo>
                    <a:lnTo>
                      <a:pt x="394182" y="171221"/>
                    </a:lnTo>
                    <a:cubicBezTo>
                      <a:pt x="397749" y="178695"/>
                      <a:pt x="402330" y="187698"/>
                      <a:pt x="407925" y="198230"/>
                    </a:cubicBezTo>
                    <a:cubicBezTo>
                      <a:pt x="413519" y="208761"/>
                      <a:pt x="419449" y="219802"/>
                      <a:pt x="425712" y="231353"/>
                    </a:cubicBezTo>
                    <a:cubicBezTo>
                      <a:pt x="442348" y="216405"/>
                      <a:pt x="459611" y="200608"/>
                      <a:pt x="477499" y="183961"/>
                    </a:cubicBezTo>
                    <a:cubicBezTo>
                      <a:pt x="495388" y="167315"/>
                      <a:pt x="508207" y="154575"/>
                      <a:pt x="515957" y="145742"/>
                    </a:cubicBezTo>
                    <a:lnTo>
                      <a:pt x="179629" y="145742"/>
                    </a:lnTo>
                    <a:lnTo>
                      <a:pt x="22917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雅酷黑 95W" panose="020B0A04020202020204" pitchFamily="34" charset="-122"/>
                  <a:ea typeface="汉仪雅酷黑 95W" panose="020B0A04020202020204" pitchFamily="34" charset="-122"/>
                  <a:cs typeface="+mn-cs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E852A934-F789-4CD0-A856-332B46D90F96}"/>
              </a:ext>
            </a:extLst>
          </p:cNvPr>
          <p:cNvGrpSpPr/>
          <p:nvPr/>
        </p:nvGrpSpPr>
        <p:grpSpPr>
          <a:xfrm>
            <a:off x="8050633" y="3903350"/>
            <a:ext cx="1222422" cy="936622"/>
            <a:chOff x="8724573" y="3663311"/>
            <a:chExt cx="1222422" cy="936622"/>
          </a:xfrm>
          <a:gradFill>
            <a:gsLst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3E9127AF-9499-4F8B-8A2B-9B1EE7AA0EE4}"/>
                </a:ext>
              </a:extLst>
            </p:cNvPr>
            <p:cNvSpPr txBox="1"/>
            <p:nvPr/>
          </p:nvSpPr>
          <p:spPr>
            <a:xfrm>
              <a:off x="9026823" y="3663311"/>
              <a:ext cx="806841" cy="749094"/>
            </a:xfrm>
            <a:custGeom>
              <a:avLst/>
              <a:gdLst/>
              <a:ahLst/>
              <a:cxnLst/>
              <a:rect l="l" t="t" r="r" b="b"/>
              <a:pathLst>
                <a:path w="806841" h="749094">
                  <a:moveTo>
                    <a:pt x="401316" y="0"/>
                  </a:moveTo>
                  <a:lnTo>
                    <a:pt x="605151" y="0"/>
                  </a:lnTo>
                  <a:cubicBezTo>
                    <a:pt x="600586" y="5436"/>
                    <a:pt x="595734" y="11211"/>
                    <a:pt x="590596" y="17326"/>
                  </a:cubicBezTo>
                  <a:cubicBezTo>
                    <a:pt x="585458" y="23441"/>
                    <a:pt x="580150" y="29556"/>
                    <a:pt x="574672" y="35671"/>
                  </a:cubicBezTo>
                  <a:lnTo>
                    <a:pt x="806841" y="35671"/>
                  </a:lnTo>
                  <a:lnTo>
                    <a:pt x="806841" y="164154"/>
                  </a:lnTo>
                  <a:lnTo>
                    <a:pt x="739476" y="240526"/>
                  </a:lnTo>
                  <a:lnTo>
                    <a:pt x="806841" y="240526"/>
                  </a:lnTo>
                  <a:lnTo>
                    <a:pt x="806841" y="348186"/>
                  </a:lnTo>
                  <a:lnTo>
                    <a:pt x="670586" y="749094"/>
                  </a:lnTo>
                  <a:lnTo>
                    <a:pt x="24428" y="749094"/>
                  </a:lnTo>
                  <a:lnTo>
                    <a:pt x="197274" y="240526"/>
                  </a:lnTo>
                  <a:lnTo>
                    <a:pt x="549908" y="240526"/>
                  </a:lnTo>
                  <a:lnTo>
                    <a:pt x="612842" y="175298"/>
                  </a:lnTo>
                  <a:lnTo>
                    <a:pt x="449774" y="175298"/>
                  </a:lnTo>
                  <a:cubicBezTo>
                    <a:pt x="441100" y="184811"/>
                    <a:pt x="432772" y="193813"/>
                    <a:pt x="424788" y="202307"/>
                  </a:cubicBezTo>
                  <a:cubicBezTo>
                    <a:pt x="416805" y="210800"/>
                    <a:pt x="409283" y="218444"/>
                    <a:pt x="402224" y="225238"/>
                  </a:cubicBezTo>
                  <a:lnTo>
                    <a:pt x="183102" y="225238"/>
                  </a:lnTo>
                  <a:lnTo>
                    <a:pt x="184471" y="224219"/>
                  </a:lnTo>
                  <a:lnTo>
                    <a:pt x="0" y="224219"/>
                  </a:lnTo>
                  <a:cubicBezTo>
                    <a:pt x="1709" y="205194"/>
                    <a:pt x="3241" y="187189"/>
                    <a:pt x="4594" y="170203"/>
                  </a:cubicBezTo>
                  <a:cubicBezTo>
                    <a:pt x="5948" y="153216"/>
                    <a:pt x="7134" y="136230"/>
                    <a:pt x="8154" y="119244"/>
                  </a:cubicBezTo>
                  <a:cubicBezTo>
                    <a:pt x="9172" y="102258"/>
                    <a:pt x="9966" y="84932"/>
                    <a:pt x="10534" y="67266"/>
                  </a:cubicBezTo>
                  <a:cubicBezTo>
                    <a:pt x="11102" y="49600"/>
                    <a:pt x="11673" y="30915"/>
                    <a:pt x="12246" y="11211"/>
                  </a:cubicBezTo>
                  <a:lnTo>
                    <a:pt x="189582" y="11211"/>
                  </a:lnTo>
                  <a:cubicBezTo>
                    <a:pt x="190729" y="43825"/>
                    <a:pt x="190856" y="76439"/>
                    <a:pt x="189965" y="109052"/>
                  </a:cubicBezTo>
                  <a:cubicBezTo>
                    <a:pt x="189073" y="141666"/>
                    <a:pt x="187353" y="179715"/>
                    <a:pt x="184806" y="223200"/>
                  </a:cubicBezTo>
                  <a:cubicBezTo>
                    <a:pt x="198246" y="211649"/>
                    <a:pt x="215110" y="196022"/>
                    <a:pt x="235398" y="176318"/>
                  </a:cubicBezTo>
                  <a:cubicBezTo>
                    <a:pt x="255686" y="156614"/>
                    <a:pt x="276318" y="135890"/>
                    <a:pt x="297296" y="114148"/>
                  </a:cubicBezTo>
                  <a:cubicBezTo>
                    <a:pt x="318274" y="92406"/>
                    <a:pt x="338228" y="71173"/>
                    <a:pt x="357156" y="50450"/>
                  </a:cubicBezTo>
                  <a:cubicBezTo>
                    <a:pt x="376086" y="29726"/>
                    <a:pt x="390806" y="12910"/>
                    <a:pt x="401316" y="0"/>
                  </a:cubicBezTo>
                  <a:close/>
                  <a:moveTo>
                    <a:pt x="319606" y="390344"/>
                  </a:moveTo>
                  <a:lnTo>
                    <a:pt x="306103" y="430092"/>
                  </a:lnTo>
                  <a:lnTo>
                    <a:pt x="370310" y="430092"/>
                  </a:lnTo>
                  <a:lnTo>
                    <a:pt x="383815" y="390344"/>
                  </a:lnTo>
                  <a:lnTo>
                    <a:pt x="319606" y="390344"/>
                  </a:lnTo>
                  <a:close/>
                  <a:moveTo>
                    <a:pt x="552998" y="390344"/>
                  </a:moveTo>
                  <a:lnTo>
                    <a:pt x="539494" y="430092"/>
                  </a:lnTo>
                  <a:lnTo>
                    <a:pt x="605740" y="430092"/>
                  </a:lnTo>
                  <a:lnTo>
                    <a:pt x="619244" y="390344"/>
                  </a:lnTo>
                  <a:lnTo>
                    <a:pt x="552998" y="390344"/>
                  </a:lnTo>
                  <a:close/>
                  <a:moveTo>
                    <a:pt x="261769" y="560547"/>
                  </a:moveTo>
                  <a:lnTo>
                    <a:pt x="247230" y="603352"/>
                  </a:lnTo>
                  <a:lnTo>
                    <a:pt x="311438" y="603352"/>
                  </a:lnTo>
                  <a:lnTo>
                    <a:pt x="325976" y="560547"/>
                  </a:lnTo>
                  <a:lnTo>
                    <a:pt x="261769" y="560547"/>
                  </a:lnTo>
                  <a:close/>
                  <a:moveTo>
                    <a:pt x="495160" y="560547"/>
                  </a:moveTo>
                  <a:lnTo>
                    <a:pt x="480620" y="603352"/>
                  </a:lnTo>
                  <a:lnTo>
                    <a:pt x="546866" y="603352"/>
                  </a:lnTo>
                  <a:lnTo>
                    <a:pt x="561406" y="560547"/>
                  </a:lnTo>
                  <a:lnTo>
                    <a:pt x="495160" y="5605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6631136E-9CBF-4578-BAA3-9DCC50680BE2}"/>
                </a:ext>
              </a:extLst>
            </p:cNvPr>
            <p:cNvSpPr txBox="1"/>
            <p:nvPr/>
          </p:nvSpPr>
          <p:spPr>
            <a:xfrm>
              <a:off x="8944014" y="3921163"/>
              <a:ext cx="190030" cy="213007"/>
            </a:xfrm>
            <a:custGeom>
              <a:avLst/>
              <a:gdLst/>
              <a:ahLst/>
              <a:cxnLst/>
              <a:rect l="l" t="t" r="r" b="b"/>
              <a:pathLst>
                <a:path w="190030" h="213007">
                  <a:moveTo>
                    <a:pt x="11243" y="0"/>
                  </a:moveTo>
                  <a:lnTo>
                    <a:pt x="188580" y="0"/>
                  </a:lnTo>
                  <a:cubicBezTo>
                    <a:pt x="189726" y="32613"/>
                    <a:pt x="190193" y="65227"/>
                    <a:pt x="189981" y="97840"/>
                  </a:cubicBezTo>
                  <a:cubicBezTo>
                    <a:pt x="189768" y="130454"/>
                    <a:pt x="188272" y="168843"/>
                    <a:pt x="185490" y="213007"/>
                  </a:cubicBezTo>
                  <a:lnTo>
                    <a:pt x="0" y="213007"/>
                  </a:lnTo>
                  <a:cubicBezTo>
                    <a:pt x="2962" y="176317"/>
                    <a:pt x="5406" y="140136"/>
                    <a:pt x="7334" y="104465"/>
                  </a:cubicBezTo>
                  <a:cubicBezTo>
                    <a:pt x="9260" y="68794"/>
                    <a:pt x="10563" y="33972"/>
                    <a:pt x="112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5208860E-6FDC-46A1-9C8B-30ED9E507056}"/>
                </a:ext>
              </a:extLst>
            </p:cNvPr>
            <p:cNvSpPr txBox="1"/>
            <p:nvPr/>
          </p:nvSpPr>
          <p:spPr>
            <a:xfrm>
              <a:off x="8724573" y="4181052"/>
              <a:ext cx="384930" cy="418881"/>
            </a:xfrm>
            <a:custGeom>
              <a:avLst/>
              <a:gdLst/>
              <a:ahLst/>
              <a:cxnLst/>
              <a:rect l="l" t="t" r="r" b="b"/>
              <a:pathLst>
                <a:path w="384930" h="418881">
                  <a:moveTo>
                    <a:pt x="203517" y="0"/>
                  </a:moveTo>
                  <a:lnTo>
                    <a:pt x="384930" y="0"/>
                  </a:lnTo>
                  <a:cubicBezTo>
                    <a:pt x="370417" y="36691"/>
                    <a:pt x="354598" y="74230"/>
                    <a:pt x="337474" y="112619"/>
                  </a:cubicBezTo>
                  <a:cubicBezTo>
                    <a:pt x="320350" y="151008"/>
                    <a:pt x="303403" y="188378"/>
                    <a:pt x="286635" y="224728"/>
                  </a:cubicBezTo>
                  <a:cubicBezTo>
                    <a:pt x="269867" y="261079"/>
                    <a:pt x="253333" y="295731"/>
                    <a:pt x="237038" y="328684"/>
                  </a:cubicBezTo>
                  <a:cubicBezTo>
                    <a:pt x="220741" y="361638"/>
                    <a:pt x="205597" y="391703"/>
                    <a:pt x="191605" y="418881"/>
                  </a:cubicBezTo>
                  <a:lnTo>
                    <a:pt x="0" y="418881"/>
                  </a:lnTo>
                  <a:cubicBezTo>
                    <a:pt x="13759" y="392383"/>
                    <a:pt x="29243" y="362317"/>
                    <a:pt x="46452" y="328684"/>
                  </a:cubicBezTo>
                  <a:cubicBezTo>
                    <a:pt x="63661" y="295052"/>
                    <a:pt x="81276" y="259720"/>
                    <a:pt x="99298" y="222690"/>
                  </a:cubicBezTo>
                  <a:cubicBezTo>
                    <a:pt x="117319" y="185660"/>
                    <a:pt x="135399" y="147951"/>
                    <a:pt x="153537" y="109562"/>
                  </a:cubicBezTo>
                  <a:cubicBezTo>
                    <a:pt x="171675" y="71173"/>
                    <a:pt x="188335" y="34652"/>
                    <a:pt x="20351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946F5B32-57D9-47BE-ACCB-2A69B429B6C2}"/>
                </a:ext>
              </a:extLst>
            </p:cNvPr>
            <p:cNvSpPr txBox="1"/>
            <p:nvPr/>
          </p:nvSpPr>
          <p:spPr>
            <a:xfrm>
              <a:off x="8955926" y="4451134"/>
              <a:ext cx="756864" cy="148799"/>
            </a:xfrm>
            <a:custGeom>
              <a:avLst/>
              <a:gdLst/>
              <a:ahLst/>
              <a:cxnLst/>
              <a:rect l="l" t="t" r="r" b="b"/>
              <a:pathLst>
                <a:path w="756864" h="148799">
                  <a:moveTo>
                    <a:pt x="50576" y="0"/>
                  </a:moveTo>
                  <a:lnTo>
                    <a:pt x="756864" y="0"/>
                  </a:lnTo>
                  <a:lnTo>
                    <a:pt x="706288" y="148799"/>
                  </a:lnTo>
                  <a:lnTo>
                    <a:pt x="0" y="148799"/>
                  </a:lnTo>
                  <a:lnTo>
                    <a:pt x="5057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A4CBD223-8B36-4765-BE01-A31D776F8671}"/>
                </a:ext>
              </a:extLst>
            </p:cNvPr>
            <p:cNvSpPr txBox="1"/>
            <p:nvPr/>
          </p:nvSpPr>
          <p:spPr>
            <a:xfrm>
              <a:off x="9833664" y="3698982"/>
              <a:ext cx="113331" cy="128483"/>
            </a:xfrm>
            <a:custGeom>
              <a:avLst/>
              <a:gdLst/>
              <a:ahLst/>
              <a:cxnLst/>
              <a:rect l="l" t="t" r="r" b="b"/>
              <a:pathLst>
                <a:path w="113331" h="128483">
                  <a:moveTo>
                    <a:pt x="0" y="0"/>
                  </a:moveTo>
                  <a:lnTo>
                    <a:pt x="113331" y="0"/>
                  </a:lnTo>
                  <a:lnTo>
                    <a:pt x="0" y="12848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EFAD87C2-DFE4-467E-9E54-D6F1F65940F4}"/>
                </a:ext>
              </a:extLst>
            </p:cNvPr>
            <p:cNvSpPr txBox="1"/>
            <p:nvPr/>
          </p:nvSpPr>
          <p:spPr>
            <a:xfrm>
              <a:off x="9833663" y="3903837"/>
              <a:ext cx="36590" cy="107660"/>
            </a:xfrm>
            <a:custGeom>
              <a:avLst/>
              <a:gdLst/>
              <a:ahLst/>
              <a:cxnLst/>
              <a:rect l="l" t="t" r="r" b="b"/>
              <a:pathLst>
                <a:path w="36590" h="107660">
                  <a:moveTo>
                    <a:pt x="0" y="0"/>
                  </a:moveTo>
                  <a:lnTo>
                    <a:pt x="36590" y="0"/>
                  </a:lnTo>
                  <a:lnTo>
                    <a:pt x="0" y="1076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95W" panose="020B0A04020202020204" pitchFamily="34" charset="-122"/>
                <a:ea typeface="汉仪雅酷黑 95W" panose="020B0A04020202020204" pitchFamily="34" charset="-122"/>
                <a:cs typeface="+mn-cs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AE259DE3-C1F8-4EF3-8679-5EE1611D6FB1}"/>
              </a:ext>
            </a:extLst>
          </p:cNvPr>
          <p:cNvSpPr txBox="1"/>
          <p:nvPr/>
        </p:nvSpPr>
        <p:spPr>
          <a:xfrm>
            <a:off x="4313561" y="3467524"/>
            <a:ext cx="4118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年轻人突破自我的学习入口</a:t>
            </a:r>
          </a:p>
        </p:txBody>
      </p:sp>
      <p:sp>
        <p:nvSpPr>
          <p:cNvPr id="45" name="平行四边形 44">
            <a:extLst>
              <a:ext uri="{FF2B5EF4-FFF2-40B4-BE49-F238E27FC236}">
                <a16:creationId xmlns:a16="http://schemas.microsoft.com/office/drawing/2014/main" id="{B40F3695-D84D-45AD-95C7-CAD89181A24F}"/>
              </a:ext>
            </a:extLst>
          </p:cNvPr>
          <p:cNvSpPr/>
          <p:nvPr/>
        </p:nvSpPr>
        <p:spPr>
          <a:xfrm>
            <a:off x="2682700" y="3840001"/>
            <a:ext cx="2253646" cy="236954"/>
          </a:xfrm>
          <a:prstGeom prst="parallelogram">
            <a:avLst/>
          </a:prstGeom>
          <a:gradFill>
            <a:gsLst>
              <a:gs pos="0">
                <a:srgbClr val="5B0D4B"/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:a16="http://schemas.microsoft.com/office/drawing/2014/main" id="{E4141CB2-42BC-4153-B427-AC5241224C88}"/>
              </a:ext>
            </a:extLst>
          </p:cNvPr>
          <p:cNvSpPr/>
          <p:nvPr/>
        </p:nvSpPr>
        <p:spPr>
          <a:xfrm>
            <a:off x="7349081" y="3124952"/>
            <a:ext cx="2194560" cy="236954"/>
          </a:xfrm>
          <a:prstGeom prst="parallelogram">
            <a:avLst/>
          </a:prstGeom>
          <a:gradFill>
            <a:gsLst>
              <a:gs pos="100000">
                <a:srgbClr val="5B0D4B"/>
              </a:gs>
              <a:gs pos="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8A1CC16-4830-4077-93BE-E850D295CC89}"/>
              </a:ext>
            </a:extLst>
          </p:cNvPr>
          <p:cNvSpPr txBox="1"/>
          <p:nvPr/>
        </p:nvSpPr>
        <p:spPr>
          <a:xfrm>
            <a:off x="7473167" y="2537553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XING QU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WEI XIAN</a:t>
            </a:r>
            <a:endParaRPr kumimoji="0" lang="zh-CN" altLang="en-US" sz="1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雅酷黑 45W" panose="020B0404020202020204" pitchFamily="34" charset="-122"/>
              <a:ea typeface="汉仪雅酷黑 45W" panose="020B0404020202020204" pitchFamily="34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40F3242-8C1E-450C-BBFA-3F2CD8A41A34}"/>
              </a:ext>
            </a:extLst>
          </p:cNvPr>
          <p:cNvSpPr txBox="1"/>
          <p:nvPr/>
        </p:nvSpPr>
        <p:spPr>
          <a:xfrm>
            <a:off x="2524274" y="4206188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SHOU REN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雅酷黑 45W" panose="020B0404020202020204" pitchFamily="34" charset="-122"/>
                <a:ea typeface="汉仪雅酷黑 45W" panose="020B0404020202020204" pitchFamily="34" charset="-122"/>
                <a:cs typeface="+mn-cs"/>
              </a:rPr>
              <a:t>YI YU</a:t>
            </a:r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id="{D7978F6B-1D1A-478D-AD6E-5090BD56E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22" y="2982891"/>
            <a:ext cx="3371850" cy="728800"/>
          </a:xfrm>
          <a:prstGeom prst="rect">
            <a:avLst/>
          </a:prstGeom>
        </p:spPr>
      </p:pic>
      <p:pic>
        <p:nvPicPr>
          <p:cNvPr id="126" name="图片 125">
            <a:extLst>
              <a:ext uri="{FF2B5EF4-FFF2-40B4-BE49-F238E27FC236}">
                <a16:creationId xmlns:a16="http://schemas.microsoft.com/office/drawing/2014/main" id="{B50DC769-9042-4E3F-80F2-56A40E52C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49" y="2260355"/>
            <a:ext cx="1490793" cy="518214"/>
          </a:xfrm>
          <a:prstGeom prst="rect">
            <a:avLst/>
          </a:prstGeom>
        </p:spPr>
      </p:pic>
      <p:pic>
        <p:nvPicPr>
          <p:cNvPr id="127" name="图片 126">
            <a:extLst>
              <a:ext uri="{FF2B5EF4-FFF2-40B4-BE49-F238E27FC236}">
                <a16:creationId xmlns:a16="http://schemas.microsoft.com/office/drawing/2014/main" id="{A087EFBD-BC06-4F23-B424-C3E2A0FBC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97" y="3769096"/>
            <a:ext cx="1490793" cy="518214"/>
          </a:xfrm>
          <a:prstGeom prst="rect">
            <a:avLst/>
          </a:prstGeom>
        </p:spPr>
      </p:pic>
      <p:pic>
        <p:nvPicPr>
          <p:cNvPr id="128" name="图片 127">
            <a:extLst>
              <a:ext uri="{FF2B5EF4-FFF2-40B4-BE49-F238E27FC236}">
                <a16:creationId xmlns:a16="http://schemas.microsoft.com/office/drawing/2014/main" id="{6B7F2F68-B1D7-48F8-885D-2DA0183E4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113" y="4043456"/>
            <a:ext cx="1006834" cy="213007"/>
          </a:xfrm>
          <a:prstGeom prst="rect">
            <a:avLst/>
          </a:prstGeom>
        </p:spPr>
      </p:pic>
      <p:sp>
        <p:nvSpPr>
          <p:cNvPr id="133" name="矩形 132">
            <a:extLst>
              <a:ext uri="{FF2B5EF4-FFF2-40B4-BE49-F238E27FC236}">
                <a16:creationId xmlns:a16="http://schemas.microsoft.com/office/drawing/2014/main" id="{7FAA1C2B-12B5-4D22-AFA5-9BA401788D79}"/>
              </a:ext>
            </a:extLst>
          </p:cNvPr>
          <p:cNvSpPr/>
          <p:nvPr/>
        </p:nvSpPr>
        <p:spPr>
          <a:xfrm>
            <a:off x="5871113" y="5852588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D4789375-9205-4FCF-A243-BC97596C2494}"/>
              </a:ext>
            </a:extLst>
          </p:cNvPr>
          <p:cNvSpPr/>
          <p:nvPr/>
        </p:nvSpPr>
        <p:spPr>
          <a:xfrm>
            <a:off x="11518900" y="87476"/>
            <a:ext cx="185915" cy="3809671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B4D7AEA8-99BD-4C9C-AD02-1D4C9B4914D2}"/>
              </a:ext>
            </a:extLst>
          </p:cNvPr>
          <p:cNvSpPr/>
          <p:nvPr/>
        </p:nvSpPr>
        <p:spPr>
          <a:xfrm flipH="1">
            <a:off x="5818084" y="4520888"/>
            <a:ext cx="45719" cy="633913"/>
          </a:xfrm>
          <a:prstGeom prst="rect">
            <a:avLst/>
          </a:prstGeom>
          <a:gradFill>
            <a:gsLst>
              <a:gs pos="7000">
                <a:srgbClr val="26B0EE">
                  <a:alpha val="19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1914847F-A25E-4CE1-B603-E882CED02BF4}"/>
              </a:ext>
            </a:extLst>
          </p:cNvPr>
          <p:cNvSpPr/>
          <p:nvPr/>
        </p:nvSpPr>
        <p:spPr>
          <a:xfrm rot="10800000" flipH="1">
            <a:off x="3257596" y="-898557"/>
            <a:ext cx="70342" cy="2235475"/>
          </a:xfrm>
          <a:prstGeom prst="rect">
            <a:avLst/>
          </a:prstGeom>
          <a:gradFill>
            <a:gsLst>
              <a:gs pos="7000">
                <a:srgbClr val="26B0EE">
                  <a:alpha val="25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B9B83C1-D145-4D7F-8EE4-3C59B33F4A3D}"/>
              </a:ext>
            </a:extLst>
          </p:cNvPr>
          <p:cNvSpPr/>
          <p:nvPr/>
        </p:nvSpPr>
        <p:spPr>
          <a:xfrm rot="10800000">
            <a:off x="9725317" y="856436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3B715200-46C8-4FC8-B5CE-2878E3F7084F}"/>
              </a:ext>
            </a:extLst>
          </p:cNvPr>
          <p:cNvSpPr/>
          <p:nvPr/>
        </p:nvSpPr>
        <p:spPr>
          <a:xfrm rot="10800000">
            <a:off x="1584877" y="4906887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1C3F7FD-C51E-4187-9F0F-C099A6365706}"/>
              </a:ext>
            </a:extLst>
          </p:cNvPr>
          <p:cNvSpPr/>
          <p:nvPr/>
        </p:nvSpPr>
        <p:spPr>
          <a:xfrm flipH="1">
            <a:off x="9330669" y="5170223"/>
            <a:ext cx="45719" cy="979316"/>
          </a:xfrm>
          <a:prstGeom prst="rect">
            <a:avLst/>
          </a:prstGeom>
          <a:gradFill>
            <a:gsLst>
              <a:gs pos="7000">
                <a:srgbClr val="26B0EE">
                  <a:alpha val="31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5" name="圆: 空心 144">
            <a:extLst>
              <a:ext uri="{FF2B5EF4-FFF2-40B4-BE49-F238E27FC236}">
                <a16:creationId xmlns:a16="http://schemas.microsoft.com/office/drawing/2014/main" id="{5E2AFB48-1692-4DB9-B2B2-27A59FDE041B}"/>
              </a:ext>
            </a:extLst>
          </p:cNvPr>
          <p:cNvSpPr/>
          <p:nvPr/>
        </p:nvSpPr>
        <p:spPr>
          <a:xfrm>
            <a:off x="2476173" y="5331861"/>
            <a:ext cx="468601" cy="468601"/>
          </a:xfrm>
          <a:prstGeom prst="donut">
            <a:avLst>
              <a:gd name="adj" fmla="val 12762"/>
            </a:avLst>
          </a:prstGeom>
          <a:gradFill>
            <a:gsLst>
              <a:gs pos="100000">
                <a:srgbClr val="5B0D4B">
                  <a:alpha val="0"/>
                </a:srgbClr>
              </a:gs>
              <a:gs pos="0">
                <a:srgbClr val="5B0D4B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椭圆 129">
            <a:extLst>
              <a:ext uri="{FF2B5EF4-FFF2-40B4-BE49-F238E27FC236}">
                <a16:creationId xmlns:a16="http://schemas.microsoft.com/office/drawing/2014/main" id="{D26F0C3B-1A05-45B2-B354-F2D83A535DDA}"/>
              </a:ext>
            </a:extLst>
          </p:cNvPr>
          <p:cNvSpPr/>
          <p:nvPr/>
        </p:nvSpPr>
        <p:spPr>
          <a:xfrm>
            <a:off x="2896673" y="437474"/>
            <a:ext cx="6398653" cy="6398653"/>
          </a:xfrm>
          <a:prstGeom prst="ellipse">
            <a:avLst/>
          </a:prstGeom>
          <a:gradFill>
            <a:gsLst>
              <a:gs pos="0">
                <a:srgbClr val="5B0D4B"/>
              </a:gs>
              <a:gs pos="26000">
                <a:srgbClr val="00053C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328752C1-7D1B-4342-A842-598D277C6128}"/>
              </a:ext>
            </a:extLst>
          </p:cNvPr>
          <p:cNvSpPr/>
          <p:nvPr/>
        </p:nvSpPr>
        <p:spPr>
          <a:xfrm>
            <a:off x="2896674" y="229673"/>
            <a:ext cx="6398653" cy="6398653"/>
          </a:xfrm>
          <a:prstGeom prst="ellipse">
            <a:avLst/>
          </a:prstGeom>
          <a:gradFill>
            <a:gsLst>
              <a:gs pos="0">
                <a:srgbClr val="5CC4F2">
                  <a:alpha val="61000"/>
                </a:srgbClr>
              </a:gs>
              <a:gs pos="33000">
                <a:srgbClr val="00053C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132" name="图片 131" descr="图片包含 游戏机&#10;&#10;描述已自动生成">
            <a:extLst>
              <a:ext uri="{FF2B5EF4-FFF2-40B4-BE49-F238E27FC236}">
                <a16:creationId xmlns:a16="http://schemas.microsoft.com/office/drawing/2014/main" id="{CB6D4E86-7C1F-4447-A056-BA008CCD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7476"/>
            <a:ext cx="124968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AA6AEDD-CC4B-45E4-A93F-49A667A3F6F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0D95348-EB0B-4031-ABD4-F9EEFCBDA2A9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9" name="图形 35">
              <a:extLst>
                <a:ext uri="{FF2B5EF4-FFF2-40B4-BE49-F238E27FC236}">
                  <a16:creationId xmlns:a16="http://schemas.microsoft.com/office/drawing/2014/main" id="{A224486C-17BF-4D89-8100-BA610954DB2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B116D784-A7A0-494B-B7E0-F48AF7CF8793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D55B4BB1-76BC-449E-8355-D5527B3206C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4723936E-BA39-47B3-8E3F-2040C69DD022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9CDFD787-91FB-42BC-9F02-477A06066E9E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765DE709-6330-471A-9DF1-F55247925441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E151D433-EEE3-43A1-8259-5FF607A0ABF6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2E66F1D1-05CF-4EBD-B0EC-47681CAE7002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76D85FD0-0AD2-412E-8AB9-3C3DFAED6257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22A5155E-BD3A-49D5-A3B4-974B23466A1E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2C6898E1-F093-4519-8C91-D31CDF5BE25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2" name="图形 35">
                <a:extLst>
                  <a:ext uri="{FF2B5EF4-FFF2-40B4-BE49-F238E27FC236}">
                    <a16:creationId xmlns:a16="http://schemas.microsoft.com/office/drawing/2014/main" id="{8B78D4C9-95CB-43C3-BC4D-7D29033C823E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C87ADAB7-460A-49A8-8F76-696C7D435DEB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CB4BDC8B-8022-446D-8099-03D411312A8B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0F952BE2-A536-45BA-BD5C-75D1BA59AC1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9CD9BD0E-4896-426B-B955-ACA927D0160A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8E2A44AB-1C7B-4288-9419-C87D7514036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FE0E2CD3-463E-4FAB-AB89-DD971206A34C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1ABDF3DE-DFF9-4763-82C3-B2426D09F1B9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id="{28331DC0-06DD-45F8-AE98-09A6BC5ED480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B15B7462-974B-4F4A-98C8-90FBC92E2451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0B9FC0AD-1145-4F9F-BD83-CC188A2F35D6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96E5CCC6-9600-4D4E-AC0E-A77234963F6F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id="{2F305676-7916-49F0-BEF1-1952B2552EB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030567F0-2DEA-4A13-95B1-9547F09E493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36257B6B-3751-4634-BB41-397E325B78E9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0BBC6DEC-E192-4C4A-B6EC-0B270AE49A7E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sp>
        <p:nvSpPr>
          <p:cNvPr id="133" name="矩形 132">
            <a:extLst>
              <a:ext uri="{FF2B5EF4-FFF2-40B4-BE49-F238E27FC236}">
                <a16:creationId xmlns:a16="http://schemas.microsoft.com/office/drawing/2014/main" id="{7FAA1C2B-12B5-4D22-AFA5-9BA401788D79}"/>
              </a:ext>
            </a:extLst>
          </p:cNvPr>
          <p:cNvSpPr/>
          <p:nvPr/>
        </p:nvSpPr>
        <p:spPr>
          <a:xfrm>
            <a:off x="5871113" y="5852588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D4789375-9205-4FCF-A243-BC97596C2494}"/>
              </a:ext>
            </a:extLst>
          </p:cNvPr>
          <p:cNvSpPr/>
          <p:nvPr/>
        </p:nvSpPr>
        <p:spPr>
          <a:xfrm>
            <a:off x="11518900" y="87476"/>
            <a:ext cx="185915" cy="3809671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1914847F-A25E-4CE1-B603-E882CED02BF4}"/>
              </a:ext>
            </a:extLst>
          </p:cNvPr>
          <p:cNvSpPr/>
          <p:nvPr/>
        </p:nvSpPr>
        <p:spPr>
          <a:xfrm rot="10800000" flipH="1">
            <a:off x="3257596" y="-898557"/>
            <a:ext cx="70342" cy="2235475"/>
          </a:xfrm>
          <a:prstGeom prst="rect">
            <a:avLst/>
          </a:prstGeom>
          <a:gradFill>
            <a:gsLst>
              <a:gs pos="7000">
                <a:srgbClr val="26B0EE">
                  <a:alpha val="25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FB9B83C1-D145-4D7F-8EE4-3C59B33F4A3D}"/>
              </a:ext>
            </a:extLst>
          </p:cNvPr>
          <p:cNvSpPr/>
          <p:nvPr/>
        </p:nvSpPr>
        <p:spPr>
          <a:xfrm rot="10800000">
            <a:off x="9725317" y="856436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3B715200-46C8-4FC8-B5CE-2878E3F7084F}"/>
              </a:ext>
            </a:extLst>
          </p:cNvPr>
          <p:cNvSpPr/>
          <p:nvPr/>
        </p:nvSpPr>
        <p:spPr>
          <a:xfrm rot="10800000">
            <a:off x="1584877" y="4906887"/>
            <a:ext cx="90573" cy="1135875"/>
          </a:xfrm>
          <a:prstGeom prst="rect">
            <a:avLst/>
          </a:prstGeom>
          <a:gradFill>
            <a:gsLst>
              <a:gs pos="7000">
                <a:srgbClr val="5B0D4B"/>
              </a:gs>
              <a:gs pos="59000">
                <a:srgbClr val="5B0D4B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1C3F7FD-C51E-4187-9F0F-C099A6365706}"/>
              </a:ext>
            </a:extLst>
          </p:cNvPr>
          <p:cNvSpPr/>
          <p:nvPr/>
        </p:nvSpPr>
        <p:spPr>
          <a:xfrm flipH="1">
            <a:off x="9330669" y="5170223"/>
            <a:ext cx="45719" cy="979316"/>
          </a:xfrm>
          <a:prstGeom prst="rect">
            <a:avLst/>
          </a:prstGeom>
          <a:gradFill>
            <a:gsLst>
              <a:gs pos="7000">
                <a:srgbClr val="26B0EE">
                  <a:alpha val="31000"/>
                </a:srgbClr>
              </a:gs>
              <a:gs pos="59000">
                <a:srgbClr val="5CC4F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45" name="圆: 空心 144">
            <a:extLst>
              <a:ext uri="{FF2B5EF4-FFF2-40B4-BE49-F238E27FC236}">
                <a16:creationId xmlns:a16="http://schemas.microsoft.com/office/drawing/2014/main" id="{5E2AFB48-1692-4DB9-B2B2-27A59FDE041B}"/>
              </a:ext>
            </a:extLst>
          </p:cNvPr>
          <p:cNvSpPr/>
          <p:nvPr/>
        </p:nvSpPr>
        <p:spPr>
          <a:xfrm>
            <a:off x="2476173" y="5331861"/>
            <a:ext cx="468601" cy="468601"/>
          </a:xfrm>
          <a:prstGeom prst="donut">
            <a:avLst>
              <a:gd name="adj" fmla="val 12762"/>
            </a:avLst>
          </a:prstGeom>
          <a:gradFill>
            <a:gsLst>
              <a:gs pos="100000">
                <a:srgbClr val="5B0D4B">
                  <a:alpha val="0"/>
                </a:srgbClr>
              </a:gs>
              <a:gs pos="0">
                <a:srgbClr val="5B0D4B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id="{16A6BD48-CE13-4098-9A1C-B53659933659}"/>
              </a:ext>
            </a:extLst>
          </p:cNvPr>
          <p:cNvSpPr/>
          <p:nvPr/>
        </p:nvSpPr>
        <p:spPr>
          <a:xfrm>
            <a:off x="2027815" y="4146561"/>
            <a:ext cx="4068185" cy="628551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2" name="平行四边形 91">
            <a:extLst>
              <a:ext uri="{FF2B5EF4-FFF2-40B4-BE49-F238E27FC236}">
                <a16:creationId xmlns:a16="http://schemas.microsoft.com/office/drawing/2014/main" id="{6892C80E-0776-45A4-8985-8FD2DFC54AFE}"/>
              </a:ext>
            </a:extLst>
          </p:cNvPr>
          <p:cNvSpPr/>
          <p:nvPr/>
        </p:nvSpPr>
        <p:spPr>
          <a:xfrm flipH="1">
            <a:off x="6660359" y="2751831"/>
            <a:ext cx="4068185" cy="628551"/>
          </a:xfrm>
          <a:prstGeom prst="parallelogram">
            <a:avLst/>
          </a:prstGeom>
          <a:gradFill>
            <a:gsLst>
              <a:gs pos="7000">
                <a:srgbClr val="26B0EE">
                  <a:alpha val="34000"/>
                </a:srgbClr>
              </a:gs>
              <a:gs pos="100000">
                <a:srgbClr val="00053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DF3B621-B0F5-473D-9A2D-004C96AF6671}"/>
              </a:ext>
            </a:extLst>
          </p:cNvPr>
          <p:cNvSpPr txBox="1"/>
          <p:nvPr/>
        </p:nvSpPr>
        <p:spPr>
          <a:xfrm>
            <a:off x="2106318" y="2316147"/>
            <a:ext cx="79793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noFill/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THANKS</a:t>
            </a:r>
            <a:endParaRPr kumimoji="0" lang="zh-CN" altLang="en-US" sz="15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noFill/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62674EF-685C-40C8-97C7-3ABC6F5159D0}"/>
              </a:ext>
            </a:extLst>
          </p:cNvPr>
          <p:cNvGrpSpPr/>
          <p:nvPr/>
        </p:nvGrpSpPr>
        <p:grpSpPr>
          <a:xfrm rot="2700000">
            <a:off x="1928397" y="-738604"/>
            <a:ext cx="8335206" cy="833520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34C01D6-6B68-41D9-9B15-DF2FB728EFAF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9C8E2A5-579F-44F8-8560-B75C5A019875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BF3CF92-2234-4DE5-AD99-DAF268B834A8}"/>
              </a:ext>
            </a:extLst>
          </p:cNvPr>
          <p:cNvGrpSpPr/>
          <p:nvPr/>
        </p:nvGrpSpPr>
        <p:grpSpPr>
          <a:xfrm>
            <a:off x="4463143" y="659387"/>
            <a:ext cx="3265714" cy="879789"/>
            <a:chOff x="4463143" y="931162"/>
            <a:chExt cx="3265714" cy="87978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63D0C54-F15F-45C6-929E-B276F34F3954}"/>
                </a:ext>
              </a:extLst>
            </p:cNvPr>
            <p:cNvSpPr txBox="1"/>
            <p:nvPr/>
          </p:nvSpPr>
          <p:spPr>
            <a:xfrm>
              <a:off x="4463143" y="931162"/>
              <a:ext cx="3265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CONTENTS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EE29EF8-FFFE-444C-B221-467B67AB0523}"/>
                </a:ext>
              </a:extLst>
            </p:cNvPr>
            <p:cNvSpPr txBox="1"/>
            <p:nvPr/>
          </p:nvSpPr>
          <p:spPr>
            <a:xfrm>
              <a:off x="5665514" y="1349286"/>
              <a:ext cx="8609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目录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CCBD14-BC6D-48B3-A7A5-CCD562BACEAB}"/>
              </a:ext>
            </a:extLst>
          </p:cNvPr>
          <p:cNvGrpSpPr/>
          <p:nvPr/>
        </p:nvGrpSpPr>
        <p:grpSpPr>
          <a:xfrm>
            <a:off x="2955417" y="1139551"/>
            <a:ext cx="2073783" cy="119062"/>
            <a:chOff x="2955417" y="1139551"/>
            <a:chExt cx="2073783" cy="119062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9B006B10-2643-466E-BDD3-D2E1C5CA73F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07D33B13-9C18-4D50-823E-2BA0ADB425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044BB9F3-38A3-4AD5-B6C7-E009DFE3D918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FBB79B16-16A2-46C3-A43C-680FFC1F60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AE0FA69-A5AE-4786-B759-BA1D37A07098}"/>
              </a:ext>
            </a:extLst>
          </p:cNvPr>
          <p:cNvGrpSpPr/>
          <p:nvPr/>
        </p:nvGrpSpPr>
        <p:grpSpPr>
          <a:xfrm flipH="1">
            <a:off x="7118905" y="1139551"/>
            <a:ext cx="2073783" cy="119062"/>
            <a:chOff x="2955417" y="1139551"/>
            <a:chExt cx="2073783" cy="119062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AF348BF4-C8CF-4405-BDB0-B03E695F58C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2079E4CA-2EE4-4017-AF56-DB2AF620FD5E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0D1DFF75-F0D5-4E47-A572-9022448604B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58ADA2F2-EB80-4D1F-8402-6897B82DE6E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22" name="泪滴形 21">
            <a:extLst>
              <a:ext uri="{FF2B5EF4-FFF2-40B4-BE49-F238E27FC236}">
                <a16:creationId xmlns:a16="http://schemas.microsoft.com/office/drawing/2014/main" id="{2628CAB2-F4E3-44BD-92AA-D594B40DDD8A}"/>
              </a:ext>
            </a:extLst>
          </p:cNvPr>
          <p:cNvSpPr/>
          <p:nvPr/>
        </p:nvSpPr>
        <p:spPr>
          <a:xfrm rot="19003325">
            <a:off x="2092255" y="2872804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3" name="泪滴形 22">
            <a:extLst>
              <a:ext uri="{FF2B5EF4-FFF2-40B4-BE49-F238E27FC236}">
                <a16:creationId xmlns:a16="http://schemas.microsoft.com/office/drawing/2014/main" id="{1D0B3F21-741B-4D29-ACAA-17A11A30E0EB}"/>
              </a:ext>
            </a:extLst>
          </p:cNvPr>
          <p:cNvSpPr/>
          <p:nvPr/>
        </p:nvSpPr>
        <p:spPr>
          <a:xfrm rot="19003325">
            <a:off x="4357576" y="2832560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4" name="泪滴形 23">
            <a:extLst>
              <a:ext uri="{FF2B5EF4-FFF2-40B4-BE49-F238E27FC236}">
                <a16:creationId xmlns:a16="http://schemas.microsoft.com/office/drawing/2014/main" id="{85C3A2CB-5787-4F75-BF7C-DDE7A7BCAE90}"/>
              </a:ext>
            </a:extLst>
          </p:cNvPr>
          <p:cNvSpPr/>
          <p:nvPr/>
        </p:nvSpPr>
        <p:spPr>
          <a:xfrm rot="19003325">
            <a:off x="6562472" y="2846875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5" name="泪滴形 24">
            <a:extLst>
              <a:ext uri="{FF2B5EF4-FFF2-40B4-BE49-F238E27FC236}">
                <a16:creationId xmlns:a16="http://schemas.microsoft.com/office/drawing/2014/main" id="{22B31E73-4A5E-4234-A500-507E8BFAE162}"/>
              </a:ext>
            </a:extLst>
          </p:cNvPr>
          <p:cNvSpPr/>
          <p:nvPr/>
        </p:nvSpPr>
        <p:spPr>
          <a:xfrm rot="19003325">
            <a:off x="8767368" y="2861190"/>
            <a:ext cx="1307938" cy="1307938"/>
          </a:xfrm>
          <a:prstGeom prst="teardrop">
            <a:avLst/>
          </a:prstGeom>
          <a:noFill/>
          <a:ln>
            <a:gradFill>
              <a:gsLst>
                <a:gs pos="0">
                  <a:srgbClr val="00B050">
                    <a:alpha val="44000"/>
                  </a:srgbClr>
                </a:gs>
                <a:gs pos="100000">
                  <a:srgbClr val="64C6F2"/>
                </a:gs>
              </a:gsLst>
              <a:lin ang="5400000" scaled="1"/>
            </a:gradFill>
          </a:ln>
          <a:effectLst>
            <a:outerShdw blurRad="254000" dist="38100" dir="5400000" algn="t" rotWithShape="0">
              <a:srgbClr val="770D4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6BC53D4-268A-44FD-A7C3-BAA7705871B0}"/>
              </a:ext>
            </a:extLst>
          </p:cNvPr>
          <p:cNvSpPr txBox="1"/>
          <p:nvPr/>
        </p:nvSpPr>
        <p:spPr>
          <a:xfrm>
            <a:off x="2443001" y="3255696"/>
            <a:ext cx="55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CBD1B02-8307-4FDA-83E8-53EE73918350}"/>
              </a:ext>
            </a:extLst>
          </p:cNvPr>
          <p:cNvSpPr txBox="1"/>
          <p:nvPr/>
        </p:nvSpPr>
        <p:spPr>
          <a:xfrm>
            <a:off x="4701693" y="3255696"/>
            <a:ext cx="58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3A867D1-A0E7-415A-AB9F-A2F5BB72CD0B}"/>
              </a:ext>
            </a:extLst>
          </p:cNvPr>
          <p:cNvSpPr txBox="1"/>
          <p:nvPr/>
        </p:nvSpPr>
        <p:spPr>
          <a:xfrm>
            <a:off x="6936801" y="3255696"/>
            <a:ext cx="55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8961073-629D-42D1-B25E-BA0FB6AC18BF}"/>
              </a:ext>
            </a:extLst>
          </p:cNvPr>
          <p:cNvSpPr txBox="1"/>
          <p:nvPr/>
        </p:nvSpPr>
        <p:spPr>
          <a:xfrm>
            <a:off x="9141697" y="3255696"/>
            <a:ext cx="60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64C6F2"/>
                    </a:gs>
                    <a:gs pos="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64C6F2"/>
                  </a:gs>
                  <a:gs pos="0">
                    <a:prstClr val="white"/>
                  </a:gs>
                </a:gsLst>
                <a:lin ang="5400000" scaled="0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F2B4572-7793-4573-BF0C-F4B49CFEA0DB}"/>
              </a:ext>
            </a:extLst>
          </p:cNvPr>
          <p:cNvSpPr txBox="1"/>
          <p:nvPr/>
        </p:nvSpPr>
        <p:spPr>
          <a:xfrm>
            <a:off x="1573813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Company Profile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98B7676-D09A-439F-946E-4F45E202594A}"/>
              </a:ext>
            </a:extLst>
          </p:cNvPr>
          <p:cNvSpPr txBox="1"/>
          <p:nvPr/>
        </p:nvSpPr>
        <p:spPr>
          <a:xfrm>
            <a:off x="3857728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System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A60E5B6-92D2-4CEF-B475-559F9B77C75B}"/>
              </a:ext>
            </a:extLst>
          </p:cNvPr>
          <p:cNvSpPr txBox="1"/>
          <p:nvPr/>
        </p:nvSpPr>
        <p:spPr>
          <a:xfrm>
            <a:off x="6558443" y="4603914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1EFD983-DFE0-49AA-81B5-476AEB8E7EA0}"/>
              </a:ext>
            </a:extLst>
          </p:cNvPr>
          <p:cNvSpPr txBox="1"/>
          <p:nvPr/>
        </p:nvSpPr>
        <p:spPr>
          <a:xfrm>
            <a:off x="6068115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Brand Influence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96F823A-5858-47AF-9424-C12CE76A9D70}"/>
              </a:ext>
            </a:extLst>
          </p:cNvPr>
          <p:cNvSpPr txBox="1"/>
          <p:nvPr/>
        </p:nvSpPr>
        <p:spPr>
          <a:xfrm>
            <a:off x="8375434" y="4712382"/>
            <a:ext cx="22926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Cooperation</a:t>
            </a:r>
          </a:p>
        </p:txBody>
      </p:sp>
      <p:sp>
        <p:nvSpPr>
          <p:cNvPr id="39" name="平行四边形 38">
            <a:extLst>
              <a:ext uri="{FF2B5EF4-FFF2-40B4-BE49-F238E27FC236}">
                <a16:creationId xmlns:a16="http://schemas.microsoft.com/office/drawing/2014/main" id="{87FDE133-07C2-47D2-AE9F-10950267D176}"/>
              </a:ext>
            </a:extLst>
          </p:cNvPr>
          <p:cNvSpPr/>
          <p:nvPr/>
        </p:nvSpPr>
        <p:spPr>
          <a:xfrm>
            <a:off x="2637299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0" name="平行四边形 39">
            <a:extLst>
              <a:ext uri="{FF2B5EF4-FFF2-40B4-BE49-F238E27FC236}">
                <a16:creationId xmlns:a16="http://schemas.microsoft.com/office/drawing/2014/main" id="{76B50179-6B37-449E-865F-048DA038F1C1}"/>
              </a:ext>
            </a:extLst>
          </p:cNvPr>
          <p:cNvSpPr/>
          <p:nvPr/>
        </p:nvSpPr>
        <p:spPr>
          <a:xfrm>
            <a:off x="4929210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:a16="http://schemas.microsoft.com/office/drawing/2014/main" id="{D7136367-9DEA-42BA-9452-A53945088DF5}"/>
              </a:ext>
            </a:extLst>
          </p:cNvPr>
          <p:cNvSpPr/>
          <p:nvPr/>
        </p:nvSpPr>
        <p:spPr>
          <a:xfrm>
            <a:off x="7180731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2" name="平行四边形 41">
            <a:extLst>
              <a:ext uri="{FF2B5EF4-FFF2-40B4-BE49-F238E27FC236}">
                <a16:creationId xmlns:a16="http://schemas.microsoft.com/office/drawing/2014/main" id="{49667CBE-9223-4EAC-9777-2453D0F78BB3}"/>
              </a:ext>
            </a:extLst>
          </p:cNvPr>
          <p:cNvSpPr/>
          <p:nvPr/>
        </p:nvSpPr>
        <p:spPr>
          <a:xfrm>
            <a:off x="9358708" y="4579239"/>
            <a:ext cx="831308" cy="105359"/>
          </a:xfrm>
          <a:prstGeom prst="parallelogram">
            <a:avLst/>
          </a:prstGeom>
          <a:gradFill>
            <a:gsLst>
              <a:gs pos="700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1685FBA-179D-41FC-AEA4-F80651ABB179}"/>
              </a:ext>
            </a:extLst>
          </p:cNvPr>
          <p:cNvSpPr txBox="1"/>
          <p:nvPr/>
        </p:nvSpPr>
        <p:spPr>
          <a:xfrm>
            <a:off x="2001984" y="4370719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公司概况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A8B44E1-CB5E-4688-94DD-091E47052713}"/>
              </a:ext>
            </a:extLst>
          </p:cNvPr>
          <p:cNvSpPr txBox="1"/>
          <p:nvPr/>
        </p:nvSpPr>
        <p:spPr>
          <a:xfrm>
            <a:off x="4285899" y="4370719"/>
            <a:ext cx="143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业务体系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13E17DD-0663-4361-B5B5-2988F7ECA816}"/>
              </a:ext>
            </a:extLst>
          </p:cNvPr>
          <p:cNvSpPr txBox="1"/>
          <p:nvPr/>
        </p:nvSpPr>
        <p:spPr>
          <a:xfrm>
            <a:off x="6145963" y="4370719"/>
            <a:ext cx="213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品牌影响力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EB7FCBE-78C8-4929-B08C-22B7D191433C}"/>
              </a:ext>
            </a:extLst>
          </p:cNvPr>
          <p:cNvSpPr txBox="1"/>
          <p:nvPr/>
        </p:nvSpPr>
        <p:spPr>
          <a:xfrm>
            <a:off x="8453282" y="4370719"/>
            <a:ext cx="2136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合作方式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C0B25B2-62F5-41EC-8385-7E2E570889D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3DF6C1B-A058-48ED-ADC4-9A3BAD475446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45" name="图形 35">
              <a:extLst>
                <a:ext uri="{FF2B5EF4-FFF2-40B4-BE49-F238E27FC236}">
                  <a16:creationId xmlns:a16="http://schemas.microsoft.com/office/drawing/2014/main" id="{C4DDCC95-EDA3-436F-9E16-9839592489A5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46" name="图形 35">
                <a:extLst>
                  <a:ext uri="{FF2B5EF4-FFF2-40B4-BE49-F238E27FC236}">
                    <a16:creationId xmlns:a16="http://schemas.microsoft.com/office/drawing/2014/main" id="{A47540F4-E1DC-4D7E-AC83-2C78E9896877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52218DD9-77AA-40F3-B9CB-5A4FD83BA5D2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D5AB3274-FE7F-46EC-8F74-456690135E66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AB221FB0-B42B-4DCA-BEAE-3016AEE3C3F4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5EFEEF9-8364-46B2-9A7F-4EDD0735B988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7" name="图形 35">
                <a:extLst>
                  <a:ext uri="{FF2B5EF4-FFF2-40B4-BE49-F238E27FC236}">
                    <a16:creationId xmlns:a16="http://schemas.microsoft.com/office/drawing/2014/main" id="{4B5643A8-8C3B-4612-AB9C-A074CAA5F740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3D4C0154-F266-498E-BFA4-43DB81A166F1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6307B868-92B7-4234-842A-687DFBF19668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29B27AC5-4A8D-4904-B0AC-4FE7C453F041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589FFA00-9D97-40D4-A800-9D848E7FD67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8" name="图形 35">
                <a:extLst>
                  <a:ext uri="{FF2B5EF4-FFF2-40B4-BE49-F238E27FC236}">
                    <a16:creationId xmlns:a16="http://schemas.microsoft.com/office/drawing/2014/main" id="{B2DB1242-A70E-4B6D-8A2F-2E76B164F6E2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E60C61A0-C4B4-4C55-A7A7-29DF32613343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DE6829D8-D4C0-4776-9644-F8E6DC403FAE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596E0046-B75E-4870-82CB-E8332CF83CF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7FC6DF2C-6648-4E8D-AA59-E316464E4D2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9" name="图形 35">
                <a:extLst>
                  <a:ext uri="{FF2B5EF4-FFF2-40B4-BE49-F238E27FC236}">
                    <a16:creationId xmlns:a16="http://schemas.microsoft.com/office/drawing/2014/main" id="{35395260-6E49-4FE5-85BE-9358D00FD3B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892B9171-DD4A-4EA3-B7F3-C21B2846B51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B0CECFA9-B540-47C3-9E36-F816344CB07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50" name="图形 35">
                <a:extLst>
                  <a:ext uri="{FF2B5EF4-FFF2-40B4-BE49-F238E27FC236}">
                    <a16:creationId xmlns:a16="http://schemas.microsoft.com/office/drawing/2014/main" id="{B53E35DF-3AD3-48C0-9983-E5434DB7645D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C52A85E7-4574-4873-9A23-325A80ED4A6B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D91CDE40-3D3C-4681-B358-ED2B659595A0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00767C2-0909-4A82-BA8D-3E8488FE6C9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52" name="图形 35">
                <a:extLst>
                  <a:ext uri="{FF2B5EF4-FFF2-40B4-BE49-F238E27FC236}">
                    <a16:creationId xmlns:a16="http://schemas.microsoft.com/office/drawing/2014/main" id="{DC702CAF-5421-4DA6-9F7E-FD6BFCAF38E1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1F7983D6-BB5E-403C-B83B-376CAD2E8318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9C35FB1A-544C-4F4C-A546-CDE61551EC7F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4E842987-1EB3-4207-BA18-DE1573D11C4C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81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4ACFDB5A-CD97-4F3F-AD2C-6A71D4DA7486}"/>
              </a:ext>
            </a:extLst>
          </p:cNvPr>
          <p:cNvGrpSpPr/>
          <p:nvPr/>
        </p:nvGrpSpPr>
        <p:grpSpPr>
          <a:xfrm rot="2700000">
            <a:off x="4142927" y="1939289"/>
            <a:ext cx="3906146" cy="390614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B4942F27-4BF2-4C43-9C49-427EF1B0188D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A6629A8C-FE7E-436B-9101-476CE4249187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15C060-35A6-4CA2-8223-1CEFB909652A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63D0C54-F15F-45C6-929E-B276F34F3954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BUSINESS SEGMENTS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EE29EF8-FFFE-444C-B221-467B67AB0523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业务板块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1CCBD14-BC6D-48B3-A7A5-CCD562BACEAB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9B006B10-2643-466E-BDD3-D2E1C5CA73F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07D33B13-9C18-4D50-823E-2BA0ADB425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044BB9F3-38A3-4AD5-B6C7-E009DFE3D918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FBB79B16-16A2-46C3-A43C-680FFC1F60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AE0FA69-A5AE-4786-B759-BA1D37A07098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AF348BF4-C8CF-4405-BDB0-B03E695F58C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2079E4CA-2EE4-4017-AF56-DB2AF620FD5E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0D1DFF75-F0D5-4E47-A572-9022448604B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58ADA2F2-EB80-4D1F-8402-6897B82DE6E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C0B25B2-62F5-41EC-8385-7E2E570889D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E3DF6C1B-A058-48ED-ADC4-9A3BAD475446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45" name="图形 35">
              <a:extLst>
                <a:ext uri="{FF2B5EF4-FFF2-40B4-BE49-F238E27FC236}">
                  <a16:creationId xmlns:a16="http://schemas.microsoft.com/office/drawing/2014/main" id="{C4DDCC95-EDA3-436F-9E16-9839592489A5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46" name="图形 35">
                <a:extLst>
                  <a:ext uri="{FF2B5EF4-FFF2-40B4-BE49-F238E27FC236}">
                    <a16:creationId xmlns:a16="http://schemas.microsoft.com/office/drawing/2014/main" id="{A47540F4-E1DC-4D7E-AC83-2C78E9896877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68" name="任意多边形: 形状 67">
                  <a:extLst>
                    <a:ext uri="{FF2B5EF4-FFF2-40B4-BE49-F238E27FC236}">
                      <a16:creationId xmlns:a16="http://schemas.microsoft.com/office/drawing/2014/main" id="{52218DD9-77AA-40F3-B9CB-5A4FD83BA5D2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9" name="任意多边形: 形状 68">
                  <a:extLst>
                    <a:ext uri="{FF2B5EF4-FFF2-40B4-BE49-F238E27FC236}">
                      <a16:creationId xmlns:a16="http://schemas.microsoft.com/office/drawing/2014/main" id="{D5AB3274-FE7F-46EC-8F74-456690135E66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0" name="任意多边形: 形状 69">
                  <a:extLst>
                    <a:ext uri="{FF2B5EF4-FFF2-40B4-BE49-F238E27FC236}">
                      <a16:creationId xmlns:a16="http://schemas.microsoft.com/office/drawing/2014/main" id="{AB221FB0-B42B-4DCA-BEAE-3016AEE3C3F4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71" name="任意多边形: 形状 70">
                  <a:extLst>
                    <a:ext uri="{FF2B5EF4-FFF2-40B4-BE49-F238E27FC236}">
                      <a16:creationId xmlns:a16="http://schemas.microsoft.com/office/drawing/2014/main" id="{05EFEEF9-8364-46B2-9A7F-4EDD0735B988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7" name="图形 35">
                <a:extLst>
                  <a:ext uri="{FF2B5EF4-FFF2-40B4-BE49-F238E27FC236}">
                    <a16:creationId xmlns:a16="http://schemas.microsoft.com/office/drawing/2014/main" id="{4B5643A8-8C3B-4612-AB9C-A074CAA5F740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3D4C0154-F266-498E-BFA4-43DB81A166F1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5" name="任意多边形: 形状 64">
                  <a:extLst>
                    <a:ext uri="{FF2B5EF4-FFF2-40B4-BE49-F238E27FC236}">
                      <a16:creationId xmlns:a16="http://schemas.microsoft.com/office/drawing/2014/main" id="{6307B868-92B7-4234-842A-687DFBF19668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29B27AC5-4A8D-4904-B0AC-4FE7C453F041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7" name="任意多边形: 形状 66">
                  <a:extLst>
                    <a:ext uri="{FF2B5EF4-FFF2-40B4-BE49-F238E27FC236}">
                      <a16:creationId xmlns:a16="http://schemas.microsoft.com/office/drawing/2014/main" id="{589FFA00-9D97-40D4-A800-9D848E7FD67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8" name="图形 35">
                <a:extLst>
                  <a:ext uri="{FF2B5EF4-FFF2-40B4-BE49-F238E27FC236}">
                    <a16:creationId xmlns:a16="http://schemas.microsoft.com/office/drawing/2014/main" id="{B2DB1242-A70E-4B6D-8A2F-2E76B164F6E2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60" name="任意多边形: 形状 59">
                  <a:extLst>
                    <a:ext uri="{FF2B5EF4-FFF2-40B4-BE49-F238E27FC236}">
                      <a16:creationId xmlns:a16="http://schemas.microsoft.com/office/drawing/2014/main" id="{E60C61A0-C4B4-4C55-A7A7-29DF32613343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1" name="任意多边形: 形状 60">
                  <a:extLst>
                    <a:ext uri="{FF2B5EF4-FFF2-40B4-BE49-F238E27FC236}">
                      <a16:creationId xmlns:a16="http://schemas.microsoft.com/office/drawing/2014/main" id="{DE6829D8-D4C0-4776-9644-F8E6DC403FAE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596E0046-B75E-4870-82CB-E8332CF83CF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7FC6DF2C-6648-4E8D-AA59-E316464E4D2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49" name="图形 35">
                <a:extLst>
                  <a:ext uri="{FF2B5EF4-FFF2-40B4-BE49-F238E27FC236}">
                    <a16:creationId xmlns:a16="http://schemas.microsoft.com/office/drawing/2014/main" id="{35395260-6E49-4FE5-85BE-9358D00FD3B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58" name="任意多边形: 形状 57">
                  <a:extLst>
                    <a:ext uri="{FF2B5EF4-FFF2-40B4-BE49-F238E27FC236}">
                      <a16:creationId xmlns:a16="http://schemas.microsoft.com/office/drawing/2014/main" id="{892B9171-DD4A-4EA3-B7F3-C21B2846B51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任意多边形: 形状 58">
                  <a:extLst>
                    <a:ext uri="{FF2B5EF4-FFF2-40B4-BE49-F238E27FC236}">
                      <a16:creationId xmlns:a16="http://schemas.microsoft.com/office/drawing/2014/main" id="{B0CECFA9-B540-47C3-9E36-F816344CB07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50" name="图形 35">
                <a:extLst>
                  <a:ext uri="{FF2B5EF4-FFF2-40B4-BE49-F238E27FC236}">
                    <a16:creationId xmlns:a16="http://schemas.microsoft.com/office/drawing/2014/main" id="{B53E35DF-3AD3-48C0-9983-E5434DB7645D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56" name="任意多边形: 形状 55">
                  <a:extLst>
                    <a:ext uri="{FF2B5EF4-FFF2-40B4-BE49-F238E27FC236}">
                      <a16:creationId xmlns:a16="http://schemas.microsoft.com/office/drawing/2014/main" id="{C52A85E7-4574-4873-9A23-325A80ED4A6B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7" name="任意多边形: 形状 56">
                  <a:extLst>
                    <a:ext uri="{FF2B5EF4-FFF2-40B4-BE49-F238E27FC236}">
                      <a16:creationId xmlns:a16="http://schemas.microsoft.com/office/drawing/2014/main" id="{D91CDE40-3D3C-4681-B358-ED2B659595A0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400767C2-0909-4A82-BA8D-3E8488FE6C9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52" name="图形 35">
                <a:extLst>
                  <a:ext uri="{FF2B5EF4-FFF2-40B4-BE49-F238E27FC236}">
                    <a16:creationId xmlns:a16="http://schemas.microsoft.com/office/drawing/2014/main" id="{DC702CAF-5421-4DA6-9F7E-FD6BFCAF38E1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1F7983D6-BB5E-403C-B83B-376CAD2E8318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4" name="任意多边形: 形状 53">
                  <a:extLst>
                    <a:ext uri="{FF2B5EF4-FFF2-40B4-BE49-F238E27FC236}">
                      <a16:creationId xmlns:a16="http://schemas.microsoft.com/office/drawing/2014/main" id="{9C35FB1A-544C-4F4C-A546-CDE61551EC7F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5" name="任意多边形: 形状 54">
                  <a:extLst>
                    <a:ext uri="{FF2B5EF4-FFF2-40B4-BE49-F238E27FC236}">
                      <a16:creationId xmlns:a16="http://schemas.microsoft.com/office/drawing/2014/main" id="{4E842987-1EB3-4207-BA18-DE1573D11C4C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7D12B26-60D8-4B98-82F4-3B4154B8AB38}"/>
              </a:ext>
            </a:extLst>
          </p:cNvPr>
          <p:cNvGrpSpPr/>
          <p:nvPr/>
        </p:nvGrpSpPr>
        <p:grpSpPr>
          <a:xfrm>
            <a:off x="3739230" y="2102930"/>
            <a:ext cx="1335314" cy="1335314"/>
            <a:chOff x="6429830" y="2538529"/>
            <a:chExt cx="1335314" cy="1335314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6C09D5B9-AECF-4D9A-BC38-416337BDB0D5}"/>
                </a:ext>
              </a:extLst>
            </p:cNvPr>
            <p:cNvSpPr/>
            <p:nvPr/>
          </p:nvSpPr>
          <p:spPr>
            <a:xfrm>
              <a:off x="6429830" y="2538529"/>
              <a:ext cx="1335314" cy="133531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81" name="图形 80">
              <a:extLst>
                <a:ext uri="{FF2B5EF4-FFF2-40B4-BE49-F238E27FC236}">
                  <a16:creationId xmlns:a16="http://schemas.microsoft.com/office/drawing/2014/main" id="{9068AB19-76AC-444C-B4BD-7844E331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087" y="3053786"/>
              <a:ext cx="304800" cy="304800"/>
            </a:xfrm>
            <a:prstGeom prst="rect">
              <a:avLst/>
            </a:prstGeom>
          </p:spPr>
        </p:pic>
      </p:grpSp>
      <p:sp>
        <p:nvSpPr>
          <p:cNvPr id="92" name="平行四边形 91">
            <a:extLst>
              <a:ext uri="{FF2B5EF4-FFF2-40B4-BE49-F238E27FC236}">
                <a16:creationId xmlns:a16="http://schemas.microsoft.com/office/drawing/2014/main" id="{26AC8565-0976-4043-A92C-0BE9E66DE472}"/>
              </a:ext>
            </a:extLst>
          </p:cNvPr>
          <p:cNvSpPr/>
          <p:nvPr/>
        </p:nvSpPr>
        <p:spPr>
          <a:xfrm>
            <a:off x="2133054" y="2570947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BC103850-AC9A-4243-A9CB-DDB9172120A6}"/>
              </a:ext>
            </a:extLst>
          </p:cNvPr>
          <p:cNvSpPr txBox="1"/>
          <p:nvPr/>
        </p:nvSpPr>
        <p:spPr>
          <a:xfrm>
            <a:off x="2124565" y="2395165"/>
            <a:ext cx="1335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企业培训</a:t>
            </a: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4D4EC273-3997-4B3E-B5BD-EA9FBE9CC4DF}"/>
              </a:ext>
            </a:extLst>
          </p:cNvPr>
          <p:cNvSpPr txBox="1"/>
          <p:nvPr/>
        </p:nvSpPr>
        <p:spPr>
          <a:xfrm>
            <a:off x="1424329" y="2788200"/>
            <a:ext cx="2610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瞄准需求，完善服务</a:t>
            </a: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7BBE9747-54EF-48D0-B6AC-22D341185CEF}"/>
              </a:ext>
            </a:extLst>
          </p:cNvPr>
          <p:cNvSpPr/>
          <p:nvPr/>
        </p:nvSpPr>
        <p:spPr>
          <a:xfrm>
            <a:off x="2993144" y="2731221"/>
            <a:ext cx="360000" cy="3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7E53D83E-56E8-42D0-8843-BE61283F2D11}"/>
              </a:ext>
            </a:extLst>
          </p:cNvPr>
          <p:cNvGrpSpPr/>
          <p:nvPr/>
        </p:nvGrpSpPr>
        <p:grpSpPr>
          <a:xfrm>
            <a:off x="1425256" y="4443924"/>
            <a:ext cx="3649288" cy="1335314"/>
            <a:chOff x="1425256" y="4370272"/>
            <a:chExt cx="3649288" cy="133531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17B575DF-D62F-4F19-BA51-DFB36A3F2F37}"/>
                </a:ext>
              </a:extLst>
            </p:cNvPr>
            <p:cNvGrpSpPr/>
            <p:nvPr/>
          </p:nvGrpSpPr>
          <p:grpSpPr>
            <a:xfrm>
              <a:off x="3739230" y="4370272"/>
              <a:ext cx="1335314" cy="1335314"/>
              <a:chOff x="8839201" y="2538529"/>
              <a:chExt cx="1335314" cy="1335314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8EE11C45-4BD7-4438-BDBF-D64BD5D69678}"/>
                  </a:ext>
                </a:extLst>
              </p:cNvPr>
              <p:cNvSpPr/>
              <p:nvPr/>
            </p:nvSpPr>
            <p:spPr>
              <a:xfrm>
                <a:off x="8839201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84" name="图形 83">
                <a:extLst>
                  <a:ext uri="{FF2B5EF4-FFF2-40B4-BE49-F238E27FC236}">
                    <a16:creationId xmlns:a16="http://schemas.microsoft.com/office/drawing/2014/main" id="{F41DDD3D-7B8F-4CCF-8D0A-2ED811560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354458" y="3053786"/>
                <a:ext cx="304800" cy="304800"/>
              </a:xfrm>
              <a:prstGeom prst="rect">
                <a:avLst/>
              </a:prstGeom>
            </p:spPr>
          </p:pic>
        </p:grpSp>
        <p:sp>
          <p:nvSpPr>
            <p:cNvPr id="93" name="平行四边形 92">
              <a:extLst>
                <a:ext uri="{FF2B5EF4-FFF2-40B4-BE49-F238E27FC236}">
                  <a16:creationId xmlns:a16="http://schemas.microsoft.com/office/drawing/2014/main" id="{37A92B17-1F05-47C3-A7CD-808C5F5310DD}"/>
                </a:ext>
              </a:extLst>
            </p:cNvPr>
            <p:cNvSpPr/>
            <p:nvPr/>
          </p:nvSpPr>
          <p:spPr>
            <a:xfrm>
              <a:off x="2184310" y="4875876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94909997-1D5A-4BBC-BC17-EF1CB4064204}"/>
                </a:ext>
              </a:extLst>
            </p:cNvPr>
            <p:cNvSpPr txBox="1"/>
            <p:nvPr/>
          </p:nvSpPr>
          <p:spPr>
            <a:xfrm>
              <a:off x="2118634" y="4706599"/>
              <a:ext cx="13353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Bold"/>
                  <a:cs typeface="+mn-cs"/>
                </a:rPr>
                <a:t>认证考试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564DB1A8-335D-4403-A6A1-228597E86E1D}"/>
                </a:ext>
              </a:extLst>
            </p:cNvPr>
            <p:cNvSpPr txBox="1"/>
            <p:nvPr/>
          </p:nvSpPr>
          <p:spPr>
            <a:xfrm>
              <a:off x="1425256" y="5116634"/>
              <a:ext cx="26102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Bold"/>
                  <a:cs typeface="+mn-cs"/>
                </a:rPr>
                <a:t>国际认证，助力提升</a:t>
              </a:r>
            </a:p>
          </p:txBody>
        </p:sp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1184B5AB-4C31-432E-BA82-2877270FDBD3}"/>
                </a:ext>
              </a:extLst>
            </p:cNvPr>
            <p:cNvSpPr/>
            <p:nvPr/>
          </p:nvSpPr>
          <p:spPr>
            <a:xfrm>
              <a:off x="2993144" y="5029674"/>
              <a:ext cx="360000" cy="3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2F77406-4751-4E1E-AAEB-4E8A4677A9B4}"/>
              </a:ext>
            </a:extLst>
          </p:cNvPr>
          <p:cNvGrpSpPr/>
          <p:nvPr/>
        </p:nvGrpSpPr>
        <p:grpSpPr>
          <a:xfrm>
            <a:off x="6951413" y="2102930"/>
            <a:ext cx="4105214" cy="1335314"/>
            <a:chOff x="6951413" y="2102930"/>
            <a:chExt cx="4105214" cy="1335314"/>
          </a:xfrm>
        </p:grpSpPr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1832FA1B-070B-419C-8B80-B58ADF691C6E}"/>
                </a:ext>
              </a:extLst>
            </p:cNvPr>
            <p:cNvGrpSpPr/>
            <p:nvPr/>
          </p:nvGrpSpPr>
          <p:grpSpPr>
            <a:xfrm>
              <a:off x="6951413" y="2102930"/>
              <a:ext cx="1335314" cy="1335314"/>
              <a:chOff x="1611086" y="2538529"/>
              <a:chExt cx="1335314" cy="1335314"/>
            </a:xfrm>
          </p:grpSpPr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4D4151AD-4B85-425F-A729-2027343274AC}"/>
                  </a:ext>
                </a:extLst>
              </p:cNvPr>
              <p:cNvSpPr/>
              <p:nvPr/>
            </p:nvSpPr>
            <p:spPr>
              <a:xfrm>
                <a:off x="1611086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75" name="图形 74">
                <a:extLst>
                  <a:ext uri="{FF2B5EF4-FFF2-40B4-BE49-F238E27FC236}">
                    <a16:creationId xmlns:a16="http://schemas.microsoft.com/office/drawing/2014/main" id="{14DCEDBA-1FA0-42B0-9D43-84DC3FE4E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43911" y="3063734"/>
                <a:ext cx="284904" cy="284904"/>
              </a:xfrm>
              <a:prstGeom prst="rect">
                <a:avLst/>
              </a:prstGeom>
            </p:spPr>
          </p:pic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E5D222AD-05C0-4342-8B1F-4EABA13906EB}"/>
                </a:ext>
              </a:extLst>
            </p:cNvPr>
            <p:cNvGrpSpPr/>
            <p:nvPr/>
          </p:nvGrpSpPr>
          <p:grpSpPr>
            <a:xfrm>
              <a:off x="8446384" y="2452353"/>
              <a:ext cx="2610243" cy="653496"/>
              <a:chOff x="3226963" y="2361300"/>
              <a:chExt cx="2610243" cy="653496"/>
            </a:xfrm>
          </p:grpSpPr>
          <p:sp>
            <p:nvSpPr>
              <p:cNvPr id="11" name="平行四边形 10">
                <a:extLst>
                  <a:ext uri="{FF2B5EF4-FFF2-40B4-BE49-F238E27FC236}">
                    <a16:creationId xmlns:a16="http://schemas.microsoft.com/office/drawing/2014/main" id="{0974BA72-B6EC-4B6F-B3A7-80639EEB4FD2}"/>
                  </a:ext>
                </a:extLst>
              </p:cNvPr>
              <p:cNvSpPr/>
              <p:nvPr/>
            </p:nvSpPr>
            <p:spPr>
              <a:xfrm>
                <a:off x="3303764" y="2537082"/>
                <a:ext cx="1448383" cy="71822"/>
              </a:xfrm>
              <a:prstGeom prst="parallelogram">
                <a:avLst/>
              </a:prstGeom>
              <a:gradFill>
                <a:gsLst>
                  <a:gs pos="0">
                    <a:srgbClr val="770D4D"/>
                  </a:gs>
                  <a:gs pos="100000">
                    <a:srgbClr val="770D4D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22356B63-4FB2-4BDD-8CAF-5FEE6011EBBD}"/>
                  </a:ext>
                </a:extLst>
              </p:cNvPr>
              <p:cNvSpPr txBox="1"/>
              <p:nvPr/>
            </p:nvSpPr>
            <p:spPr>
              <a:xfrm>
                <a:off x="3226964" y="2361300"/>
                <a:ext cx="1335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在线教育</a:t>
                </a: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A46DC22A-5AFA-4585-BA6E-DBD0C8F3451B}"/>
                  </a:ext>
                </a:extLst>
              </p:cNvPr>
              <p:cNvSpPr txBox="1"/>
              <p:nvPr/>
            </p:nvSpPr>
            <p:spPr>
              <a:xfrm>
                <a:off x="3226963" y="2753186"/>
                <a:ext cx="26102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多类课程，用心耕耘</a:t>
                </a:r>
              </a:p>
            </p:txBody>
          </p:sp>
          <p:sp>
            <p:nvSpPr>
              <p:cNvPr id="95" name="矩形: 圆角 94">
                <a:extLst>
                  <a:ext uri="{FF2B5EF4-FFF2-40B4-BE49-F238E27FC236}">
                    <a16:creationId xmlns:a16="http://schemas.microsoft.com/office/drawing/2014/main" id="{FD797E2B-8270-4A32-8EA2-36F2CF96C2E7}"/>
                  </a:ext>
                </a:extLst>
              </p:cNvPr>
              <p:cNvSpPr/>
              <p:nvPr/>
            </p:nvSpPr>
            <p:spPr>
              <a:xfrm>
                <a:off x="3324610" y="2707811"/>
                <a:ext cx="360000" cy="360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C0BA44BB-85B6-457C-A8C8-E6DA3E8B653E}"/>
              </a:ext>
            </a:extLst>
          </p:cNvPr>
          <p:cNvGrpSpPr/>
          <p:nvPr/>
        </p:nvGrpSpPr>
        <p:grpSpPr>
          <a:xfrm>
            <a:off x="6951413" y="4443924"/>
            <a:ext cx="4105021" cy="1335314"/>
            <a:chOff x="6951413" y="4443924"/>
            <a:chExt cx="4105021" cy="133531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FFF006BF-3554-4860-9D06-4554A5240A62}"/>
                </a:ext>
              </a:extLst>
            </p:cNvPr>
            <p:cNvGrpSpPr/>
            <p:nvPr/>
          </p:nvGrpSpPr>
          <p:grpSpPr>
            <a:xfrm>
              <a:off x="6951413" y="4443924"/>
              <a:ext cx="1335314" cy="1335314"/>
              <a:chOff x="4020458" y="2538529"/>
              <a:chExt cx="1335314" cy="1335314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BD98A35-8A1D-4748-8DA8-696D9F8C026A}"/>
                  </a:ext>
                </a:extLst>
              </p:cNvPr>
              <p:cNvSpPr/>
              <p:nvPr/>
            </p:nvSpPr>
            <p:spPr>
              <a:xfrm>
                <a:off x="4020458" y="2538529"/>
                <a:ext cx="1335314" cy="1335314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pic>
            <p:nvPicPr>
              <p:cNvPr id="78" name="图形 77">
                <a:extLst>
                  <a:ext uri="{FF2B5EF4-FFF2-40B4-BE49-F238E27FC236}">
                    <a16:creationId xmlns:a16="http://schemas.microsoft.com/office/drawing/2014/main" id="{F43BC4C2-632D-476A-B4B5-C40D6972C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568029" y="3086100"/>
                <a:ext cx="240172" cy="240172"/>
              </a:xfrm>
              <a:prstGeom prst="rect">
                <a:avLst/>
              </a:prstGeom>
            </p:spPr>
          </p:pic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123BE0DD-DC0C-4762-923D-07E908C4A233}"/>
                </a:ext>
              </a:extLst>
            </p:cNvPr>
            <p:cNvGrpSpPr/>
            <p:nvPr/>
          </p:nvGrpSpPr>
          <p:grpSpPr>
            <a:xfrm>
              <a:off x="8446191" y="4764772"/>
              <a:ext cx="2610243" cy="673900"/>
              <a:chOff x="3226770" y="4673719"/>
              <a:chExt cx="2610243" cy="673900"/>
            </a:xfrm>
          </p:grpSpPr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15BCBA04-A2F4-45BC-BD1C-77142BE3295A}"/>
                  </a:ext>
                </a:extLst>
              </p:cNvPr>
              <p:cNvSpPr txBox="1"/>
              <p:nvPr/>
            </p:nvSpPr>
            <p:spPr>
              <a:xfrm>
                <a:off x="3226770" y="5086009"/>
                <a:ext cx="26102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100" b="0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/>
                    <a:ea typeface="思源黑体 CN Bold"/>
                    <a:cs typeface="+mn-cs"/>
                  </a:rPr>
                  <a:t>专业设计，彰显风范</a:t>
                </a:r>
              </a:p>
            </p:txBody>
          </p: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ACA7D451-3678-4781-985E-1A12C2872F30}"/>
                  </a:ext>
                </a:extLst>
              </p:cNvPr>
              <p:cNvGrpSpPr/>
              <p:nvPr/>
            </p:nvGrpSpPr>
            <p:grpSpPr>
              <a:xfrm>
                <a:off x="3226964" y="4673719"/>
                <a:ext cx="1507379" cy="393089"/>
                <a:chOff x="3226964" y="4673719"/>
                <a:chExt cx="1507379" cy="393089"/>
              </a:xfrm>
            </p:grpSpPr>
            <p:sp>
              <p:nvSpPr>
                <p:cNvPr id="94" name="平行四边形 93">
                  <a:extLst>
                    <a:ext uri="{FF2B5EF4-FFF2-40B4-BE49-F238E27FC236}">
                      <a16:creationId xmlns:a16="http://schemas.microsoft.com/office/drawing/2014/main" id="{7E7F0166-0EAA-4D8F-ACCD-39BE5C5ABED6}"/>
                    </a:ext>
                  </a:extLst>
                </p:cNvPr>
                <p:cNvSpPr/>
                <p:nvPr/>
              </p:nvSpPr>
              <p:spPr>
                <a:xfrm>
                  <a:off x="3285960" y="4832217"/>
                  <a:ext cx="1448383" cy="71822"/>
                </a:xfrm>
                <a:prstGeom prst="parallelogram">
                  <a:avLst/>
                </a:prstGeom>
                <a:gradFill>
                  <a:gsLst>
                    <a:gs pos="0">
                      <a:srgbClr val="770D4D"/>
                    </a:gs>
                    <a:gs pos="100000">
                      <a:srgbClr val="770D4D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B01FD74D-2B0F-4626-9CB9-36D884C056C2}"/>
                    </a:ext>
                  </a:extLst>
                </p:cNvPr>
                <p:cNvSpPr txBox="1"/>
                <p:nvPr/>
              </p:nvSpPr>
              <p:spPr>
                <a:xfrm>
                  <a:off x="3226964" y="4673719"/>
                  <a:ext cx="133531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思源黑体 CN Bold"/>
                      <a:ea typeface="思源黑体 CN Bold"/>
                      <a:cs typeface="+mn-cs"/>
                    </a:rPr>
                    <a:t>商务定制</a:t>
                  </a:r>
                </a:p>
              </p:txBody>
            </p:sp>
            <p:sp>
              <p:nvSpPr>
                <p:cNvPr id="98" name="矩形: 圆角 97">
                  <a:extLst>
                    <a:ext uri="{FF2B5EF4-FFF2-40B4-BE49-F238E27FC236}">
                      <a16:creationId xmlns:a16="http://schemas.microsoft.com/office/drawing/2014/main" id="{E35C10E3-9499-4041-A175-F5C931D85D9E}"/>
                    </a:ext>
                  </a:extLst>
                </p:cNvPr>
                <p:cNvSpPr/>
                <p:nvPr/>
              </p:nvSpPr>
              <p:spPr>
                <a:xfrm>
                  <a:off x="3315653" y="503080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961700" y="1928388"/>
            <a:ext cx="1645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00053C"/>
                </a:solidFill>
              </a:rPr>
              <a:t>https://www.PPT818.com/</a:t>
            </a:r>
            <a:endParaRPr lang="zh-CN" altLang="en-US" sz="800" dirty="0">
              <a:solidFill>
                <a:srgbClr val="0005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id="{F4A9CF8B-4053-4532-B9E9-6534263F5E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24"/>
            <a:ext cx="12192000" cy="516429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3F6D98E-29FE-49B5-8925-EB240B4A1096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12A3C35-A1D3-4BF1-B84D-BC00C31E7702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TEAM INTRODUCTION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312F0BD-FD56-42AA-A146-B144DD2147D9}"/>
                </a:ext>
              </a:extLst>
            </p:cNvPr>
            <p:cNvSpPr txBox="1"/>
            <p:nvPr/>
          </p:nvSpPr>
          <p:spPr>
            <a:xfrm>
              <a:off x="5205413" y="1349286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创始人团队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AD0FD01-C899-4D01-8A45-57C44F3A168B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2ED71F52-7EB9-44B1-8E23-DBBA4F0BE9C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F38F394A-C8E5-4907-B8BB-2B42F58DBAEC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5970DA-0316-420D-A205-A20083AB892C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8A4898C6-5038-4BFA-872D-44085D3BEB73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4C8E4C-BD81-4585-BC79-EA9D425B2597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6AFEFB1B-639A-4FA9-9971-0F394AA42FC7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EB67DFC1-806E-40D9-B755-BC7061BAD6B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BE1CE874-09E4-4276-9631-E42E3C6291B7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A7FB442A-C794-44BA-960D-934E0C72C5FE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0F24728-AEFD-4F92-83CB-BE273265CE36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ED243FB3-5D39-4840-8FB2-2FF608883D62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19" name="图形 35">
              <a:extLst>
                <a:ext uri="{FF2B5EF4-FFF2-40B4-BE49-F238E27FC236}">
                  <a16:creationId xmlns:a16="http://schemas.microsoft.com/office/drawing/2014/main" id="{72F3DB9D-FBA7-405E-B2EF-198B744E1FEE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20" name="图形 35">
                <a:extLst>
                  <a:ext uri="{FF2B5EF4-FFF2-40B4-BE49-F238E27FC236}">
                    <a16:creationId xmlns:a16="http://schemas.microsoft.com/office/drawing/2014/main" id="{9514F874-79DD-4E96-A113-61E96AA0AF1F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1D3A7CF4-802F-4114-A0DE-0414FA1A91E6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3" name="任意多边形: 形状 42">
                  <a:extLst>
                    <a:ext uri="{FF2B5EF4-FFF2-40B4-BE49-F238E27FC236}">
                      <a16:creationId xmlns:a16="http://schemas.microsoft.com/office/drawing/2014/main" id="{2B797281-1F4F-46FC-B4C7-1C6201AF0E4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4" name="任意多边形: 形状 43">
                  <a:extLst>
                    <a:ext uri="{FF2B5EF4-FFF2-40B4-BE49-F238E27FC236}">
                      <a16:creationId xmlns:a16="http://schemas.microsoft.com/office/drawing/2014/main" id="{B39AC2FA-D450-43EE-81B6-DFC4A602176C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5" name="任意多边形: 形状 44">
                  <a:extLst>
                    <a:ext uri="{FF2B5EF4-FFF2-40B4-BE49-F238E27FC236}">
                      <a16:creationId xmlns:a16="http://schemas.microsoft.com/office/drawing/2014/main" id="{F13FA648-656F-4E50-BD4D-D2AC455A7D9F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1" name="图形 35">
                <a:extLst>
                  <a:ext uri="{FF2B5EF4-FFF2-40B4-BE49-F238E27FC236}">
                    <a16:creationId xmlns:a16="http://schemas.microsoft.com/office/drawing/2014/main" id="{A8D162B8-8DBA-4DC6-AE1D-4EE5C8AD35EA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46B029CD-304C-4BB9-95B1-3CF05EADF6BB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9" name="任意多边形: 形状 38">
                  <a:extLst>
                    <a:ext uri="{FF2B5EF4-FFF2-40B4-BE49-F238E27FC236}">
                      <a16:creationId xmlns:a16="http://schemas.microsoft.com/office/drawing/2014/main" id="{E2ECF192-4CEE-4537-9323-1C7C4E129AAE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03038662-FD2B-45B9-B57F-DF25F0B4AD12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525257AC-9F08-4405-B83B-E598A14E65C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2" name="图形 35">
                <a:extLst>
                  <a:ext uri="{FF2B5EF4-FFF2-40B4-BE49-F238E27FC236}">
                    <a16:creationId xmlns:a16="http://schemas.microsoft.com/office/drawing/2014/main" id="{3F1AAC9D-67C7-4F6D-BD6B-72D02C7E35D4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4F4A4984-1DE1-4828-8A2A-71BB67402FF7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A3611756-BD30-4FB0-B76C-2A6666545A26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C4C12047-D6EA-4FF0-BF9E-79005A088EBF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C4E22313-D809-41A2-B7B9-2BCE28D3C3A8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3" name="图形 35">
                <a:extLst>
                  <a:ext uri="{FF2B5EF4-FFF2-40B4-BE49-F238E27FC236}">
                    <a16:creationId xmlns:a16="http://schemas.microsoft.com/office/drawing/2014/main" id="{8ABF2F1F-FD08-49FA-AA2D-4EC220C1EEAD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52B1CF5F-F7F0-4441-A328-2809719639A2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D52E37A3-1875-4F65-84A6-86178AFDE321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24" name="图形 35">
                <a:extLst>
                  <a:ext uri="{FF2B5EF4-FFF2-40B4-BE49-F238E27FC236}">
                    <a16:creationId xmlns:a16="http://schemas.microsoft.com/office/drawing/2014/main" id="{6A8C1C25-8A3D-43B0-AE35-922E224BC338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22247DF7-ECE9-4AF2-9486-2752AC3F52AD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21B640D5-B267-44E3-8EAF-A7AEEF4C2552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id="{6BE17EF7-45D8-4ADB-9F36-3464C6407C56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26" name="图形 35">
                <a:extLst>
                  <a:ext uri="{FF2B5EF4-FFF2-40B4-BE49-F238E27FC236}">
                    <a16:creationId xmlns:a16="http://schemas.microsoft.com/office/drawing/2014/main" id="{087C2D6A-602A-4A64-AF5C-FDAFFA8C52F2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9DD833F4-FD96-4582-B125-7F55598E5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B6D27F69-F700-40D2-916A-1A8E6D9DD83B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E140D225-FE75-49B2-85F6-421EDB6B483F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D32DD428-BA22-4D25-A6A5-C4B1EF3E96FE}"/>
              </a:ext>
            </a:extLst>
          </p:cNvPr>
          <p:cNvGrpSpPr/>
          <p:nvPr/>
        </p:nvGrpSpPr>
        <p:grpSpPr>
          <a:xfrm>
            <a:off x="1630164" y="2227067"/>
            <a:ext cx="8665281" cy="3310106"/>
            <a:chOff x="1630164" y="2041871"/>
            <a:chExt cx="8665281" cy="3310106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596832B9-BDB5-4420-B6F7-B03052D4FAFD}"/>
                </a:ext>
              </a:extLst>
            </p:cNvPr>
            <p:cNvGrpSpPr/>
            <p:nvPr/>
          </p:nvGrpSpPr>
          <p:grpSpPr>
            <a:xfrm>
              <a:off x="8315654" y="2084681"/>
              <a:ext cx="1681945" cy="1504709"/>
              <a:chOff x="8311193" y="2084681"/>
              <a:chExt cx="1681945" cy="1504709"/>
            </a:xfrm>
          </p:grpSpPr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6F16C6A6-C862-4D88-9239-4D22C5022CE7}"/>
                  </a:ext>
                </a:extLst>
              </p:cNvPr>
              <p:cNvGrpSpPr/>
              <p:nvPr/>
            </p:nvGrpSpPr>
            <p:grpSpPr>
              <a:xfrm>
                <a:off x="8311193" y="208468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E3FBA32D-3DEF-4621-8E80-504219F0C3DB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B4C487D9-FFD3-4BB3-9912-533B8DAD1642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7035A0D-52F5-43D5-91B8-726326C38F71}"/>
                  </a:ext>
                </a:extLst>
              </p:cNvPr>
              <p:cNvSpPr/>
              <p:nvPr/>
            </p:nvSpPr>
            <p:spPr>
              <a:xfrm>
                <a:off x="8399811" y="2084681"/>
                <a:ext cx="1504709" cy="1504709"/>
              </a:xfrm>
              <a:prstGeom prst="ellipse">
                <a:avLst/>
              </a:prstGeom>
              <a:blipFill dpi="0" rotWithShape="1">
                <a:blip r:embed="rId3">
                  <a:grayscl/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C690F62-06EA-4EAB-BEC1-AA24AE1C7E31}"/>
                </a:ext>
              </a:extLst>
            </p:cNvPr>
            <p:cNvGrpSpPr/>
            <p:nvPr/>
          </p:nvGrpSpPr>
          <p:grpSpPr>
            <a:xfrm>
              <a:off x="2194402" y="2041871"/>
              <a:ext cx="1681945" cy="1590329"/>
              <a:chOff x="2189941" y="2041871"/>
              <a:chExt cx="1681945" cy="1590329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CD8AA9C7-CB78-4429-93C2-4C1C90A68B61}"/>
                  </a:ext>
                </a:extLst>
              </p:cNvPr>
              <p:cNvGrpSpPr/>
              <p:nvPr/>
            </p:nvGrpSpPr>
            <p:grpSpPr>
              <a:xfrm>
                <a:off x="2189941" y="212749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3CB3A9EF-B7AF-48E2-A603-9982FD0AB11B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CDBC388E-C878-46E8-8C2F-C79E51B162AC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A28663CB-B1CA-4392-835B-E4AE6A8E897E}"/>
                  </a:ext>
                </a:extLst>
              </p:cNvPr>
              <p:cNvSpPr/>
              <p:nvPr/>
            </p:nvSpPr>
            <p:spPr>
              <a:xfrm>
                <a:off x="2278559" y="2041871"/>
                <a:ext cx="1504709" cy="1504709"/>
              </a:xfrm>
              <a:prstGeom prst="ellipse">
                <a:avLst/>
              </a:prstGeom>
              <a:blipFill dpi="0" rotWithShape="1">
                <a:blip r:embed="rId4">
                  <a:grayscl/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75353B18-11FB-4974-B69F-9DACD21E6E61}"/>
                </a:ext>
              </a:extLst>
            </p:cNvPr>
            <p:cNvGrpSpPr/>
            <p:nvPr/>
          </p:nvGrpSpPr>
          <p:grpSpPr>
            <a:xfrm>
              <a:off x="5209874" y="2084681"/>
              <a:ext cx="1681945" cy="1504709"/>
              <a:chOff x="5205413" y="2084681"/>
              <a:chExt cx="1681945" cy="1504709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FB298AE5-1765-4CCA-BCED-1BF38A8DDC6D}"/>
                  </a:ext>
                </a:extLst>
              </p:cNvPr>
              <p:cNvGrpSpPr/>
              <p:nvPr/>
            </p:nvGrpSpPr>
            <p:grpSpPr>
              <a:xfrm>
                <a:off x="5205413" y="2084681"/>
                <a:ext cx="1681945" cy="1504709"/>
                <a:chOff x="2189941" y="2127491"/>
                <a:chExt cx="1681945" cy="1504709"/>
              </a:xfrm>
            </p:grpSpPr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027C2FCF-7930-4E4F-A0E8-0D9EA69685CC}"/>
                    </a:ext>
                  </a:extLst>
                </p:cNvPr>
                <p:cNvSpPr/>
                <p:nvPr/>
              </p:nvSpPr>
              <p:spPr>
                <a:xfrm>
                  <a:off x="2189941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96C74909-58E7-4921-B2CA-D77F13327659}"/>
                    </a:ext>
                  </a:extLst>
                </p:cNvPr>
                <p:cNvSpPr/>
                <p:nvPr/>
              </p:nvSpPr>
              <p:spPr>
                <a:xfrm>
                  <a:off x="2367177" y="2127491"/>
                  <a:ext cx="1504709" cy="1504709"/>
                </a:xfrm>
                <a:prstGeom prst="ellipse">
                  <a:avLst/>
                </a:prstGeom>
                <a:noFill/>
                <a:ln>
                  <a:gradFill>
                    <a:gsLst>
                      <a:gs pos="18000">
                        <a:srgbClr val="9D0F53"/>
                      </a:gs>
                      <a:gs pos="100000">
                        <a:srgbClr val="9D0F53"/>
                      </a:gs>
                      <a:gs pos="89000">
                        <a:srgbClr val="64C6F2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A4783C84-A91F-4853-9F98-5DD4C337522F}"/>
                  </a:ext>
                </a:extLst>
              </p:cNvPr>
              <p:cNvSpPr/>
              <p:nvPr/>
            </p:nvSpPr>
            <p:spPr>
              <a:xfrm>
                <a:off x="5294031" y="2084681"/>
                <a:ext cx="1504709" cy="1504709"/>
              </a:xfrm>
              <a:prstGeom prst="ellipse">
                <a:avLst/>
              </a:prstGeom>
              <a:blipFill dpi="0"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100000" sy="100000" flip="none" algn="t"/>
              </a:blipFill>
              <a:ln>
                <a:solidFill>
                  <a:srgbClr val="00A4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</p:grp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1E02226-C07D-4C5A-8281-FF4BA622412D}"/>
                </a:ext>
              </a:extLst>
            </p:cNvPr>
            <p:cNvSpPr/>
            <p:nvPr/>
          </p:nvSpPr>
          <p:spPr>
            <a:xfrm>
              <a:off x="197307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珞  珈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EB371810-D88F-4112-9044-6135936781DD}"/>
                </a:ext>
              </a:extLst>
            </p:cNvPr>
            <p:cNvSpPr/>
            <p:nvPr/>
          </p:nvSpPr>
          <p:spPr>
            <a:xfrm>
              <a:off x="504400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周  宇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080BD35D-F8E4-4A20-897D-C2B1B9412646}"/>
                </a:ext>
              </a:extLst>
            </p:cNvPr>
            <p:cNvSpPr/>
            <p:nvPr/>
          </p:nvSpPr>
          <p:spPr>
            <a:xfrm>
              <a:off x="8114935" y="3828377"/>
              <a:ext cx="210399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7000">
                        <a:prstClr val="white"/>
                      </a:gs>
                      <a:gs pos="57000">
                        <a:srgbClr val="64C6F2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大  梦</a:t>
              </a:r>
              <a:endParaRPr kumimoji="0" lang="zh-CN" altLang="en-US" sz="1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57000">
                      <a:srgbClr val="64C6F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0F68C1F-0F12-4539-B363-C09934C6C39D}"/>
                </a:ext>
              </a:extLst>
            </p:cNvPr>
            <p:cNvSpPr/>
            <p:nvPr/>
          </p:nvSpPr>
          <p:spPr>
            <a:xfrm>
              <a:off x="1630164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&amp;CEO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A2A1601F-838D-4386-881F-F40CE7B08D72}"/>
                </a:ext>
              </a:extLst>
            </p:cNvPr>
            <p:cNvSpPr/>
            <p:nvPr/>
          </p:nvSpPr>
          <p:spPr>
            <a:xfrm>
              <a:off x="5041440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联合创始人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</a:t>
              </a: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市场总监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A2A543DF-4B1F-4D28-BB60-A90768CE90E5}"/>
                </a:ext>
              </a:extLst>
            </p:cNvPr>
            <p:cNvSpPr/>
            <p:nvPr/>
          </p:nvSpPr>
          <p:spPr>
            <a:xfrm>
              <a:off x="8016013" y="4112161"/>
              <a:ext cx="21039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联合创始人</a:t>
              </a:r>
              <a:r>
                <a:rPr kumimoji="0" lang="en-US" altLang="zh-CN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&amp;</a:t>
              </a:r>
              <a:r>
                <a:rPr kumimoji="0" lang="zh-CN" altLang="en-US" sz="1200" b="0" i="1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7000">
                        <a:srgbClr val="5CC4F2"/>
                      </a:gs>
                      <a:gs pos="100000">
                        <a:srgbClr val="770D4D"/>
                      </a:gs>
                    </a:gsLst>
                    <a:lin ang="27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总编辑</a:t>
              </a:r>
              <a:endParaRPr kumimoji="0" lang="zh-CN" altLang="en-US" sz="1200" b="0" i="1" u="none" strike="noStrike" kern="1200" cap="none" spc="300" normalizeH="0" baseline="0" noProof="0" dirty="0">
                <a:ln>
                  <a:noFill/>
                </a:ln>
                <a:gradFill>
                  <a:gsLst>
                    <a:gs pos="7000">
                      <a:srgbClr val="5CC4F2"/>
                    </a:gs>
                    <a:gs pos="100000">
                      <a:srgbClr val="770D4D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2928922-2CED-40E4-9E73-C9F67FD2F896}"/>
                </a:ext>
              </a:extLst>
            </p:cNvPr>
            <p:cNvSpPr txBox="1"/>
            <p:nvPr/>
          </p:nvSpPr>
          <p:spPr>
            <a:xfrm>
              <a:off x="1713559" y="4497576"/>
              <a:ext cx="2623021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毕业于深圳大学，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2017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年深圳大学十大新锐校友，北大出版社签约作者，先后担任演界网首席设计师，职场充电宝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PPT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签约讲师</a:t>
              </a:r>
              <a:endParaRPr kumimoji="0" lang="en-US" altLang="zh-CN" sz="1050" b="0" i="0" u="none" strike="noStrike" kern="1200" cap="none" spc="10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8EE13FC7-AD85-401E-B34A-7C0E5691FEEC}"/>
                </a:ext>
              </a:extLst>
            </p:cNvPr>
            <p:cNvSpPr txBox="1"/>
            <p:nvPr/>
          </p:nvSpPr>
          <p:spPr>
            <a:xfrm>
              <a:off x="5007856" y="4497576"/>
              <a:ext cx="2176289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曾任职微软商务应用专家课程广州地区高校市场运营，公司创业第一年，已创造超过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500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万经济效益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37ED4338-E347-4EDD-AE16-506E3F22270D}"/>
                </a:ext>
              </a:extLst>
            </p:cNvPr>
            <p:cNvSpPr txBox="1"/>
            <p:nvPr/>
          </p:nvSpPr>
          <p:spPr>
            <a:xfrm>
              <a:off x="8038414" y="4497576"/>
              <a:ext cx="2257031" cy="854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毕业于中山大学，知乎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10W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关注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KOL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之一，畅销书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《PPT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高手之路</a:t>
              </a:r>
              <a:r>
                <a:rPr kumimoji="0" lang="en-US" altLang="zh-CN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》</a:t>
              </a:r>
              <a:r>
                <a:rPr kumimoji="0" lang="zh-CN" altLang="en-US" sz="105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cs"/>
                </a:rPr>
                <a:t>作者，操盘公司抖音项目两个月增粉百万</a:t>
              </a:r>
            </a:p>
          </p:txBody>
        </p:sp>
        <p:sp>
          <p:nvSpPr>
            <p:cNvPr id="74" name="平行四边形 73">
              <a:extLst>
                <a:ext uri="{FF2B5EF4-FFF2-40B4-BE49-F238E27FC236}">
                  <a16:creationId xmlns:a16="http://schemas.microsoft.com/office/drawing/2014/main" id="{2E8D4413-B5E3-43F1-9064-350616D689C2}"/>
                </a:ext>
              </a:extLst>
            </p:cNvPr>
            <p:cNvSpPr/>
            <p:nvPr/>
          </p:nvSpPr>
          <p:spPr>
            <a:xfrm>
              <a:off x="2457226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75" name="平行四边形 74">
              <a:extLst>
                <a:ext uri="{FF2B5EF4-FFF2-40B4-BE49-F238E27FC236}">
                  <a16:creationId xmlns:a16="http://schemas.microsoft.com/office/drawing/2014/main" id="{F55E6FC0-521B-436D-923A-09539B0CE7CD}"/>
                </a:ext>
              </a:extLst>
            </p:cNvPr>
            <p:cNvSpPr/>
            <p:nvPr/>
          </p:nvSpPr>
          <p:spPr>
            <a:xfrm>
              <a:off x="5371809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76" name="平行四边形 75">
              <a:extLst>
                <a:ext uri="{FF2B5EF4-FFF2-40B4-BE49-F238E27FC236}">
                  <a16:creationId xmlns:a16="http://schemas.microsoft.com/office/drawing/2014/main" id="{3469E94D-1B07-4B54-A3D4-CB397CD11CF8}"/>
                </a:ext>
              </a:extLst>
            </p:cNvPr>
            <p:cNvSpPr/>
            <p:nvPr/>
          </p:nvSpPr>
          <p:spPr>
            <a:xfrm>
              <a:off x="8460598" y="4400610"/>
              <a:ext cx="1448383" cy="71822"/>
            </a:xfrm>
            <a:prstGeom prst="parallelogram">
              <a:avLst/>
            </a:prstGeom>
            <a:gradFill>
              <a:gsLst>
                <a:gs pos="0">
                  <a:srgbClr val="770D4D"/>
                </a:gs>
                <a:gs pos="100000">
                  <a:srgbClr val="770D4D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0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平行四边形 78">
            <a:extLst>
              <a:ext uri="{FF2B5EF4-FFF2-40B4-BE49-F238E27FC236}">
                <a16:creationId xmlns:a16="http://schemas.microsoft.com/office/drawing/2014/main" id="{86855DAB-0192-4CC4-834A-8139ED393A11}"/>
              </a:ext>
            </a:extLst>
          </p:cNvPr>
          <p:cNvSpPr/>
          <p:nvPr/>
        </p:nvSpPr>
        <p:spPr>
          <a:xfrm>
            <a:off x="4079495" y="3530216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0" name="平行四边形 79">
            <a:extLst>
              <a:ext uri="{FF2B5EF4-FFF2-40B4-BE49-F238E27FC236}">
                <a16:creationId xmlns:a16="http://schemas.microsoft.com/office/drawing/2014/main" id="{DA0FF269-625B-4C8F-8C10-FDBEFB6E26DD}"/>
              </a:ext>
            </a:extLst>
          </p:cNvPr>
          <p:cNvSpPr/>
          <p:nvPr/>
        </p:nvSpPr>
        <p:spPr>
          <a:xfrm>
            <a:off x="7071968" y="2958080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1" name="平行四边形 80">
            <a:extLst>
              <a:ext uri="{FF2B5EF4-FFF2-40B4-BE49-F238E27FC236}">
                <a16:creationId xmlns:a16="http://schemas.microsoft.com/office/drawing/2014/main" id="{70486523-3B12-409B-84AE-A26FA9FB2096}"/>
              </a:ext>
            </a:extLst>
          </p:cNvPr>
          <p:cNvSpPr/>
          <p:nvPr/>
        </p:nvSpPr>
        <p:spPr>
          <a:xfrm>
            <a:off x="9904432" y="2167455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6" name="平行四边形 75">
            <a:extLst>
              <a:ext uri="{FF2B5EF4-FFF2-40B4-BE49-F238E27FC236}">
                <a16:creationId xmlns:a16="http://schemas.microsoft.com/office/drawing/2014/main" id="{4BC3B56A-6F2C-4F90-85F2-9AE350D24268}"/>
              </a:ext>
            </a:extLst>
          </p:cNvPr>
          <p:cNvSpPr/>
          <p:nvPr/>
        </p:nvSpPr>
        <p:spPr>
          <a:xfrm>
            <a:off x="1382559" y="4471758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BD32D5-E5A1-410F-A5B1-A23CF1EEE7AD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5F1005C1-7463-4A85-A0C0-C737B6D0739D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id="{E1A83AE3-FF59-41C3-9ECC-80EB9B563957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id="{60AC9A4F-9D8B-4D76-8D8C-474FDDEDEE11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E16B33EB-C74E-45D2-8D8F-AC1895FA8E5C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B8AB8B3C-3FE8-4FEE-8BFE-2507B723F58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72A6DF38-F29D-4A96-BF0D-0BF9C54E2560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99947AD2-6AD0-4DBA-8CAA-8027EF523047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id="{201F4684-BB84-42C7-903B-26C8CC59B7A7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3FAB774F-0443-4F48-944E-BCC1EED19CAE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443453A8-D723-4FEF-A4AC-041B7689A05D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BAA7CC50-5FC9-4398-AF34-6BE0B363391C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E2994BD2-AC84-4C74-9D01-51FD00CE78D2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id="{3E140382-3BD1-4339-BA19-905B23FF6D51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10B88DAA-4D1F-4E0F-9AC4-8815D2561297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C60D81E1-2D21-4BB5-9062-C1CBEE9652AC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4D708F2A-BD7C-4C34-A33A-C30CC7E1F973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59D233B2-DEC2-405B-903C-96ECE9D9A16B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BD4BBB80-DC6A-4827-8932-536B1094F297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1523B4E9-F280-4B9F-9DC6-076E6C7156D7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18A24728-A794-4637-A001-6797E69DB654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77086AE5-A557-4CBC-BB99-46E1B9AD5149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ACDA9CFA-AE5D-47F8-BEAF-120ABDDCC0E7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8373F691-B05D-4F8E-AB13-23498CB5B617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3B7F67BD-9DA1-4147-8E89-44219EC7139A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C3D66965-7E67-4F05-B243-C68A7FBEAC4B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88F5BCCC-933C-4D75-9EA1-811F6910A3D2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A8E91DBB-CE2A-4CE3-BC72-7E32B6A05748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8BCDD9C6-AC97-4760-863D-61175DCAC513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D2F4CB5-4152-4DD4-AEF3-E630EED608B8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D69B96A-3FE6-48AD-9D60-854D7654B9C1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BUSINESS SYSTEM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65CE481-C253-471A-9FB5-8CB64562EE91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业务体系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BDCB4D1-C72D-43ED-862F-9D1976ADBA56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FC5B503B-CEB9-4660-B370-FAA4C0258DBB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F6C890D9-159B-48B4-82CB-B8B74A54A55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1310010D-B667-4A7F-925D-0E11BE875E66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5EFA5433-67C1-4928-860F-2B013616203F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917C66D-772A-4A5A-AD76-53EA56CBA09C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776BECF6-FF64-4FD8-87D6-B9AE608499FC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B54645DF-FB7B-4E2D-B501-E95AB0CBCE76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54297A8E-B2D9-49C1-A280-E68BB94B2133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295FD988-1799-4166-8865-4F82768D8531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46" name="立方体 45">
            <a:extLst>
              <a:ext uri="{FF2B5EF4-FFF2-40B4-BE49-F238E27FC236}">
                <a16:creationId xmlns:a16="http://schemas.microsoft.com/office/drawing/2014/main" id="{93F7DA35-5FBF-4043-BD18-DB5FDBA34702}"/>
              </a:ext>
            </a:extLst>
          </p:cNvPr>
          <p:cNvSpPr/>
          <p:nvPr/>
        </p:nvSpPr>
        <p:spPr>
          <a:xfrm>
            <a:off x="660400" y="4581823"/>
            <a:ext cx="2386818" cy="1554857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7" name="立方体 46">
            <a:extLst>
              <a:ext uri="{FF2B5EF4-FFF2-40B4-BE49-F238E27FC236}">
                <a16:creationId xmlns:a16="http://schemas.microsoft.com/office/drawing/2014/main" id="{0547954C-CDC9-4D6E-AE43-B4B8BDF0E103}"/>
              </a:ext>
            </a:extLst>
          </p:cNvPr>
          <p:cNvSpPr/>
          <p:nvPr/>
        </p:nvSpPr>
        <p:spPr>
          <a:xfrm>
            <a:off x="3488527" y="3644900"/>
            <a:ext cx="2386818" cy="2491781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7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8" name="立方体 47">
            <a:extLst>
              <a:ext uri="{FF2B5EF4-FFF2-40B4-BE49-F238E27FC236}">
                <a16:creationId xmlns:a16="http://schemas.microsoft.com/office/drawing/2014/main" id="{DA32E464-CCB3-454D-9170-1730021EFFE5}"/>
              </a:ext>
            </a:extLst>
          </p:cNvPr>
          <p:cNvSpPr/>
          <p:nvPr/>
        </p:nvSpPr>
        <p:spPr>
          <a:xfrm>
            <a:off x="6316654" y="3067050"/>
            <a:ext cx="2386818" cy="3069631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7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49" name="立方体 48">
            <a:extLst>
              <a:ext uri="{FF2B5EF4-FFF2-40B4-BE49-F238E27FC236}">
                <a16:creationId xmlns:a16="http://schemas.microsoft.com/office/drawing/2014/main" id="{A5C7F56B-5728-47C0-BA77-7FCB3E4EE52A}"/>
              </a:ext>
            </a:extLst>
          </p:cNvPr>
          <p:cNvSpPr/>
          <p:nvPr/>
        </p:nvSpPr>
        <p:spPr>
          <a:xfrm>
            <a:off x="9144782" y="2276475"/>
            <a:ext cx="2386818" cy="3860206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5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238672A-8773-494A-A498-F6F2B80FD676}"/>
              </a:ext>
            </a:extLst>
          </p:cNvPr>
          <p:cNvSpPr txBox="1"/>
          <p:nvPr/>
        </p:nvSpPr>
        <p:spPr>
          <a:xfrm>
            <a:off x="1319368" y="4309131"/>
            <a:ext cx="13527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线上培训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5FFD051-796E-4756-8EA1-684E76370692}"/>
              </a:ext>
            </a:extLst>
          </p:cNvPr>
          <p:cNvSpPr txBox="1"/>
          <p:nvPr/>
        </p:nvSpPr>
        <p:spPr>
          <a:xfrm>
            <a:off x="1334438" y="4586781"/>
            <a:ext cx="206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Online Training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8385C55-AF8E-4818-9934-3F5DC91F2263}"/>
              </a:ext>
            </a:extLst>
          </p:cNvPr>
          <p:cNvSpPr txBox="1"/>
          <p:nvPr/>
        </p:nvSpPr>
        <p:spPr>
          <a:xfrm>
            <a:off x="3999919" y="3361291"/>
            <a:ext cx="2255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微软</a:t>
            </a:r>
            <a:r>
              <a:rPr kumimoji="0" lang="en-US" altLang="zh-CN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MOS</a:t>
            </a: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认证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B66E8E72-4A40-4CF5-88A7-71E72BBE373A}"/>
              </a:ext>
            </a:extLst>
          </p:cNvPr>
          <p:cNvSpPr txBox="1"/>
          <p:nvPr/>
        </p:nvSpPr>
        <p:spPr>
          <a:xfrm>
            <a:off x="4125004" y="3616325"/>
            <a:ext cx="206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Microsoft Office Specialist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4D46767-E38C-47A2-A5AE-92EC8F47A8B7}"/>
              </a:ext>
            </a:extLst>
          </p:cNvPr>
          <p:cNvSpPr txBox="1"/>
          <p:nvPr/>
        </p:nvSpPr>
        <p:spPr>
          <a:xfrm>
            <a:off x="7071968" y="2783441"/>
            <a:ext cx="183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企业培训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731948A-2351-4DCD-B3F9-D7F0F95EFCDE}"/>
              </a:ext>
            </a:extLst>
          </p:cNvPr>
          <p:cNvSpPr txBox="1"/>
          <p:nvPr/>
        </p:nvSpPr>
        <p:spPr>
          <a:xfrm>
            <a:off x="7082301" y="3046651"/>
            <a:ext cx="206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Enterprise Training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A68D0D0-A3D0-4210-8588-04B71FFAB6BA}"/>
              </a:ext>
            </a:extLst>
          </p:cNvPr>
          <p:cNvSpPr txBox="1"/>
          <p:nvPr/>
        </p:nvSpPr>
        <p:spPr>
          <a:xfrm>
            <a:off x="9910914" y="2005872"/>
            <a:ext cx="1837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500" spc="600">
                <a:gradFill>
                  <a:gsLst>
                    <a:gs pos="7000">
                      <a:schemeClr val="bg1"/>
                    </a:gs>
                    <a:gs pos="100000">
                      <a:srgbClr val="5CC4F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7000">
                      <a:prstClr val="white"/>
                    </a:gs>
                    <a:gs pos="100000">
                      <a:srgbClr val="5CC4F2"/>
                    </a:gs>
                  </a:gsLst>
                  <a:lin ang="5400000" scaled="1"/>
                </a:gradFill>
                <a:effectLst/>
                <a:uLnTx/>
                <a:uFillTx/>
                <a:latin typeface="思源黑体 CN Bold"/>
                <a:ea typeface="思源黑体 CN Bold"/>
                <a:cs typeface="+mn-cs"/>
              </a:rPr>
              <a:t>商务定制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C485809-5702-4185-A5ED-9B8512E84AF6}"/>
              </a:ext>
            </a:extLst>
          </p:cNvPr>
          <p:cNvSpPr txBox="1"/>
          <p:nvPr/>
        </p:nvSpPr>
        <p:spPr>
          <a:xfrm>
            <a:off x="9742174" y="2279049"/>
            <a:ext cx="2062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Business Customization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BDDCFE7-A239-4331-9B91-9E340797EFEB}"/>
              </a:ext>
            </a:extLst>
          </p:cNvPr>
          <p:cNvSpPr txBox="1"/>
          <p:nvPr/>
        </p:nvSpPr>
        <p:spPr>
          <a:xfrm>
            <a:off x="695346" y="5056747"/>
            <a:ext cx="196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颠覆传统的线上教育模式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采用真实的场景化教学视频助教带班，分组学习制，保证每一位同学的学习效果。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8B40EB0-51C9-43A0-9285-BC7630008422}"/>
              </a:ext>
            </a:extLst>
          </p:cNvPr>
          <p:cNvSpPr txBox="1"/>
          <p:nvPr/>
        </p:nvSpPr>
        <p:spPr>
          <a:xfrm>
            <a:off x="3498548" y="4370775"/>
            <a:ext cx="1781175" cy="98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由微软总部组织考试、微软总部签发的针对办公软件技能的国际认证证书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全球各个国家通用。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2FDC9E6-F001-49D9-945A-521BACE582E2}"/>
              </a:ext>
            </a:extLst>
          </p:cNvPr>
          <p:cNvSpPr txBox="1"/>
          <p:nvPr/>
        </p:nvSpPr>
        <p:spPr>
          <a:xfrm>
            <a:off x="6339136" y="3739435"/>
            <a:ext cx="17744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基于以往对不同企业的线下培训经验，我们深知学员们的几大通病，我们携手知名企业，个性化课程设计，提供最有效的解决方案。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D44A3CF-9612-4313-A365-D3746890B389}"/>
              </a:ext>
            </a:extLst>
          </p:cNvPr>
          <p:cNvSpPr txBox="1"/>
          <p:nvPr/>
        </p:nvSpPr>
        <p:spPr>
          <a:xfrm>
            <a:off x="9234605" y="3072162"/>
            <a:ext cx="155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我们有着数十家企业的</a:t>
            </a:r>
            <a:r>
              <a:rPr kumimoji="0" lang="en-US" altLang="zh-CN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PPT</a:t>
            </a: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定制方案经验</a:t>
            </a:r>
            <a:endParaRPr kumimoji="0" lang="en-US" altLang="zh-CN" sz="10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愿为提供企业提供最优质的演示系列解决方案。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66ECAF7-E939-4CBE-BBC7-C27816CF88AB}"/>
              </a:ext>
            </a:extLst>
          </p:cNvPr>
          <p:cNvSpPr/>
          <p:nvPr/>
        </p:nvSpPr>
        <p:spPr>
          <a:xfrm>
            <a:off x="4305996" y="5619772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87C93B9C-E42A-4422-98A3-2ADF6707C7B6}"/>
              </a:ext>
            </a:extLst>
          </p:cNvPr>
          <p:cNvSpPr/>
          <p:nvPr/>
        </p:nvSpPr>
        <p:spPr>
          <a:xfrm>
            <a:off x="4475295" y="5637260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219BB96-EA80-432C-86AD-7A634CAFF627}"/>
              </a:ext>
            </a:extLst>
          </p:cNvPr>
          <p:cNvSpPr/>
          <p:nvPr/>
        </p:nvSpPr>
        <p:spPr>
          <a:xfrm>
            <a:off x="7175862" y="5399124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DA2BE3D-9BFB-4451-A53A-F49B0821D6C6}"/>
              </a:ext>
            </a:extLst>
          </p:cNvPr>
          <p:cNvSpPr/>
          <p:nvPr/>
        </p:nvSpPr>
        <p:spPr>
          <a:xfrm>
            <a:off x="7345161" y="5416612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7882BA69-99B4-452F-8DD5-ADD23847F0A1}"/>
              </a:ext>
            </a:extLst>
          </p:cNvPr>
          <p:cNvSpPr/>
          <p:nvPr/>
        </p:nvSpPr>
        <p:spPr>
          <a:xfrm>
            <a:off x="9971472" y="5169038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3AA63CC7-F3E2-4742-81CF-A26CF9044E34}"/>
              </a:ext>
            </a:extLst>
          </p:cNvPr>
          <p:cNvSpPr/>
          <p:nvPr/>
        </p:nvSpPr>
        <p:spPr>
          <a:xfrm>
            <a:off x="10140771" y="5186526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069104F1-E669-464F-ADD4-1848FB7F3D03}"/>
              </a:ext>
            </a:extLst>
          </p:cNvPr>
          <p:cNvSpPr/>
          <p:nvPr/>
        </p:nvSpPr>
        <p:spPr>
          <a:xfrm>
            <a:off x="1677256" y="6134100"/>
            <a:ext cx="96941" cy="96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5F0C8F97-92D6-4FB2-80A3-8121FBD4A401}"/>
              </a:ext>
            </a:extLst>
          </p:cNvPr>
          <p:cNvSpPr/>
          <p:nvPr/>
        </p:nvSpPr>
        <p:spPr>
          <a:xfrm>
            <a:off x="1846555" y="6151588"/>
            <a:ext cx="652464" cy="681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rgbClr val="5CC4F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01F3E119-D412-4A77-8E53-6302A223D5F1}"/>
              </a:ext>
            </a:extLst>
          </p:cNvPr>
          <p:cNvGrpSpPr/>
          <p:nvPr/>
        </p:nvGrpSpPr>
        <p:grpSpPr>
          <a:xfrm>
            <a:off x="2710097" y="4906791"/>
            <a:ext cx="317451" cy="839907"/>
            <a:chOff x="2128941" y="1426126"/>
            <a:chExt cx="702001" cy="1857344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2DE053E-C4BF-4D6E-A64D-7A6A9E1AEAD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6019475A-9462-4E2B-A026-C123749FD22B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70CCF5A-5A44-4E87-B85F-FF5D260728F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F5F87BF1-272C-4D73-8B39-D1A12310306A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A5ECA680-7F61-4491-A750-337D1B5AB7DF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4015A2C5-E5AD-4EF4-844E-ACF3F3E36F69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C3FA5ED1-D6FD-4FFE-A909-E83939D27151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33752924-0558-49FB-89D0-C4C9F59C2AFB}"/>
              </a:ext>
            </a:extLst>
          </p:cNvPr>
          <p:cNvGrpSpPr/>
          <p:nvPr/>
        </p:nvGrpSpPr>
        <p:grpSpPr>
          <a:xfrm>
            <a:off x="5441925" y="4096687"/>
            <a:ext cx="317451" cy="839907"/>
            <a:chOff x="2128941" y="1426126"/>
            <a:chExt cx="702001" cy="1857344"/>
          </a:xfrm>
        </p:grpSpPr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9EB0178-1C7D-4548-86B5-BE79C8E250B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547883F4-E129-4556-A434-84312D882B5A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AB6CC7DC-C759-4E90-9BBA-92C7B93593A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5E2526D8-30A7-4455-9E14-E163BAEF5661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995F3ED6-063D-4501-9223-0DB639CA16C9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B1617ECD-EFF4-4F7C-96F9-0B586D499302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E877EECD-E1A0-47BC-810B-6512721E7651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FECF6575-9851-429D-89F7-722E327EFCB7}"/>
              </a:ext>
            </a:extLst>
          </p:cNvPr>
          <p:cNvGrpSpPr/>
          <p:nvPr/>
        </p:nvGrpSpPr>
        <p:grpSpPr>
          <a:xfrm>
            <a:off x="5473921" y="4680525"/>
            <a:ext cx="317451" cy="839907"/>
            <a:chOff x="2128941" y="1426126"/>
            <a:chExt cx="702001" cy="1857344"/>
          </a:xfrm>
        </p:grpSpPr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F2D9DCC9-B90A-4594-9196-FA9FCB493BD8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5BB2C3A6-9FE3-49CF-96B7-ECA868D7EBCF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8DD096BD-59A5-4769-A72F-8A35673F6F8D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DF1F6493-7BDA-48BE-AE4C-B30A02876842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5685D82C-A67A-4DCE-B51F-E2B9585BBD83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74A41E60-7F44-44AF-ADA2-52C241E5AA38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B288E27F-D8DE-4F93-99F9-EF29420D68A5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36E3893F-1E43-4919-A088-CAA6970C7CB6}"/>
              </a:ext>
            </a:extLst>
          </p:cNvPr>
          <p:cNvGrpSpPr/>
          <p:nvPr/>
        </p:nvGrpSpPr>
        <p:grpSpPr>
          <a:xfrm>
            <a:off x="8294748" y="3459539"/>
            <a:ext cx="317451" cy="839907"/>
            <a:chOff x="2128941" y="1426126"/>
            <a:chExt cx="702001" cy="1857344"/>
          </a:xfrm>
        </p:grpSpPr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3BD70884-B53E-4DB0-8928-EEA56779B3AB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3D719D46-5249-4BA4-8C43-429B7A17A8D3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1209A2C1-3621-4CD9-9B14-2422C06EA077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C4FF0165-ADD8-44B6-8BD3-BF65FCC9D6F4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0B3BEA15-CC51-4978-B82A-EFA008B763FE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5C6296E6-6E78-4E7B-8A91-68B5C3568B33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2F3D0608-62FC-46A9-8AFC-DA86E0947430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081ED5B7-C35A-4BA2-A4C5-722768E15003}"/>
              </a:ext>
            </a:extLst>
          </p:cNvPr>
          <p:cNvGrpSpPr/>
          <p:nvPr/>
        </p:nvGrpSpPr>
        <p:grpSpPr>
          <a:xfrm>
            <a:off x="8282233" y="4349368"/>
            <a:ext cx="317451" cy="839907"/>
            <a:chOff x="2128941" y="1426126"/>
            <a:chExt cx="702001" cy="1857344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21526341-D998-474A-A1E6-C42879489C04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D25082C7-F079-41D7-BD07-0794552885C0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83B7BC23-67B4-4DDD-B826-6370473DC458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467C0D7A-3625-4D87-9CD2-B789260D4AFE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9CCC6B5-B0BA-4373-A55C-D05F0FC7B1F3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37EA3EBE-E541-423F-B871-9E1233293E09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F6D153F2-EB51-485B-ACB1-89DB6BE5FE88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A68A501B-406E-4E66-8657-BF9F6EF8F941}"/>
              </a:ext>
            </a:extLst>
          </p:cNvPr>
          <p:cNvGrpSpPr/>
          <p:nvPr/>
        </p:nvGrpSpPr>
        <p:grpSpPr>
          <a:xfrm>
            <a:off x="11139308" y="2724843"/>
            <a:ext cx="317451" cy="839907"/>
            <a:chOff x="2128941" y="1426126"/>
            <a:chExt cx="702001" cy="1857344"/>
          </a:xfrm>
        </p:grpSpPr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9FEB4EB8-FFA0-4699-99AB-907AF7BF606C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0A5E184D-987B-4B0F-B24B-AC59C96D7A1F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A44EC098-BC39-45FD-AA91-FDE05C1733D4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A074A70F-06FD-4375-AE60-78F5A10FFCD7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F7A4D305-2B7A-45D3-9909-F64572D6019E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6E3685DF-323D-41BE-A048-816DECE996AD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DC79CB73-DF76-4EC7-97E3-7B6CEB23C79E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B08D3DD8-991D-4091-8F4E-8196E5CC4F0B}"/>
              </a:ext>
            </a:extLst>
          </p:cNvPr>
          <p:cNvGrpSpPr/>
          <p:nvPr/>
        </p:nvGrpSpPr>
        <p:grpSpPr>
          <a:xfrm>
            <a:off x="11063880" y="3541431"/>
            <a:ext cx="317451" cy="839907"/>
            <a:chOff x="2128941" y="1426126"/>
            <a:chExt cx="702001" cy="1857344"/>
          </a:xfrm>
        </p:grpSpPr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212B53C7-AECC-41F4-A32B-C0E7D08C463E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D424E12C-51CB-4F5A-86B9-AF174740BF27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9C7AF8E7-C082-4CC9-A07B-4CE00E695E16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67B29E22-B0AF-4183-811A-A54A4CDD5368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3E5CF2CA-B066-4E7E-86FD-5927F1856AF8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1D649F09-4670-41FC-9EDF-B23DE6F1E23E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2D0861B2-121A-43DC-BD01-40CC56171C50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组合 168">
            <a:extLst>
              <a:ext uri="{FF2B5EF4-FFF2-40B4-BE49-F238E27FC236}">
                <a16:creationId xmlns:a16="http://schemas.microsoft.com/office/drawing/2014/main" id="{A5727E68-AEB6-47DB-B1D9-63C715F1BCAE}"/>
              </a:ext>
            </a:extLst>
          </p:cNvPr>
          <p:cNvGrpSpPr/>
          <p:nvPr/>
        </p:nvGrpSpPr>
        <p:grpSpPr>
          <a:xfrm>
            <a:off x="11166659" y="4243228"/>
            <a:ext cx="317451" cy="839907"/>
            <a:chOff x="2128941" y="1426126"/>
            <a:chExt cx="702001" cy="1857344"/>
          </a:xfrm>
        </p:grpSpPr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CE80E121-E334-497A-AB74-C39CF1CB8C07}"/>
                </a:ext>
              </a:extLst>
            </p:cNvPr>
            <p:cNvCxnSpPr/>
            <p:nvPr/>
          </p:nvCxnSpPr>
          <p:spPr>
            <a:xfrm>
              <a:off x="2269341" y="193548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8E7828B2-0A0E-4540-9250-E32BB3AD6C60}"/>
                </a:ext>
              </a:extLst>
            </p:cNvPr>
            <p:cNvCxnSpPr/>
            <p:nvPr/>
          </p:nvCxnSpPr>
          <p:spPr>
            <a:xfrm>
              <a:off x="2550141" y="1755725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F55DF62F-4AEF-4FCC-B517-89EC05C4605A}"/>
                </a:ext>
              </a:extLst>
            </p:cNvPr>
            <p:cNvCxnSpPr/>
            <p:nvPr/>
          </p:nvCxnSpPr>
          <p:spPr>
            <a:xfrm>
              <a:off x="2690541" y="200587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7A090F41-6F3E-4693-A793-3E1BD5C67FE9}"/>
                </a:ext>
              </a:extLst>
            </p:cNvPr>
            <p:cNvCxnSpPr/>
            <p:nvPr/>
          </p:nvCxnSpPr>
          <p:spPr>
            <a:xfrm>
              <a:off x="2128941" y="2406007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B6CA1993-BB54-451F-A082-8E9D9B9F5FE4}"/>
                </a:ext>
              </a:extLst>
            </p:cNvPr>
            <p:cNvCxnSpPr/>
            <p:nvPr/>
          </p:nvCxnSpPr>
          <p:spPr>
            <a:xfrm>
              <a:off x="2409741" y="2506230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7ADC8BF8-396E-4EA5-A955-A8DE6519A2FD}"/>
                </a:ext>
              </a:extLst>
            </p:cNvPr>
            <p:cNvCxnSpPr/>
            <p:nvPr/>
          </p:nvCxnSpPr>
          <p:spPr>
            <a:xfrm>
              <a:off x="2830942" y="2252662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42CCD5B1-63CC-469F-ACBF-AD6D05BB46E4}"/>
                </a:ext>
              </a:extLst>
            </p:cNvPr>
            <p:cNvCxnSpPr/>
            <p:nvPr/>
          </p:nvCxnSpPr>
          <p:spPr>
            <a:xfrm>
              <a:off x="2385723" y="1426126"/>
              <a:ext cx="0" cy="777240"/>
            </a:xfrm>
            <a:prstGeom prst="line">
              <a:avLst/>
            </a:prstGeom>
            <a:ln>
              <a:gradFill>
                <a:gsLst>
                  <a:gs pos="0">
                    <a:srgbClr val="9D0F53">
                      <a:alpha val="52000"/>
                    </a:srgbClr>
                  </a:gs>
                  <a:gs pos="93793">
                    <a:srgbClr val="9D0F53">
                      <a:alpha val="49000"/>
                    </a:srgbClr>
                  </a:gs>
                  <a:gs pos="34000">
                    <a:srgbClr val="64C6F2">
                      <a:alpha val="48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62C9B2C-8674-428A-80C0-A8AD66EC5280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AA3F9C4-ADF0-40FF-BDD4-7F48DB9BFF3A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id="{0EE92C49-8F01-4858-AD7A-9BD5A76C6DDF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id="{4D4874B5-9C8C-494C-8C79-B7CF548D475D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19B730F3-4DC9-4AF6-B1AF-9CB6D935FB51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C772F1B1-32DD-4619-AFCB-249A7FAB6425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FA2D480B-9FE6-4ABE-939B-F3BA159FB997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CAC4D259-2593-4292-AE50-ADE1B073A33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id="{89AA85B8-3059-477B-8CBF-3748FF30460F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8DFDC1E-C4C4-4008-9703-200379D54616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5214821B-600B-41B7-897C-5FC87FB4798B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B4A3ED66-B007-4CE4-9A0C-D4C22B3973B6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16D90F55-93BC-459D-96CA-50228668DEA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id="{DAB5B41C-5146-47F4-894C-69B86DA08B27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A779F65E-66FB-40F7-865E-5EB45A002C60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43ED846B-398E-4F54-A43A-373D2E0EEA44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57D7532F-85F5-4AB3-89C3-5B935908068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A626BC9E-8580-4248-A35B-403FEB0F68EE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02CDB95D-8FEB-4882-B317-79333C3792D2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BE47E7BA-3CF1-47EA-A081-859693FDDFF1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EAE03619-5FD4-4473-939F-36D481CBF22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35746AB8-D06C-4A52-BECB-5B81A58F59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C339F13C-486E-44E6-A07D-83C5EE4E0F4C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6BC5C0FC-8623-426C-A20D-61DF52E8782B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F8C5A25F-F3A8-4055-AA9F-8BBD764D185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34C57789-5A96-4CFE-AAED-DD7A1A6A933A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81625A74-A3E9-4A30-B040-4812384BA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7EAA125C-9034-4F1F-AAF0-AA8065CB32F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6278E4BC-F2C9-45D9-B63B-EA1375E0CD4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D13E8C-6934-4473-A5CA-1D9AF52894EE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CE6652C-E527-411D-8682-C4EF02B672EA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ONLINE TRAINING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F2329F3-0F72-4787-960A-E14DBA51740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线上培训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E2CB27-6E6F-4E26-9B59-7D0753563988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7013DFA5-9D39-4FC3-AB5B-3315C7644778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AA55F2B4-2EFC-4C5B-8E60-47227A9F9C0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C8D6FA5D-39B0-411C-938F-225894B83A35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5D8B1560-4500-4049-968A-12AF5FF2631D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D12C9AB-CCD9-45E2-861B-7454AAC502BF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EC84D1AE-1CD8-408F-BE05-0054F9049DF2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2597B13B-7278-4932-B3E7-1A827AC326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E1327DAB-9D54-4899-89D6-CE5849854064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F3120F43-9F12-478F-BAD9-439C437DA689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1F9E82DF-BDCC-4E2F-B28E-48FDBB33C52A}"/>
              </a:ext>
            </a:extLst>
          </p:cNvPr>
          <p:cNvSpPr txBox="1"/>
          <p:nvPr/>
        </p:nvSpPr>
        <p:spPr>
          <a:xfrm>
            <a:off x="0" y="1887982"/>
            <a:ext cx="1221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颠覆传统的线上教育模式，采用真实的场景化教学视频，助教带班，分组学习制，保证每一位同学的学习效果。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E0CF1D7-BC1A-49F4-AEAD-0241C3500EEF}"/>
              </a:ext>
            </a:extLst>
          </p:cNvPr>
          <p:cNvGrpSpPr/>
          <p:nvPr/>
        </p:nvGrpSpPr>
        <p:grpSpPr>
          <a:xfrm>
            <a:off x="1937388" y="2636673"/>
            <a:ext cx="1859809" cy="3020992"/>
            <a:chOff x="1937388" y="2636673"/>
            <a:chExt cx="1859809" cy="3020992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5E1B4C7F-DB7F-4D1A-B61B-E8E2A2C7D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5561" y="2915425"/>
              <a:ext cx="223462" cy="254776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DF891F9-CF95-4A97-98EF-4F5511C05283}"/>
                </a:ext>
              </a:extLst>
            </p:cNvPr>
            <p:cNvSpPr/>
            <p:nvPr/>
          </p:nvSpPr>
          <p:spPr>
            <a:xfrm>
              <a:off x="1937388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B7935D7-89CA-49B3-9FEA-2BC7A421510C}"/>
                </a:ext>
              </a:extLst>
            </p:cNvPr>
            <p:cNvSpPr txBox="1"/>
            <p:nvPr/>
          </p:nvSpPr>
          <p:spPr>
            <a:xfrm>
              <a:off x="2120045" y="3461290"/>
              <a:ext cx="14944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PPT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Excel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Word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23AE874-9575-4A20-8DF8-DADACF29B9C9}"/>
              </a:ext>
            </a:extLst>
          </p:cNvPr>
          <p:cNvGrpSpPr/>
          <p:nvPr/>
        </p:nvGrpSpPr>
        <p:grpSpPr>
          <a:xfrm>
            <a:off x="5168630" y="2636673"/>
            <a:ext cx="1859809" cy="3020992"/>
            <a:chOff x="5166096" y="2636673"/>
            <a:chExt cx="1859809" cy="3020992"/>
          </a:xfrm>
        </p:grpSpPr>
        <p:pic>
          <p:nvPicPr>
            <p:cNvPr id="48" name="图片 47" descr="图片包含 锯子&#10;&#10;已生成极高可信度的说明">
              <a:extLst>
                <a:ext uri="{FF2B5EF4-FFF2-40B4-BE49-F238E27FC236}">
                  <a16:creationId xmlns:a16="http://schemas.microsoft.com/office/drawing/2014/main" id="{1A63367A-91BB-4655-ABF6-5AE4F80B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2899" y="2915426"/>
              <a:ext cx="286201" cy="254776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EA3256A-E413-4F8A-AF11-AB13794163AA}"/>
                </a:ext>
              </a:extLst>
            </p:cNvPr>
            <p:cNvSpPr/>
            <p:nvPr/>
          </p:nvSpPr>
          <p:spPr>
            <a:xfrm>
              <a:off x="5166096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F7F9A27-1CA6-4E8D-AE65-4BDF27330935}"/>
                </a:ext>
              </a:extLst>
            </p:cNvPr>
            <p:cNvSpPr txBox="1"/>
            <p:nvPr/>
          </p:nvSpPr>
          <p:spPr>
            <a:xfrm>
              <a:off x="5492128" y="3403237"/>
              <a:ext cx="120774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Ps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Ai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Pr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Lr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Ae</a:t>
              </a: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FB35264-268E-4BCC-A5D1-7410E340DEB2}"/>
              </a:ext>
            </a:extLst>
          </p:cNvPr>
          <p:cNvGrpSpPr/>
          <p:nvPr/>
        </p:nvGrpSpPr>
        <p:grpSpPr>
          <a:xfrm>
            <a:off x="8399872" y="2636673"/>
            <a:ext cx="1908712" cy="3020992"/>
            <a:chOff x="8399872" y="2636673"/>
            <a:chExt cx="1908712" cy="3020992"/>
          </a:xfrm>
        </p:grpSpPr>
        <p:pic>
          <p:nvPicPr>
            <p:cNvPr id="49" name="图形 48">
              <a:extLst>
                <a:ext uri="{FF2B5EF4-FFF2-40B4-BE49-F238E27FC236}">
                  <a16:creationId xmlns:a16="http://schemas.microsoft.com/office/drawing/2014/main" id="{DD471805-7F26-47C9-9DF8-3BBC1EAAA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16801" y="2922058"/>
              <a:ext cx="274854" cy="258076"/>
            </a:xfrm>
            <a:prstGeom prst="rect">
              <a:avLst/>
            </a:prstGeom>
          </p:spPr>
        </p:pic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DCEBCD6-1400-4955-9625-6E6B2D94D7FF}"/>
                </a:ext>
              </a:extLst>
            </p:cNvPr>
            <p:cNvSpPr/>
            <p:nvPr/>
          </p:nvSpPr>
          <p:spPr>
            <a:xfrm>
              <a:off x="8424324" y="2636673"/>
              <a:ext cx="1859809" cy="3020992"/>
            </a:xfrm>
            <a:prstGeom prst="rect">
              <a:avLst/>
            </a:prstGeom>
            <a:noFill/>
            <a:ln>
              <a:gradFill>
                <a:gsLst>
                  <a:gs pos="0">
                    <a:srgbClr val="5CC4F2"/>
                  </a:gs>
                  <a:gs pos="100000">
                    <a:srgbClr val="32A7D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AC3CE6C-6ED1-4D1E-9681-944D235584DE}"/>
                </a:ext>
              </a:extLst>
            </p:cNvPr>
            <p:cNvSpPr txBox="1"/>
            <p:nvPr/>
          </p:nvSpPr>
          <p:spPr>
            <a:xfrm>
              <a:off x="8399872" y="3403237"/>
              <a:ext cx="19087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手机摄影训练营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手机绘画训练营</a:t>
              </a: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视觉笔记训练营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新媒体写作训练营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182563" marR="0" lvl="0" indent="-182563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新媒体运营训练营</a:t>
              </a:r>
              <a:endParaRPr kumimoji="0" lang="en-US" altLang="zh-CN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思源黑体 CN Light"/>
                  <a:cs typeface="+mn-cs"/>
                </a:rPr>
                <a:t>……</a:t>
              </a:r>
              <a:endParaRPr kumimoji="0" lang="zh-CN" altLang="en-US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endParaRPr>
            </a:p>
          </p:txBody>
        </p:sp>
      </p:grpSp>
      <p:pic>
        <p:nvPicPr>
          <p:cNvPr id="59" name="图片 58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id="{92962AFA-470D-4659-8AA7-10AD67A880B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300" y="4610715"/>
            <a:ext cx="14748620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>
            <a:extLst>
              <a:ext uri="{FF2B5EF4-FFF2-40B4-BE49-F238E27FC236}">
                <a16:creationId xmlns:a16="http://schemas.microsoft.com/office/drawing/2014/main" id="{9AC0B343-D703-4B3E-8A2C-E15007C9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4064">
            <a:off x="1963961" y="2178303"/>
            <a:ext cx="2491820" cy="2491820"/>
          </a:xfrm>
          <a:prstGeom prst="rect">
            <a:avLst/>
          </a:prstGeom>
        </p:spPr>
      </p:pic>
      <p:pic>
        <p:nvPicPr>
          <p:cNvPr id="111" name="图片 110">
            <a:extLst>
              <a:ext uri="{FF2B5EF4-FFF2-40B4-BE49-F238E27FC236}">
                <a16:creationId xmlns:a16="http://schemas.microsoft.com/office/drawing/2014/main" id="{68D81B2C-5234-41A1-8460-950D0B1F1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3734">
            <a:off x="2034756" y="4373747"/>
            <a:ext cx="2634512" cy="2634512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3367C25F-0CF5-4D3A-8F30-3BCE0FBD5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135">
            <a:off x="9863981" y="2171590"/>
            <a:ext cx="2295950" cy="22959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62C9B2C-8674-428A-80C0-A8AD66EC5280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AAA3F9C4-ADF0-40FF-BDD4-7F48DB9BFF3A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id="{0EE92C49-8F01-4858-AD7A-9BD5A76C6DDF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id="{4D4874B5-9C8C-494C-8C79-B7CF548D475D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19B730F3-4DC9-4AF6-B1AF-9CB6D935FB51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C772F1B1-32DD-4619-AFCB-249A7FAB6425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FA2D480B-9FE6-4ABE-939B-F3BA159FB997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CAC4D259-2593-4292-AE50-ADE1B073A33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id="{89AA85B8-3059-477B-8CBF-3748FF30460F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8DFDC1E-C4C4-4008-9703-200379D54616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5214821B-600B-41B7-897C-5FC87FB4798B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B4A3ED66-B007-4CE4-9A0C-D4C22B3973B6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16D90F55-93BC-459D-96CA-50228668DEA0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id="{DAB5B41C-5146-47F4-894C-69B86DA08B27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A779F65E-66FB-40F7-865E-5EB45A002C60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43ED846B-398E-4F54-A43A-373D2E0EEA44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57D7532F-85F5-4AB3-89C3-5B9359080687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A626BC9E-8580-4248-A35B-403FEB0F68EE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02CDB95D-8FEB-4882-B317-79333C3792D2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BE47E7BA-3CF1-47EA-A081-859693FDDFF1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EAE03619-5FD4-4473-939F-36D481CBF226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35746AB8-D06C-4A52-BECB-5B81A58F59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C339F13C-486E-44E6-A07D-83C5EE4E0F4C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6BC5C0FC-8623-426C-A20D-61DF52E8782B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F8C5A25F-F3A8-4055-AA9F-8BBD764D185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34C57789-5A96-4CFE-AAED-DD7A1A6A933A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81625A74-A3E9-4A30-B040-4812384BAC93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7EAA125C-9034-4F1F-AAF0-AA8065CB32F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6278E4BC-F2C9-45D9-B63B-EA1375E0CD4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FD13E8C-6934-4473-A5CA-1D9AF52894EE}"/>
              </a:ext>
            </a:extLst>
          </p:cNvPr>
          <p:cNvGrpSpPr/>
          <p:nvPr/>
        </p:nvGrpSpPr>
        <p:grpSpPr>
          <a:xfrm>
            <a:off x="4140991" y="667262"/>
            <a:ext cx="3910017" cy="918137"/>
            <a:chOff x="4140991" y="892814"/>
            <a:chExt cx="3910017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CE6652C-E527-411D-8682-C4EF02B672EA}"/>
                </a:ext>
              </a:extLst>
            </p:cNvPr>
            <p:cNvSpPr txBox="1"/>
            <p:nvPr/>
          </p:nvSpPr>
          <p:spPr>
            <a:xfrm>
              <a:off x="4140991" y="892814"/>
              <a:ext cx="3910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ONLINE TRAINING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F2329F3-0F72-4787-960A-E14DBA51740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线上培训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E2CB27-6E6F-4E26-9B59-7D0753563988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7013DFA5-9D39-4FC3-AB5B-3315C7644778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AA55F2B4-2EFC-4C5B-8E60-47227A9F9C04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C8D6FA5D-39B0-411C-938F-225894B83A35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5D8B1560-4500-4049-968A-12AF5FF2631D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D12C9AB-CCD9-45E2-861B-7454AAC502BF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EC84D1AE-1CD8-408F-BE05-0054F9049DF2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2597B13B-7278-4932-B3E7-1A827AC32607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E1327DAB-9D54-4899-89D6-CE5849854064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F3120F43-9F12-478F-BAD9-439C437DA689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pic>
        <p:nvPicPr>
          <p:cNvPr id="110" name="图片 109">
            <a:extLst>
              <a:ext uri="{FF2B5EF4-FFF2-40B4-BE49-F238E27FC236}">
                <a16:creationId xmlns:a16="http://schemas.microsoft.com/office/drawing/2014/main" id="{57FA4CEE-411E-4440-A71A-8F364A3D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4484">
            <a:off x="5946894" y="1999916"/>
            <a:ext cx="2538228" cy="2538228"/>
          </a:xfrm>
          <a:prstGeom prst="rect">
            <a:avLst/>
          </a:prstGeom>
        </p:spPr>
      </p:pic>
      <p:pic>
        <p:nvPicPr>
          <p:cNvPr id="112" name="图片 111">
            <a:extLst>
              <a:ext uri="{FF2B5EF4-FFF2-40B4-BE49-F238E27FC236}">
                <a16:creationId xmlns:a16="http://schemas.microsoft.com/office/drawing/2014/main" id="{26D26A9F-FF09-4DD5-89E9-AC2B6B0B7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8725">
            <a:off x="6286012" y="4621890"/>
            <a:ext cx="1886649" cy="1886649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6E4A46E2-FE8A-40C1-82EE-E85677D62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645">
            <a:off x="9510267" y="4642659"/>
            <a:ext cx="1886649" cy="1886649"/>
          </a:xfrm>
          <a:prstGeom prst="rect">
            <a:avLst/>
          </a:prstGeom>
        </p:spPr>
      </p:pic>
      <p:sp>
        <p:nvSpPr>
          <p:cNvPr id="95" name="平行四边形 94">
            <a:extLst>
              <a:ext uri="{FF2B5EF4-FFF2-40B4-BE49-F238E27FC236}">
                <a16:creationId xmlns:a16="http://schemas.microsoft.com/office/drawing/2014/main" id="{E9E2219C-6B1D-4C65-9EC8-CDB93D154EEE}"/>
              </a:ext>
            </a:extLst>
          </p:cNvPr>
          <p:cNvSpPr/>
          <p:nvPr/>
        </p:nvSpPr>
        <p:spPr>
          <a:xfrm>
            <a:off x="9926588" y="278944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6" name="平行四边形 95">
            <a:extLst>
              <a:ext uri="{FF2B5EF4-FFF2-40B4-BE49-F238E27FC236}">
                <a16:creationId xmlns:a16="http://schemas.microsoft.com/office/drawing/2014/main" id="{835C62A5-2C3D-40BB-AF47-50E7760498D1}"/>
              </a:ext>
            </a:extLst>
          </p:cNvPr>
          <p:cNvSpPr/>
          <p:nvPr/>
        </p:nvSpPr>
        <p:spPr>
          <a:xfrm>
            <a:off x="9926588" y="5055900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D97F21E6-ACAA-49FC-B16A-5250E1DD3FEA}"/>
              </a:ext>
            </a:extLst>
          </p:cNvPr>
          <p:cNvSpPr txBox="1"/>
          <p:nvPr/>
        </p:nvSpPr>
        <p:spPr>
          <a:xfrm>
            <a:off x="2642198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01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E3D0D17E-60B1-4DD7-A0D7-AA94B0820DA8}"/>
              </a:ext>
            </a:extLst>
          </p:cNvPr>
          <p:cNvSpPr txBox="1"/>
          <p:nvPr/>
        </p:nvSpPr>
        <p:spPr>
          <a:xfrm>
            <a:off x="6361903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D409DE3-55F6-4B8D-B636-3BAD1E8EB0FD}"/>
              </a:ext>
            </a:extLst>
          </p:cNvPr>
          <p:cNvSpPr txBox="1"/>
          <p:nvPr/>
        </p:nvSpPr>
        <p:spPr>
          <a:xfrm>
            <a:off x="9977420" y="2369394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7DB5D2F9-173D-43F0-A604-C4420A315ACF}"/>
              </a:ext>
            </a:extLst>
          </p:cNvPr>
          <p:cNvSpPr txBox="1"/>
          <p:nvPr/>
        </p:nvSpPr>
        <p:spPr>
          <a:xfrm>
            <a:off x="2450907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04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54D267C-C088-4A73-81A8-54AC8AA40DB0}"/>
              </a:ext>
            </a:extLst>
          </p:cNvPr>
          <p:cNvSpPr txBox="1"/>
          <p:nvPr/>
        </p:nvSpPr>
        <p:spPr>
          <a:xfrm>
            <a:off x="6290985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05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DD338C6C-86CD-420B-B4C4-A5AE6E6F11DD}"/>
              </a:ext>
            </a:extLst>
          </p:cNvPr>
          <p:cNvSpPr txBox="1"/>
          <p:nvPr/>
        </p:nvSpPr>
        <p:spPr>
          <a:xfrm>
            <a:off x="9995337" y="4604502"/>
            <a:ext cx="6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gradFill>
                    <a:gsLst>
                      <a:gs pos="0">
                        <a:srgbClr val="5CC4F2"/>
                      </a:gs>
                      <a:gs pos="69000">
                        <a:srgbClr val="32A7D6">
                          <a:alpha val="0"/>
                        </a:srgbClr>
                      </a:gs>
                    </a:gsLst>
                    <a:lin ang="5400000" scaled="1"/>
                  </a:gradFill>
                </a:ln>
                <a:gradFill>
                  <a:gsLst>
                    <a:gs pos="6000">
                      <a:srgbClr val="5CC4F2"/>
                    </a:gs>
                    <a:gs pos="80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06</a:t>
            </a:r>
            <a:endParaRPr kumimoji="0" lang="zh-CN" altLang="en-US" sz="2800" b="1" i="0" u="none" strike="noStrike" kern="1200" cap="none" spc="0" normalizeH="0" baseline="0" noProof="0" dirty="0">
              <a:ln>
                <a:gradFill>
                  <a:gsLst>
                    <a:gs pos="0">
                      <a:srgbClr val="5CC4F2"/>
                    </a:gs>
                    <a:gs pos="69000">
                      <a:srgbClr val="32A7D6">
                        <a:alpha val="0"/>
                      </a:srgbClr>
                    </a:gs>
                  </a:gsLst>
                  <a:lin ang="5400000" scaled="1"/>
                </a:gradFill>
              </a:ln>
              <a:gradFill>
                <a:gsLst>
                  <a:gs pos="6000">
                    <a:srgbClr val="5CC4F2"/>
                  </a:gs>
                  <a:gs pos="80000">
                    <a:srgbClr val="32A7D6">
                      <a:alpha val="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3" name="平行四边形 92">
            <a:extLst>
              <a:ext uri="{FF2B5EF4-FFF2-40B4-BE49-F238E27FC236}">
                <a16:creationId xmlns:a16="http://schemas.microsoft.com/office/drawing/2014/main" id="{60AE9F2C-21BA-4A39-84D2-C16074F8AECA}"/>
              </a:ext>
            </a:extLst>
          </p:cNvPr>
          <p:cNvSpPr/>
          <p:nvPr/>
        </p:nvSpPr>
        <p:spPr>
          <a:xfrm>
            <a:off x="2529786" y="2790422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4" name="平行四边形 93">
            <a:extLst>
              <a:ext uri="{FF2B5EF4-FFF2-40B4-BE49-F238E27FC236}">
                <a16:creationId xmlns:a16="http://schemas.microsoft.com/office/drawing/2014/main" id="{89A26B54-CE40-4FF9-809A-1F7476E76AE5}"/>
              </a:ext>
            </a:extLst>
          </p:cNvPr>
          <p:cNvSpPr/>
          <p:nvPr/>
        </p:nvSpPr>
        <p:spPr>
          <a:xfrm>
            <a:off x="6175127" y="2800222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7" name="平行四边形 96">
            <a:extLst>
              <a:ext uri="{FF2B5EF4-FFF2-40B4-BE49-F238E27FC236}">
                <a16:creationId xmlns:a16="http://schemas.microsoft.com/office/drawing/2014/main" id="{AFD4E9E1-98CC-4042-A339-BAD4ECECFF80}"/>
              </a:ext>
            </a:extLst>
          </p:cNvPr>
          <p:cNvSpPr/>
          <p:nvPr/>
        </p:nvSpPr>
        <p:spPr>
          <a:xfrm>
            <a:off x="6240154" y="50568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8" name="平行四边形 97">
            <a:extLst>
              <a:ext uri="{FF2B5EF4-FFF2-40B4-BE49-F238E27FC236}">
                <a16:creationId xmlns:a16="http://schemas.microsoft.com/office/drawing/2014/main" id="{63921222-49C6-4D85-8E18-734D8EB31358}"/>
              </a:ext>
            </a:extLst>
          </p:cNvPr>
          <p:cNvSpPr/>
          <p:nvPr/>
        </p:nvSpPr>
        <p:spPr>
          <a:xfrm>
            <a:off x="2408873" y="50568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90936ECD-FE3B-4230-8D60-BF5BD7E32347}"/>
              </a:ext>
            </a:extLst>
          </p:cNvPr>
          <p:cNvSpPr/>
          <p:nvPr/>
        </p:nvSpPr>
        <p:spPr>
          <a:xfrm>
            <a:off x="1703522" y="5209452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44F0ED94-E117-481F-B22A-5468CBB877FA}"/>
              </a:ext>
            </a:extLst>
          </p:cNvPr>
          <p:cNvSpPr/>
          <p:nvPr/>
        </p:nvSpPr>
        <p:spPr>
          <a:xfrm>
            <a:off x="9210554" y="5227866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1223A303-43A1-460D-A17D-7CEFA5038561}"/>
              </a:ext>
            </a:extLst>
          </p:cNvPr>
          <p:cNvSpPr/>
          <p:nvPr/>
        </p:nvSpPr>
        <p:spPr>
          <a:xfrm>
            <a:off x="5581451" y="5190237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9BEE301F-FCA1-475E-BFCE-9F38EA49666A}"/>
              </a:ext>
            </a:extLst>
          </p:cNvPr>
          <p:cNvSpPr/>
          <p:nvPr/>
        </p:nvSpPr>
        <p:spPr>
          <a:xfrm>
            <a:off x="9224270" y="2950541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01E011B5-05A8-47B1-956E-F256AA1E59AA}"/>
              </a:ext>
            </a:extLst>
          </p:cNvPr>
          <p:cNvSpPr/>
          <p:nvPr/>
        </p:nvSpPr>
        <p:spPr>
          <a:xfrm>
            <a:off x="5543351" y="2940036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51DA1453-4B44-4DE8-B9DB-01F80A5BF567}"/>
              </a:ext>
            </a:extLst>
          </p:cNvPr>
          <p:cNvSpPr/>
          <p:nvPr/>
        </p:nvSpPr>
        <p:spPr>
          <a:xfrm>
            <a:off x="1825781" y="2932410"/>
            <a:ext cx="1533525" cy="181610"/>
          </a:xfrm>
          <a:custGeom>
            <a:avLst/>
            <a:gdLst>
              <a:gd name="connsiteX0" fmla="*/ 0 w 1228725"/>
              <a:gd name="connsiteY0" fmla="*/ 400050 h 400050"/>
              <a:gd name="connsiteX1" fmla="*/ 400050 w 1228725"/>
              <a:gd name="connsiteY1" fmla="*/ 0 h 400050"/>
              <a:gd name="connsiteX2" fmla="*/ 1228725 w 1228725"/>
              <a:gd name="connsiteY2" fmla="*/ 0 h 400050"/>
              <a:gd name="connsiteX0" fmla="*/ 0 w 1279525"/>
              <a:gd name="connsiteY0" fmla="*/ 303530 h 303530"/>
              <a:gd name="connsiteX1" fmla="*/ 450850 w 1279525"/>
              <a:gd name="connsiteY1" fmla="*/ 0 h 303530"/>
              <a:gd name="connsiteX2" fmla="*/ 1279525 w 1279525"/>
              <a:gd name="connsiteY2" fmla="*/ 0 h 303530"/>
              <a:gd name="connsiteX0" fmla="*/ 0 w 1533525"/>
              <a:gd name="connsiteY0" fmla="*/ 181610 h 181610"/>
              <a:gd name="connsiteX1" fmla="*/ 704850 w 1533525"/>
              <a:gd name="connsiteY1" fmla="*/ 0 h 181610"/>
              <a:gd name="connsiteX2" fmla="*/ 1533525 w 1533525"/>
              <a:gd name="connsiteY2" fmla="*/ 0 h 1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3525" h="181610">
                <a:moveTo>
                  <a:pt x="0" y="181610"/>
                </a:moveTo>
                <a:lnTo>
                  <a:pt x="704850" y="0"/>
                </a:lnTo>
                <a:lnTo>
                  <a:pt x="1533525" y="0"/>
                </a:lnTo>
              </a:path>
            </a:pathLst>
          </a:custGeom>
          <a:noFill/>
          <a:ln>
            <a:gradFill>
              <a:gsLst>
                <a:gs pos="0">
                  <a:srgbClr val="32A7D6"/>
                </a:gs>
                <a:gs pos="100000">
                  <a:srgbClr val="5CC4F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4A77D60-B05A-4C7C-997C-30E7BE85026A}"/>
              </a:ext>
            </a:extLst>
          </p:cNvPr>
          <p:cNvGrpSpPr/>
          <p:nvPr/>
        </p:nvGrpSpPr>
        <p:grpSpPr>
          <a:xfrm>
            <a:off x="4879752" y="2272361"/>
            <a:ext cx="990600" cy="990600"/>
            <a:chOff x="3307080" y="4922520"/>
            <a:chExt cx="990600" cy="99060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E42F4396-4B55-4887-9CA7-7A7B458A8C8C}"/>
                </a:ext>
              </a:extLst>
            </p:cNvPr>
            <p:cNvSpPr/>
            <p:nvPr/>
          </p:nvSpPr>
          <p:spPr>
            <a:xfrm>
              <a:off x="3307080" y="492252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9D1696D4-028D-47A9-B20B-C0AEFF9074B9}"/>
                </a:ext>
              </a:extLst>
            </p:cNvPr>
            <p:cNvSpPr/>
            <p:nvPr/>
          </p:nvSpPr>
          <p:spPr>
            <a:xfrm>
              <a:off x="3729976" y="5276111"/>
              <a:ext cx="145688" cy="251906"/>
            </a:xfrm>
            <a:custGeom>
              <a:avLst/>
              <a:gdLst>
                <a:gd name="connsiteX0" fmla="*/ 135903 w 145687"/>
                <a:gd name="connsiteY0" fmla="*/ 251991 h 251906"/>
                <a:gd name="connsiteX1" fmla="*/ 9892 w 145687"/>
                <a:gd name="connsiteY1" fmla="*/ 251991 h 251906"/>
                <a:gd name="connsiteX2" fmla="*/ 2056 w 145687"/>
                <a:gd name="connsiteY2" fmla="*/ 248102 h 251906"/>
                <a:gd name="connsiteX3" fmla="*/ 373 w 145687"/>
                <a:gd name="connsiteY3" fmla="*/ 239512 h 251906"/>
                <a:gd name="connsiteX4" fmla="*/ 62885 w 145687"/>
                <a:gd name="connsiteY4" fmla="*/ 7340 h 251906"/>
                <a:gd name="connsiteX5" fmla="*/ 72404 w 145687"/>
                <a:gd name="connsiteY5" fmla="*/ 26 h 251906"/>
                <a:gd name="connsiteX6" fmla="*/ 81923 w 145687"/>
                <a:gd name="connsiteY6" fmla="*/ 7282 h 251906"/>
                <a:gd name="connsiteX7" fmla="*/ 145422 w 145687"/>
                <a:gd name="connsiteY7" fmla="*/ 239454 h 251906"/>
                <a:gd name="connsiteX8" fmla="*/ 143739 w 145687"/>
                <a:gd name="connsiteY8" fmla="*/ 248044 h 251906"/>
                <a:gd name="connsiteX9" fmla="*/ 135903 w 145687"/>
                <a:gd name="connsiteY9" fmla="*/ 251991 h 251906"/>
                <a:gd name="connsiteX10" fmla="*/ 22778 w 145687"/>
                <a:gd name="connsiteY10" fmla="*/ 232256 h 251906"/>
                <a:gd name="connsiteX11" fmla="*/ 123018 w 145687"/>
                <a:gd name="connsiteY11" fmla="*/ 232256 h 251906"/>
                <a:gd name="connsiteX12" fmla="*/ 72520 w 145687"/>
                <a:gd name="connsiteY12" fmla="*/ 47622 h 251906"/>
                <a:gd name="connsiteX13" fmla="*/ 22778 w 145687"/>
                <a:gd name="connsiteY13" fmla="*/ 232256 h 25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687" h="251906">
                  <a:moveTo>
                    <a:pt x="135903" y="251991"/>
                  </a:moveTo>
                  <a:lnTo>
                    <a:pt x="9892" y="251991"/>
                  </a:lnTo>
                  <a:cubicBezTo>
                    <a:pt x="6816" y="251991"/>
                    <a:pt x="3914" y="250540"/>
                    <a:pt x="2056" y="248102"/>
                  </a:cubicBezTo>
                  <a:cubicBezTo>
                    <a:pt x="199" y="245664"/>
                    <a:pt x="-440" y="242472"/>
                    <a:pt x="373" y="239512"/>
                  </a:cubicBezTo>
                  <a:lnTo>
                    <a:pt x="62885" y="7340"/>
                  </a:lnTo>
                  <a:cubicBezTo>
                    <a:pt x="64046" y="3045"/>
                    <a:pt x="67935" y="26"/>
                    <a:pt x="72404" y="26"/>
                  </a:cubicBezTo>
                  <a:cubicBezTo>
                    <a:pt x="76874" y="26"/>
                    <a:pt x="80762" y="2987"/>
                    <a:pt x="81923" y="7282"/>
                  </a:cubicBezTo>
                  <a:lnTo>
                    <a:pt x="145422" y="239454"/>
                  </a:lnTo>
                  <a:cubicBezTo>
                    <a:pt x="146235" y="242414"/>
                    <a:pt x="145596" y="245606"/>
                    <a:pt x="143739" y="248044"/>
                  </a:cubicBezTo>
                  <a:cubicBezTo>
                    <a:pt x="141882" y="250540"/>
                    <a:pt x="138980" y="251991"/>
                    <a:pt x="135903" y="251991"/>
                  </a:cubicBezTo>
                  <a:close/>
                  <a:moveTo>
                    <a:pt x="22778" y="232256"/>
                  </a:moveTo>
                  <a:lnTo>
                    <a:pt x="123018" y="232256"/>
                  </a:lnTo>
                  <a:lnTo>
                    <a:pt x="72520" y="47622"/>
                  </a:lnTo>
                  <a:lnTo>
                    <a:pt x="22778" y="232256"/>
                  </a:lnTo>
                  <a:close/>
                </a:path>
              </a:pathLst>
            </a:custGeom>
            <a:solidFill>
              <a:srgbClr val="0D7DC3"/>
            </a:solidFill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3229FCB3-0963-4AB6-B382-0C24F279E3E7}"/>
                </a:ext>
              </a:extLst>
            </p:cNvPr>
            <p:cNvSpPr/>
            <p:nvPr/>
          </p:nvSpPr>
          <p:spPr>
            <a:xfrm>
              <a:off x="3661864" y="5339360"/>
              <a:ext cx="280928" cy="156136"/>
            </a:xfrm>
            <a:custGeom>
              <a:avLst/>
              <a:gdLst>
                <a:gd name="connsiteX0" fmla="*/ 86768 w 280927"/>
                <a:gd name="connsiteY0" fmla="*/ 156179 h 156135"/>
                <a:gd name="connsiteX1" fmla="*/ 9919 w 280927"/>
                <a:gd name="connsiteY1" fmla="*/ 156179 h 156135"/>
                <a:gd name="connsiteX2" fmla="*/ 1677 w 280927"/>
                <a:gd name="connsiteY2" fmla="*/ 151768 h 156135"/>
                <a:gd name="connsiteX3" fmla="*/ 807 w 280927"/>
                <a:gd name="connsiteY3" fmla="*/ 142481 h 156135"/>
                <a:gd name="connsiteX4" fmla="*/ 51478 w 280927"/>
                <a:gd name="connsiteY4" fmla="*/ 22506 h 156135"/>
                <a:gd name="connsiteX5" fmla="*/ 58327 w 280927"/>
                <a:gd name="connsiteY5" fmla="*/ 16702 h 156135"/>
                <a:gd name="connsiteX6" fmla="*/ 67034 w 280927"/>
                <a:gd name="connsiteY6" fmla="*/ 18850 h 156135"/>
                <a:gd name="connsiteX7" fmla="*/ 114455 w 280927"/>
                <a:gd name="connsiteY7" fmla="*/ 60002 h 156135"/>
                <a:gd name="connsiteX8" fmla="*/ 115442 w 280927"/>
                <a:gd name="connsiteY8" fmla="*/ 73933 h 156135"/>
                <a:gd name="connsiteX9" fmla="*/ 101511 w 280927"/>
                <a:gd name="connsiteY9" fmla="*/ 74919 h 156135"/>
                <a:gd name="connsiteX10" fmla="*/ 64364 w 280927"/>
                <a:gd name="connsiteY10" fmla="*/ 42705 h 156135"/>
                <a:gd name="connsiteX11" fmla="*/ 24778 w 280927"/>
                <a:gd name="connsiteY11" fmla="*/ 136445 h 156135"/>
                <a:gd name="connsiteX12" fmla="*/ 86710 w 280927"/>
                <a:gd name="connsiteY12" fmla="*/ 136445 h 156135"/>
                <a:gd name="connsiteX13" fmla="*/ 96578 w 280927"/>
                <a:gd name="connsiteY13" fmla="*/ 146312 h 156135"/>
                <a:gd name="connsiteX14" fmla="*/ 86768 w 280927"/>
                <a:gd name="connsiteY14" fmla="*/ 156179 h 156135"/>
                <a:gd name="connsiteX15" fmla="*/ 271113 w 280927"/>
                <a:gd name="connsiteY15" fmla="*/ 156179 h 156135"/>
                <a:gd name="connsiteX16" fmla="*/ 195135 w 280927"/>
                <a:gd name="connsiteY16" fmla="*/ 156179 h 156135"/>
                <a:gd name="connsiteX17" fmla="*/ 185267 w 280927"/>
                <a:gd name="connsiteY17" fmla="*/ 146312 h 156135"/>
                <a:gd name="connsiteX18" fmla="*/ 195135 w 280927"/>
                <a:gd name="connsiteY18" fmla="*/ 136445 h 156135"/>
                <a:gd name="connsiteX19" fmla="*/ 258576 w 280927"/>
                <a:gd name="connsiteY19" fmla="*/ 136445 h 156135"/>
                <a:gd name="connsiteX20" fmla="*/ 233965 w 280927"/>
                <a:gd name="connsiteY20" fmla="*/ 34521 h 156135"/>
                <a:gd name="connsiteX21" fmla="*/ 216378 w 280927"/>
                <a:gd name="connsiteY21" fmla="*/ 61627 h 156135"/>
                <a:gd name="connsiteX22" fmla="*/ 202738 w 280927"/>
                <a:gd name="connsiteY22" fmla="*/ 64530 h 156135"/>
                <a:gd name="connsiteX23" fmla="*/ 199836 w 280927"/>
                <a:gd name="connsiteY23" fmla="*/ 50889 h 156135"/>
                <a:gd name="connsiteX24" fmla="*/ 229960 w 280927"/>
                <a:gd name="connsiteY24" fmla="*/ 4513 h 156135"/>
                <a:gd name="connsiteX25" fmla="*/ 239886 w 280927"/>
                <a:gd name="connsiteY25" fmla="*/ 160 h 156135"/>
                <a:gd name="connsiteX26" fmla="*/ 247838 w 280927"/>
                <a:gd name="connsiteY26" fmla="*/ 7589 h 156135"/>
                <a:gd name="connsiteX27" fmla="*/ 280748 w 280927"/>
                <a:gd name="connsiteY27" fmla="*/ 143990 h 156135"/>
                <a:gd name="connsiteX28" fmla="*/ 278891 w 280927"/>
                <a:gd name="connsiteY28" fmla="*/ 152407 h 156135"/>
                <a:gd name="connsiteX29" fmla="*/ 271113 w 280927"/>
                <a:gd name="connsiteY29" fmla="*/ 156179 h 1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0927" h="156135">
                  <a:moveTo>
                    <a:pt x="86768" y="156179"/>
                  </a:moveTo>
                  <a:lnTo>
                    <a:pt x="9919" y="156179"/>
                  </a:lnTo>
                  <a:cubicBezTo>
                    <a:pt x="6611" y="156179"/>
                    <a:pt x="3535" y="154496"/>
                    <a:pt x="1677" y="151768"/>
                  </a:cubicBezTo>
                  <a:cubicBezTo>
                    <a:pt x="-180" y="148982"/>
                    <a:pt x="-470" y="145500"/>
                    <a:pt x="807" y="142481"/>
                  </a:cubicBezTo>
                  <a:lnTo>
                    <a:pt x="51478" y="22506"/>
                  </a:lnTo>
                  <a:cubicBezTo>
                    <a:pt x="52697" y="19604"/>
                    <a:pt x="55251" y="17457"/>
                    <a:pt x="58327" y="16702"/>
                  </a:cubicBezTo>
                  <a:cubicBezTo>
                    <a:pt x="61404" y="16006"/>
                    <a:pt x="64654" y="16760"/>
                    <a:pt x="67034" y="18850"/>
                  </a:cubicBezTo>
                  <a:lnTo>
                    <a:pt x="114455" y="60002"/>
                  </a:lnTo>
                  <a:cubicBezTo>
                    <a:pt x="118576" y="63601"/>
                    <a:pt x="119040" y="69811"/>
                    <a:pt x="115442" y="73933"/>
                  </a:cubicBezTo>
                  <a:cubicBezTo>
                    <a:pt x="111843" y="78054"/>
                    <a:pt x="105632" y="78518"/>
                    <a:pt x="101511" y="74919"/>
                  </a:cubicBezTo>
                  <a:lnTo>
                    <a:pt x="64364" y="42705"/>
                  </a:lnTo>
                  <a:lnTo>
                    <a:pt x="24778" y="136445"/>
                  </a:lnTo>
                  <a:lnTo>
                    <a:pt x="86710" y="136445"/>
                  </a:lnTo>
                  <a:cubicBezTo>
                    <a:pt x="92166" y="136445"/>
                    <a:pt x="96578" y="140856"/>
                    <a:pt x="96578" y="146312"/>
                  </a:cubicBezTo>
                  <a:cubicBezTo>
                    <a:pt x="96578" y="151768"/>
                    <a:pt x="92224" y="156179"/>
                    <a:pt x="86768" y="156179"/>
                  </a:cubicBezTo>
                  <a:close/>
                  <a:moveTo>
                    <a:pt x="271113" y="156179"/>
                  </a:moveTo>
                  <a:lnTo>
                    <a:pt x="195135" y="156179"/>
                  </a:lnTo>
                  <a:cubicBezTo>
                    <a:pt x="189679" y="156179"/>
                    <a:pt x="185267" y="151768"/>
                    <a:pt x="185267" y="146312"/>
                  </a:cubicBezTo>
                  <a:cubicBezTo>
                    <a:pt x="185267" y="140856"/>
                    <a:pt x="189679" y="136445"/>
                    <a:pt x="195135" y="136445"/>
                  </a:cubicBezTo>
                  <a:lnTo>
                    <a:pt x="258576" y="136445"/>
                  </a:lnTo>
                  <a:lnTo>
                    <a:pt x="233965" y="34521"/>
                  </a:lnTo>
                  <a:lnTo>
                    <a:pt x="216378" y="61627"/>
                  </a:lnTo>
                  <a:cubicBezTo>
                    <a:pt x="213418" y="66213"/>
                    <a:pt x="207266" y="67490"/>
                    <a:pt x="202738" y="64530"/>
                  </a:cubicBezTo>
                  <a:cubicBezTo>
                    <a:pt x="198153" y="61569"/>
                    <a:pt x="196876" y="55475"/>
                    <a:pt x="199836" y="50889"/>
                  </a:cubicBezTo>
                  <a:lnTo>
                    <a:pt x="229960" y="4513"/>
                  </a:lnTo>
                  <a:cubicBezTo>
                    <a:pt x="232108" y="1205"/>
                    <a:pt x="235997" y="-479"/>
                    <a:pt x="239886" y="160"/>
                  </a:cubicBezTo>
                  <a:cubicBezTo>
                    <a:pt x="243775" y="798"/>
                    <a:pt x="246909" y="3759"/>
                    <a:pt x="247838" y="7589"/>
                  </a:cubicBezTo>
                  <a:lnTo>
                    <a:pt x="280748" y="143990"/>
                  </a:lnTo>
                  <a:cubicBezTo>
                    <a:pt x="281444" y="146951"/>
                    <a:pt x="280806" y="150027"/>
                    <a:pt x="278891" y="152407"/>
                  </a:cubicBezTo>
                  <a:cubicBezTo>
                    <a:pt x="276975" y="154786"/>
                    <a:pt x="274131" y="156179"/>
                    <a:pt x="271113" y="156179"/>
                  </a:cubicBezTo>
                  <a:close/>
                </a:path>
              </a:pathLst>
            </a:custGeom>
            <a:solidFill>
              <a:srgbClr val="0D7DC3"/>
            </a:solidFill>
            <a:ln w="57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208EA38-64A0-4B8B-92A5-60D86D8A0F8F}"/>
              </a:ext>
            </a:extLst>
          </p:cNvPr>
          <p:cNvGrpSpPr/>
          <p:nvPr/>
        </p:nvGrpSpPr>
        <p:grpSpPr>
          <a:xfrm>
            <a:off x="8581194" y="2272361"/>
            <a:ext cx="990600" cy="990600"/>
            <a:chOff x="1089660" y="2899410"/>
            <a:chExt cx="990600" cy="990600"/>
          </a:xfrm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ABB390A-FF8C-4D23-B294-72B56C3BEF00}"/>
                </a:ext>
              </a:extLst>
            </p:cNvPr>
            <p:cNvSpPr/>
            <p:nvPr/>
          </p:nvSpPr>
          <p:spPr>
            <a:xfrm>
              <a:off x="1089660" y="289941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2" name="图形 71">
              <a:extLst>
                <a:ext uri="{FF2B5EF4-FFF2-40B4-BE49-F238E27FC236}">
                  <a16:creationId xmlns:a16="http://schemas.microsoft.com/office/drawing/2014/main" id="{77184438-DE94-496C-8C6C-52CABC12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06398" y="3216148"/>
              <a:ext cx="357124" cy="357124"/>
            </a:xfrm>
            <a:prstGeom prst="rect">
              <a:avLst/>
            </a:prstGeom>
          </p:spPr>
        </p:pic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C7E21DF-A484-42FE-A418-BB93489CD7E5}"/>
              </a:ext>
            </a:extLst>
          </p:cNvPr>
          <p:cNvGrpSpPr/>
          <p:nvPr/>
        </p:nvGrpSpPr>
        <p:grpSpPr>
          <a:xfrm>
            <a:off x="1178310" y="2272361"/>
            <a:ext cx="990600" cy="990600"/>
            <a:chOff x="1089660" y="876300"/>
            <a:chExt cx="990600" cy="990600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51F2C9EC-2CF6-45D7-97BC-D7A7C69F20D3}"/>
                </a:ext>
              </a:extLst>
            </p:cNvPr>
            <p:cNvSpPr/>
            <p:nvPr/>
          </p:nvSpPr>
          <p:spPr>
            <a:xfrm>
              <a:off x="1089660" y="87630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5" name="图形 74">
              <a:extLst>
                <a:ext uri="{FF2B5EF4-FFF2-40B4-BE49-F238E27FC236}">
                  <a16:creationId xmlns:a16="http://schemas.microsoft.com/office/drawing/2014/main" id="{54A9F2A9-98FE-4E56-AE35-557964396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2080" y="1188720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37CD4B4-AAD2-4DA8-A512-A3B0672E871E}"/>
              </a:ext>
            </a:extLst>
          </p:cNvPr>
          <p:cNvGrpSpPr/>
          <p:nvPr/>
        </p:nvGrpSpPr>
        <p:grpSpPr>
          <a:xfrm>
            <a:off x="4879752" y="4577627"/>
            <a:ext cx="990600" cy="990600"/>
            <a:chOff x="1089660" y="4922520"/>
            <a:chExt cx="990600" cy="990600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70D0EF1B-C55B-45BA-941F-49C509188702}"/>
                </a:ext>
              </a:extLst>
            </p:cNvPr>
            <p:cNvSpPr/>
            <p:nvPr/>
          </p:nvSpPr>
          <p:spPr>
            <a:xfrm>
              <a:off x="1089660" y="492252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62" name="图形 61">
              <a:extLst>
                <a:ext uri="{FF2B5EF4-FFF2-40B4-BE49-F238E27FC236}">
                  <a16:creationId xmlns:a16="http://schemas.microsoft.com/office/drawing/2014/main" id="{263C182F-A3D0-43F8-9BFC-5E7B880E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30020" y="5262881"/>
              <a:ext cx="309880" cy="309878"/>
            </a:xfrm>
            <a:prstGeom prst="rect">
              <a:avLst/>
            </a:prstGeom>
          </p:spPr>
        </p:pic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53F3FCD0-34C4-48EF-A3A1-3C3A5134F89E}"/>
              </a:ext>
            </a:extLst>
          </p:cNvPr>
          <p:cNvGrpSpPr/>
          <p:nvPr/>
        </p:nvGrpSpPr>
        <p:grpSpPr>
          <a:xfrm>
            <a:off x="1175327" y="4577627"/>
            <a:ext cx="990600" cy="990600"/>
            <a:chOff x="3307080" y="2899410"/>
            <a:chExt cx="990600" cy="9906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A71FAC47-61DD-479E-BF9A-34B36111D6E7}"/>
                </a:ext>
              </a:extLst>
            </p:cNvPr>
            <p:cNvSpPr/>
            <p:nvPr/>
          </p:nvSpPr>
          <p:spPr>
            <a:xfrm>
              <a:off x="3307080" y="289941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69" name="图形 68">
              <a:extLst>
                <a:ext uri="{FF2B5EF4-FFF2-40B4-BE49-F238E27FC236}">
                  <a16:creationId xmlns:a16="http://schemas.microsoft.com/office/drawing/2014/main" id="{344DE716-5A5B-4B22-8AA8-7E32C041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57834" y="3253740"/>
              <a:ext cx="288988" cy="281940"/>
            </a:xfrm>
            <a:prstGeom prst="rect">
              <a:avLst/>
            </a:prstGeom>
          </p:spPr>
        </p:pic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9FD7D93D-5D4D-463E-A22A-15ECA1FCA469}"/>
              </a:ext>
            </a:extLst>
          </p:cNvPr>
          <p:cNvGrpSpPr/>
          <p:nvPr/>
        </p:nvGrpSpPr>
        <p:grpSpPr>
          <a:xfrm>
            <a:off x="8584178" y="4577627"/>
            <a:ext cx="990600" cy="990600"/>
            <a:chOff x="3307080" y="876300"/>
            <a:chExt cx="990600" cy="990600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EDC61B1F-F78D-4710-9D26-D8A1F7DEE0FF}"/>
                </a:ext>
              </a:extLst>
            </p:cNvPr>
            <p:cNvSpPr/>
            <p:nvPr/>
          </p:nvSpPr>
          <p:spPr>
            <a:xfrm>
              <a:off x="3307080" y="876300"/>
              <a:ext cx="990600" cy="990600"/>
            </a:xfrm>
            <a:prstGeom prst="ellipse">
              <a:avLst/>
            </a:prstGeom>
            <a:solidFill>
              <a:srgbClr val="00053C"/>
            </a:solidFill>
            <a:ln w="19050">
              <a:solidFill>
                <a:srgbClr val="1197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pic>
          <p:nvPicPr>
            <p:cNvPr id="78" name="图形 77">
              <a:extLst>
                <a:ext uri="{FF2B5EF4-FFF2-40B4-BE49-F238E27FC236}">
                  <a16:creationId xmlns:a16="http://schemas.microsoft.com/office/drawing/2014/main" id="{DCDF7559-9D37-409F-8D27-C70ABF749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49980" y="1207674"/>
              <a:ext cx="304696" cy="304696"/>
            </a:xfrm>
            <a:prstGeom prst="rect">
              <a:avLst/>
            </a:prstGeom>
          </p:spPr>
        </p:pic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CB58FC16-B167-4931-BFD2-DDF4D7C6D605}"/>
              </a:ext>
            </a:extLst>
          </p:cNvPr>
          <p:cNvSpPr txBox="1"/>
          <p:nvPr/>
        </p:nvSpPr>
        <p:spPr>
          <a:xfrm>
            <a:off x="2165927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线上视频课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7FDE052-0158-4903-ADEC-6AC433FD2FF7}"/>
              </a:ext>
            </a:extLst>
          </p:cNvPr>
          <p:cNvSpPr txBox="1"/>
          <p:nvPr/>
        </p:nvSpPr>
        <p:spPr>
          <a:xfrm>
            <a:off x="2002393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社群答疑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973E853A-C072-47FC-81A4-EE7C84C3CA75}"/>
              </a:ext>
            </a:extLst>
          </p:cNvPr>
          <p:cNvSpPr txBox="1"/>
          <p:nvPr/>
        </p:nvSpPr>
        <p:spPr>
          <a:xfrm>
            <a:off x="9571794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优秀学员评选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56479D6-75F0-4D3F-90CC-7C273B0A4AFC}"/>
              </a:ext>
            </a:extLst>
          </p:cNvPr>
          <p:cNvSpPr txBox="1"/>
          <p:nvPr/>
        </p:nvSpPr>
        <p:spPr>
          <a:xfrm>
            <a:off x="9571794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课后作业点评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70E608FF-294F-48C5-994C-239EDE1D8B8E}"/>
              </a:ext>
            </a:extLst>
          </p:cNvPr>
          <p:cNvSpPr txBox="1"/>
          <p:nvPr/>
        </p:nvSpPr>
        <p:spPr>
          <a:xfrm>
            <a:off x="5938360" y="4914060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分组竞争机制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8B9A40C6-D97C-4373-8BAA-0474AFAE4F57}"/>
              </a:ext>
            </a:extLst>
          </p:cNvPr>
          <p:cNvSpPr txBox="1"/>
          <p:nvPr/>
        </p:nvSpPr>
        <p:spPr>
          <a:xfrm>
            <a:off x="5938360" y="2659617"/>
            <a:ext cx="1520446" cy="2616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rPr>
              <a:t>游戏化闯关模式</a:t>
            </a:r>
          </a:p>
        </p:txBody>
      </p:sp>
    </p:spTree>
    <p:extLst>
      <p:ext uri="{BB962C8B-B14F-4D97-AF65-F5344CB8AC3E}">
        <p14:creationId xmlns:p14="http://schemas.microsoft.com/office/powerpoint/2010/main" val="14308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BCAC8A0-BD5E-42A7-97B6-DEAE9AA6DC34}"/>
              </a:ext>
            </a:extLst>
          </p:cNvPr>
          <p:cNvGrpSpPr/>
          <p:nvPr/>
        </p:nvGrpSpPr>
        <p:grpSpPr>
          <a:xfrm rot="2700000">
            <a:off x="1928396" y="-738603"/>
            <a:ext cx="8335206" cy="8335206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1E6D0114-55CE-4B4B-B8A9-337C79924A28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0D9FBDD-B668-4D8B-AFE2-17B675BE2F18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AF889C-D641-446D-B04A-9D5BA6B89FB8}"/>
              </a:ext>
            </a:extLst>
          </p:cNvPr>
          <p:cNvGrpSpPr/>
          <p:nvPr/>
        </p:nvGrpSpPr>
        <p:grpSpPr>
          <a:xfrm rot="2700000">
            <a:off x="2518940" y="-91554"/>
            <a:ext cx="7154120" cy="7154120"/>
            <a:chOff x="2896673" y="437474"/>
            <a:chExt cx="6398653" cy="6398653"/>
          </a:xfrm>
          <a:effectLst>
            <a:outerShdw blurRad="635000" sx="102000" sy="102000" algn="ctr" rotWithShape="0">
              <a:prstClr val="black">
                <a:alpha val="5000"/>
              </a:prstClr>
            </a:outerShdw>
          </a:effectLst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C73C0CA-9F78-43AD-A8AC-1579387C860F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B0D4B"/>
                </a:gs>
                <a:gs pos="26000">
                  <a:srgbClr val="00053C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0BF3113-0CC7-4140-BE24-865FCE81A4D9}"/>
                </a:ext>
              </a:extLst>
            </p:cNvPr>
            <p:cNvSpPr/>
            <p:nvPr/>
          </p:nvSpPr>
          <p:spPr>
            <a:xfrm>
              <a:off x="2896673" y="437474"/>
              <a:ext cx="6398653" cy="6398653"/>
            </a:xfrm>
            <a:prstGeom prst="ellipse">
              <a:avLst/>
            </a:prstGeom>
            <a:gradFill>
              <a:gsLst>
                <a:gs pos="0">
                  <a:srgbClr val="5CC4F2">
                    <a:alpha val="61000"/>
                  </a:srgbClr>
                </a:gs>
                <a:gs pos="33000">
                  <a:srgbClr val="00053C">
                    <a:alpha val="0"/>
                  </a:srgbClr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32FAD13-24FE-4DFE-97F9-2616C1D4A9AB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D760A200-76B5-4485-B566-2CA0780BEE71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12" name="图形 35">
              <a:extLst>
                <a:ext uri="{FF2B5EF4-FFF2-40B4-BE49-F238E27FC236}">
                  <a16:creationId xmlns:a16="http://schemas.microsoft.com/office/drawing/2014/main" id="{F7607578-51CD-49D6-AEA9-2B63DE5BF854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80A97DEA-B0B9-4E67-9664-5EE58630AA20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2CC33B74-F39C-4715-90D7-6A08B8420C2E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6" name="任意多边形: 形状 35">
                  <a:extLst>
                    <a:ext uri="{FF2B5EF4-FFF2-40B4-BE49-F238E27FC236}">
                      <a16:creationId xmlns:a16="http://schemas.microsoft.com/office/drawing/2014/main" id="{14D775E3-8AB5-4CB5-92A2-11EFBA5BD6C8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7" name="任意多边形: 形状 36">
                  <a:extLst>
                    <a:ext uri="{FF2B5EF4-FFF2-40B4-BE49-F238E27FC236}">
                      <a16:creationId xmlns:a16="http://schemas.microsoft.com/office/drawing/2014/main" id="{6358313D-EAB2-4A29-9660-2BC3FD0A4DA1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8" name="任意多边形: 形状 37">
                  <a:extLst>
                    <a:ext uri="{FF2B5EF4-FFF2-40B4-BE49-F238E27FC236}">
                      <a16:creationId xmlns:a16="http://schemas.microsoft.com/office/drawing/2014/main" id="{339FE68B-AECD-4282-B4ED-9457A9B287AC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4" name="图形 35">
                <a:extLst>
                  <a:ext uri="{FF2B5EF4-FFF2-40B4-BE49-F238E27FC236}">
                    <a16:creationId xmlns:a16="http://schemas.microsoft.com/office/drawing/2014/main" id="{D56AD4E3-1594-435A-A025-B2655717CB62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5F8C5D92-C70D-4A97-92E7-7FF4A83F396C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183A9434-6AE2-4822-A16A-52AF9201A0A9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3" name="任意多边形: 形状 32">
                  <a:extLst>
                    <a:ext uri="{FF2B5EF4-FFF2-40B4-BE49-F238E27FC236}">
                      <a16:creationId xmlns:a16="http://schemas.microsoft.com/office/drawing/2014/main" id="{9E188804-BB79-4D66-A5FF-913AED023609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4" name="任意多边形: 形状 33">
                  <a:extLst>
                    <a:ext uri="{FF2B5EF4-FFF2-40B4-BE49-F238E27FC236}">
                      <a16:creationId xmlns:a16="http://schemas.microsoft.com/office/drawing/2014/main" id="{23649A37-F7C2-4E63-BD84-CD8C7DA605CA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5" name="图形 35">
                <a:extLst>
                  <a:ext uri="{FF2B5EF4-FFF2-40B4-BE49-F238E27FC236}">
                    <a16:creationId xmlns:a16="http://schemas.microsoft.com/office/drawing/2014/main" id="{3AF28762-710C-411C-9EAB-7488852C9DAC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05E3B360-7EEE-4EE1-AD75-00A481E77EA9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B9B37880-20B1-4BF4-B5AF-57629F900DBD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5C760F2B-C875-4169-8F4D-DBD6321B40FD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FAE50377-3FEF-4326-B7F1-AD67C437342C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6" name="图形 35">
                <a:extLst>
                  <a:ext uri="{FF2B5EF4-FFF2-40B4-BE49-F238E27FC236}">
                    <a16:creationId xmlns:a16="http://schemas.microsoft.com/office/drawing/2014/main" id="{C83CAE53-A0B5-40AF-9DFC-CD14A57AE5A8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4252E570-B3D5-4F37-B374-2A742AFBD8B3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3C120AD3-6625-4BBB-8759-7649CB1AB040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7" name="图形 35">
                <a:extLst>
                  <a:ext uri="{FF2B5EF4-FFF2-40B4-BE49-F238E27FC236}">
                    <a16:creationId xmlns:a16="http://schemas.microsoft.com/office/drawing/2014/main" id="{C7072F67-9C37-412F-BDCF-2CF8F65D1EAC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C4C3714E-737C-47EA-A375-815706CC40E9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0E9A0B5C-A5E5-464C-A770-79A82C8A6F1C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C7EBAF85-CC64-4D34-B3DB-B9636C197A50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9" name="图形 35">
                <a:extLst>
                  <a:ext uri="{FF2B5EF4-FFF2-40B4-BE49-F238E27FC236}">
                    <a16:creationId xmlns:a16="http://schemas.microsoft.com/office/drawing/2014/main" id="{FF74941C-4B55-4982-B0EA-A2078BA69049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F8FD1478-A303-41F0-805E-A3D66F470A57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8AC8D2DC-E0E1-42B3-B4BC-8B0F63BB51C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648AA6AD-3D98-414F-B692-544655AF6F10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C960DB5-351E-49A3-AE7D-EB4391848D0F}"/>
              </a:ext>
            </a:extLst>
          </p:cNvPr>
          <p:cNvGrpSpPr/>
          <p:nvPr/>
        </p:nvGrpSpPr>
        <p:grpSpPr>
          <a:xfrm>
            <a:off x="3892527" y="667262"/>
            <a:ext cx="4406946" cy="918137"/>
            <a:chOff x="3892527" y="892814"/>
            <a:chExt cx="4406946" cy="91813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42BB5DF-5CBB-4F99-A543-E8A9F62A45F5}"/>
                </a:ext>
              </a:extLst>
            </p:cNvPr>
            <p:cNvSpPr txBox="1"/>
            <p:nvPr/>
          </p:nvSpPr>
          <p:spPr>
            <a:xfrm>
              <a:off x="3892527" y="892814"/>
              <a:ext cx="440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MODE OF COOPERATION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0869BBF-282A-429C-9D58-7DD7E208C4EB}"/>
                </a:ext>
              </a:extLst>
            </p:cNvPr>
            <p:cNvSpPr txBox="1"/>
            <p:nvPr/>
          </p:nvSpPr>
          <p:spPr>
            <a:xfrm>
              <a:off x="5385457" y="1349286"/>
              <a:ext cx="14210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合作方式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94F7226-73DF-41EA-AB46-8F7375319868}"/>
              </a:ext>
            </a:extLst>
          </p:cNvPr>
          <p:cNvGrpSpPr/>
          <p:nvPr/>
        </p:nvGrpSpPr>
        <p:grpSpPr>
          <a:xfrm>
            <a:off x="1740190" y="1139551"/>
            <a:ext cx="2073783" cy="119062"/>
            <a:chOff x="2955417" y="1139551"/>
            <a:chExt cx="2073783" cy="119062"/>
          </a:xfrm>
        </p:grpSpPr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5E8B835A-FAAB-480B-83D0-5F3F77DC1A69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9C601BD0-F2DA-42CC-97CF-AE6F5A2C8DA9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1F0A52B6-66EB-4287-84C5-4EC977D81BCD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ED36398A-34FE-4B78-A512-84600CE9D2DC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C8EA8754-AED5-4414-8AE9-AFA24764AF45}"/>
              </a:ext>
            </a:extLst>
          </p:cNvPr>
          <p:cNvGrpSpPr/>
          <p:nvPr/>
        </p:nvGrpSpPr>
        <p:grpSpPr>
          <a:xfrm flipH="1">
            <a:off x="8290778" y="1139551"/>
            <a:ext cx="2073783" cy="119062"/>
            <a:chOff x="2955417" y="1139551"/>
            <a:chExt cx="2073783" cy="119062"/>
          </a:xfrm>
        </p:grpSpPr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9CEB57A4-A835-4A58-A7D2-23BA9DF97F8A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AE7CCDD8-AF8F-4DFD-A132-55323A25FC6B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83E960C2-23F5-4E49-9610-23F6D417261F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392B1CB6-C0E2-4BF4-AB07-61397500C5A2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F6AEDDD-EC70-41AA-BA72-E15DF5279A7B}"/>
              </a:ext>
            </a:extLst>
          </p:cNvPr>
          <p:cNvGrpSpPr/>
          <p:nvPr/>
        </p:nvGrpSpPr>
        <p:grpSpPr>
          <a:xfrm>
            <a:off x="3701168" y="2594610"/>
            <a:ext cx="1327272" cy="1327270"/>
            <a:chOff x="3794545" y="2838450"/>
            <a:chExt cx="1327272" cy="132727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AD6AADF7-3B3A-423C-A33E-B05F95583F7A}"/>
                </a:ext>
              </a:extLst>
            </p:cNvPr>
            <p:cNvSpPr/>
            <p:nvPr/>
          </p:nvSpPr>
          <p:spPr>
            <a:xfrm>
              <a:off x="3794545" y="2838450"/>
              <a:ext cx="1327272" cy="1327270"/>
            </a:xfrm>
            <a:prstGeom prst="ellipse">
              <a:avLst/>
            </a:prstGeom>
            <a:gradFill>
              <a:gsLst>
                <a:gs pos="7000">
                  <a:srgbClr val="5CC4F2">
                    <a:alpha val="22000"/>
                  </a:srgbClr>
                </a:gs>
                <a:gs pos="100000">
                  <a:srgbClr val="00053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068D237-7A9B-4A6E-8A8C-5664E7A95CDB}"/>
                </a:ext>
              </a:extLst>
            </p:cNvPr>
            <p:cNvSpPr/>
            <p:nvPr/>
          </p:nvSpPr>
          <p:spPr>
            <a:xfrm>
              <a:off x="4108870" y="3152775"/>
              <a:ext cx="698622" cy="698620"/>
            </a:xfrm>
            <a:prstGeom prst="ellipse">
              <a:avLst/>
            </a:prstGeom>
            <a:gradFill>
              <a:gsLst>
                <a:gs pos="7000">
                  <a:srgbClr val="5CC4F2">
                    <a:alpha val="39000"/>
                  </a:srgbClr>
                </a:gs>
                <a:gs pos="70000">
                  <a:srgbClr val="00053C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168FFF8-D9A2-4076-A88B-C435D72D9EEA}"/>
              </a:ext>
            </a:extLst>
          </p:cNvPr>
          <p:cNvGrpSpPr/>
          <p:nvPr/>
        </p:nvGrpSpPr>
        <p:grpSpPr>
          <a:xfrm>
            <a:off x="6878824" y="2594610"/>
            <a:ext cx="1327272" cy="1327270"/>
            <a:chOff x="6806543" y="2856845"/>
            <a:chExt cx="1327272" cy="132727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37E0F6B-ED59-491A-AA15-DD05AC37AC2C}"/>
                </a:ext>
              </a:extLst>
            </p:cNvPr>
            <p:cNvSpPr/>
            <p:nvPr/>
          </p:nvSpPr>
          <p:spPr>
            <a:xfrm>
              <a:off x="6806543" y="2856845"/>
              <a:ext cx="1327272" cy="1327270"/>
            </a:xfrm>
            <a:prstGeom prst="ellipse">
              <a:avLst/>
            </a:prstGeom>
            <a:gradFill>
              <a:gsLst>
                <a:gs pos="0">
                  <a:srgbClr val="9D0F53">
                    <a:alpha val="60000"/>
                  </a:srgbClr>
                </a:gs>
                <a:gs pos="100000">
                  <a:srgbClr val="00053C">
                    <a:alpha val="20000"/>
                  </a:srgb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308106E-AA51-4662-8D07-EEDEC5299E44}"/>
                </a:ext>
              </a:extLst>
            </p:cNvPr>
            <p:cNvSpPr/>
            <p:nvPr/>
          </p:nvSpPr>
          <p:spPr>
            <a:xfrm>
              <a:off x="7120868" y="3171170"/>
              <a:ext cx="698622" cy="698620"/>
            </a:xfrm>
            <a:prstGeom prst="ellipse">
              <a:avLst/>
            </a:prstGeom>
            <a:gradFill>
              <a:gsLst>
                <a:gs pos="14000">
                  <a:srgbClr val="9D0F53">
                    <a:alpha val="47000"/>
                  </a:srgbClr>
                </a:gs>
                <a:gs pos="100000">
                  <a:srgbClr val="00053C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pic>
        <p:nvPicPr>
          <p:cNvPr id="61" name="图形 60">
            <a:extLst>
              <a:ext uri="{FF2B5EF4-FFF2-40B4-BE49-F238E27FC236}">
                <a16:creationId xmlns:a16="http://schemas.microsoft.com/office/drawing/2014/main" id="{BA5D3F2B-7CD5-4DED-A7B2-6DF699D28A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4077" y="2978761"/>
            <a:ext cx="412798" cy="412798"/>
          </a:xfrm>
          <a:prstGeom prst="rect">
            <a:avLst/>
          </a:prstGeom>
        </p:spPr>
      </p:pic>
      <p:pic>
        <p:nvPicPr>
          <p:cNvPr id="62" name="图形 61">
            <a:extLst>
              <a:ext uri="{FF2B5EF4-FFF2-40B4-BE49-F238E27FC236}">
                <a16:creationId xmlns:a16="http://schemas.microsoft.com/office/drawing/2014/main" id="{CD3D5E7E-5DDF-4813-B364-DE7200CA6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4369" y="2992178"/>
            <a:ext cx="396182" cy="396182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175E8F23-634D-4E7D-BA89-702495A79AE6}"/>
              </a:ext>
            </a:extLst>
          </p:cNvPr>
          <p:cNvSpPr txBox="1"/>
          <p:nvPr/>
        </p:nvSpPr>
        <p:spPr>
          <a:xfrm>
            <a:off x="3476533" y="4092607"/>
            <a:ext cx="175596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我们提供优质的课程按照比例分成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3690811-F4E7-457C-A96A-C535B521E801}"/>
              </a:ext>
            </a:extLst>
          </p:cNvPr>
          <p:cNvSpPr txBox="1"/>
          <p:nvPr/>
        </p:nvSpPr>
        <p:spPr>
          <a:xfrm>
            <a:off x="6369452" y="4092607"/>
            <a:ext cx="234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我们提供有价值的内容</a:t>
            </a:r>
            <a:endParaRPr kumimoji="0" lang="en-US" altLang="zh-CN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rPr>
              <a:t>丰富您的平台</a:t>
            </a:r>
          </a:p>
        </p:txBody>
      </p:sp>
      <p:sp>
        <p:nvSpPr>
          <p:cNvPr id="65" name="平行四边形 64">
            <a:extLst>
              <a:ext uri="{FF2B5EF4-FFF2-40B4-BE49-F238E27FC236}">
                <a16:creationId xmlns:a16="http://schemas.microsoft.com/office/drawing/2014/main" id="{C7D2FEBB-789A-4B69-A0F0-652BFA605550}"/>
              </a:ext>
            </a:extLst>
          </p:cNvPr>
          <p:cNvSpPr/>
          <p:nvPr/>
        </p:nvSpPr>
        <p:spPr>
          <a:xfrm>
            <a:off x="3739959" y="40224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66" name="平行四边形 65">
            <a:extLst>
              <a:ext uri="{FF2B5EF4-FFF2-40B4-BE49-F238E27FC236}">
                <a16:creationId xmlns:a16="http://schemas.microsoft.com/office/drawing/2014/main" id="{D9910875-3354-4FE9-8E46-E1AADBE8EF16}"/>
              </a:ext>
            </a:extLst>
          </p:cNvPr>
          <p:cNvSpPr/>
          <p:nvPr/>
        </p:nvSpPr>
        <p:spPr>
          <a:xfrm>
            <a:off x="6895099" y="402247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pic>
        <p:nvPicPr>
          <p:cNvPr id="68" name="图片 67" descr="图片包含 游戏机, 风扇, 体育, 过滤网&#10;&#10;描述已自动生成">
            <a:extLst>
              <a:ext uri="{FF2B5EF4-FFF2-40B4-BE49-F238E27FC236}">
                <a16:creationId xmlns:a16="http://schemas.microsoft.com/office/drawing/2014/main" id="{C4113E31-E222-4D7A-886D-BD905ED8A03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11" y="4756953"/>
            <a:ext cx="14748620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平行四边形 121">
            <a:extLst>
              <a:ext uri="{FF2B5EF4-FFF2-40B4-BE49-F238E27FC236}">
                <a16:creationId xmlns:a16="http://schemas.microsoft.com/office/drawing/2014/main" id="{06BBC8B0-8B80-4518-9A15-EDB3B6BCC110}"/>
              </a:ext>
            </a:extLst>
          </p:cNvPr>
          <p:cNvSpPr/>
          <p:nvPr/>
        </p:nvSpPr>
        <p:spPr>
          <a:xfrm>
            <a:off x="591933" y="5076901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5" name="平行四边形 124">
            <a:extLst>
              <a:ext uri="{FF2B5EF4-FFF2-40B4-BE49-F238E27FC236}">
                <a16:creationId xmlns:a16="http://schemas.microsoft.com/office/drawing/2014/main" id="{E99010DE-09DA-4FD5-8AE2-A6D81C00784A}"/>
              </a:ext>
            </a:extLst>
          </p:cNvPr>
          <p:cNvSpPr/>
          <p:nvPr/>
        </p:nvSpPr>
        <p:spPr>
          <a:xfrm>
            <a:off x="2368800" y="2838626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6" name="平行四边形 125">
            <a:extLst>
              <a:ext uri="{FF2B5EF4-FFF2-40B4-BE49-F238E27FC236}">
                <a16:creationId xmlns:a16="http://schemas.microsoft.com/office/drawing/2014/main" id="{A0781DFB-8EA8-436A-AD02-CC2805CA61D2}"/>
              </a:ext>
            </a:extLst>
          </p:cNvPr>
          <p:cNvSpPr/>
          <p:nvPr/>
        </p:nvSpPr>
        <p:spPr>
          <a:xfrm>
            <a:off x="4304686" y="5021848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7" name="平行四边形 126">
            <a:extLst>
              <a:ext uri="{FF2B5EF4-FFF2-40B4-BE49-F238E27FC236}">
                <a16:creationId xmlns:a16="http://schemas.microsoft.com/office/drawing/2014/main" id="{902064D3-A9C1-4FBA-BD04-D7A4DBB673EB}"/>
              </a:ext>
            </a:extLst>
          </p:cNvPr>
          <p:cNvSpPr/>
          <p:nvPr/>
        </p:nvSpPr>
        <p:spPr>
          <a:xfrm>
            <a:off x="6327584" y="2825233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8" name="平行四边形 127">
            <a:extLst>
              <a:ext uri="{FF2B5EF4-FFF2-40B4-BE49-F238E27FC236}">
                <a16:creationId xmlns:a16="http://schemas.microsoft.com/office/drawing/2014/main" id="{68DA6FCD-DC92-4C45-90E4-C1186C777B79}"/>
              </a:ext>
            </a:extLst>
          </p:cNvPr>
          <p:cNvSpPr/>
          <p:nvPr/>
        </p:nvSpPr>
        <p:spPr>
          <a:xfrm>
            <a:off x="10451331" y="281665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129" name="平行四边形 128">
            <a:extLst>
              <a:ext uri="{FF2B5EF4-FFF2-40B4-BE49-F238E27FC236}">
                <a16:creationId xmlns:a16="http://schemas.microsoft.com/office/drawing/2014/main" id="{1EF4280B-7FE2-4A44-82D0-EA8B3AD42937}"/>
              </a:ext>
            </a:extLst>
          </p:cNvPr>
          <p:cNvSpPr/>
          <p:nvPr/>
        </p:nvSpPr>
        <p:spPr>
          <a:xfrm>
            <a:off x="8349119" y="5053489"/>
            <a:ext cx="1448383" cy="71822"/>
          </a:xfrm>
          <a:prstGeom prst="parallelogram">
            <a:avLst/>
          </a:prstGeom>
          <a:gradFill>
            <a:gsLst>
              <a:gs pos="0">
                <a:srgbClr val="770D4D"/>
              </a:gs>
              <a:gs pos="100000">
                <a:srgbClr val="770D4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31A910D-19DB-4A8C-AE88-E14D4BB81B04}"/>
              </a:ext>
            </a:extLst>
          </p:cNvPr>
          <p:cNvGrpSpPr/>
          <p:nvPr/>
        </p:nvGrpSpPr>
        <p:grpSpPr>
          <a:xfrm>
            <a:off x="765175" y="522893"/>
            <a:ext cx="1271035" cy="410752"/>
            <a:chOff x="4691441" y="2753677"/>
            <a:chExt cx="4707620" cy="1521332"/>
          </a:xfrm>
          <a:solidFill>
            <a:schemeClr val="bg1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70DE7287-EAD0-4D9A-B184-E875CC68A9F7}"/>
                </a:ext>
              </a:extLst>
            </p:cNvPr>
            <p:cNvSpPr/>
            <p:nvPr/>
          </p:nvSpPr>
          <p:spPr>
            <a:xfrm>
              <a:off x="4722533" y="2753677"/>
              <a:ext cx="4645437" cy="965930"/>
            </a:xfrm>
            <a:custGeom>
              <a:avLst/>
              <a:gdLst>
                <a:gd name="connsiteX0" fmla="*/ 2673572 w 4645437"/>
                <a:gd name="connsiteY0" fmla="*/ 111538 h 965930"/>
                <a:gd name="connsiteX1" fmla="*/ 2667000 w 4645437"/>
                <a:gd name="connsiteY1" fmla="*/ 9906 h 965930"/>
                <a:gd name="connsiteX2" fmla="*/ 2510886 w 4645437"/>
                <a:gd name="connsiteY2" fmla="*/ 9906 h 965930"/>
                <a:gd name="connsiteX3" fmla="*/ 2518029 w 4645437"/>
                <a:gd name="connsiteY3" fmla="*/ 111538 h 965930"/>
                <a:gd name="connsiteX4" fmla="*/ 2673572 w 4645437"/>
                <a:gd name="connsiteY4" fmla="*/ 111538 h 965930"/>
                <a:gd name="connsiteX5" fmla="*/ 3029521 w 4645437"/>
                <a:gd name="connsiteY5" fmla="*/ 8763 h 965930"/>
                <a:gd name="connsiteX6" fmla="*/ 2873883 w 4645437"/>
                <a:gd name="connsiteY6" fmla="*/ 8763 h 965930"/>
                <a:gd name="connsiteX7" fmla="*/ 2844356 w 4645437"/>
                <a:gd name="connsiteY7" fmla="*/ 170021 h 965930"/>
                <a:gd name="connsiteX8" fmla="*/ 2722626 w 4645437"/>
                <a:gd name="connsiteY8" fmla="*/ 170593 h 965930"/>
                <a:gd name="connsiteX9" fmla="*/ 2715482 w 4645437"/>
                <a:gd name="connsiteY9" fmla="*/ 210503 h 965930"/>
                <a:gd name="connsiteX10" fmla="*/ 2837212 w 4645437"/>
                <a:gd name="connsiteY10" fmla="*/ 210503 h 965930"/>
                <a:gd name="connsiteX11" fmla="*/ 2787491 w 4645437"/>
                <a:gd name="connsiteY11" fmla="*/ 487680 h 965930"/>
                <a:gd name="connsiteX12" fmla="*/ 2651189 w 4645437"/>
                <a:gd name="connsiteY12" fmla="*/ 487680 h 965930"/>
                <a:gd name="connsiteX13" fmla="*/ 2644045 w 4645437"/>
                <a:gd name="connsiteY13" fmla="*/ 527590 h 965930"/>
                <a:gd name="connsiteX14" fmla="*/ 2779967 w 4645437"/>
                <a:gd name="connsiteY14" fmla="*/ 527590 h 965930"/>
                <a:gd name="connsiteX15" fmla="*/ 2777776 w 4645437"/>
                <a:gd name="connsiteY15" fmla="*/ 541211 h 965930"/>
                <a:gd name="connsiteX16" fmla="*/ 2772823 w 4645437"/>
                <a:gd name="connsiteY16" fmla="*/ 569595 h 965930"/>
                <a:gd name="connsiteX17" fmla="*/ 2764060 w 4645437"/>
                <a:gd name="connsiteY17" fmla="*/ 610076 h 965930"/>
                <a:gd name="connsiteX18" fmla="*/ 2762441 w 4645437"/>
                <a:gd name="connsiteY18" fmla="*/ 615506 h 965930"/>
                <a:gd name="connsiteX19" fmla="*/ 2676716 w 4645437"/>
                <a:gd name="connsiteY19" fmla="*/ 778383 h 965930"/>
                <a:gd name="connsiteX20" fmla="*/ 2832830 w 4645437"/>
                <a:gd name="connsiteY20" fmla="*/ 778383 h 965930"/>
                <a:gd name="connsiteX21" fmla="*/ 2918555 w 4645437"/>
                <a:gd name="connsiteY21" fmla="*/ 615506 h 965930"/>
                <a:gd name="connsiteX22" fmla="*/ 2929986 w 4645437"/>
                <a:gd name="connsiteY22" fmla="*/ 563594 h 965930"/>
                <a:gd name="connsiteX23" fmla="*/ 2929986 w 4645437"/>
                <a:gd name="connsiteY23" fmla="*/ 562547 h 965930"/>
                <a:gd name="connsiteX24" fmla="*/ 2933224 w 4645437"/>
                <a:gd name="connsiteY24" fmla="*/ 541211 h 965930"/>
                <a:gd name="connsiteX25" fmla="*/ 3029521 w 4645437"/>
                <a:gd name="connsiteY25" fmla="*/ 8763 h 965930"/>
                <a:gd name="connsiteX26" fmla="*/ 3994690 w 4645437"/>
                <a:gd name="connsiteY26" fmla="*/ 740188 h 965930"/>
                <a:gd name="connsiteX27" fmla="*/ 4150328 w 4645437"/>
                <a:gd name="connsiteY27" fmla="*/ 740188 h 965930"/>
                <a:gd name="connsiteX28" fmla="*/ 4212527 w 4645437"/>
                <a:gd name="connsiteY28" fmla="*/ 395287 h 965930"/>
                <a:gd name="connsiteX29" fmla="*/ 4057460 w 4645437"/>
                <a:gd name="connsiteY29" fmla="*/ 395287 h 965930"/>
                <a:gd name="connsiteX30" fmla="*/ 3994690 w 4645437"/>
                <a:gd name="connsiteY30" fmla="*/ 740188 h 965930"/>
                <a:gd name="connsiteX31" fmla="*/ 3383851 w 4645437"/>
                <a:gd name="connsiteY31" fmla="*/ 210503 h 965930"/>
                <a:gd name="connsiteX32" fmla="*/ 3390995 w 4645437"/>
                <a:gd name="connsiteY32" fmla="*/ 170593 h 965930"/>
                <a:gd name="connsiteX33" fmla="*/ 3275838 w 4645437"/>
                <a:gd name="connsiteY33" fmla="*/ 170021 h 965930"/>
                <a:gd name="connsiteX34" fmla="*/ 3303651 w 4645437"/>
                <a:gd name="connsiteY34" fmla="*/ 8763 h 965930"/>
                <a:gd name="connsiteX35" fmla="*/ 3148012 w 4645437"/>
                <a:gd name="connsiteY35" fmla="*/ 8763 h 965930"/>
                <a:gd name="connsiteX36" fmla="*/ 3119057 w 4645437"/>
                <a:gd name="connsiteY36" fmla="*/ 170021 h 965930"/>
                <a:gd name="connsiteX37" fmla="*/ 3056859 w 4645437"/>
                <a:gd name="connsiteY37" fmla="*/ 171069 h 965930"/>
                <a:gd name="connsiteX38" fmla="*/ 3049238 w 4645437"/>
                <a:gd name="connsiteY38" fmla="*/ 210407 h 965930"/>
                <a:gd name="connsiteX39" fmla="*/ 3109818 w 4645437"/>
                <a:gd name="connsiteY39" fmla="*/ 210407 h 965930"/>
                <a:gd name="connsiteX40" fmla="*/ 3061811 w 4645437"/>
                <a:gd name="connsiteY40" fmla="*/ 487585 h 965930"/>
                <a:gd name="connsiteX41" fmla="*/ 3008281 w 4645437"/>
                <a:gd name="connsiteY41" fmla="*/ 487585 h 965930"/>
                <a:gd name="connsiteX42" fmla="*/ 3001137 w 4645437"/>
                <a:gd name="connsiteY42" fmla="*/ 527495 h 965930"/>
                <a:gd name="connsiteX43" fmla="*/ 3054667 w 4645437"/>
                <a:gd name="connsiteY43" fmla="*/ 527495 h 965930"/>
                <a:gd name="connsiteX44" fmla="*/ 3009328 w 4645437"/>
                <a:gd name="connsiteY44" fmla="*/ 778383 h 965930"/>
                <a:gd name="connsiteX45" fmla="*/ 3165443 w 4645437"/>
                <a:gd name="connsiteY45" fmla="*/ 778383 h 965930"/>
                <a:gd name="connsiteX46" fmla="*/ 3210211 w 4645437"/>
                <a:gd name="connsiteY46" fmla="*/ 527495 h 965930"/>
                <a:gd name="connsiteX47" fmla="*/ 3369659 w 4645437"/>
                <a:gd name="connsiteY47" fmla="*/ 527495 h 965930"/>
                <a:gd name="connsiteX48" fmla="*/ 3376803 w 4645437"/>
                <a:gd name="connsiteY48" fmla="*/ 487013 h 965930"/>
                <a:gd name="connsiteX49" fmla="*/ 3217926 w 4645437"/>
                <a:gd name="connsiteY49" fmla="*/ 487585 h 965930"/>
                <a:gd name="connsiteX50" fmla="*/ 3267646 w 4645437"/>
                <a:gd name="connsiteY50" fmla="*/ 210407 h 965930"/>
                <a:gd name="connsiteX51" fmla="*/ 3383851 w 4645437"/>
                <a:gd name="connsiteY51" fmla="*/ 210407 h 965930"/>
                <a:gd name="connsiteX52" fmla="*/ 3457003 w 4645437"/>
                <a:gd name="connsiteY52" fmla="*/ 161258 h 965930"/>
                <a:gd name="connsiteX53" fmla="*/ 3456432 w 4645437"/>
                <a:gd name="connsiteY53" fmla="*/ 161258 h 965930"/>
                <a:gd name="connsiteX54" fmla="*/ 3456432 w 4645437"/>
                <a:gd name="connsiteY54" fmla="*/ 161830 h 965930"/>
                <a:gd name="connsiteX55" fmla="*/ 3457003 w 4645437"/>
                <a:gd name="connsiteY55" fmla="*/ 161258 h 965930"/>
                <a:gd name="connsiteX56" fmla="*/ 3896963 w 4645437"/>
                <a:gd name="connsiteY56" fmla="*/ 477774 h 965930"/>
                <a:gd name="connsiteX57" fmla="*/ 3903535 w 4645437"/>
                <a:gd name="connsiteY57" fmla="*/ 438436 h 965930"/>
                <a:gd name="connsiteX58" fmla="*/ 3747897 w 4645437"/>
                <a:gd name="connsiteY58" fmla="*/ 438436 h 965930"/>
                <a:gd name="connsiteX59" fmla="*/ 3730942 w 4645437"/>
                <a:gd name="connsiteY59" fmla="*/ 534067 h 965930"/>
                <a:gd name="connsiteX60" fmla="*/ 3643027 w 4645437"/>
                <a:gd name="connsiteY60" fmla="*/ 681704 h 965930"/>
                <a:gd name="connsiteX61" fmla="*/ 3752755 w 4645437"/>
                <a:gd name="connsiteY61" fmla="*/ 760952 h 965930"/>
                <a:gd name="connsiteX62" fmla="*/ 3896963 w 4645437"/>
                <a:gd name="connsiteY62" fmla="*/ 477774 h 965930"/>
                <a:gd name="connsiteX63" fmla="*/ 2401157 w 4645437"/>
                <a:gd name="connsiteY63" fmla="*/ 826580 h 965930"/>
                <a:gd name="connsiteX64" fmla="*/ 2312670 w 4645437"/>
                <a:gd name="connsiteY64" fmla="*/ 826580 h 965930"/>
                <a:gd name="connsiteX65" fmla="*/ 2303907 w 4645437"/>
                <a:gd name="connsiteY65" fmla="*/ 866489 h 965930"/>
                <a:gd name="connsiteX66" fmla="*/ 3318891 w 4645437"/>
                <a:gd name="connsiteY66" fmla="*/ 866489 h 965930"/>
                <a:gd name="connsiteX67" fmla="*/ 3330321 w 4645437"/>
                <a:gd name="connsiteY67" fmla="*/ 826580 h 965930"/>
                <a:gd name="connsiteX68" fmla="*/ 2557272 w 4645437"/>
                <a:gd name="connsiteY68" fmla="*/ 826580 h 965930"/>
                <a:gd name="connsiteX69" fmla="*/ 2663762 w 4645437"/>
                <a:gd name="connsiteY69" fmla="*/ 184785 h 965930"/>
                <a:gd name="connsiteX70" fmla="*/ 2447544 w 4645437"/>
                <a:gd name="connsiteY70" fmla="*/ 184785 h 965930"/>
                <a:gd name="connsiteX71" fmla="*/ 2439924 w 4645437"/>
                <a:gd name="connsiteY71" fmla="*/ 224695 h 965930"/>
                <a:gd name="connsiteX72" fmla="*/ 2510886 w 4645437"/>
                <a:gd name="connsiteY72" fmla="*/ 224695 h 965930"/>
                <a:gd name="connsiteX73" fmla="*/ 2401157 w 4645437"/>
                <a:gd name="connsiteY73" fmla="*/ 826580 h 965930"/>
                <a:gd name="connsiteX74" fmla="*/ 19050 w 4645437"/>
                <a:gd name="connsiteY74" fmla="*/ 368808 h 965930"/>
                <a:gd name="connsiteX75" fmla="*/ 0 w 4645437"/>
                <a:gd name="connsiteY75" fmla="*/ 497777 h 965930"/>
                <a:gd name="connsiteX76" fmla="*/ 858679 w 4645437"/>
                <a:gd name="connsiteY76" fmla="*/ 497777 h 965930"/>
                <a:gd name="connsiteX77" fmla="*/ 882872 w 4645437"/>
                <a:gd name="connsiteY77" fmla="*/ 368808 h 965930"/>
                <a:gd name="connsiteX78" fmla="*/ 19050 w 4645437"/>
                <a:gd name="connsiteY78" fmla="*/ 368808 h 965930"/>
                <a:gd name="connsiteX79" fmla="*/ 4540568 w 4645437"/>
                <a:gd name="connsiteY79" fmla="*/ 460820 h 965930"/>
                <a:gd name="connsiteX80" fmla="*/ 4377881 w 4645437"/>
                <a:gd name="connsiteY80" fmla="*/ 461391 h 965930"/>
                <a:gd name="connsiteX81" fmla="*/ 4221766 w 4645437"/>
                <a:gd name="connsiteY81" fmla="*/ 826580 h 965930"/>
                <a:gd name="connsiteX82" fmla="*/ 3492341 w 4645437"/>
                <a:gd name="connsiteY82" fmla="*/ 826580 h 965930"/>
                <a:gd name="connsiteX83" fmla="*/ 3479959 w 4645437"/>
                <a:gd name="connsiteY83" fmla="*/ 866489 h 965930"/>
                <a:gd name="connsiteX84" fmla="*/ 4369689 w 4645437"/>
                <a:gd name="connsiteY84" fmla="*/ 866489 h 965930"/>
                <a:gd name="connsiteX85" fmla="*/ 4540568 w 4645437"/>
                <a:gd name="connsiteY85" fmla="*/ 460820 h 965930"/>
                <a:gd name="connsiteX86" fmla="*/ 4642104 w 4645437"/>
                <a:gd name="connsiteY86" fmla="*/ 304514 h 965930"/>
                <a:gd name="connsiteX87" fmla="*/ 4219003 w 4645437"/>
                <a:gd name="connsiteY87" fmla="*/ 305086 h 965930"/>
                <a:gd name="connsiteX88" fmla="*/ 4244150 w 4645437"/>
                <a:gd name="connsiteY88" fmla="*/ 164592 h 965930"/>
                <a:gd name="connsiteX89" fmla="*/ 4638294 w 4645437"/>
                <a:gd name="connsiteY89" fmla="*/ 164592 h 965930"/>
                <a:gd name="connsiteX90" fmla="*/ 4645438 w 4645437"/>
                <a:gd name="connsiteY90" fmla="*/ 124682 h 965930"/>
                <a:gd name="connsiteX91" fmla="*/ 4251770 w 4645437"/>
                <a:gd name="connsiteY91" fmla="*/ 124682 h 965930"/>
                <a:gd name="connsiteX92" fmla="*/ 4274154 w 4645437"/>
                <a:gd name="connsiteY92" fmla="*/ 0 h 965930"/>
                <a:gd name="connsiteX93" fmla="*/ 4118039 w 4645437"/>
                <a:gd name="connsiteY93" fmla="*/ 0 h 965930"/>
                <a:gd name="connsiteX94" fmla="*/ 4063461 w 4645437"/>
                <a:gd name="connsiteY94" fmla="*/ 304991 h 965930"/>
                <a:gd name="connsiteX95" fmla="*/ 3943921 w 4645437"/>
                <a:gd name="connsiteY95" fmla="*/ 304991 h 965930"/>
                <a:gd name="connsiteX96" fmla="*/ 3976116 w 4645437"/>
                <a:gd name="connsiteY96" fmla="*/ 123539 h 965930"/>
                <a:gd name="connsiteX97" fmla="*/ 3823240 w 4645437"/>
                <a:gd name="connsiteY97" fmla="*/ 123539 h 965930"/>
                <a:gd name="connsiteX98" fmla="*/ 3787712 w 4645437"/>
                <a:gd name="connsiteY98" fmla="*/ 304991 h 965930"/>
                <a:gd name="connsiteX99" fmla="*/ 3630454 w 4645437"/>
                <a:gd name="connsiteY99" fmla="*/ 304991 h 965930"/>
                <a:gd name="connsiteX100" fmla="*/ 3612451 w 4645437"/>
                <a:gd name="connsiteY100" fmla="*/ 344900 h 965930"/>
                <a:gd name="connsiteX101" fmla="*/ 4634484 w 4645437"/>
                <a:gd name="connsiteY101" fmla="*/ 345472 h 965930"/>
                <a:gd name="connsiteX102" fmla="*/ 4642104 w 4645437"/>
                <a:gd name="connsiteY102" fmla="*/ 304514 h 965930"/>
                <a:gd name="connsiteX103" fmla="*/ 1806607 w 4645437"/>
                <a:gd name="connsiteY103" fmla="*/ 824389 h 965930"/>
                <a:gd name="connsiteX104" fmla="*/ 1856804 w 4645437"/>
                <a:gd name="connsiteY104" fmla="*/ 542354 h 965930"/>
                <a:gd name="connsiteX105" fmla="*/ 1701165 w 4645437"/>
                <a:gd name="connsiteY105" fmla="*/ 542354 h 965930"/>
                <a:gd name="connsiteX106" fmla="*/ 1657445 w 4645437"/>
                <a:gd name="connsiteY106" fmla="*/ 784479 h 965930"/>
                <a:gd name="connsiteX107" fmla="*/ 1476185 w 4645437"/>
                <a:gd name="connsiteY107" fmla="*/ 784479 h 965930"/>
                <a:gd name="connsiteX108" fmla="*/ 1521523 w 4645437"/>
                <a:gd name="connsiteY108" fmla="*/ 542354 h 965930"/>
                <a:gd name="connsiteX109" fmla="*/ 1365885 w 4645437"/>
                <a:gd name="connsiteY109" fmla="*/ 542354 h 965930"/>
                <a:gd name="connsiteX110" fmla="*/ 1312926 w 4645437"/>
                <a:gd name="connsiteY110" fmla="*/ 824389 h 965930"/>
                <a:gd name="connsiteX111" fmla="*/ 1806607 w 4645437"/>
                <a:gd name="connsiteY111" fmla="*/ 824389 h 965930"/>
                <a:gd name="connsiteX112" fmla="*/ 1923955 w 4645437"/>
                <a:gd name="connsiteY112" fmla="*/ 965930 h 965930"/>
                <a:gd name="connsiteX113" fmla="*/ 2059877 w 4645437"/>
                <a:gd name="connsiteY113" fmla="*/ 701897 h 965930"/>
                <a:gd name="connsiteX114" fmla="*/ 2181606 w 4645437"/>
                <a:gd name="connsiteY114" fmla="*/ 12573 h 965930"/>
                <a:gd name="connsiteX115" fmla="*/ 1251966 w 4645437"/>
                <a:gd name="connsiteY115" fmla="*/ 12573 h 965930"/>
                <a:gd name="connsiteX116" fmla="*/ 1184815 w 4645437"/>
                <a:gd name="connsiteY116" fmla="*/ 385382 h 965930"/>
                <a:gd name="connsiteX117" fmla="*/ 1177195 w 4645437"/>
                <a:gd name="connsiteY117" fmla="*/ 432911 h 965930"/>
                <a:gd name="connsiteX118" fmla="*/ 1167384 w 4645437"/>
                <a:gd name="connsiteY118" fmla="*/ 482156 h 965930"/>
                <a:gd name="connsiteX119" fmla="*/ 1038511 w 4645437"/>
                <a:gd name="connsiteY119" fmla="*/ 781145 h 965930"/>
                <a:gd name="connsiteX120" fmla="*/ 1163574 w 4645437"/>
                <a:gd name="connsiteY120" fmla="*/ 865918 h 965930"/>
                <a:gd name="connsiteX121" fmla="*/ 1322451 w 4645437"/>
                <a:gd name="connsiteY121" fmla="*/ 482156 h 965930"/>
                <a:gd name="connsiteX122" fmla="*/ 1332262 w 4645437"/>
                <a:gd name="connsiteY122" fmla="*/ 432911 h 965930"/>
                <a:gd name="connsiteX123" fmla="*/ 1340453 w 4645437"/>
                <a:gd name="connsiteY123" fmla="*/ 385382 h 965930"/>
                <a:gd name="connsiteX124" fmla="*/ 1400461 w 4645437"/>
                <a:gd name="connsiteY124" fmla="*/ 53054 h 965930"/>
                <a:gd name="connsiteX125" fmla="*/ 2025015 w 4645437"/>
                <a:gd name="connsiteY125" fmla="*/ 53054 h 965930"/>
                <a:gd name="connsiteX126" fmla="*/ 1905476 w 4645437"/>
                <a:gd name="connsiteY126" fmla="*/ 701897 h 965930"/>
                <a:gd name="connsiteX127" fmla="*/ 1817561 w 4645437"/>
                <a:gd name="connsiteY127" fmla="*/ 876300 h 965930"/>
                <a:gd name="connsiteX128" fmla="*/ 1923955 w 4645437"/>
                <a:gd name="connsiteY128" fmla="*/ 965930 h 965930"/>
                <a:gd name="connsiteX129" fmla="*/ 1708309 w 4645437"/>
                <a:gd name="connsiteY129" fmla="*/ 451580 h 965930"/>
                <a:gd name="connsiteX130" fmla="*/ 1742694 w 4645437"/>
                <a:gd name="connsiteY130" fmla="*/ 260794 h 965930"/>
                <a:gd name="connsiteX131" fmla="*/ 1921764 w 4645437"/>
                <a:gd name="connsiteY131" fmla="*/ 260794 h 965930"/>
                <a:gd name="connsiteX132" fmla="*/ 1928908 w 4645437"/>
                <a:gd name="connsiteY132" fmla="*/ 220885 h 965930"/>
                <a:gd name="connsiteX133" fmla="*/ 1749838 w 4645437"/>
                <a:gd name="connsiteY133" fmla="*/ 220885 h 965930"/>
                <a:gd name="connsiteX134" fmla="*/ 1767840 w 4645437"/>
                <a:gd name="connsiteY134" fmla="*/ 121920 h 965930"/>
                <a:gd name="connsiteX135" fmla="*/ 1610582 w 4645437"/>
                <a:gd name="connsiteY135" fmla="*/ 121920 h 965930"/>
                <a:gd name="connsiteX136" fmla="*/ 1592580 w 4645437"/>
                <a:gd name="connsiteY136" fmla="*/ 220885 h 965930"/>
                <a:gd name="connsiteX137" fmla="*/ 1414081 w 4645437"/>
                <a:gd name="connsiteY137" fmla="*/ 220885 h 965930"/>
                <a:gd name="connsiteX138" fmla="*/ 1406462 w 4645437"/>
                <a:gd name="connsiteY138" fmla="*/ 260794 h 965930"/>
                <a:gd name="connsiteX139" fmla="*/ 1585531 w 4645437"/>
                <a:gd name="connsiteY139" fmla="*/ 260794 h 965930"/>
                <a:gd name="connsiteX140" fmla="*/ 1551146 w 4645437"/>
                <a:gd name="connsiteY140" fmla="*/ 451580 h 965930"/>
                <a:gd name="connsiteX141" fmla="*/ 1372648 w 4645437"/>
                <a:gd name="connsiteY141" fmla="*/ 451580 h 965930"/>
                <a:gd name="connsiteX142" fmla="*/ 1365028 w 4645437"/>
                <a:gd name="connsiteY142" fmla="*/ 491490 h 965930"/>
                <a:gd name="connsiteX143" fmla="*/ 1880997 w 4645437"/>
                <a:gd name="connsiteY143" fmla="*/ 491490 h 965930"/>
                <a:gd name="connsiteX144" fmla="*/ 1888141 w 4645437"/>
                <a:gd name="connsiteY144" fmla="*/ 451580 h 965930"/>
                <a:gd name="connsiteX145" fmla="*/ 1708309 w 4645437"/>
                <a:gd name="connsiteY145" fmla="*/ 451580 h 96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645437" h="965930">
                  <a:moveTo>
                    <a:pt x="2673572" y="111538"/>
                  </a:moveTo>
                  <a:lnTo>
                    <a:pt x="2667000" y="9906"/>
                  </a:lnTo>
                  <a:lnTo>
                    <a:pt x="2510886" y="9906"/>
                  </a:lnTo>
                  <a:lnTo>
                    <a:pt x="2518029" y="111538"/>
                  </a:lnTo>
                  <a:lnTo>
                    <a:pt x="2673572" y="111538"/>
                  </a:lnTo>
                  <a:moveTo>
                    <a:pt x="3029521" y="8763"/>
                  </a:moveTo>
                  <a:lnTo>
                    <a:pt x="2873883" y="8763"/>
                  </a:lnTo>
                  <a:lnTo>
                    <a:pt x="2844356" y="170021"/>
                  </a:lnTo>
                  <a:lnTo>
                    <a:pt x="2722626" y="170593"/>
                  </a:lnTo>
                  <a:lnTo>
                    <a:pt x="2715482" y="210503"/>
                  </a:lnTo>
                  <a:lnTo>
                    <a:pt x="2837212" y="210503"/>
                  </a:lnTo>
                  <a:lnTo>
                    <a:pt x="2787491" y="487680"/>
                  </a:lnTo>
                  <a:lnTo>
                    <a:pt x="2651189" y="487680"/>
                  </a:lnTo>
                  <a:lnTo>
                    <a:pt x="2644045" y="527590"/>
                  </a:lnTo>
                  <a:lnTo>
                    <a:pt x="2779967" y="527590"/>
                  </a:lnTo>
                  <a:lnTo>
                    <a:pt x="2777776" y="541211"/>
                  </a:lnTo>
                  <a:cubicBezTo>
                    <a:pt x="2776347" y="551021"/>
                    <a:pt x="2774728" y="560546"/>
                    <a:pt x="2772823" y="569595"/>
                  </a:cubicBezTo>
                  <a:lnTo>
                    <a:pt x="2764060" y="610076"/>
                  </a:lnTo>
                  <a:cubicBezTo>
                    <a:pt x="2763298" y="611886"/>
                    <a:pt x="2762821" y="613696"/>
                    <a:pt x="2762441" y="615506"/>
                  </a:cubicBezTo>
                  <a:cubicBezTo>
                    <a:pt x="2743486" y="684371"/>
                    <a:pt x="2714911" y="738664"/>
                    <a:pt x="2676716" y="778383"/>
                  </a:cubicBezTo>
                  <a:lnTo>
                    <a:pt x="2832830" y="778383"/>
                  </a:lnTo>
                  <a:cubicBezTo>
                    <a:pt x="2870359" y="745903"/>
                    <a:pt x="2898934" y="691610"/>
                    <a:pt x="2918555" y="615506"/>
                  </a:cubicBezTo>
                  <a:cubicBezTo>
                    <a:pt x="2918936" y="613696"/>
                    <a:pt x="2922746" y="596360"/>
                    <a:pt x="2929986" y="563594"/>
                  </a:cubicBezTo>
                  <a:cubicBezTo>
                    <a:pt x="2929986" y="563594"/>
                    <a:pt x="2929986" y="562832"/>
                    <a:pt x="2929986" y="562547"/>
                  </a:cubicBezTo>
                  <a:cubicBezTo>
                    <a:pt x="2931033" y="555593"/>
                    <a:pt x="2932176" y="548545"/>
                    <a:pt x="2933224" y="541211"/>
                  </a:cubicBezTo>
                  <a:lnTo>
                    <a:pt x="3029521" y="8763"/>
                  </a:lnTo>
                  <a:moveTo>
                    <a:pt x="3994690" y="740188"/>
                  </a:moveTo>
                  <a:lnTo>
                    <a:pt x="4150328" y="740188"/>
                  </a:lnTo>
                  <a:lnTo>
                    <a:pt x="4212527" y="395287"/>
                  </a:lnTo>
                  <a:lnTo>
                    <a:pt x="4057460" y="395287"/>
                  </a:lnTo>
                  <a:lnTo>
                    <a:pt x="3994690" y="740188"/>
                  </a:lnTo>
                  <a:moveTo>
                    <a:pt x="3383851" y="210503"/>
                  </a:moveTo>
                  <a:lnTo>
                    <a:pt x="3390995" y="170593"/>
                  </a:lnTo>
                  <a:lnTo>
                    <a:pt x="3275838" y="170021"/>
                  </a:lnTo>
                  <a:lnTo>
                    <a:pt x="3303651" y="8763"/>
                  </a:lnTo>
                  <a:lnTo>
                    <a:pt x="3148012" y="8763"/>
                  </a:lnTo>
                  <a:lnTo>
                    <a:pt x="3119057" y="170021"/>
                  </a:lnTo>
                  <a:lnTo>
                    <a:pt x="3056859" y="171069"/>
                  </a:lnTo>
                  <a:lnTo>
                    <a:pt x="3049238" y="210407"/>
                  </a:lnTo>
                  <a:lnTo>
                    <a:pt x="3109818" y="210407"/>
                  </a:lnTo>
                  <a:lnTo>
                    <a:pt x="3061811" y="487585"/>
                  </a:lnTo>
                  <a:lnTo>
                    <a:pt x="3008281" y="487585"/>
                  </a:lnTo>
                  <a:lnTo>
                    <a:pt x="3001137" y="527495"/>
                  </a:lnTo>
                  <a:lnTo>
                    <a:pt x="3054667" y="527495"/>
                  </a:lnTo>
                  <a:lnTo>
                    <a:pt x="3009328" y="778383"/>
                  </a:lnTo>
                  <a:lnTo>
                    <a:pt x="3165443" y="778383"/>
                  </a:lnTo>
                  <a:lnTo>
                    <a:pt x="3210211" y="527495"/>
                  </a:lnTo>
                  <a:lnTo>
                    <a:pt x="3369659" y="527495"/>
                  </a:lnTo>
                  <a:lnTo>
                    <a:pt x="3376803" y="487013"/>
                  </a:lnTo>
                  <a:lnTo>
                    <a:pt x="3217926" y="487585"/>
                  </a:lnTo>
                  <a:lnTo>
                    <a:pt x="3267646" y="210407"/>
                  </a:lnTo>
                  <a:lnTo>
                    <a:pt x="3383851" y="210407"/>
                  </a:lnTo>
                  <a:moveTo>
                    <a:pt x="3457003" y="161258"/>
                  </a:moveTo>
                  <a:lnTo>
                    <a:pt x="3456432" y="161258"/>
                  </a:lnTo>
                  <a:lnTo>
                    <a:pt x="3456432" y="161830"/>
                  </a:lnTo>
                  <a:lnTo>
                    <a:pt x="3457003" y="161258"/>
                  </a:lnTo>
                  <a:moveTo>
                    <a:pt x="3896963" y="477774"/>
                  </a:moveTo>
                  <a:lnTo>
                    <a:pt x="3903535" y="438436"/>
                  </a:lnTo>
                  <a:lnTo>
                    <a:pt x="3747897" y="438436"/>
                  </a:lnTo>
                  <a:lnTo>
                    <a:pt x="3730942" y="534067"/>
                  </a:lnTo>
                  <a:cubicBezTo>
                    <a:pt x="3714560" y="613505"/>
                    <a:pt x="3685223" y="662750"/>
                    <a:pt x="3643027" y="681704"/>
                  </a:cubicBezTo>
                  <a:lnTo>
                    <a:pt x="3752755" y="760952"/>
                  </a:lnTo>
                  <a:cubicBezTo>
                    <a:pt x="3825240" y="711422"/>
                    <a:pt x="3873246" y="617030"/>
                    <a:pt x="3896963" y="477774"/>
                  </a:cubicBezTo>
                  <a:moveTo>
                    <a:pt x="2401157" y="826580"/>
                  </a:moveTo>
                  <a:lnTo>
                    <a:pt x="2312670" y="826580"/>
                  </a:lnTo>
                  <a:lnTo>
                    <a:pt x="2303907" y="866489"/>
                  </a:lnTo>
                  <a:lnTo>
                    <a:pt x="3318891" y="866489"/>
                  </a:lnTo>
                  <a:lnTo>
                    <a:pt x="3330321" y="826580"/>
                  </a:lnTo>
                  <a:lnTo>
                    <a:pt x="2557272" y="826580"/>
                  </a:lnTo>
                  <a:lnTo>
                    <a:pt x="2663762" y="184785"/>
                  </a:lnTo>
                  <a:lnTo>
                    <a:pt x="2447544" y="184785"/>
                  </a:lnTo>
                  <a:lnTo>
                    <a:pt x="2439924" y="224695"/>
                  </a:lnTo>
                  <a:lnTo>
                    <a:pt x="2510886" y="224695"/>
                  </a:lnTo>
                  <a:lnTo>
                    <a:pt x="2401157" y="826580"/>
                  </a:lnTo>
                  <a:moveTo>
                    <a:pt x="19050" y="368808"/>
                  </a:moveTo>
                  <a:lnTo>
                    <a:pt x="0" y="497777"/>
                  </a:lnTo>
                  <a:lnTo>
                    <a:pt x="858679" y="497777"/>
                  </a:lnTo>
                  <a:lnTo>
                    <a:pt x="882872" y="368808"/>
                  </a:lnTo>
                  <a:lnTo>
                    <a:pt x="19050" y="368808"/>
                  </a:lnTo>
                  <a:moveTo>
                    <a:pt x="4540568" y="460820"/>
                  </a:moveTo>
                  <a:lnTo>
                    <a:pt x="4377881" y="461391"/>
                  </a:lnTo>
                  <a:lnTo>
                    <a:pt x="4221766" y="826580"/>
                  </a:lnTo>
                  <a:lnTo>
                    <a:pt x="3492341" y="826580"/>
                  </a:lnTo>
                  <a:lnTo>
                    <a:pt x="3479959" y="866489"/>
                  </a:lnTo>
                  <a:lnTo>
                    <a:pt x="4369689" y="866489"/>
                  </a:lnTo>
                  <a:lnTo>
                    <a:pt x="4540568" y="460820"/>
                  </a:lnTo>
                  <a:moveTo>
                    <a:pt x="4642104" y="304514"/>
                  </a:moveTo>
                  <a:lnTo>
                    <a:pt x="4219003" y="305086"/>
                  </a:lnTo>
                  <a:lnTo>
                    <a:pt x="4244150" y="164592"/>
                  </a:lnTo>
                  <a:lnTo>
                    <a:pt x="4638294" y="164592"/>
                  </a:lnTo>
                  <a:lnTo>
                    <a:pt x="4645438" y="124682"/>
                  </a:lnTo>
                  <a:lnTo>
                    <a:pt x="4251770" y="124682"/>
                  </a:lnTo>
                  <a:lnTo>
                    <a:pt x="4274154" y="0"/>
                  </a:lnTo>
                  <a:lnTo>
                    <a:pt x="4118039" y="0"/>
                  </a:lnTo>
                  <a:lnTo>
                    <a:pt x="4063461" y="304991"/>
                  </a:lnTo>
                  <a:lnTo>
                    <a:pt x="3943921" y="304991"/>
                  </a:lnTo>
                  <a:lnTo>
                    <a:pt x="3976116" y="123539"/>
                  </a:lnTo>
                  <a:lnTo>
                    <a:pt x="3823240" y="123539"/>
                  </a:lnTo>
                  <a:lnTo>
                    <a:pt x="3787712" y="304991"/>
                  </a:lnTo>
                  <a:lnTo>
                    <a:pt x="3630454" y="304991"/>
                  </a:lnTo>
                  <a:lnTo>
                    <a:pt x="3612451" y="344900"/>
                  </a:lnTo>
                  <a:lnTo>
                    <a:pt x="4634484" y="345472"/>
                  </a:lnTo>
                  <a:lnTo>
                    <a:pt x="4642104" y="304514"/>
                  </a:lnTo>
                  <a:moveTo>
                    <a:pt x="1806607" y="824389"/>
                  </a:moveTo>
                  <a:lnTo>
                    <a:pt x="1856804" y="542354"/>
                  </a:lnTo>
                  <a:lnTo>
                    <a:pt x="1701165" y="542354"/>
                  </a:lnTo>
                  <a:lnTo>
                    <a:pt x="1657445" y="784479"/>
                  </a:lnTo>
                  <a:lnTo>
                    <a:pt x="1476185" y="784479"/>
                  </a:lnTo>
                  <a:lnTo>
                    <a:pt x="1521523" y="542354"/>
                  </a:lnTo>
                  <a:lnTo>
                    <a:pt x="1365885" y="542354"/>
                  </a:lnTo>
                  <a:lnTo>
                    <a:pt x="1312926" y="824389"/>
                  </a:lnTo>
                  <a:lnTo>
                    <a:pt x="1806607" y="824389"/>
                  </a:lnTo>
                  <a:moveTo>
                    <a:pt x="1923955" y="965930"/>
                  </a:moveTo>
                  <a:cubicBezTo>
                    <a:pt x="1998916" y="892683"/>
                    <a:pt x="2044256" y="804672"/>
                    <a:pt x="2059877" y="701897"/>
                  </a:cubicBezTo>
                  <a:lnTo>
                    <a:pt x="2181606" y="12573"/>
                  </a:lnTo>
                  <a:lnTo>
                    <a:pt x="1251966" y="12573"/>
                  </a:lnTo>
                  <a:lnTo>
                    <a:pt x="1184815" y="385382"/>
                  </a:lnTo>
                  <a:cubicBezTo>
                    <a:pt x="1182243" y="401384"/>
                    <a:pt x="1179671" y="417290"/>
                    <a:pt x="1177195" y="432911"/>
                  </a:cubicBezTo>
                  <a:cubicBezTo>
                    <a:pt x="1173956" y="449675"/>
                    <a:pt x="1170623" y="466058"/>
                    <a:pt x="1167384" y="482156"/>
                  </a:cubicBezTo>
                  <a:cubicBezTo>
                    <a:pt x="1137190" y="621697"/>
                    <a:pt x="1094232" y="721423"/>
                    <a:pt x="1038511" y="781145"/>
                  </a:cubicBezTo>
                  <a:lnTo>
                    <a:pt x="1163574" y="865918"/>
                  </a:lnTo>
                  <a:cubicBezTo>
                    <a:pt x="1233488" y="775145"/>
                    <a:pt x="1286447" y="647224"/>
                    <a:pt x="1322451" y="482156"/>
                  </a:cubicBezTo>
                  <a:cubicBezTo>
                    <a:pt x="1326071" y="466154"/>
                    <a:pt x="1329404" y="449675"/>
                    <a:pt x="1332262" y="432911"/>
                  </a:cubicBezTo>
                  <a:cubicBezTo>
                    <a:pt x="1335214" y="417195"/>
                    <a:pt x="1337881" y="401384"/>
                    <a:pt x="1340453" y="385382"/>
                  </a:cubicBezTo>
                  <a:lnTo>
                    <a:pt x="1400461" y="53054"/>
                  </a:lnTo>
                  <a:lnTo>
                    <a:pt x="2025015" y="53054"/>
                  </a:lnTo>
                  <a:lnTo>
                    <a:pt x="1905476" y="701897"/>
                  </a:lnTo>
                  <a:cubicBezTo>
                    <a:pt x="1892046" y="763810"/>
                    <a:pt x="1862709" y="822008"/>
                    <a:pt x="1817561" y="876300"/>
                  </a:cubicBezTo>
                  <a:lnTo>
                    <a:pt x="1923955" y="965930"/>
                  </a:lnTo>
                  <a:moveTo>
                    <a:pt x="1708309" y="451580"/>
                  </a:moveTo>
                  <a:lnTo>
                    <a:pt x="1742694" y="260794"/>
                  </a:lnTo>
                  <a:lnTo>
                    <a:pt x="1921764" y="260794"/>
                  </a:lnTo>
                  <a:lnTo>
                    <a:pt x="1928908" y="220885"/>
                  </a:lnTo>
                  <a:lnTo>
                    <a:pt x="1749838" y="220885"/>
                  </a:lnTo>
                  <a:lnTo>
                    <a:pt x="1767840" y="121920"/>
                  </a:lnTo>
                  <a:lnTo>
                    <a:pt x="1610582" y="121920"/>
                  </a:lnTo>
                  <a:lnTo>
                    <a:pt x="1592580" y="220885"/>
                  </a:lnTo>
                  <a:lnTo>
                    <a:pt x="1414081" y="220885"/>
                  </a:lnTo>
                  <a:lnTo>
                    <a:pt x="1406462" y="260794"/>
                  </a:lnTo>
                  <a:lnTo>
                    <a:pt x="1585531" y="260794"/>
                  </a:lnTo>
                  <a:lnTo>
                    <a:pt x="1551146" y="451580"/>
                  </a:lnTo>
                  <a:lnTo>
                    <a:pt x="1372648" y="451580"/>
                  </a:lnTo>
                  <a:lnTo>
                    <a:pt x="1365028" y="491490"/>
                  </a:lnTo>
                  <a:lnTo>
                    <a:pt x="1880997" y="491490"/>
                  </a:lnTo>
                  <a:lnTo>
                    <a:pt x="1888141" y="451580"/>
                  </a:lnTo>
                  <a:lnTo>
                    <a:pt x="1708309" y="451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grpSp>
          <p:nvGrpSpPr>
            <p:cNvPr id="6" name="图形 35">
              <a:extLst>
                <a:ext uri="{FF2B5EF4-FFF2-40B4-BE49-F238E27FC236}">
                  <a16:creationId xmlns:a16="http://schemas.microsoft.com/office/drawing/2014/main" id="{C98E26EA-87AB-4C15-AB24-FBAE0A2B390D}"/>
                </a:ext>
              </a:extLst>
            </p:cNvPr>
            <p:cNvGrpSpPr/>
            <p:nvPr/>
          </p:nvGrpSpPr>
          <p:grpSpPr>
            <a:xfrm>
              <a:off x="4691441" y="4005166"/>
              <a:ext cx="4707620" cy="269843"/>
              <a:chOff x="4636482" y="4005166"/>
              <a:chExt cx="4707620" cy="269843"/>
            </a:xfrm>
            <a:grpFill/>
          </p:grpSpPr>
          <p:grpSp>
            <p:nvGrpSpPr>
              <p:cNvPr id="7" name="图形 35">
                <a:extLst>
                  <a:ext uri="{FF2B5EF4-FFF2-40B4-BE49-F238E27FC236}">
                    <a16:creationId xmlns:a16="http://schemas.microsoft.com/office/drawing/2014/main" id="{FBD5DBCD-28AD-4B80-8815-CF03A08CD98B}"/>
                  </a:ext>
                </a:extLst>
              </p:cNvPr>
              <p:cNvGrpSpPr/>
              <p:nvPr/>
            </p:nvGrpSpPr>
            <p:grpSpPr>
              <a:xfrm>
                <a:off x="7648937" y="4005166"/>
                <a:ext cx="234505" cy="269843"/>
                <a:chOff x="7648937" y="4005166"/>
                <a:chExt cx="234505" cy="269843"/>
              </a:xfrm>
              <a:grpFill/>
            </p:grpSpPr>
            <p:sp>
              <p:nvSpPr>
                <p:cNvPr id="29" name="任意多边形: 形状 28">
                  <a:extLst>
                    <a:ext uri="{FF2B5EF4-FFF2-40B4-BE49-F238E27FC236}">
                      <a16:creationId xmlns:a16="http://schemas.microsoft.com/office/drawing/2014/main" id="{9595ADFE-704A-46EA-A270-5856427338D8}"/>
                    </a:ext>
                  </a:extLst>
                </p:cNvPr>
                <p:cNvSpPr/>
                <p:nvPr/>
              </p:nvSpPr>
              <p:spPr>
                <a:xfrm>
                  <a:off x="7727138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382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0" name="任意多边形: 形状 29">
                  <a:extLst>
                    <a:ext uri="{FF2B5EF4-FFF2-40B4-BE49-F238E27FC236}">
                      <a16:creationId xmlns:a16="http://schemas.microsoft.com/office/drawing/2014/main" id="{79A6CED3-0F71-4DED-8013-259B6C54834F}"/>
                    </a:ext>
                  </a:extLst>
                </p:cNvPr>
                <p:cNvSpPr/>
                <p:nvPr/>
              </p:nvSpPr>
              <p:spPr>
                <a:xfrm>
                  <a:off x="7648937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583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4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40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40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056 w 191262"/>
                    <a:gd name="connsiteY18" fmla="*/ 158591 h 269843"/>
                    <a:gd name="connsiteX19" fmla="*/ 78296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583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4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40" y="222504"/>
                      </a:lnTo>
                      <a:lnTo>
                        <a:pt x="0" y="269843"/>
                      </a:lnTo>
                      <a:lnTo>
                        <a:pt x="47340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056" y="158591"/>
                      </a:lnTo>
                      <a:lnTo>
                        <a:pt x="78296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1" name="任意多边形: 形状 30">
                  <a:extLst>
                    <a:ext uri="{FF2B5EF4-FFF2-40B4-BE49-F238E27FC236}">
                      <a16:creationId xmlns:a16="http://schemas.microsoft.com/office/drawing/2014/main" id="{8B246359-6DA2-4312-A3D5-008D7259761C}"/>
                    </a:ext>
                  </a:extLst>
                </p:cNvPr>
                <p:cNvSpPr/>
                <p:nvPr/>
              </p:nvSpPr>
              <p:spPr>
                <a:xfrm>
                  <a:off x="7757808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96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40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96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4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32" name="任意多边形: 形状 31">
                  <a:extLst>
                    <a:ext uri="{FF2B5EF4-FFF2-40B4-BE49-F238E27FC236}">
                      <a16:creationId xmlns:a16="http://schemas.microsoft.com/office/drawing/2014/main" id="{BA7DC36B-6B17-4C80-973F-B9B5B6206925}"/>
                    </a:ext>
                  </a:extLst>
                </p:cNvPr>
                <p:cNvSpPr/>
                <p:nvPr/>
              </p:nvSpPr>
              <p:spPr>
                <a:xfrm>
                  <a:off x="7736282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8" name="图形 35">
                <a:extLst>
                  <a:ext uri="{FF2B5EF4-FFF2-40B4-BE49-F238E27FC236}">
                    <a16:creationId xmlns:a16="http://schemas.microsoft.com/office/drawing/2014/main" id="{ABFDE0B6-2370-4F6B-9D26-D82476499E1C}"/>
                  </a:ext>
                </a:extLst>
              </p:cNvPr>
              <p:cNvGrpSpPr/>
              <p:nvPr/>
            </p:nvGrpSpPr>
            <p:grpSpPr>
              <a:xfrm>
                <a:off x="8379600" y="4005166"/>
                <a:ext cx="234505" cy="269843"/>
                <a:chOff x="8379600" y="4005166"/>
                <a:chExt cx="234505" cy="269843"/>
              </a:xfrm>
              <a:grpFill/>
            </p:grpSpPr>
            <p:sp>
              <p:nvSpPr>
                <p:cNvPr id="25" name="任意多边形: 形状 24">
                  <a:extLst>
                    <a:ext uri="{FF2B5EF4-FFF2-40B4-BE49-F238E27FC236}">
                      <a16:creationId xmlns:a16="http://schemas.microsoft.com/office/drawing/2014/main" id="{51E57D85-5ECF-48E8-803F-E34D632564ED}"/>
                    </a:ext>
                  </a:extLst>
                </p:cNvPr>
                <p:cNvSpPr/>
                <p:nvPr/>
              </p:nvSpPr>
              <p:spPr>
                <a:xfrm>
                  <a:off x="8457801" y="4052791"/>
                  <a:ext cx="12477" cy="63626"/>
                </a:xfrm>
                <a:custGeom>
                  <a:avLst/>
                  <a:gdLst>
                    <a:gd name="connsiteX0" fmla="*/ 0 w 12477"/>
                    <a:gd name="connsiteY0" fmla="*/ 63627 h 63626"/>
                    <a:gd name="connsiteX1" fmla="*/ 95 w 12477"/>
                    <a:gd name="connsiteY1" fmla="*/ 63627 h 63626"/>
                    <a:gd name="connsiteX2" fmla="*/ 12478 w 12477"/>
                    <a:gd name="connsiteY2" fmla="*/ 0 h 63626"/>
                    <a:gd name="connsiteX3" fmla="*/ 12287 w 12477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77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478" y="0"/>
                      </a:lnTo>
                      <a:lnTo>
                        <a:pt x="12287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6" name="任意多边形: 形状 25">
                  <a:extLst>
                    <a:ext uri="{FF2B5EF4-FFF2-40B4-BE49-F238E27FC236}">
                      <a16:creationId xmlns:a16="http://schemas.microsoft.com/office/drawing/2014/main" id="{3DE5EAD8-6D1C-49DB-999E-87749DF326DC}"/>
                    </a:ext>
                  </a:extLst>
                </p:cNvPr>
                <p:cNvSpPr/>
                <p:nvPr/>
              </p:nvSpPr>
              <p:spPr>
                <a:xfrm>
                  <a:off x="8466944" y="4116418"/>
                  <a:ext cx="125539" cy="47339"/>
                </a:xfrm>
                <a:custGeom>
                  <a:avLst/>
                  <a:gdLst>
                    <a:gd name="connsiteX0" fmla="*/ 116300 w 125539"/>
                    <a:gd name="connsiteY0" fmla="*/ 47339 h 47339"/>
                    <a:gd name="connsiteX1" fmla="*/ 125539 w 125539"/>
                    <a:gd name="connsiteY1" fmla="*/ 0 h 47339"/>
                    <a:gd name="connsiteX2" fmla="*/ 9144 w 125539"/>
                    <a:gd name="connsiteY2" fmla="*/ 0 h 47339"/>
                    <a:gd name="connsiteX3" fmla="*/ 0 w 125539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39" h="47339">
                      <a:moveTo>
                        <a:pt x="116300" y="47339"/>
                      </a:moveTo>
                      <a:lnTo>
                        <a:pt x="125539" y="0"/>
                      </a:lnTo>
                      <a:lnTo>
                        <a:pt x="9144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7" name="任意多边形: 形状 26">
                  <a:extLst>
                    <a:ext uri="{FF2B5EF4-FFF2-40B4-BE49-F238E27FC236}">
                      <a16:creationId xmlns:a16="http://schemas.microsoft.com/office/drawing/2014/main" id="{57CD7EC6-AC30-4E6F-8861-7788C1537ACB}"/>
                    </a:ext>
                  </a:extLst>
                </p:cNvPr>
                <p:cNvSpPr/>
                <p:nvPr/>
              </p:nvSpPr>
              <p:spPr>
                <a:xfrm>
                  <a:off x="8488471" y="4005166"/>
                  <a:ext cx="125634" cy="47625"/>
                </a:xfrm>
                <a:custGeom>
                  <a:avLst/>
                  <a:gdLst>
                    <a:gd name="connsiteX0" fmla="*/ 0 w 125634"/>
                    <a:gd name="connsiteY0" fmla="*/ 47625 h 47625"/>
                    <a:gd name="connsiteX1" fmla="*/ 116300 w 125634"/>
                    <a:gd name="connsiteY1" fmla="*/ 47625 h 47625"/>
                    <a:gd name="connsiteX2" fmla="*/ 123158 w 125634"/>
                    <a:gd name="connsiteY2" fmla="*/ 12763 h 47625"/>
                    <a:gd name="connsiteX3" fmla="*/ 125539 w 125634"/>
                    <a:gd name="connsiteY3" fmla="*/ 286 h 47625"/>
                    <a:gd name="connsiteX4" fmla="*/ 125635 w 125634"/>
                    <a:gd name="connsiteY4" fmla="*/ 0 h 47625"/>
                    <a:gd name="connsiteX5" fmla="*/ 9239 w 125634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634" h="47625">
                      <a:moveTo>
                        <a:pt x="0" y="47625"/>
                      </a:moveTo>
                      <a:lnTo>
                        <a:pt x="116300" y="47625"/>
                      </a:lnTo>
                      <a:lnTo>
                        <a:pt x="123158" y="12763"/>
                      </a:lnTo>
                      <a:lnTo>
                        <a:pt x="125539" y="286"/>
                      </a:lnTo>
                      <a:lnTo>
                        <a:pt x="125635" y="0"/>
                      </a:lnTo>
                      <a:lnTo>
                        <a:pt x="923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8" name="任意多边形: 形状 27">
                  <a:extLst>
                    <a:ext uri="{FF2B5EF4-FFF2-40B4-BE49-F238E27FC236}">
                      <a16:creationId xmlns:a16="http://schemas.microsoft.com/office/drawing/2014/main" id="{7157BCBB-B0C0-4886-A439-10A65DB74D97}"/>
                    </a:ext>
                  </a:extLst>
                </p:cNvPr>
                <p:cNvSpPr/>
                <p:nvPr/>
              </p:nvSpPr>
              <p:spPr>
                <a:xfrm>
                  <a:off x="8379600" y="4005166"/>
                  <a:ext cx="191262" cy="269843"/>
                </a:xfrm>
                <a:custGeom>
                  <a:avLst/>
                  <a:gdLst>
                    <a:gd name="connsiteX0" fmla="*/ 78200 w 191262"/>
                    <a:gd name="connsiteY0" fmla="*/ 111252 h 269843"/>
                    <a:gd name="connsiteX1" fmla="*/ 90488 w 191262"/>
                    <a:gd name="connsiteY1" fmla="*/ 47625 h 269843"/>
                    <a:gd name="connsiteX2" fmla="*/ 90678 w 191262"/>
                    <a:gd name="connsiteY2" fmla="*/ 47625 h 269843"/>
                    <a:gd name="connsiteX3" fmla="*/ 99917 w 191262"/>
                    <a:gd name="connsiteY3" fmla="*/ 0 h 269843"/>
                    <a:gd name="connsiteX4" fmla="*/ 99822 w 191262"/>
                    <a:gd name="connsiteY4" fmla="*/ 0 h 269843"/>
                    <a:gd name="connsiteX5" fmla="*/ 52483 w 191262"/>
                    <a:gd name="connsiteY5" fmla="*/ 0 h 269843"/>
                    <a:gd name="connsiteX6" fmla="*/ 52388 w 191262"/>
                    <a:gd name="connsiteY6" fmla="*/ 286 h 269843"/>
                    <a:gd name="connsiteX7" fmla="*/ 50006 w 191262"/>
                    <a:gd name="connsiteY7" fmla="*/ 12763 h 269843"/>
                    <a:gd name="connsiteX8" fmla="*/ 43243 w 191262"/>
                    <a:gd name="connsiteY8" fmla="*/ 47625 h 269843"/>
                    <a:gd name="connsiteX9" fmla="*/ 30861 w 191262"/>
                    <a:gd name="connsiteY9" fmla="*/ 111252 h 269843"/>
                    <a:gd name="connsiteX10" fmla="*/ 21622 w 191262"/>
                    <a:gd name="connsiteY10" fmla="*/ 158591 h 269843"/>
                    <a:gd name="connsiteX11" fmla="*/ 9239 w 191262"/>
                    <a:gd name="connsiteY11" fmla="*/ 222504 h 269843"/>
                    <a:gd name="connsiteX12" fmla="*/ 0 w 191262"/>
                    <a:gd name="connsiteY12" fmla="*/ 269843 h 269843"/>
                    <a:gd name="connsiteX13" fmla="*/ 47339 w 191262"/>
                    <a:gd name="connsiteY13" fmla="*/ 269843 h 269843"/>
                    <a:gd name="connsiteX14" fmla="*/ 182023 w 191262"/>
                    <a:gd name="connsiteY14" fmla="*/ 269843 h 269843"/>
                    <a:gd name="connsiteX15" fmla="*/ 191262 w 191262"/>
                    <a:gd name="connsiteY15" fmla="*/ 222504 h 269843"/>
                    <a:gd name="connsiteX16" fmla="*/ 56579 w 191262"/>
                    <a:gd name="connsiteY16" fmla="*/ 222504 h 269843"/>
                    <a:gd name="connsiteX17" fmla="*/ 68961 w 191262"/>
                    <a:gd name="connsiteY17" fmla="*/ 158591 h 269843"/>
                    <a:gd name="connsiteX18" fmla="*/ 69152 w 191262"/>
                    <a:gd name="connsiteY18" fmla="*/ 158591 h 269843"/>
                    <a:gd name="connsiteX19" fmla="*/ 78295 w 191262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262" h="269843">
                      <a:moveTo>
                        <a:pt x="78200" y="111252"/>
                      </a:moveTo>
                      <a:lnTo>
                        <a:pt x="90488" y="47625"/>
                      </a:lnTo>
                      <a:lnTo>
                        <a:pt x="90678" y="47625"/>
                      </a:lnTo>
                      <a:lnTo>
                        <a:pt x="99917" y="0"/>
                      </a:lnTo>
                      <a:lnTo>
                        <a:pt x="99822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243" y="47625"/>
                      </a:lnTo>
                      <a:lnTo>
                        <a:pt x="30861" y="111252"/>
                      </a:lnTo>
                      <a:lnTo>
                        <a:pt x="21622" y="158591"/>
                      </a:lnTo>
                      <a:lnTo>
                        <a:pt x="9239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262" y="222504"/>
                      </a:lnTo>
                      <a:lnTo>
                        <a:pt x="56579" y="222504"/>
                      </a:lnTo>
                      <a:lnTo>
                        <a:pt x="68961" y="158591"/>
                      </a:lnTo>
                      <a:lnTo>
                        <a:pt x="69152" y="158591"/>
                      </a:lnTo>
                      <a:lnTo>
                        <a:pt x="78295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9" name="图形 35">
                <a:extLst>
                  <a:ext uri="{FF2B5EF4-FFF2-40B4-BE49-F238E27FC236}">
                    <a16:creationId xmlns:a16="http://schemas.microsoft.com/office/drawing/2014/main" id="{75005164-067B-427B-A267-47225C972079}"/>
                  </a:ext>
                </a:extLst>
              </p:cNvPr>
              <p:cNvGrpSpPr/>
              <p:nvPr/>
            </p:nvGrpSpPr>
            <p:grpSpPr>
              <a:xfrm>
                <a:off x="6138749" y="4005166"/>
                <a:ext cx="234410" cy="269843"/>
                <a:chOff x="6138749" y="4005166"/>
                <a:chExt cx="234410" cy="269843"/>
              </a:xfrm>
              <a:grpFill/>
            </p:grpSpPr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9FAC049F-1E73-4D90-A5A5-BEC5E32FB444}"/>
                    </a:ext>
                  </a:extLst>
                </p:cNvPr>
                <p:cNvSpPr/>
                <p:nvPr/>
              </p:nvSpPr>
              <p:spPr>
                <a:xfrm>
                  <a:off x="6216854" y="4052791"/>
                  <a:ext cx="12382" cy="63626"/>
                </a:xfrm>
                <a:custGeom>
                  <a:avLst/>
                  <a:gdLst>
                    <a:gd name="connsiteX0" fmla="*/ 0 w 12382"/>
                    <a:gd name="connsiteY0" fmla="*/ 63627 h 63626"/>
                    <a:gd name="connsiteX1" fmla="*/ 95 w 12382"/>
                    <a:gd name="connsiteY1" fmla="*/ 63627 h 63626"/>
                    <a:gd name="connsiteX2" fmla="*/ 12382 w 12382"/>
                    <a:gd name="connsiteY2" fmla="*/ 0 h 63626"/>
                    <a:gd name="connsiteX3" fmla="*/ 12382 w 12382"/>
                    <a:gd name="connsiteY3" fmla="*/ 0 h 63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" h="63626">
                      <a:moveTo>
                        <a:pt x="0" y="63627"/>
                      </a:moveTo>
                      <a:lnTo>
                        <a:pt x="95" y="63627"/>
                      </a:lnTo>
                      <a:lnTo>
                        <a:pt x="12382" y="0"/>
                      </a:lnTo>
                      <a:lnTo>
                        <a:pt x="1238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2" name="任意多边形: 形状 21">
                  <a:extLst>
                    <a:ext uri="{FF2B5EF4-FFF2-40B4-BE49-F238E27FC236}">
                      <a16:creationId xmlns:a16="http://schemas.microsoft.com/office/drawing/2014/main" id="{E6670264-671D-4B41-A8C9-50CF9ABE53F8}"/>
                    </a:ext>
                  </a:extLst>
                </p:cNvPr>
                <p:cNvSpPr/>
                <p:nvPr/>
              </p:nvSpPr>
              <p:spPr>
                <a:xfrm>
                  <a:off x="6225902" y="4116418"/>
                  <a:ext cx="125634" cy="47339"/>
                </a:xfrm>
                <a:custGeom>
                  <a:avLst/>
                  <a:gdLst>
                    <a:gd name="connsiteX0" fmla="*/ 116491 w 125634"/>
                    <a:gd name="connsiteY0" fmla="*/ 47339 h 47339"/>
                    <a:gd name="connsiteX1" fmla="*/ 125635 w 125634"/>
                    <a:gd name="connsiteY1" fmla="*/ 0 h 47339"/>
                    <a:gd name="connsiteX2" fmla="*/ 9239 w 125634"/>
                    <a:gd name="connsiteY2" fmla="*/ 0 h 47339"/>
                    <a:gd name="connsiteX3" fmla="*/ 0 w 125634"/>
                    <a:gd name="connsiteY3" fmla="*/ 47339 h 47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634" h="47339">
                      <a:moveTo>
                        <a:pt x="116491" y="47339"/>
                      </a:moveTo>
                      <a:lnTo>
                        <a:pt x="125635" y="0"/>
                      </a:lnTo>
                      <a:lnTo>
                        <a:pt x="9239" y="0"/>
                      </a:lnTo>
                      <a:lnTo>
                        <a:pt x="0" y="473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:a16="http://schemas.microsoft.com/office/drawing/2014/main" id="{F7CC163C-2D92-44CD-93F5-ADBA9BD06174}"/>
                    </a:ext>
                  </a:extLst>
                </p:cNvPr>
                <p:cNvSpPr/>
                <p:nvPr/>
              </p:nvSpPr>
              <p:spPr>
                <a:xfrm>
                  <a:off x="6138749" y="4005166"/>
                  <a:ext cx="191166" cy="269843"/>
                </a:xfrm>
                <a:custGeom>
                  <a:avLst/>
                  <a:gdLst>
                    <a:gd name="connsiteX0" fmla="*/ 78105 w 191166"/>
                    <a:gd name="connsiteY0" fmla="*/ 111252 h 269843"/>
                    <a:gd name="connsiteX1" fmla="*/ 90488 w 191166"/>
                    <a:gd name="connsiteY1" fmla="*/ 47625 h 269843"/>
                    <a:gd name="connsiteX2" fmla="*/ 90488 w 191166"/>
                    <a:gd name="connsiteY2" fmla="*/ 47625 h 269843"/>
                    <a:gd name="connsiteX3" fmla="*/ 99822 w 191166"/>
                    <a:gd name="connsiteY3" fmla="*/ 0 h 269843"/>
                    <a:gd name="connsiteX4" fmla="*/ 99727 w 191166"/>
                    <a:gd name="connsiteY4" fmla="*/ 0 h 269843"/>
                    <a:gd name="connsiteX5" fmla="*/ 52483 w 191166"/>
                    <a:gd name="connsiteY5" fmla="*/ 0 h 269843"/>
                    <a:gd name="connsiteX6" fmla="*/ 52388 w 191166"/>
                    <a:gd name="connsiteY6" fmla="*/ 286 h 269843"/>
                    <a:gd name="connsiteX7" fmla="*/ 50006 w 191166"/>
                    <a:gd name="connsiteY7" fmla="*/ 12763 h 269843"/>
                    <a:gd name="connsiteX8" fmla="*/ 43148 w 191166"/>
                    <a:gd name="connsiteY8" fmla="*/ 47625 h 269843"/>
                    <a:gd name="connsiteX9" fmla="*/ 30766 w 191166"/>
                    <a:gd name="connsiteY9" fmla="*/ 111252 h 269843"/>
                    <a:gd name="connsiteX10" fmla="*/ 21622 w 191166"/>
                    <a:gd name="connsiteY10" fmla="*/ 158591 h 269843"/>
                    <a:gd name="connsiteX11" fmla="*/ 9144 w 191166"/>
                    <a:gd name="connsiteY11" fmla="*/ 222504 h 269843"/>
                    <a:gd name="connsiteX12" fmla="*/ 0 w 191166"/>
                    <a:gd name="connsiteY12" fmla="*/ 269843 h 269843"/>
                    <a:gd name="connsiteX13" fmla="*/ 47339 w 191166"/>
                    <a:gd name="connsiteY13" fmla="*/ 269843 h 269843"/>
                    <a:gd name="connsiteX14" fmla="*/ 182023 w 191166"/>
                    <a:gd name="connsiteY14" fmla="*/ 269843 h 269843"/>
                    <a:gd name="connsiteX15" fmla="*/ 191167 w 191166"/>
                    <a:gd name="connsiteY15" fmla="*/ 222504 h 269843"/>
                    <a:gd name="connsiteX16" fmla="*/ 56483 w 191166"/>
                    <a:gd name="connsiteY16" fmla="*/ 222504 h 269843"/>
                    <a:gd name="connsiteX17" fmla="*/ 68961 w 191166"/>
                    <a:gd name="connsiteY17" fmla="*/ 158591 h 269843"/>
                    <a:gd name="connsiteX18" fmla="*/ 68961 w 191166"/>
                    <a:gd name="connsiteY18" fmla="*/ 158591 h 269843"/>
                    <a:gd name="connsiteX19" fmla="*/ 78200 w 191166"/>
                    <a:gd name="connsiteY19" fmla="*/ 111252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1166" h="269843">
                      <a:moveTo>
                        <a:pt x="78105" y="111252"/>
                      </a:moveTo>
                      <a:lnTo>
                        <a:pt x="90488" y="47625"/>
                      </a:lnTo>
                      <a:lnTo>
                        <a:pt x="90488" y="47625"/>
                      </a:lnTo>
                      <a:lnTo>
                        <a:pt x="99822" y="0"/>
                      </a:lnTo>
                      <a:lnTo>
                        <a:pt x="99727" y="0"/>
                      </a:lnTo>
                      <a:lnTo>
                        <a:pt x="52483" y="0"/>
                      </a:lnTo>
                      <a:lnTo>
                        <a:pt x="52388" y="286"/>
                      </a:lnTo>
                      <a:lnTo>
                        <a:pt x="50006" y="12763"/>
                      </a:lnTo>
                      <a:lnTo>
                        <a:pt x="43148" y="47625"/>
                      </a:lnTo>
                      <a:lnTo>
                        <a:pt x="30766" y="111252"/>
                      </a:lnTo>
                      <a:lnTo>
                        <a:pt x="21622" y="158591"/>
                      </a:lnTo>
                      <a:lnTo>
                        <a:pt x="9144" y="222504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182023" y="269843"/>
                      </a:lnTo>
                      <a:lnTo>
                        <a:pt x="191167" y="222504"/>
                      </a:lnTo>
                      <a:lnTo>
                        <a:pt x="56483" y="222504"/>
                      </a:lnTo>
                      <a:lnTo>
                        <a:pt x="68961" y="158591"/>
                      </a:lnTo>
                      <a:lnTo>
                        <a:pt x="68961" y="158591"/>
                      </a:lnTo>
                      <a:lnTo>
                        <a:pt x="78200" y="11125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4" name="任意多边形: 形状 23">
                  <a:extLst>
                    <a:ext uri="{FF2B5EF4-FFF2-40B4-BE49-F238E27FC236}">
                      <a16:creationId xmlns:a16="http://schemas.microsoft.com/office/drawing/2014/main" id="{83A2DCC6-BCB3-4E91-ABD9-43D46BAB6AD5}"/>
                    </a:ext>
                  </a:extLst>
                </p:cNvPr>
                <p:cNvSpPr/>
                <p:nvPr/>
              </p:nvSpPr>
              <p:spPr>
                <a:xfrm>
                  <a:off x="6247429" y="4005166"/>
                  <a:ext cx="125730" cy="47625"/>
                </a:xfrm>
                <a:custGeom>
                  <a:avLst/>
                  <a:gdLst>
                    <a:gd name="connsiteX0" fmla="*/ 0 w 125730"/>
                    <a:gd name="connsiteY0" fmla="*/ 47625 h 47625"/>
                    <a:gd name="connsiteX1" fmla="*/ 116491 w 125730"/>
                    <a:gd name="connsiteY1" fmla="*/ 47625 h 47625"/>
                    <a:gd name="connsiteX2" fmla="*/ 123254 w 125730"/>
                    <a:gd name="connsiteY2" fmla="*/ 12763 h 47625"/>
                    <a:gd name="connsiteX3" fmla="*/ 125730 w 125730"/>
                    <a:gd name="connsiteY3" fmla="*/ 286 h 47625"/>
                    <a:gd name="connsiteX4" fmla="*/ 125730 w 125730"/>
                    <a:gd name="connsiteY4" fmla="*/ 0 h 47625"/>
                    <a:gd name="connsiteX5" fmla="*/ 9335 w 125730"/>
                    <a:gd name="connsiteY5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730" h="47625">
                      <a:moveTo>
                        <a:pt x="0" y="47625"/>
                      </a:moveTo>
                      <a:lnTo>
                        <a:pt x="116491" y="47625"/>
                      </a:lnTo>
                      <a:lnTo>
                        <a:pt x="123254" y="12763"/>
                      </a:lnTo>
                      <a:lnTo>
                        <a:pt x="125730" y="286"/>
                      </a:lnTo>
                      <a:lnTo>
                        <a:pt x="125730" y="0"/>
                      </a:lnTo>
                      <a:lnTo>
                        <a:pt x="9335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0" name="图形 35">
                <a:extLst>
                  <a:ext uri="{FF2B5EF4-FFF2-40B4-BE49-F238E27FC236}">
                    <a16:creationId xmlns:a16="http://schemas.microsoft.com/office/drawing/2014/main" id="{59F85863-0057-4B85-9B43-C3FCE5F173E3}"/>
                  </a:ext>
                </a:extLst>
              </p:cNvPr>
              <p:cNvGrpSpPr/>
              <p:nvPr/>
            </p:nvGrpSpPr>
            <p:grpSpPr>
              <a:xfrm>
                <a:off x="5364366" y="4005166"/>
                <a:ext cx="278129" cy="269843"/>
                <a:chOff x="5364366" y="4005166"/>
                <a:chExt cx="278129" cy="269843"/>
              </a:xfrm>
              <a:grpFill/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FF32906E-B4B3-47D3-8655-2B7F52E4D409}"/>
                    </a:ext>
                  </a:extLst>
                </p:cNvPr>
                <p:cNvSpPr/>
                <p:nvPr/>
              </p:nvSpPr>
              <p:spPr>
                <a:xfrm>
                  <a:off x="5463141" y="4005166"/>
                  <a:ext cx="179355" cy="269843"/>
                </a:xfrm>
                <a:custGeom>
                  <a:avLst/>
                  <a:gdLst>
                    <a:gd name="connsiteX0" fmla="*/ 93536 w 179355"/>
                    <a:gd name="connsiteY0" fmla="*/ 198215 h 269843"/>
                    <a:gd name="connsiteX1" fmla="*/ 13906 w 179355"/>
                    <a:gd name="connsiteY1" fmla="*/ 27527 h 269843"/>
                    <a:gd name="connsiteX2" fmla="*/ 0 w 179355"/>
                    <a:gd name="connsiteY2" fmla="*/ 99060 h 269843"/>
                    <a:gd name="connsiteX3" fmla="*/ 79629 w 179355"/>
                    <a:gd name="connsiteY3" fmla="*/ 269843 h 269843"/>
                    <a:gd name="connsiteX4" fmla="*/ 126968 w 179355"/>
                    <a:gd name="connsiteY4" fmla="*/ 269843 h 269843"/>
                    <a:gd name="connsiteX5" fmla="*/ 179356 w 179355"/>
                    <a:gd name="connsiteY5" fmla="*/ 0 h 269843"/>
                    <a:gd name="connsiteX6" fmla="*/ 132112 w 179355"/>
                    <a:gd name="connsiteY6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355" h="269843">
                      <a:moveTo>
                        <a:pt x="93536" y="198215"/>
                      </a:moveTo>
                      <a:lnTo>
                        <a:pt x="13906" y="27527"/>
                      </a:lnTo>
                      <a:lnTo>
                        <a:pt x="0" y="99060"/>
                      </a:lnTo>
                      <a:lnTo>
                        <a:pt x="79629" y="269843"/>
                      </a:lnTo>
                      <a:lnTo>
                        <a:pt x="126968" y="269843"/>
                      </a:lnTo>
                      <a:lnTo>
                        <a:pt x="179356" y="0"/>
                      </a:lnTo>
                      <a:lnTo>
                        <a:pt x="132112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E446B460-B85B-41D7-A11F-452B47B94DEC}"/>
                    </a:ext>
                  </a:extLst>
                </p:cNvPr>
                <p:cNvSpPr/>
                <p:nvPr/>
              </p:nvSpPr>
              <p:spPr>
                <a:xfrm>
                  <a:off x="5364366" y="4005166"/>
                  <a:ext cx="99821" cy="269843"/>
                </a:xfrm>
                <a:custGeom>
                  <a:avLst/>
                  <a:gdLst>
                    <a:gd name="connsiteX0" fmla="*/ 99822 w 99821"/>
                    <a:gd name="connsiteY0" fmla="*/ 0 h 269843"/>
                    <a:gd name="connsiteX1" fmla="*/ 52483 w 99821"/>
                    <a:gd name="connsiteY1" fmla="*/ 0 h 269843"/>
                    <a:gd name="connsiteX2" fmla="*/ 0 w 99821"/>
                    <a:gd name="connsiteY2" fmla="*/ 269843 h 269843"/>
                    <a:gd name="connsiteX3" fmla="*/ 47339 w 99821"/>
                    <a:gd name="connsiteY3" fmla="*/ 269843 h 269843"/>
                    <a:gd name="connsiteX4" fmla="*/ 56579 w 99821"/>
                    <a:gd name="connsiteY4" fmla="*/ 222218 h 269843"/>
                    <a:gd name="connsiteX5" fmla="*/ 56579 w 99821"/>
                    <a:gd name="connsiteY5" fmla="*/ 22221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9821" h="269843">
                      <a:moveTo>
                        <a:pt x="99822" y="0"/>
                      </a:moveTo>
                      <a:lnTo>
                        <a:pt x="52483" y="0"/>
                      </a:lnTo>
                      <a:lnTo>
                        <a:pt x="0" y="269843"/>
                      </a:lnTo>
                      <a:lnTo>
                        <a:pt x="47339" y="269843"/>
                      </a:lnTo>
                      <a:lnTo>
                        <a:pt x="56579" y="222218"/>
                      </a:lnTo>
                      <a:lnTo>
                        <a:pt x="56579" y="2222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grpSp>
            <p:nvGrpSpPr>
              <p:cNvPr id="11" name="图形 35">
                <a:extLst>
                  <a:ext uri="{FF2B5EF4-FFF2-40B4-BE49-F238E27FC236}">
                    <a16:creationId xmlns:a16="http://schemas.microsoft.com/office/drawing/2014/main" id="{FCA3B42B-88EF-4981-A42D-844B43C6425E}"/>
                  </a:ext>
                </a:extLst>
              </p:cNvPr>
              <p:cNvGrpSpPr/>
              <p:nvPr/>
            </p:nvGrpSpPr>
            <p:grpSpPr>
              <a:xfrm>
                <a:off x="9110263" y="4005166"/>
                <a:ext cx="233838" cy="269843"/>
                <a:chOff x="9110263" y="4005166"/>
                <a:chExt cx="233838" cy="269843"/>
              </a:xfrm>
              <a:grpFill/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DBDF74B6-53B0-4BF8-A1B7-9B73E57708B5}"/>
                    </a:ext>
                  </a:extLst>
                </p:cNvPr>
                <p:cNvSpPr/>
                <p:nvPr/>
              </p:nvSpPr>
              <p:spPr>
                <a:xfrm>
                  <a:off x="9194179" y="4005357"/>
                  <a:ext cx="149923" cy="269652"/>
                </a:xfrm>
                <a:custGeom>
                  <a:avLst/>
                  <a:gdLst>
                    <a:gd name="connsiteX0" fmla="*/ 149923 w 149923"/>
                    <a:gd name="connsiteY0" fmla="*/ 0 h 269652"/>
                    <a:gd name="connsiteX1" fmla="*/ 102584 w 149923"/>
                    <a:gd name="connsiteY1" fmla="*/ 0 h 269652"/>
                    <a:gd name="connsiteX2" fmla="*/ 40481 w 149923"/>
                    <a:gd name="connsiteY2" fmla="*/ 72581 h 269652"/>
                    <a:gd name="connsiteX3" fmla="*/ 40481 w 149923"/>
                    <a:gd name="connsiteY3" fmla="*/ 72581 h 269652"/>
                    <a:gd name="connsiteX4" fmla="*/ 31337 w 149923"/>
                    <a:gd name="connsiteY4" fmla="*/ 83344 h 269652"/>
                    <a:gd name="connsiteX5" fmla="*/ 13906 w 149923"/>
                    <a:gd name="connsiteY5" fmla="*/ 103727 h 269652"/>
                    <a:gd name="connsiteX6" fmla="*/ 0 w 149923"/>
                    <a:gd name="connsiteY6" fmla="*/ 175260 h 269652"/>
                    <a:gd name="connsiteX7" fmla="*/ 20002 w 149923"/>
                    <a:gd name="connsiteY7" fmla="*/ 151924 h 269652"/>
                    <a:gd name="connsiteX8" fmla="*/ 59817 w 149923"/>
                    <a:gd name="connsiteY8" fmla="*/ 269653 h 269652"/>
                    <a:gd name="connsiteX9" fmla="*/ 94392 w 149923"/>
                    <a:gd name="connsiteY9" fmla="*/ 269653 h 269652"/>
                    <a:gd name="connsiteX10" fmla="*/ 107156 w 149923"/>
                    <a:gd name="connsiteY10" fmla="*/ 269653 h 269652"/>
                    <a:gd name="connsiteX11" fmla="*/ 53911 w 149923"/>
                    <a:gd name="connsiteY11" fmla="*/ 112204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9923" h="269652">
                      <a:moveTo>
                        <a:pt x="149923" y="0"/>
                      </a:moveTo>
                      <a:lnTo>
                        <a:pt x="102584" y="0"/>
                      </a:lnTo>
                      <a:lnTo>
                        <a:pt x="40481" y="72581"/>
                      </a:lnTo>
                      <a:lnTo>
                        <a:pt x="40481" y="72581"/>
                      </a:lnTo>
                      <a:lnTo>
                        <a:pt x="31337" y="83344"/>
                      </a:lnTo>
                      <a:lnTo>
                        <a:pt x="13906" y="103727"/>
                      </a:lnTo>
                      <a:lnTo>
                        <a:pt x="0" y="175260"/>
                      </a:lnTo>
                      <a:lnTo>
                        <a:pt x="20002" y="151924"/>
                      </a:lnTo>
                      <a:lnTo>
                        <a:pt x="59817" y="269653"/>
                      </a:lnTo>
                      <a:lnTo>
                        <a:pt x="94392" y="269653"/>
                      </a:lnTo>
                      <a:lnTo>
                        <a:pt x="107156" y="269653"/>
                      </a:lnTo>
                      <a:lnTo>
                        <a:pt x="53911" y="1122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20A6392A-53B3-4C41-842D-1F0100D8F954}"/>
                    </a:ext>
                  </a:extLst>
                </p:cNvPr>
                <p:cNvSpPr/>
                <p:nvPr/>
              </p:nvSpPr>
              <p:spPr>
                <a:xfrm>
                  <a:off x="9110263" y="4005166"/>
                  <a:ext cx="99821" cy="269843"/>
                </a:xfrm>
                <a:custGeom>
                  <a:avLst/>
                  <a:gdLst>
                    <a:gd name="connsiteX0" fmla="*/ 82486 w 99821"/>
                    <a:gd name="connsiteY0" fmla="*/ 88773 h 269843"/>
                    <a:gd name="connsiteX1" fmla="*/ 95155 w 99821"/>
                    <a:gd name="connsiteY1" fmla="*/ 23908 h 269843"/>
                    <a:gd name="connsiteX2" fmla="*/ 99822 w 99821"/>
                    <a:gd name="connsiteY2" fmla="*/ 0 h 269843"/>
                    <a:gd name="connsiteX3" fmla="*/ 99822 w 99821"/>
                    <a:gd name="connsiteY3" fmla="*/ 0 h 269843"/>
                    <a:gd name="connsiteX4" fmla="*/ 99726 w 99821"/>
                    <a:gd name="connsiteY4" fmla="*/ 0 h 269843"/>
                    <a:gd name="connsiteX5" fmla="*/ 87058 w 99821"/>
                    <a:gd name="connsiteY5" fmla="*/ 0 h 269843"/>
                    <a:gd name="connsiteX6" fmla="*/ 52482 w 99821"/>
                    <a:gd name="connsiteY6" fmla="*/ 0 h 269843"/>
                    <a:gd name="connsiteX7" fmla="*/ 12954 w 99821"/>
                    <a:gd name="connsiteY7" fmla="*/ 203073 h 269843"/>
                    <a:gd name="connsiteX8" fmla="*/ 0 w 99821"/>
                    <a:gd name="connsiteY8" fmla="*/ 269843 h 269843"/>
                    <a:gd name="connsiteX9" fmla="*/ 3238 w 99821"/>
                    <a:gd name="connsiteY9" fmla="*/ 269843 h 269843"/>
                    <a:gd name="connsiteX10" fmla="*/ 47339 w 99821"/>
                    <a:gd name="connsiteY10" fmla="*/ 269843 h 269843"/>
                    <a:gd name="connsiteX11" fmla="*/ 60293 w 99821"/>
                    <a:gd name="connsiteY11" fmla="*/ 203073 h 269843"/>
                    <a:gd name="connsiteX12" fmla="*/ 60388 w 99821"/>
                    <a:gd name="connsiteY12" fmla="*/ 202978 h 269843"/>
                    <a:gd name="connsiteX13" fmla="*/ 82582 w 99821"/>
                    <a:gd name="connsiteY13" fmla="*/ 8886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821" h="269843">
                      <a:moveTo>
                        <a:pt x="82486" y="88773"/>
                      </a:moveTo>
                      <a:lnTo>
                        <a:pt x="95155" y="23908"/>
                      </a:lnTo>
                      <a:lnTo>
                        <a:pt x="99822" y="0"/>
                      </a:lnTo>
                      <a:lnTo>
                        <a:pt x="99822" y="0"/>
                      </a:lnTo>
                      <a:lnTo>
                        <a:pt x="99726" y="0"/>
                      </a:lnTo>
                      <a:lnTo>
                        <a:pt x="87058" y="0"/>
                      </a:lnTo>
                      <a:lnTo>
                        <a:pt x="52482" y="0"/>
                      </a:lnTo>
                      <a:lnTo>
                        <a:pt x="12954" y="203073"/>
                      </a:lnTo>
                      <a:lnTo>
                        <a:pt x="0" y="269843"/>
                      </a:lnTo>
                      <a:lnTo>
                        <a:pt x="3238" y="269843"/>
                      </a:lnTo>
                      <a:lnTo>
                        <a:pt x="47339" y="269843"/>
                      </a:lnTo>
                      <a:lnTo>
                        <a:pt x="60293" y="203073"/>
                      </a:lnTo>
                      <a:lnTo>
                        <a:pt x="60388" y="202978"/>
                      </a:lnTo>
                      <a:lnTo>
                        <a:pt x="82582" y="8886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17A7F3FF-764D-4D4F-B5C2-C87C9ABD939B}"/>
                  </a:ext>
                </a:extLst>
              </p:cNvPr>
              <p:cNvSpPr/>
              <p:nvPr/>
            </p:nvSpPr>
            <p:spPr>
              <a:xfrm>
                <a:off x="4636482" y="4005166"/>
                <a:ext cx="231710" cy="269747"/>
              </a:xfrm>
              <a:custGeom>
                <a:avLst/>
                <a:gdLst>
                  <a:gd name="connsiteX0" fmla="*/ 228679 w 231710"/>
                  <a:gd name="connsiteY0" fmla="*/ 134874 h 269747"/>
                  <a:gd name="connsiteX1" fmla="*/ 89614 w 231710"/>
                  <a:gd name="connsiteY1" fmla="*/ 269748 h 269747"/>
                  <a:gd name="connsiteX2" fmla="*/ 3032 w 231710"/>
                  <a:gd name="connsiteY2" fmla="*/ 134874 h 269747"/>
                  <a:gd name="connsiteX3" fmla="*/ 142097 w 231710"/>
                  <a:gd name="connsiteY3" fmla="*/ 0 h 269747"/>
                  <a:gd name="connsiteX4" fmla="*/ 228679 w 231710"/>
                  <a:gd name="connsiteY4" fmla="*/ 134874 h 269747"/>
                  <a:gd name="connsiteX5" fmla="*/ 132858 w 231710"/>
                  <a:gd name="connsiteY5" fmla="*/ 47339 h 269747"/>
                  <a:gd name="connsiteX6" fmla="*/ 50943 w 231710"/>
                  <a:gd name="connsiteY6" fmla="*/ 134969 h 269747"/>
                  <a:gd name="connsiteX7" fmla="*/ 98853 w 231710"/>
                  <a:gd name="connsiteY7" fmla="*/ 222599 h 269747"/>
                  <a:gd name="connsiteX8" fmla="*/ 180768 w 231710"/>
                  <a:gd name="connsiteY8" fmla="*/ 134969 h 269747"/>
                  <a:gd name="connsiteX9" fmla="*/ 132858 w 231710"/>
                  <a:gd name="connsiteY9" fmla="*/ 47339 h 26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10" h="269747">
                    <a:moveTo>
                      <a:pt x="228679" y="134874"/>
                    </a:moveTo>
                    <a:cubicBezTo>
                      <a:pt x="214201" y="209359"/>
                      <a:pt x="151908" y="269748"/>
                      <a:pt x="89614" y="269748"/>
                    </a:cubicBezTo>
                    <a:cubicBezTo>
                      <a:pt x="27321" y="269748"/>
                      <a:pt x="-11446" y="209359"/>
                      <a:pt x="3032" y="134874"/>
                    </a:cubicBezTo>
                    <a:cubicBezTo>
                      <a:pt x="17510" y="60388"/>
                      <a:pt x="79803" y="0"/>
                      <a:pt x="142097" y="0"/>
                    </a:cubicBezTo>
                    <a:cubicBezTo>
                      <a:pt x="204390" y="0"/>
                      <a:pt x="243157" y="60388"/>
                      <a:pt x="228679" y="134874"/>
                    </a:cubicBezTo>
                    <a:close/>
                    <a:moveTo>
                      <a:pt x="132858" y="47339"/>
                    </a:moveTo>
                    <a:cubicBezTo>
                      <a:pt x="97044" y="47339"/>
                      <a:pt x="60372" y="86582"/>
                      <a:pt x="50943" y="134969"/>
                    </a:cubicBezTo>
                    <a:cubicBezTo>
                      <a:pt x="41513" y="183356"/>
                      <a:pt x="62944" y="222599"/>
                      <a:pt x="98853" y="222599"/>
                    </a:cubicBezTo>
                    <a:cubicBezTo>
                      <a:pt x="134763" y="222599"/>
                      <a:pt x="171338" y="183356"/>
                      <a:pt x="180768" y="134969"/>
                    </a:cubicBezTo>
                    <a:cubicBezTo>
                      <a:pt x="190103" y="86487"/>
                      <a:pt x="168671" y="47339"/>
                      <a:pt x="132858" y="47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Han Sans Light"/>
                  <a:ea typeface="思源黑体 CN Light"/>
                  <a:cs typeface="+mn-cs"/>
                </a:endParaRPr>
              </a:p>
            </p:txBody>
          </p:sp>
          <p:grpSp>
            <p:nvGrpSpPr>
              <p:cNvPr id="13" name="图形 35">
                <a:extLst>
                  <a:ext uri="{FF2B5EF4-FFF2-40B4-BE49-F238E27FC236}">
                    <a16:creationId xmlns:a16="http://schemas.microsoft.com/office/drawing/2014/main" id="{E0250DA5-882D-48D6-ABA9-7B5ABC0B5165}"/>
                  </a:ext>
                </a:extLst>
              </p:cNvPr>
              <p:cNvGrpSpPr/>
              <p:nvPr/>
            </p:nvGrpSpPr>
            <p:grpSpPr>
              <a:xfrm>
                <a:off x="6869411" y="4005166"/>
                <a:ext cx="283369" cy="269843"/>
                <a:chOff x="6869411" y="4005166"/>
                <a:chExt cx="283369" cy="269843"/>
              </a:xfrm>
              <a:grpFill/>
            </p:grpSpPr>
            <p:sp>
              <p:nvSpPr>
                <p:cNvPr id="14" name="任意多边形: 形状 13">
                  <a:extLst>
                    <a:ext uri="{FF2B5EF4-FFF2-40B4-BE49-F238E27FC236}">
                      <a16:creationId xmlns:a16="http://schemas.microsoft.com/office/drawing/2014/main" id="{CB72C53F-4FDB-4F47-983F-760C7097B742}"/>
                    </a:ext>
                  </a:extLst>
                </p:cNvPr>
                <p:cNvSpPr/>
                <p:nvPr/>
              </p:nvSpPr>
              <p:spPr>
                <a:xfrm>
                  <a:off x="6923133" y="4274914"/>
                  <a:ext cx="9525" cy="95"/>
                </a:xfrm>
                <a:custGeom>
                  <a:avLst/>
                  <a:gdLst>
                    <a:gd name="connsiteX0" fmla="*/ 0 w 9525"/>
                    <a:gd name="connsiteY0" fmla="*/ 0 h 95"/>
                    <a:gd name="connsiteX1" fmla="*/ 0 w 9525"/>
                    <a:gd name="connsiteY1" fmla="*/ 95 h 95"/>
                    <a:gd name="connsiteX2" fmla="*/ 0 w 9525"/>
                    <a:gd name="connsiteY2" fmla="*/ 0 h 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">
                      <a:moveTo>
                        <a:pt x="0" y="0"/>
                      </a:moveTo>
                      <a:lnTo>
                        <a:pt x="0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99ED9A63-F848-4E44-9D89-F3F183A2AA24}"/>
                    </a:ext>
                  </a:extLst>
                </p:cNvPr>
                <p:cNvSpPr/>
                <p:nvPr/>
              </p:nvSpPr>
              <p:spPr>
                <a:xfrm>
                  <a:off x="6937801" y="4005166"/>
                  <a:ext cx="214979" cy="269843"/>
                </a:xfrm>
                <a:custGeom>
                  <a:avLst/>
                  <a:gdLst>
                    <a:gd name="connsiteX0" fmla="*/ 167640 w 214979"/>
                    <a:gd name="connsiteY0" fmla="*/ 0 h 269843"/>
                    <a:gd name="connsiteX1" fmla="*/ 102013 w 214979"/>
                    <a:gd name="connsiteY1" fmla="*/ 158877 h 269843"/>
                    <a:gd name="connsiteX2" fmla="*/ 98298 w 214979"/>
                    <a:gd name="connsiteY2" fmla="*/ 0 h 269843"/>
                    <a:gd name="connsiteX3" fmla="*/ 96679 w 214979"/>
                    <a:gd name="connsiteY3" fmla="*/ 0 h 269843"/>
                    <a:gd name="connsiteX4" fmla="*/ 50959 w 214979"/>
                    <a:gd name="connsiteY4" fmla="*/ 0 h 269843"/>
                    <a:gd name="connsiteX5" fmla="*/ 49339 w 214979"/>
                    <a:gd name="connsiteY5" fmla="*/ 0 h 269843"/>
                    <a:gd name="connsiteX6" fmla="*/ 0 w 214979"/>
                    <a:gd name="connsiteY6" fmla="*/ 119634 h 269843"/>
                    <a:gd name="connsiteX7" fmla="*/ 2572 w 214979"/>
                    <a:gd name="connsiteY7" fmla="*/ 228028 h 269843"/>
                    <a:gd name="connsiteX8" fmla="*/ 53435 w 214979"/>
                    <a:gd name="connsiteY8" fmla="*/ 104680 h 269843"/>
                    <a:gd name="connsiteX9" fmla="*/ 57340 w 214979"/>
                    <a:gd name="connsiteY9" fmla="*/ 267367 h 269843"/>
                    <a:gd name="connsiteX10" fmla="*/ 56292 w 214979"/>
                    <a:gd name="connsiteY10" fmla="*/ 269843 h 269843"/>
                    <a:gd name="connsiteX11" fmla="*/ 57340 w 214979"/>
                    <a:gd name="connsiteY11" fmla="*/ 269843 h 269843"/>
                    <a:gd name="connsiteX12" fmla="*/ 104680 w 214979"/>
                    <a:gd name="connsiteY12" fmla="*/ 269843 h 269843"/>
                    <a:gd name="connsiteX13" fmla="*/ 104680 w 214979"/>
                    <a:gd name="connsiteY13" fmla="*/ 267367 h 269843"/>
                    <a:gd name="connsiteX14" fmla="*/ 214979 w 214979"/>
                    <a:gd name="connsiteY14" fmla="*/ 0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4979" h="269843">
                      <a:moveTo>
                        <a:pt x="167640" y="0"/>
                      </a:moveTo>
                      <a:lnTo>
                        <a:pt x="102013" y="158877"/>
                      </a:lnTo>
                      <a:lnTo>
                        <a:pt x="98298" y="0"/>
                      </a:lnTo>
                      <a:lnTo>
                        <a:pt x="96679" y="0"/>
                      </a:lnTo>
                      <a:lnTo>
                        <a:pt x="50959" y="0"/>
                      </a:lnTo>
                      <a:lnTo>
                        <a:pt x="49339" y="0"/>
                      </a:lnTo>
                      <a:lnTo>
                        <a:pt x="0" y="119634"/>
                      </a:lnTo>
                      <a:lnTo>
                        <a:pt x="2572" y="228028"/>
                      </a:lnTo>
                      <a:lnTo>
                        <a:pt x="53435" y="104680"/>
                      </a:lnTo>
                      <a:lnTo>
                        <a:pt x="57340" y="267367"/>
                      </a:lnTo>
                      <a:lnTo>
                        <a:pt x="56292" y="269843"/>
                      </a:lnTo>
                      <a:lnTo>
                        <a:pt x="57340" y="269843"/>
                      </a:lnTo>
                      <a:lnTo>
                        <a:pt x="104680" y="269843"/>
                      </a:lnTo>
                      <a:lnTo>
                        <a:pt x="104680" y="267367"/>
                      </a:lnTo>
                      <a:lnTo>
                        <a:pt x="214979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56B20D79-BF69-460C-BCFE-10E3A1106805}"/>
                    </a:ext>
                  </a:extLst>
                </p:cNvPr>
                <p:cNvSpPr/>
                <p:nvPr/>
              </p:nvSpPr>
              <p:spPr>
                <a:xfrm>
                  <a:off x="6869411" y="4005166"/>
                  <a:ext cx="53721" cy="269843"/>
                </a:xfrm>
                <a:custGeom>
                  <a:avLst/>
                  <a:gdLst>
                    <a:gd name="connsiteX0" fmla="*/ 53721 w 53721"/>
                    <a:gd name="connsiteY0" fmla="*/ 269748 h 269843"/>
                    <a:gd name="connsiteX1" fmla="*/ 47339 w 53721"/>
                    <a:gd name="connsiteY1" fmla="*/ 0 h 269843"/>
                    <a:gd name="connsiteX2" fmla="*/ 0 w 53721"/>
                    <a:gd name="connsiteY2" fmla="*/ 0 h 269843"/>
                    <a:gd name="connsiteX3" fmla="*/ 6382 w 53721"/>
                    <a:gd name="connsiteY3" fmla="*/ 269748 h 269843"/>
                    <a:gd name="connsiteX4" fmla="*/ 6382 w 53721"/>
                    <a:gd name="connsiteY4" fmla="*/ 269843 h 269843"/>
                    <a:gd name="connsiteX5" fmla="*/ 6382 w 53721"/>
                    <a:gd name="connsiteY5" fmla="*/ 269843 h 269843"/>
                    <a:gd name="connsiteX6" fmla="*/ 53721 w 53721"/>
                    <a:gd name="connsiteY6" fmla="*/ 269843 h 269843"/>
                    <a:gd name="connsiteX7" fmla="*/ 53721 w 53721"/>
                    <a:gd name="connsiteY7" fmla="*/ 269748 h 269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721" h="269843">
                      <a:moveTo>
                        <a:pt x="53721" y="269748"/>
                      </a:moveTo>
                      <a:lnTo>
                        <a:pt x="47339" y="0"/>
                      </a:lnTo>
                      <a:lnTo>
                        <a:pt x="0" y="0"/>
                      </a:lnTo>
                      <a:lnTo>
                        <a:pt x="6382" y="269748"/>
                      </a:lnTo>
                      <a:lnTo>
                        <a:pt x="6382" y="269843"/>
                      </a:lnTo>
                      <a:lnTo>
                        <a:pt x="6382" y="269843"/>
                      </a:lnTo>
                      <a:lnTo>
                        <a:pt x="53721" y="269843"/>
                      </a:lnTo>
                      <a:lnTo>
                        <a:pt x="53721" y="2697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Han Sans Light"/>
                    <a:ea typeface="思源黑体 CN Light"/>
                    <a:cs typeface="+mn-cs"/>
                  </a:endParaRPr>
                </a:p>
              </p:txBody>
            </p:sp>
          </p:grp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68F5C37-9E47-4F05-BA9E-011FA1A10287}"/>
              </a:ext>
            </a:extLst>
          </p:cNvPr>
          <p:cNvGrpSpPr/>
          <p:nvPr/>
        </p:nvGrpSpPr>
        <p:grpSpPr>
          <a:xfrm>
            <a:off x="4035706" y="667262"/>
            <a:ext cx="4120588" cy="918137"/>
            <a:chOff x="4035706" y="892814"/>
            <a:chExt cx="4120588" cy="91813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0FE9DE2A-6722-4ED0-ACE2-C388957FD41D}"/>
                </a:ext>
              </a:extLst>
            </p:cNvPr>
            <p:cNvSpPr txBox="1"/>
            <p:nvPr/>
          </p:nvSpPr>
          <p:spPr>
            <a:xfrm>
              <a:off x="4035706" y="892814"/>
              <a:ext cx="4120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DEVELOPMENT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B20B899-439F-4283-A71A-54AA3D8F9BE6}"/>
                </a:ext>
              </a:extLst>
            </p:cNvPr>
            <p:cNvSpPr txBox="1"/>
            <p:nvPr/>
          </p:nvSpPr>
          <p:spPr>
            <a:xfrm>
              <a:off x="4445164" y="1349286"/>
              <a:ext cx="33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-15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64C6F2"/>
                      </a:gs>
                      <a:gs pos="0">
                        <a:prstClr val="white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腾讯体" panose="02010600010101010101" pitchFamily="2" charset="-122"/>
                  <a:ea typeface="腾讯体" panose="02010600010101010101" pitchFamily="2" charset="-122"/>
                  <a:cs typeface="+mn-cs"/>
                </a:rPr>
                <a:t>品 牌 影 响 力 大 事 纪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596184A-158A-4928-ADE9-DED61EAE294D}"/>
              </a:ext>
            </a:extLst>
          </p:cNvPr>
          <p:cNvGrpSpPr/>
          <p:nvPr/>
        </p:nvGrpSpPr>
        <p:grpSpPr>
          <a:xfrm>
            <a:off x="2051709" y="1139551"/>
            <a:ext cx="2073783" cy="119062"/>
            <a:chOff x="2955417" y="1139551"/>
            <a:chExt cx="2073783" cy="119062"/>
          </a:xfrm>
        </p:grpSpPr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17CB2152-B0FE-4B4D-9EDB-0987DB3CF48F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13454545-B645-4DDD-A47A-B24F12B6C839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1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9135902A-E98F-4D2B-B504-F8B7C5DF4363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2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13E37E39-5126-4E68-BDC8-741C5E9F54BB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1DA43BE-C7C5-4185-A351-A584CDA3954E}"/>
              </a:ext>
            </a:extLst>
          </p:cNvPr>
          <p:cNvGrpSpPr/>
          <p:nvPr/>
        </p:nvGrpSpPr>
        <p:grpSpPr>
          <a:xfrm flipH="1">
            <a:off x="8066507" y="1139551"/>
            <a:ext cx="2073783" cy="119062"/>
            <a:chOff x="2955417" y="1139551"/>
            <a:chExt cx="2073783" cy="119062"/>
          </a:xfrm>
        </p:grpSpPr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6FA9EDEC-0047-4AE5-9C30-8B973BE1CA54}"/>
                </a:ext>
              </a:extLst>
            </p:cNvPr>
            <p:cNvSpPr/>
            <p:nvPr/>
          </p:nvSpPr>
          <p:spPr>
            <a:xfrm>
              <a:off x="3248025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2845172E-937B-4FBB-91C7-F7405D76BA92}"/>
                </a:ext>
              </a:extLst>
            </p:cNvPr>
            <p:cNvSpPr/>
            <p:nvPr/>
          </p:nvSpPr>
          <p:spPr>
            <a:xfrm>
              <a:off x="3150489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4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B1CAAE6A-31A1-4AC4-8601-649C6FED50C9}"/>
                </a:ext>
              </a:extLst>
            </p:cNvPr>
            <p:cNvSpPr/>
            <p:nvPr/>
          </p:nvSpPr>
          <p:spPr>
            <a:xfrm>
              <a:off x="3052953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93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7C3A3CE8-3BDC-473B-9ECB-0689AEECB0D6}"/>
                </a:ext>
              </a:extLst>
            </p:cNvPr>
            <p:cNvSpPr/>
            <p:nvPr/>
          </p:nvSpPr>
          <p:spPr>
            <a:xfrm>
              <a:off x="2955417" y="1139551"/>
              <a:ext cx="1781175" cy="119062"/>
            </a:xfrm>
            <a:prstGeom prst="parallelogram">
              <a:avLst/>
            </a:prstGeom>
            <a:gradFill>
              <a:gsLst>
                <a:gs pos="100000">
                  <a:srgbClr val="9D0F53"/>
                </a:gs>
                <a:gs pos="20000">
                  <a:srgbClr val="00053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Light"/>
                <a:ea typeface="思源黑体 CN Light"/>
                <a:cs typeface="+mn-cs"/>
              </a:endParaRPr>
            </a:p>
          </p:txBody>
        </p:sp>
      </p:grp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A2843C92-1D07-4F8C-805E-B23BED8F24A4}"/>
              </a:ext>
            </a:extLst>
          </p:cNvPr>
          <p:cNvSpPr/>
          <p:nvPr/>
        </p:nvSpPr>
        <p:spPr>
          <a:xfrm>
            <a:off x="-999138" y="2796504"/>
            <a:ext cx="15811386" cy="2901725"/>
          </a:xfrm>
          <a:custGeom>
            <a:avLst/>
            <a:gdLst>
              <a:gd name="connsiteX0" fmla="*/ 0 w 14599920"/>
              <a:gd name="connsiteY0" fmla="*/ 1859425 h 2662065"/>
              <a:gd name="connsiteX1" fmla="*/ 2123440 w 14599920"/>
              <a:gd name="connsiteY1" fmla="*/ 145 h 2662065"/>
              <a:gd name="connsiteX2" fmla="*/ 3647440 w 14599920"/>
              <a:gd name="connsiteY2" fmla="*/ 1940705 h 2662065"/>
              <a:gd name="connsiteX3" fmla="*/ 5598160 w 14599920"/>
              <a:gd name="connsiteY3" fmla="*/ 193185 h 2662065"/>
              <a:gd name="connsiteX4" fmla="*/ 7294880 w 14599920"/>
              <a:gd name="connsiteY4" fmla="*/ 2225185 h 2662065"/>
              <a:gd name="connsiteX5" fmla="*/ 9154160 w 14599920"/>
              <a:gd name="connsiteY5" fmla="*/ 223665 h 2662065"/>
              <a:gd name="connsiteX6" fmla="*/ 11196320 w 14599920"/>
              <a:gd name="connsiteY6" fmla="*/ 2265825 h 2662065"/>
              <a:gd name="connsiteX7" fmla="*/ 12486640 w 14599920"/>
              <a:gd name="connsiteY7" fmla="*/ 111905 h 2662065"/>
              <a:gd name="connsiteX8" fmla="*/ 14599920 w 14599920"/>
              <a:gd name="connsiteY8" fmla="*/ 2662065 h 2662065"/>
              <a:gd name="connsiteX0" fmla="*/ 0 w 14462288"/>
              <a:gd name="connsiteY0" fmla="*/ 2806964 h 2806964"/>
              <a:gd name="connsiteX1" fmla="*/ 1985808 w 14462288"/>
              <a:gd name="connsiteY1" fmla="*/ 7161 h 2806964"/>
              <a:gd name="connsiteX2" fmla="*/ 3509808 w 14462288"/>
              <a:gd name="connsiteY2" fmla="*/ 1947721 h 2806964"/>
              <a:gd name="connsiteX3" fmla="*/ 5460528 w 14462288"/>
              <a:gd name="connsiteY3" fmla="*/ 200201 h 2806964"/>
              <a:gd name="connsiteX4" fmla="*/ 7157248 w 14462288"/>
              <a:gd name="connsiteY4" fmla="*/ 2232201 h 2806964"/>
              <a:gd name="connsiteX5" fmla="*/ 9016528 w 14462288"/>
              <a:gd name="connsiteY5" fmla="*/ 230681 h 2806964"/>
              <a:gd name="connsiteX6" fmla="*/ 11058688 w 14462288"/>
              <a:gd name="connsiteY6" fmla="*/ 2272841 h 2806964"/>
              <a:gd name="connsiteX7" fmla="*/ 12349008 w 14462288"/>
              <a:gd name="connsiteY7" fmla="*/ 118921 h 2806964"/>
              <a:gd name="connsiteX8" fmla="*/ 14462288 w 14462288"/>
              <a:gd name="connsiteY8" fmla="*/ 2669081 h 280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2288" h="2806964">
                <a:moveTo>
                  <a:pt x="0" y="2806964"/>
                </a:moveTo>
                <a:cubicBezTo>
                  <a:pt x="757766" y="1870550"/>
                  <a:pt x="1400840" y="150368"/>
                  <a:pt x="1985808" y="7161"/>
                </a:cubicBezTo>
                <a:cubicBezTo>
                  <a:pt x="2570776" y="-136046"/>
                  <a:pt x="2930688" y="1915548"/>
                  <a:pt x="3509808" y="1947721"/>
                </a:cubicBezTo>
                <a:cubicBezTo>
                  <a:pt x="4088928" y="1979894"/>
                  <a:pt x="4852621" y="152788"/>
                  <a:pt x="5460528" y="200201"/>
                </a:cubicBezTo>
                <a:cubicBezTo>
                  <a:pt x="6068435" y="247614"/>
                  <a:pt x="6564581" y="2227121"/>
                  <a:pt x="7157248" y="2232201"/>
                </a:cubicBezTo>
                <a:cubicBezTo>
                  <a:pt x="7749915" y="2237281"/>
                  <a:pt x="8366288" y="223908"/>
                  <a:pt x="9016528" y="230681"/>
                </a:cubicBezTo>
                <a:cubicBezTo>
                  <a:pt x="9666768" y="237454"/>
                  <a:pt x="10503275" y="2291468"/>
                  <a:pt x="11058688" y="2272841"/>
                </a:cubicBezTo>
                <a:cubicBezTo>
                  <a:pt x="11614101" y="2254214"/>
                  <a:pt x="11781741" y="52881"/>
                  <a:pt x="12349008" y="118921"/>
                </a:cubicBezTo>
                <a:cubicBezTo>
                  <a:pt x="12916275" y="184961"/>
                  <a:pt x="14059275" y="2272841"/>
                  <a:pt x="14462288" y="2669081"/>
                </a:cubicBezTo>
              </a:path>
            </a:pathLst>
          </a:custGeom>
          <a:noFill/>
          <a:ln>
            <a:gradFill>
              <a:gsLst>
                <a:gs pos="0">
                  <a:srgbClr val="770D4D"/>
                </a:gs>
                <a:gs pos="43000">
                  <a:srgbClr val="5CC4F2"/>
                </a:gs>
                <a:gs pos="96000">
                  <a:srgbClr val="224FDE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2" name="箭头: 下 81">
            <a:extLst>
              <a:ext uri="{FF2B5EF4-FFF2-40B4-BE49-F238E27FC236}">
                <a16:creationId xmlns:a16="http://schemas.microsoft.com/office/drawing/2014/main" id="{813562BE-02F8-44B6-B19E-6231C9436F97}"/>
              </a:ext>
            </a:extLst>
          </p:cNvPr>
          <p:cNvSpPr/>
          <p:nvPr/>
        </p:nvSpPr>
        <p:spPr>
          <a:xfrm>
            <a:off x="1125273" y="3372184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3" name="箭头: 下 82">
            <a:extLst>
              <a:ext uri="{FF2B5EF4-FFF2-40B4-BE49-F238E27FC236}">
                <a16:creationId xmlns:a16="http://schemas.microsoft.com/office/drawing/2014/main" id="{72CF41BC-7437-4F05-BC05-73E7CE67DA57}"/>
              </a:ext>
            </a:extLst>
          </p:cNvPr>
          <p:cNvSpPr/>
          <p:nvPr/>
        </p:nvSpPr>
        <p:spPr>
          <a:xfrm>
            <a:off x="4850637" y="3222787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4" name="箭头: 下 83">
            <a:extLst>
              <a:ext uri="{FF2B5EF4-FFF2-40B4-BE49-F238E27FC236}">
                <a16:creationId xmlns:a16="http://schemas.microsoft.com/office/drawing/2014/main" id="{3C24558F-BCC2-4C86-BDE2-0F4AD4115930}"/>
              </a:ext>
            </a:extLst>
          </p:cNvPr>
          <p:cNvSpPr/>
          <p:nvPr/>
        </p:nvSpPr>
        <p:spPr>
          <a:xfrm>
            <a:off x="8739501" y="3372184"/>
            <a:ext cx="217593" cy="1266210"/>
          </a:xfrm>
          <a:prstGeom prst="downArrow">
            <a:avLst/>
          </a:prstGeom>
          <a:gradFill>
            <a:gsLst>
              <a:gs pos="25000">
                <a:srgbClr val="770D4D">
                  <a:alpha val="0"/>
                </a:srgbClr>
              </a:gs>
              <a:gs pos="100000">
                <a:srgbClr val="9D0F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5" name="箭头: 下 84">
            <a:extLst>
              <a:ext uri="{FF2B5EF4-FFF2-40B4-BE49-F238E27FC236}">
                <a16:creationId xmlns:a16="http://schemas.microsoft.com/office/drawing/2014/main" id="{5C16D540-1E9F-43B0-8B4F-5643C825E876}"/>
              </a:ext>
            </a:extLst>
          </p:cNvPr>
          <p:cNvSpPr/>
          <p:nvPr/>
        </p:nvSpPr>
        <p:spPr>
          <a:xfrm rot="10800000">
            <a:off x="2822239" y="3271427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6" name="箭头: 下 85">
            <a:extLst>
              <a:ext uri="{FF2B5EF4-FFF2-40B4-BE49-F238E27FC236}">
                <a16:creationId xmlns:a16="http://schemas.microsoft.com/office/drawing/2014/main" id="{2CB479C7-F294-4BB8-AF00-2CC7E2089CFA}"/>
              </a:ext>
            </a:extLst>
          </p:cNvPr>
          <p:cNvSpPr/>
          <p:nvPr/>
        </p:nvSpPr>
        <p:spPr>
          <a:xfrm rot="10800000">
            <a:off x="6771233" y="3271427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87" name="箭头: 下 86">
            <a:extLst>
              <a:ext uri="{FF2B5EF4-FFF2-40B4-BE49-F238E27FC236}">
                <a16:creationId xmlns:a16="http://schemas.microsoft.com/office/drawing/2014/main" id="{A16F4189-9313-464D-ABDA-D9ECE868CC49}"/>
              </a:ext>
            </a:extLst>
          </p:cNvPr>
          <p:cNvSpPr/>
          <p:nvPr/>
        </p:nvSpPr>
        <p:spPr>
          <a:xfrm rot="10800000">
            <a:off x="10957930" y="3271428"/>
            <a:ext cx="217593" cy="1266210"/>
          </a:xfrm>
          <a:prstGeom prst="downArrow">
            <a:avLst/>
          </a:prstGeom>
          <a:gradFill>
            <a:gsLst>
              <a:gs pos="25000">
                <a:srgbClr val="5CC4F2">
                  <a:alpha val="0"/>
                </a:srgbClr>
              </a:gs>
              <a:gs pos="100000">
                <a:srgbClr val="5CC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Light"/>
              <a:ea typeface="思源黑体 CN Light"/>
              <a:cs typeface="+mn-cs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5B0593F-4A66-49C1-8F4A-3160B7D45209}"/>
              </a:ext>
            </a:extLst>
          </p:cNvPr>
          <p:cNvSpPr txBox="1"/>
          <p:nvPr/>
        </p:nvSpPr>
        <p:spPr>
          <a:xfrm>
            <a:off x="566374" y="4821793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2016.05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D7AB7E36-5658-4FAF-A44C-E59C1AEBC1EE}"/>
              </a:ext>
            </a:extLst>
          </p:cNvPr>
          <p:cNvSpPr txBox="1"/>
          <p:nvPr/>
        </p:nvSpPr>
        <p:spPr>
          <a:xfrm>
            <a:off x="2368800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2016.12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29FF94A-D6BA-422C-86D4-4CCBEF24D457}"/>
              </a:ext>
            </a:extLst>
          </p:cNvPr>
          <p:cNvSpPr txBox="1"/>
          <p:nvPr/>
        </p:nvSpPr>
        <p:spPr>
          <a:xfrm>
            <a:off x="4341341" y="4771439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99A7C08-2D3F-4F08-8A51-93DA861D93DA}"/>
              </a:ext>
            </a:extLst>
          </p:cNvPr>
          <p:cNvSpPr txBox="1"/>
          <p:nvPr/>
        </p:nvSpPr>
        <p:spPr>
          <a:xfrm>
            <a:off x="6307026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2017.08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110F57B0-DDC9-4F9C-8278-97E4C4E377A6}"/>
              </a:ext>
            </a:extLst>
          </p:cNvPr>
          <p:cNvSpPr txBox="1"/>
          <p:nvPr/>
        </p:nvSpPr>
        <p:spPr>
          <a:xfrm>
            <a:off x="8314449" y="4777464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2017.11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6397A126-C5BC-4603-97A2-01369B76B7F0}"/>
              </a:ext>
            </a:extLst>
          </p:cNvPr>
          <p:cNvSpPr txBox="1"/>
          <p:nvPr/>
        </p:nvSpPr>
        <p:spPr>
          <a:xfrm>
            <a:off x="10413813" y="2598252"/>
            <a:ext cx="167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腾讯体" panose="02010600010101010101" pitchFamily="2" charset="-122"/>
                <a:ea typeface="腾讯体" panose="02010600010101010101" pitchFamily="2" charset="-122"/>
                <a:cs typeface="+mn-cs"/>
              </a:rPr>
              <a:t>2018.02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腾讯体" panose="02010600010101010101" pitchFamily="2" charset="-122"/>
              <a:ea typeface="腾讯体" panose="02010600010101010101" pitchFamily="2" charset="-122"/>
              <a:cs typeface="+mn-cs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C1EC36A-57AE-49F4-97C4-5A36DADEF3DE}"/>
              </a:ext>
            </a:extLst>
          </p:cNvPr>
          <p:cNvSpPr txBox="1"/>
          <p:nvPr/>
        </p:nvSpPr>
        <p:spPr>
          <a:xfrm>
            <a:off x="488143" y="532124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一周进步公众号创立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首期免费课程开始招生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;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0277A23-C43B-4F01-A5D9-A5AB23FE5118}"/>
              </a:ext>
            </a:extLst>
          </p:cNvPr>
          <p:cNvSpPr txBox="1"/>
          <p:nvPr/>
        </p:nvSpPr>
        <p:spPr>
          <a:xfrm>
            <a:off x="1038741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公众号粉丝突破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首期收费课程单天销售额突破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37611C9A-D4BE-4947-8698-62596366FE1C}"/>
              </a:ext>
            </a:extLst>
          </p:cNvPr>
          <p:cNvSpPr txBox="1"/>
          <p:nvPr/>
        </p:nvSpPr>
        <p:spPr>
          <a:xfrm>
            <a:off x="3876666" y="5321249"/>
            <a:ext cx="3962400" cy="29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获得微软系种子轮投资；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5BE7D793-E685-47DD-AEED-C0C1D430E236}"/>
              </a:ext>
            </a:extLst>
          </p:cNvPr>
          <p:cNvSpPr txBox="1"/>
          <p:nvPr/>
        </p:nvSpPr>
        <p:spPr>
          <a:xfrm>
            <a:off x="4958744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一周进步获得知乎机构号新星榜；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知乎教育领域新榜第二；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D9373FF2-22A6-4229-9D28-311BDAD8CD03}"/>
              </a:ext>
            </a:extLst>
          </p:cNvPr>
          <p:cNvSpPr txBox="1"/>
          <p:nvPr/>
        </p:nvSpPr>
        <p:spPr>
          <a:xfrm>
            <a:off x="7866482" y="200261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微信公众号粉丝突破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50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荣获深圳大学新锐校友企业奖；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E440BFC4-5F3F-4577-9A14-DEC6163C95C6}"/>
              </a:ext>
            </a:extLst>
          </p:cNvPr>
          <p:cNvSpPr txBox="1"/>
          <p:nvPr/>
        </p:nvSpPr>
        <p:spPr>
          <a:xfrm>
            <a:off x="6796946" y="5321249"/>
            <a:ext cx="3962400" cy="52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新榜指数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763.1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（职场领域全国排名前十）；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全网络平台粉丝突破</a:t>
            </a: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100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思源黑体 CN Light"/>
                <a:cs typeface="+mn-cs"/>
              </a:rPr>
              <a:t>万；</a:t>
            </a:r>
            <a:endParaRPr kumimoji="0" lang="en-US" altLang="zh-CN" sz="12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/>
              <a:cs typeface="+mn-cs"/>
            </a:endParaRP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C7F144A7-6297-4348-9DB4-BE47FA662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940531" y="2578299"/>
            <a:ext cx="666948" cy="520655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6CF30A83-F516-4443-AD65-6D33F9B29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2591569" y="4501193"/>
            <a:ext cx="666948" cy="520655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78E69ADB-6023-4CE5-AF5F-18C3E492A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4677544" y="2800078"/>
            <a:ext cx="666948" cy="520655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2966009E-6A44-4217-A61E-51E35599A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6551676" y="4790205"/>
            <a:ext cx="666948" cy="520655"/>
          </a:xfrm>
          <a:prstGeom prst="rect">
            <a:avLst/>
          </a:prstGeom>
        </p:spPr>
      </p:pic>
      <p:pic>
        <p:nvPicPr>
          <p:cNvPr id="108" name="图片 107">
            <a:extLst>
              <a:ext uri="{FF2B5EF4-FFF2-40B4-BE49-F238E27FC236}">
                <a16:creationId xmlns:a16="http://schemas.microsoft.com/office/drawing/2014/main" id="{62AA756F-C2CA-4FBB-961F-25547C7343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8582754" y="2861144"/>
            <a:ext cx="666948" cy="520655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EAD541B0-2DE8-4511-829F-C6BF5E267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5"/>
          <a:stretch/>
        </p:blipFill>
        <p:spPr>
          <a:xfrm>
            <a:off x="10759346" y="4880338"/>
            <a:ext cx="666948" cy="5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Source Han Sans Bold"/>
        <a:ea typeface="思源黑体 CN Bold"/>
        <a:cs typeface=""/>
      </a:majorFont>
      <a:minorFont>
        <a:latin typeface="Source Han Sans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564</Words>
  <Application>Microsoft Office PowerPoint</Application>
  <PresentationFormat>宽屏</PresentationFormat>
  <Paragraphs>118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Source Han Sans Bold</vt:lpstr>
      <vt:lpstr>Source Han Sans Light</vt:lpstr>
      <vt:lpstr>等线</vt:lpstr>
      <vt:lpstr>汉仪雅酷黑 45W</vt:lpstr>
      <vt:lpstr>汉仪雅酷黑 95W</vt:lpstr>
      <vt:lpstr>思源黑体 CN Bold</vt:lpstr>
      <vt:lpstr>思源黑体 CN Heavy</vt:lpstr>
      <vt:lpstr>思源黑体 CN Light</vt:lpstr>
      <vt:lpstr>思源黑体 CN Regular</vt:lpstr>
      <vt:lpstr>腾讯体</vt:lpstr>
      <vt:lpstr>微软雅黑</vt:lpstr>
      <vt:lpstr>Arial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8</cp:revision>
  <dcterms:created xsi:type="dcterms:W3CDTF">2020-04-01T02:56:09Z</dcterms:created>
  <dcterms:modified xsi:type="dcterms:W3CDTF">2023-04-17T05:46:11Z</dcterms:modified>
</cp:coreProperties>
</file>