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4" r:id="rId4"/>
    <p:sldId id="256" r:id="rId5"/>
    <p:sldId id="266" r:id="rId6"/>
    <p:sldId id="270" r:id="rId7"/>
    <p:sldId id="280" r:id="rId8"/>
    <p:sldId id="267" r:id="rId9"/>
    <p:sldId id="263" r:id="rId10"/>
    <p:sldId id="262" r:id="rId11"/>
    <p:sldId id="277" r:id="rId12"/>
    <p:sldId id="274" r:id="rId13"/>
    <p:sldId id="271" r:id="rId14"/>
    <p:sldId id="268" r:id="rId15"/>
    <p:sldId id="273" r:id="rId16"/>
    <p:sldId id="272" r:id="rId17"/>
    <p:sldId id="278" r:id="rId18"/>
    <p:sldId id="269" r:id="rId19"/>
    <p:sldId id="283" r:id="rId20"/>
    <p:sldId id="275" r:id="rId21"/>
    <p:sldId id="260" r:id="rId22"/>
    <p:sldId id="282" r:id="rId23"/>
    <p:sldId id="261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陆 恬" initials="陆" lastIdx="1" clrIdx="0">
    <p:extLst>
      <p:ext uri="{19B8F6BF-5375-455C-9EA6-DF929625EA0E}">
        <p15:presenceInfo xmlns:p15="http://schemas.microsoft.com/office/powerpoint/2012/main" userId="84e590e6d6b026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2A7"/>
    <a:srgbClr val="8BA5C0"/>
    <a:srgbClr val="D0DBE6"/>
    <a:srgbClr val="98AEC5"/>
    <a:srgbClr val="8191AF"/>
    <a:srgbClr val="F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02" y="114"/>
      </p:cViewPr>
      <p:guideLst>
        <p:guide orient="horz" pos="2160"/>
        <p:guide pos="54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package" Target="../embeddings/Microsoft_Excel____.xlsx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0-4E35-8638-18E5A4726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0-4E35-8638-18E5A47264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40-4E35-8638-18E5A4726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21029952"/>
        <c:axId val="-1221037024"/>
      </c:barChart>
      <c:catAx>
        <c:axId val="-12210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cs"/>
              </a:defRPr>
            </a:pPr>
            <a:endParaRPr lang="zh-CN"/>
          </a:p>
        </c:txPr>
        <c:crossAx val="-1221037024"/>
        <c:crosses val="autoZero"/>
        <c:auto val="1"/>
        <c:lblAlgn val="ctr"/>
        <c:lblOffset val="100"/>
        <c:noMultiLvlLbl val="0"/>
      </c:catAx>
      <c:valAx>
        <c:axId val="-1221037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2102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6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5D82A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B34-40C1-8115-AD4866B893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8BA5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B34-40C1-8115-AD4866B893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D0DBE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B34-40C1-8115-AD4866B8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21032672"/>
        <c:axId val="-1221045184"/>
      </c:lineChart>
      <c:catAx>
        <c:axId val="-122103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21045184"/>
        <c:crosses val="autoZero"/>
        <c:auto val="1"/>
        <c:lblAlgn val="ctr"/>
        <c:lblOffset val="100"/>
        <c:noMultiLvlLbl val="0"/>
      </c:catAx>
      <c:valAx>
        <c:axId val="-122104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2210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AC1B-7ADB-4C3D-B76F-7C089F11890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53BF1-988B-4ADD-B1D6-0640A5BDB1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69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53BF1-988B-4ADD-B1D6-0640A5BDB1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89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6302D-FFDD-4B1A-96D8-E10CD085A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BE461C-BE27-4641-9B27-C1BF3C8A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8CFE91-2AA5-446E-9E84-A5D4C05E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1B31D2-EFC2-42DC-B38F-F644483D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553F89-55B7-4F72-AA96-21478F4F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209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EDAFC-D33A-4373-98AE-E2729BEE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AA89C9-F23C-4F12-9625-F1AE0105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A345B0-7CFA-4B04-A61F-19C3F7EB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C8D722-EA61-49C7-910B-71C31B9C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B39F15-ED36-4326-BBE2-985F364F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804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97372-2E4B-4303-AA3E-36C5BF068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A6957A-11BA-4386-BDF8-35770B6B8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BC8A17-DE06-4F39-964E-26AD6794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909BAD-AA74-4BB5-A8A6-FF98EDFC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39B49-6A97-4A4E-AFA3-A0DFAFD3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00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CB05B-DC07-4F34-B118-3F6F822C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4D7C34-F824-47BE-BA4F-DE185C42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ED578E-9D00-4BF7-9A8D-6593E8E5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F4AB5-04F2-412B-93E5-CE5175D7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260527-24A9-4F24-9848-CC1B389F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07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AE8BC4-86F7-43F5-AFB3-E6215B36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44026-BCA0-4D09-BB9A-CB0FF55D6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C6A585-934D-43CA-8FD5-D55EDCE3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50FDB7-2E94-4CA8-88A6-4B6B18FD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C5CF7-82EA-416C-A00B-649794A3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98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FF8CD-8259-4235-832A-081C83C5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961CE-C1D4-4FB7-A1DB-85E8D0B95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7D82C0-2A9F-4DA2-84F6-941364974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8A379-14FD-40E2-9502-78E24CED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15277-1AE2-4446-966A-5C5ABFBC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B28C6E-44B3-401F-BB0C-5F0DE293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29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26059C-EE94-428C-A685-3A0E4AA5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402636-5291-4B9C-BE06-EA324FAB4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40A565-E430-4C45-A173-6AA3D4E94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CA06D7-0FB7-4275-AF33-3676370AF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CB22C2-C80C-48D5-A4A9-594B0BCCC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0C7DEB-7C69-4C8A-963D-B300A410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0531D7-71D1-4A2F-A9BF-42FF3743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4457EA5-4CE6-4F8D-A698-47F940C8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180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FC917-CF5A-4B7F-A1F1-71277FA5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462498-199F-4401-B392-E6C9A456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4E2633-B7A2-4A5E-9511-288BD3F2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4BA292-794A-4D71-BCF0-E3152AF1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47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072380-AF39-476A-A9B3-C042A34B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2D406D-2CF9-4D4E-A83A-7D4E6BD0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198497-A66C-4288-AD00-FDCC0554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5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A2F82-D10D-4CE0-9354-88FAFD85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7B111-4C50-458D-957E-761E19D6C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BD8E0D-9303-4E68-8DAE-D4A38CBBE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BC9A62-8B6B-484B-B3DD-922A0E58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7C48C5-0DC3-46B0-BF5C-83F8BB31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1FA391-1EAC-4B8E-B605-629CFD12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772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3EDD7-592B-4A88-B39B-6AC0D8A7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D2EADA-635C-42D7-984D-00621EBEE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8BFFC4-9735-44AE-A98B-AABFE390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322E62-C2BF-47F4-B225-66D06ED5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037ACF-6583-47D2-BE19-15B8C1E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E2409C-DF4E-442E-9B74-8BC65A55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477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6670F0-30B2-46FF-9B38-5C7D16AF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07A47B-6CDA-4E43-B036-9912B30B8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D9A180-D23E-42DC-906A-9E1DF74E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0EFA-47DB-4FF3-A24B-740ECF766F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570598-6418-4170-AD56-783CB43BA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80A6E6-443B-4806-8895-CDEB6774D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4E40-2F97-4CCE-BB91-18E47B266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AE9CEF-5369-4F71-93CB-F56F00F60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brightnessContrast bright="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20A0894-A31C-450E-9782-B3A89B54482E}"/>
              </a:ext>
            </a:extLst>
          </p:cNvPr>
          <p:cNvSpPr/>
          <p:nvPr/>
        </p:nvSpPr>
        <p:spPr>
          <a:xfrm>
            <a:off x="2239063" y="1909580"/>
            <a:ext cx="7656285" cy="2837543"/>
          </a:xfrm>
          <a:prstGeom prst="rect">
            <a:avLst/>
          </a:prstGeom>
          <a:solidFill>
            <a:schemeClr val="tx1">
              <a:alpha val="59000"/>
            </a:schemeClr>
          </a:solidFill>
          <a:ln w="50800" cmpd="dbl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06AAE0-A909-41F9-A1E9-34E397D41891}"/>
              </a:ext>
            </a:extLst>
          </p:cNvPr>
          <p:cNvGrpSpPr/>
          <p:nvPr/>
        </p:nvGrpSpPr>
        <p:grpSpPr>
          <a:xfrm>
            <a:off x="1966689" y="1439694"/>
            <a:ext cx="5450114" cy="2959293"/>
            <a:chOff x="1966689" y="1439694"/>
            <a:chExt cx="5450114" cy="2959293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7C28BAA-29E7-4513-BB8D-6F4DAA702BE1}"/>
                </a:ext>
              </a:extLst>
            </p:cNvPr>
            <p:cNvCxnSpPr/>
            <p:nvPr/>
          </p:nvCxnSpPr>
          <p:spPr>
            <a:xfrm>
              <a:off x="1966689" y="1765222"/>
              <a:ext cx="54501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9F97A67-3D1C-4361-AE53-AB5AC42E1F31}"/>
                </a:ext>
              </a:extLst>
            </p:cNvPr>
            <p:cNvCxnSpPr/>
            <p:nvPr/>
          </p:nvCxnSpPr>
          <p:spPr>
            <a:xfrm>
              <a:off x="1966689" y="1821543"/>
              <a:ext cx="54501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B34577-431D-4B4C-B7A7-F5789EC49867}"/>
                </a:ext>
              </a:extLst>
            </p:cNvPr>
            <p:cNvCxnSpPr>
              <a:cxnSpLocks/>
            </p:cNvCxnSpPr>
            <p:nvPr/>
          </p:nvCxnSpPr>
          <p:spPr>
            <a:xfrm>
              <a:off x="2177118" y="1439694"/>
              <a:ext cx="0" cy="29592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981EC55-6599-479B-A0CF-B4F018B38355}"/>
                </a:ext>
              </a:extLst>
            </p:cNvPr>
            <p:cNvCxnSpPr>
              <a:cxnSpLocks/>
            </p:cNvCxnSpPr>
            <p:nvPr/>
          </p:nvCxnSpPr>
          <p:spPr>
            <a:xfrm>
              <a:off x="2115173" y="1439694"/>
              <a:ext cx="0" cy="29592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BFF4349-17D1-4A0E-B9FF-1062D010570E}"/>
              </a:ext>
            </a:extLst>
          </p:cNvPr>
          <p:cNvGrpSpPr/>
          <p:nvPr/>
        </p:nvGrpSpPr>
        <p:grpSpPr>
          <a:xfrm flipH="1" flipV="1">
            <a:off x="4771498" y="2278010"/>
            <a:ext cx="5450114" cy="2959293"/>
            <a:chOff x="1966689" y="1439694"/>
            <a:chExt cx="5450114" cy="2959293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B86BB0F-3B10-4A7A-A5EB-E354BEE4E213}"/>
                </a:ext>
              </a:extLst>
            </p:cNvPr>
            <p:cNvCxnSpPr/>
            <p:nvPr/>
          </p:nvCxnSpPr>
          <p:spPr>
            <a:xfrm>
              <a:off x="1966689" y="1765222"/>
              <a:ext cx="54501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B78E5F8-0F14-4438-BBA5-3B8E0F9486D9}"/>
                </a:ext>
              </a:extLst>
            </p:cNvPr>
            <p:cNvCxnSpPr/>
            <p:nvPr/>
          </p:nvCxnSpPr>
          <p:spPr>
            <a:xfrm>
              <a:off x="1966689" y="1821543"/>
              <a:ext cx="54501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B8BF10F-1A65-451E-A513-7F4F5F91D701}"/>
                </a:ext>
              </a:extLst>
            </p:cNvPr>
            <p:cNvCxnSpPr>
              <a:cxnSpLocks/>
            </p:cNvCxnSpPr>
            <p:nvPr/>
          </p:nvCxnSpPr>
          <p:spPr>
            <a:xfrm>
              <a:off x="2177118" y="1439694"/>
              <a:ext cx="0" cy="29592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6F6995C-2A27-4035-AA4F-E101DE01C4CC}"/>
                </a:ext>
              </a:extLst>
            </p:cNvPr>
            <p:cNvCxnSpPr>
              <a:cxnSpLocks/>
            </p:cNvCxnSpPr>
            <p:nvPr/>
          </p:nvCxnSpPr>
          <p:spPr>
            <a:xfrm>
              <a:off x="2115173" y="1439694"/>
              <a:ext cx="0" cy="29592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F0EBDCA-1600-462F-BF02-9984A5284D6F}"/>
              </a:ext>
            </a:extLst>
          </p:cNvPr>
          <p:cNvSpPr txBox="1"/>
          <p:nvPr/>
        </p:nvSpPr>
        <p:spPr>
          <a:xfrm>
            <a:off x="4607667" y="2057715"/>
            <a:ext cx="2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20XX</a:t>
            </a:r>
            <a:endParaRPr lang="zh-CN" altLang="en-US" sz="44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CE3FE0D-833D-4D94-AE18-12FBA808644A}"/>
              </a:ext>
            </a:extLst>
          </p:cNvPr>
          <p:cNvSpPr txBox="1"/>
          <p:nvPr/>
        </p:nvSpPr>
        <p:spPr>
          <a:xfrm>
            <a:off x="3205431" y="2956142"/>
            <a:ext cx="601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BUSINESS REPORT</a:t>
            </a:r>
            <a:endParaRPr lang="zh-CN" altLang="en-US" sz="48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981BF7-3198-4963-B05F-931B851F52F6}"/>
              </a:ext>
            </a:extLst>
          </p:cNvPr>
          <p:cNvSpPr txBox="1"/>
          <p:nvPr/>
        </p:nvSpPr>
        <p:spPr>
          <a:xfrm>
            <a:off x="5000017" y="4229710"/>
            <a:ext cx="265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MADE BY  PPT818</a:t>
            </a:r>
            <a:endParaRPr lang="zh-CN" altLang="en-US" sz="1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F2DED64-4D52-4A93-B967-F5F5B9FC403D}"/>
              </a:ext>
            </a:extLst>
          </p:cNvPr>
          <p:cNvSpPr txBox="1"/>
          <p:nvPr/>
        </p:nvSpPr>
        <p:spPr>
          <a:xfrm>
            <a:off x="979716" y="6057781"/>
            <a:ext cx="102325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Fusce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posuere, magna sed pulvinar ultricies, purus lectus malesuada libero, sit amet commodo magna eros quis urna.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1055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58275B-4BD2-44E5-A99A-17EC1DB02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9900" l="1533" r="97200">
                        <a14:foregroundMark x1="52733" y1="39400" x2="51200" y2="30200"/>
                        <a14:foregroundMark x1="51200" y1="30200" x2="51667" y2="42800"/>
                        <a14:foregroundMark x1="51667" y1="42800" x2="55333" y2="50000"/>
                        <a14:foregroundMark x1="55333" y1="50000" x2="65800" y2="59600"/>
                        <a14:foregroundMark x1="65800" y1="59600" x2="71667" y2="62700"/>
                        <a14:foregroundMark x1="71667" y1="62700" x2="76600" y2="68900"/>
                        <a14:foregroundMark x1="76600" y1="68900" x2="81200" y2="79300"/>
                        <a14:foregroundMark x1="81200" y1="79300" x2="77800" y2="86900"/>
                        <a14:foregroundMark x1="77800" y1="86900" x2="21600" y2="87900"/>
                        <a14:foregroundMark x1="21600" y1="87900" x2="20200" y2="86800"/>
                        <a14:foregroundMark x1="8267" y1="86200" x2="23133" y2="95400"/>
                        <a14:foregroundMark x1="23133" y1="95400" x2="42400" y2="99700"/>
                        <a14:foregroundMark x1="42400" y1="99700" x2="93400" y2="99000"/>
                        <a14:foregroundMark x1="93400" y1="99000" x2="92533" y2="91700"/>
                        <a14:foregroundMark x1="92533" y1="91700" x2="95000" y2="59600"/>
                        <a14:foregroundMark x1="95000" y1="59600" x2="98200" y2="53500"/>
                        <a14:foregroundMark x1="98200" y1="53500" x2="93267" y2="55800"/>
                        <a14:foregroundMark x1="93267" y1="55800" x2="89533" y2="60800"/>
                        <a14:foregroundMark x1="89533" y1="60800" x2="81600" y2="82400"/>
                        <a14:foregroundMark x1="81600" y1="82400" x2="75933" y2="87200"/>
                        <a14:foregroundMark x1="75933" y1="87200" x2="59400" y2="87000"/>
                        <a14:foregroundMark x1="59400" y1="87000" x2="37667" y2="76200"/>
                        <a14:foregroundMark x1="37667" y1="76200" x2="34200" y2="70900"/>
                        <a14:foregroundMark x1="34200" y1="70900" x2="35733" y2="45600"/>
                        <a14:foregroundMark x1="35733" y1="45600" x2="46333" y2="29900"/>
                        <a14:foregroundMark x1="46333" y1="29900" x2="47267" y2="27800"/>
                        <a14:foregroundMark x1="3667" y1="70600" x2="4800" y2="78300"/>
                        <a14:foregroundMark x1="4800" y1="78300" x2="8533" y2="84300"/>
                        <a14:foregroundMark x1="8533" y1="84300" x2="12933" y2="87400"/>
                        <a14:foregroundMark x1="12933" y1="87400" x2="8333" y2="93800"/>
                        <a14:foregroundMark x1="8333" y1="93800" x2="13133" y2="97100"/>
                        <a14:foregroundMark x1="13133" y1="97100" x2="27467" y2="99900"/>
                        <a14:foregroundMark x1="27467" y1="99900" x2="97200" y2="94200"/>
                        <a14:foregroundMark x1="2533" y1="69400" x2="3600" y2="94800"/>
                        <a14:foregroundMark x1="27067" y1="51600" x2="24533" y2="54600"/>
                        <a14:foregroundMark x1="21467" y1="57100" x2="17400" y2="57900"/>
                        <a14:foregroundMark x1="33467" y1="43700" x2="35800" y2="41300"/>
                        <a14:foregroundMark x1="47133" y1="26800" x2="48133" y2="24300"/>
                        <a14:foregroundMark x1="94000" y1="52100" x2="94000" y2="52100"/>
                        <a14:foregroundMark x1="6133" y1="63200" x2="7600" y2="64800"/>
                        <a14:foregroundMark x1="1533" y1="60700" x2="2800" y2="61800"/>
                        <a14:foregroundMark x1="13067" y1="61700" x2="13800" y2="60300"/>
                        <a14:foregroundMark x1="41000" y1="36600" x2="41000" y2="36600"/>
                        <a14:foregroundMark x1="47800" y1="23800" x2="47800" y2="23800"/>
                        <a14:backgroundMark x1="4467" y1="50700" x2="5267" y2="51500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52CF24-BC1C-4566-AB08-1C2047FA4E07}"/>
              </a:ext>
            </a:extLst>
          </p:cNvPr>
          <p:cNvSpPr/>
          <p:nvPr/>
        </p:nvSpPr>
        <p:spPr>
          <a:xfrm>
            <a:off x="0" y="1192946"/>
            <a:ext cx="9827879" cy="4472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DDAFB6F-B7B4-4F3C-95D3-41F6881BAEB4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6E414F2-23D8-476A-8E55-8C5D7BDB05A2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1CDA55-C9DF-4A8A-93D3-800C9DB11AEA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ED7D2A4-F4A3-488E-B35F-CD5114522AE4}"/>
              </a:ext>
            </a:extLst>
          </p:cNvPr>
          <p:cNvCxnSpPr>
            <a:cxnSpLocks/>
          </p:cNvCxnSpPr>
          <p:nvPr/>
        </p:nvCxnSpPr>
        <p:spPr>
          <a:xfrm flipV="1">
            <a:off x="9960426" y="591508"/>
            <a:ext cx="0" cy="2119035"/>
          </a:xfrm>
          <a:prstGeom prst="line">
            <a:avLst/>
          </a:prstGeom>
          <a:ln w="34925">
            <a:solidFill>
              <a:schemeClr val="tx1"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B09DCE0-3250-4ACD-A06B-ED9996862AFF}"/>
              </a:ext>
            </a:extLst>
          </p:cNvPr>
          <p:cNvCxnSpPr>
            <a:cxnSpLocks/>
          </p:cNvCxnSpPr>
          <p:nvPr/>
        </p:nvCxnSpPr>
        <p:spPr>
          <a:xfrm flipV="1">
            <a:off x="10046607" y="591509"/>
            <a:ext cx="0" cy="1738034"/>
          </a:xfrm>
          <a:prstGeom prst="line">
            <a:avLst/>
          </a:prstGeom>
          <a:ln w="34925">
            <a:solidFill>
              <a:schemeClr val="tx1"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BFE3145-BFF2-464C-8F44-9FBED85E0285}"/>
              </a:ext>
            </a:extLst>
          </p:cNvPr>
          <p:cNvCxnSpPr>
            <a:cxnSpLocks/>
          </p:cNvCxnSpPr>
          <p:nvPr/>
        </p:nvCxnSpPr>
        <p:spPr>
          <a:xfrm flipV="1">
            <a:off x="10132677" y="591508"/>
            <a:ext cx="0" cy="1444122"/>
          </a:xfrm>
          <a:prstGeom prst="line">
            <a:avLst/>
          </a:prstGeom>
          <a:ln w="34925">
            <a:solidFill>
              <a:schemeClr val="tx1"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1180BDC-3602-4FBA-848B-6E36ACCBA350}"/>
              </a:ext>
            </a:extLst>
          </p:cNvPr>
          <p:cNvCxnSpPr>
            <a:cxnSpLocks/>
          </p:cNvCxnSpPr>
          <p:nvPr/>
        </p:nvCxnSpPr>
        <p:spPr>
          <a:xfrm rot="5400000">
            <a:off x="7115580" y="-2380284"/>
            <a:ext cx="0" cy="6850630"/>
          </a:xfrm>
          <a:prstGeom prst="line">
            <a:avLst/>
          </a:prstGeom>
          <a:ln w="34925">
            <a:solidFill>
              <a:schemeClr val="tx1"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8A8DD4-AA34-4253-8D33-122DC90FFBAF}"/>
              </a:ext>
            </a:extLst>
          </p:cNvPr>
          <p:cNvCxnSpPr>
            <a:cxnSpLocks/>
          </p:cNvCxnSpPr>
          <p:nvPr/>
        </p:nvCxnSpPr>
        <p:spPr>
          <a:xfrm flipH="1">
            <a:off x="5148943" y="968313"/>
            <a:ext cx="5391952" cy="0"/>
          </a:xfrm>
          <a:prstGeom prst="line">
            <a:avLst/>
          </a:prstGeom>
          <a:ln w="34925">
            <a:solidFill>
              <a:schemeClr val="tx1"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F9C1D3A-0E20-4240-9EE9-D4F002AA7157}"/>
              </a:ext>
            </a:extLst>
          </p:cNvPr>
          <p:cNvCxnSpPr>
            <a:cxnSpLocks/>
          </p:cNvCxnSpPr>
          <p:nvPr/>
        </p:nvCxnSpPr>
        <p:spPr>
          <a:xfrm flipH="1">
            <a:off x="6542314" y="894219"/>
            <a:ext cx="3998581" cy="0"/>
          </a:xfrm>
          <a:prstGeom prst="line">
            <a:avLst/>
          </a:prstGeom>
          <a:ln w="34925">
            <a:solidFill>
              <a:schemeClr val="tx1"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79A6ADB8-6FB2-473B-88F3-378A9A5F63BE}"/>
              </a:ext>
            </a:extLst>
          </p:cNvPr>
          <p:cNvSpPr txBox="1"/>
          <p:nvPr/>
        </p:nvSpPr>
        <p:spPr>
          <a:xfrm>
            <a:off x="386440" y="1740346"/>
            <a:ext cx="499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71668DF-9228-4CB9-B2F7-B245AE49904F}"/>
              </a:ext>
            </a:extLst>
          </p:cNvPr>
          <p:cNvSpPr txBox="1"/>
          <p:nvPr/>
        </p:nvSpPr>
        <p:spPr>
          <a:xfrm>
            <a:off x="386440" y="2677100"/>
            <a:ext cx="8757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Nunc viverra imperdiet enim. Fusce est. Vivamus a tellus.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38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1D310A74-C5C1-4490-8008-E4E6DE1FB997}"/>
              </a:ext>
            </a:extLst>
          </p:cNvPr>
          <p:cNvGrpSpPr/>
          <p:nvPr/>
        </p:nvGrpSpPr>
        <p:grpSpPr>
          <a:xfrm>
            <a:off x="1161143" y="1371600"/>
            <a:ext cx="6458857" cy="3940628"/>
            <a:chOff x="671286" y="576943"/>
            <a:chExt cx="6458857" cy="394062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06B6DE5-B9D2-4057-9297-BF3BBED4F6F8}"/>
                </a:ext>
              </a:extLst>
            </p:cNvPr>
            <p:cNvSpPr/>
            <p:nvPr/>
          </p:nvSpPr>
          <p:spPr>
            <a:xfrm>
              <a:off x="671286" y="576943"/>
              <a:ext cx="6458857" cy="394062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aphicFrame>
          <p:nvGraphicFramePr>
            <p:cNvPr id="4" name="图表 3">
              <a:extLst>
                <a:ext uri="{FF2B5EF4-FFF2-40B4-BE49-F238E27FC236}">
                  <a16:creationId xmlns:a16="http://schemas.microsoft.com/office/drawing/2014/main" id="{A4FD2A53-6D00-4FAC-87D0-5D0DA2B20A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7470249"/>
                </p:ext>
              </p:extLst>
            </p:nvPr>
          </p:nvGraphicFramePr>
          <p:xfrm>
            <a:off x="966107" y="808265"/>
            <a:ext cx="5772150" cy="34915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A48D6670-6794-490B-9F6D-1AC9CA99F62E}"/>
              </a:ext>
            </a:extLst>
          </p:cNvPr>
          <p:cNvSpPr/>
          <p:nvPr/>
        </p:nvSpPr>
        <p:spPr>
          <a:xfrm>
            <a:off x="8501743" y="544286"/>
            <a:ext cx="2656114" cy="2656114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CCBF19-7BBC-4240-BA4B-98D6799C925F}"/>
              </a:ext>
            </a:extLst>
          </p:cNvPr>
          <p:cNvSpPr/>
          <p:nvPr/>
        </p:nvSpPr>
        <p:spPr>
          <a:xfrm>
            <a:off x="8501743" y="3657600"/>
            <a:ext cx="2656114" cy="2656114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ABBF3E-2B65-4231-9C85-A5F881B9C704}"/>
              </a:ext>
            </a:extLst>
          </p:cNvPr>
          <p:cNvSpPr txBox="1"/>
          <p:nvPr/>
        </p:nvSpPr>
        <p:spPr>
          <a:xfrm>
            <a:off x="8595178" y="839789"/>
            <a:ext cx="277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A87157C-971A-490F-BAA7-F63800447170}"/>
              </a:ext>
            </a:extLst>
          </p:cNvPr>
          <p:cNvSpPr txBox="1"/>
          <p:nvPr/>
        </p:nvSpPr>
        <p:spPr>
          <a:xfrm>
            <a:off x="8565243" y="1589377"/>
            <a:ext cx="2529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A62C45-EB8E-484F-BD23-E9FB296E9433}"/>
              </a:ext>
            </a:extLst>
          </p:cNvPr>
          <p:cNvSpPr txBox="1"/>
          <p:nvPr/>
        </p:nvSpPr>
        <p:spPr>
          <a:xfrm>
            <a:off x="8579756" y="3911062"/>
            <a:ext cx="277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9277830-240D-4B3C-821C-9C2B260B6AE1}"/>
              </a:ext>
            </a:extLst>
          </p:cNvPr>
          <p:cNvSpPr txBox="1"/>
          <p:nvPr/>
        </p:nvSpPr>
        <p:spPr>
          <a:xfrm>
            <a:off x="8549821" y="4660650"/>
            <a:ext cx="2529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499D5B6-5693-4F2D-9C88-6751A675C8F5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6B902C3-9CC7-4E0E-9B7D-934369C4E51D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51D8A1E-FB0D-4718-BBB5-E72B1BA6B13D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24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3211B37-8CA4-4D9C-A511-C89A8A2316C0}"/>
              </a:ext>
            </a:extLst>
          </p:cNvPr>
          <p:cNvSpPr/>
          <p:nvPr/>
        </p:nvSpPr>
        <p:spPr>
          <a:xfrm>
            <a:off x="934720" y="1122680"/>
            <a:ext cx="10708640" cy="4612640"/>
          </a:xfrm>
          <a:prstGeom prst="rect">
            <a:avLst/>
          </a:prstGeom>
          <a:solidFill>
            <a:schemeClr val="tx1">
              <a:alpha val="56000"/>
            </a:schemeClr>
          </a:solidFill>
          <a:ln w="825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84C94998-6367-4961-9708-F8461785B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88832"/>
              </p:ext>
            </p:extLst>
          </p:nvPr>
        </p:nvGraphicFramePr>
        <p:xfrm>
          <a:off x="1107440" y="1639147"/>
          <a:ext cx="5628640" cy="370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8F37E21-7865-4237-88CA-2DB92BDF5F46}"/>
              </a:ext>
            </a:extLst>
          </p:cNvPr>
          <p:cNvSpPr txBox="1"/>
          <p:nvPr/>
        </p:nvSpPr>
        <p:spPr>
          <a:xfrm>
            <a:off x="6602186" y="1639147"/>
            <a:ext cx="499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DF6A08-2ADD-4922-96AA-B2CEC38EF7EC}"/>
              </a:ext>
            </a:extLst>
          </p:cNvPr>
          <p:cNvSpPr txBox="1"/>
          <p:nvPr/>
        </p:nvSpPr>
        <p:spPr>
          <a:xfrm>
            <a:off x="6602186" y="2372597"/>
            <a:ext cx="4777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275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58275B-4BD2-44E5-A99A-17EC1DB02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9900" l="1533" r="97200">
                        <a14:foregroundMark x1="52733" y1="39400" x2="51200" y2="30200"/>
                        <a14:foregroundMark x1="51200" y1="30200" x2="51667" y2="42800"/>
                        <a14:foregroundMark x1="51667" y1="42800" x2="55333" y2="50000"/>
                        <a14:foregroundMark x1="55333" y1="50000" x2="65800" y2="59600"/>
                        <a14:foregroundMark x1="65800" y1="59600" x2="71667" y2="62700"/>
                        <a14:foregroundMark x1="71667" y1="62700" x2="76600" y2="68900"/>
                        <a14:foregroundMark x1="76600" y1="68900" x2="81200" y2="79300"/>
                        <a14:foregroundMark x1="81200" y1="79300" x2="77800" y2="86900"/>
                        <a14:foregroundMark x1="77800" y1="86900" x2="21600" y2="87900"/>
                        <a14:foregroundMark x1="21600" y1="87900" x2="20200" y2="86800"/>
                        <a14:foregroundMark x1="8267" y1="86200" x2="23133" y2="95400"/>
                        <a14:foregroundMark x1="23133" y1="95400" x2="42400" y2="99700"/>
                        <a14:foregroundMark x1="42400" y1="99700" x2="93400" y2="99000"/>
                        <a14:foregroundMark x1="93400" y1="99000" x2="92533" y2="91700"/>
                        <a14:foregroundMark x1="92533" y1="91700" x2="95000" y2="59600"/>
                        <a14:foregroundMark x1="95000" y1="59600" x2="98200" y2="53500"/>
                        <a14:foregroundMark x1="98200" y1="53500" x2="93267" y2="55800"/>
                        <a14:foregroundMark x1="93267" y1="55800" x2="89533" y2="60800"/>
                        <a14:foregroundMark x1="89533" y1="60800" x2="81600" y2="82400"/>
                        <a14:foregroundMark x1="81600" y1="82400" x2="75933" y2="87200"/>
                        <a14:foregroundMark x1="75933" y1="87200" x2="59400" y2="87000"/>
                        <a14:foregroundMark x1="59400" y1="87000" x2="37667" y2="76200"/>
                        <a14:foregroundMark x1="37667" y1="76200" x2="34200" y2="70900"/>
                        <a14:foregroundMark x1="34200" y1="70900" x2="35733" y2="45600"/>
                        <a14:foregroundMark x1="35733" y1="45600" x2="46333" y2="29900"/>
                        <a14:foregroundMark x1="46333" y1="29900" x2="47267" y2="27800"/>
                        <a14:foregroundMark x1="3667" y1="70600" x2="4800" y2="78300"/>
                        <a14:foregroundMark x1="4800" y1="78300" x2="8533" y2="84300"/>
                        <a14:foregroundMark x1="8533" y1="84300" x2="12933" y2="87400"/>
                        <a14:foregroundMark x1="12933" y1="87400" x2="8333" y2="93800"/>
                        <a14:foregroundMark x1="8333" y1="93800" x2="13133" y2="97100"/>
                        <a14:foregroundMark x1="13133" y1="97100" x2="27467" y2="99900"/>
                        <a14:foregroundMark x1="27467" y1="99900" x2="97200" y2="94200"/>
                        <a14:foregroundMark x1="2533" y1="69400" x2="3600" y2="94800"/>
                        <a14:foregroundMark x1="27067" y1="51600" x2="24533" y2="54600"/>
                        <a14:foregroundMark x1="21467" y1="57100" x2="17400" y2="57900"/>
                        <a14:foregroundMark x1="33467" y1="43700" x2="35800" y2="41300"/>
                        <a14:foregroundMark x1="47133" y1="26800" x2="48133" y2="24300"/>
                        <a14:foregroundMark x1="94000" y1="52100" x2="94000" y2="52100"/>
                        <a14:foregroundMark x1="6133" y1="63200" x2="7600" y2="64800"/>
                        <a14:foregroundMark x1="1533" y1="60700" x2="2800" y2="61800"/>
                        <a14:foregroundMark x1="13067" y1="61700" x2="13800" y2="60300"/>
                        <a14:foregroundMark x1="41000" y1="36600" x2="41000" y2="36600"/>
                        <a14:foregroundMark x1="47800" y1="23800" x2="47800" y2="23800"/>
                        <a14:backgroundMark x1="4467" y1="50700" x2="5267" y2="51500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52CF24-BC1C-4566-AB08-1C2047FA4E07}"/>
              </a:ext>
            </a:extLst>
          </p:cNvPr>
          <p:cNvSpPr/>
          <p:nvPr/>
        </p:nvSpPr>
        <p:spPr>
          <a:xfrm>
            <a:off x="5834742" y="645459"/>
            <a:ext cx="5417244" cy="621254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66AE4BB-D9F4-4662-A787-599467D1FB24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C1BB40B-2A21-44A8-991A-3634C55274FB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7A83793-A3B3-4532-BFD7-25E8B4B20438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4BF5FC4-BCAA-4603-A74F-5397F4F5147F}"/>
              </a:ext>
            </a:extLst>
          </p:cNvPr>
          <p:cNvGrpSpPr/>
          <p:nvPr/>
        </p:nvGrpSpPr>
        <p:grpSpPr>
          <a:xfrm>
            <a:off x="5252361" y="192101"/>
            <a:ext cx="3559628" cy="3559628"/>
            <a:chOff x="5295901" y="208667"/>
            <a:chExt cx="3559628" cy="355962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7DE5538-9D15-44D8-AEDE-776FF01DB90E}"/>
                </a:ext>
              </a:extLst>
            </p:cNvPr>
            <p:cNvGrpSpPr/>
            <p:nvPr/>
          </p:nvGrpSpPr>
          <p:grpSpPr>
            <a:xfrm>
              <a:off x="5562601" y="208667"/>
              <a:ext cx="152400" cy="3559628"/>
              <a:chOff x="5562601" y="208667"/>
              <a:chExt cx="152400" cy="3559628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4738BFF-331C-46D9-857C-64B278F13F12}"/>
                  </a:ext>
                </a:extLst>
              </p:cNvPr>
              <p:cNvCxnSpPr/>
              <p:nvPr/>
            </p:nvCxnSpPr>
            <p:spPr>
              <a:xfrm>
                <a:off x="5715001" y="208667"/>
                <a:ext cx="0" cy="3559628"/>
              </a:xfrm>
              <a:prstGeom prst="line">
                <a:avLst/>
              </a:prstGeom>
              <a:ln w="34925">
                <a:solidFill>
                  <a:schemeClr val="tx1">
                    <a:alpha val="7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1A82C6A1-C368-4A1D-9CCD-4DDEA8DBD0A6}"/>
                  </a:ext>
                </a:extLst>
              </p:cNvPr>
              <p:cNvCxnSpPr/>
              <p:nvPr/>
            </p:nvCxnSpPr>
            <p:spPr>
              <a:xfrm>
                <a:off x="5562601" y="208667"/>
                <a:ext cx="0" cy="3559628"/>
              </a:xfrm>
              <a:prstGeom prst="line">
                <a:avLst/>
              </a:prstGeom>
              <a:ln w="34925">
                <a:solidFill>
                  <a:schemeClr val="tx1">
                    <a:alpha val="7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A4482DA-1DDA-4297-95BD-65D848F650B4}"/>
                </a:ext>
              </a:extLst>
            </p:cNvPr>
            <p:cNvGrpSpPr/>
            <p:nvPr/>
          </p:nvGrpSpPr>
          <p:grpSpPr>
            <a:xfrm rot="5400000">
              <a:off x="6999515" y="-1331786"/>
              <a:ext cx="152400" cy="3559628"/>
              <a:chOff x="5562601" y="208667"/>
              <a:chExt cx="152400" cy="3559628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62B34EE3-0F48-4BD4-8837-079734368825}"/>
                  </a:ext>
                </a:extLst>
              </p:cNvPr>
              <p:cNvCxnSpPr/>
              <p:nvPr/>
            </p:nvCxnSpPr>
            <p:spPr>
              <a:xfrm>
                <a:off x="5715001" y="208667"/>
                <a:ext cx="0" cy="3559628"/>
              </a:xfrm>
              <a:prstGeom prst="line">
                <a:avLst/>
              </a:prstGeom>
              <a:ln w="34925">
                <a:solidFill>
                  <a:schemeClr val="tx1">
                    <a:alpha val="7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1726A18A-E501-4204-97E0-66260F531944}"/>
                  </a:ext>
                </a:extLst>
              </p:cNvPr>
              <p:cNvCxnSpPr/>
              <p:nvPr/>
            </p:nvCxnSpPr>
            <p:spPr>
              <a:xfrm>
                <a:off x="5562601" y="208667"/>
                <a:ext cx="0" cy="3559628"/>
              </a:xfrm>
              <a:prstGeom prst="line">
                <a:avLst/>
              </a:prstGeom>
              <a:ln w="34925">
                <a:solidFill>
                  <a:schemeClr val="tx1">
                    <a:alpha val="7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12A2911-9819-4AA0-B743-6FD67443890E}"/>
              </a:ext>
            </a:extLst>
          </p:cNvPr>
          <p:cNvSpPr txBox="1"/>
          <p:nvPr/>
        </p:nvSpPr>
        <p:spPr>
          <a:xfrm>
            <a:off x="6154403" y="1153122"/>
            <a:ext cx="499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4065754-5E7E-4CDD-AAFB-443EAA0BC49D}"/>
              </a:ext>
            </a:extLst>
          </p:cNvPr>
          <p:cNvSpPr txBox="1"/>
          <p:nvPr/>
        </p:nvSpPr>
        <p:spPr>
          <a:xfrm>
            <a:off x="6154403" y="2028093"/>
            <a:ext cx="47779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Nunc viverra imperdiet enim. Fusce est. Vivamus a tellus.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5141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2793D80-3A62-4632-80BE-92A37845B854}"/>
              </a:ext>
            </a:extLst>
          </p:cNvPr>
          <p:cNvSpPr/>
          <p:nvPr/>
        </p:nvSpPr>
        <p:spPr>
          <a:xfrm>
            <a:off x="3222171" y="2090054"/>
            <a:ext cx="5747657" cy="3058886"/>
          </a:xfrm>
          <a:prstGeom prst="rect">
            <a:avLst/>
          </a:prstGeom>
          <a:solidFill>
            <a:schemeClr val="tx1">
              <a:alpha val="4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C45AA73-C9A8-42F0-B37F-5866FB2453B2}"/>
              </a:ext>
            </a:extLst>
          </p:cNvPr>
          <p:cNvSpPr/>
          <p:nvPr/>
        </p:nvSpPr>
        <p:spPr>
          <a:xfrm>
            <a:off x="2830285" y="1709060"/>
            <a:ext cx="5747657" cy="3058886"/>
          </a:xfrm>
          <a:prstGeom prst="rect">
            <a:avLst/>
          </a:prstGeom>
          <a:solidFill>
            <a:schemeClr val="tx1">
              <a:alpha val="4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CF3608-8781-4453-AECF-A415A41A0C52}"/>
              </a:ext>
            </a:extLst>
          </p:cNvPr>
          <p:cNvSpPr txBox="1"/>
          <p:nvPr/>
        </p:nvSpPr>
        <p:spPr>
          <a:xfrm>
            <a:off x="3624943" y="2469062"/>
            <a:ext cx="458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3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B24FA1-5F2E-4C48-AE23-3827DC02DA81}"/>
              </a:ext>
            </a:extLst>
          </p:cNvPr>
          <p:cNvSpPr txBox="1"/>
          <p:nvPr/>
        </p:nvSpPr>
        <p:spPr>
          <a:xfrm>
            <a:off x="4593771" y="3429000"/>
            <a:ext cx="39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2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CC3154E-EC38-4700-914B-E8487D226C7A}"/>
              </a:ext>
            </a:extLst>
          </p:cNvPr>
          <p:cNvSpPr/>
          <p:nvPr/>
        </p:nvSpPr>
        <p:spPr>
          <a:xfrm>
            <a:off x="6096000" y="3712036"/>
            <a:ext cx="4354286" cy="2721428"/>
          </a:xfrm>
          <a:custGeom>
            <a:avLst/>
            <a:gdLst>
              <a:gd name="connsiteX0" fmla="*/ 0 w 4354286"/>
              <a:gd name="connsiteY0" fmla="*/ 0 h 2721428"/>
              <a:gd name="connsiteX1" fmla="*/ 4354286 w 4354286"/>
              <a:gd name="connsiteY1" fmla="*/ 0 h 2721428"/>
              <a:gd name="connsiteX2" fmla="*/ 4354286 w 4354286"/>
              <a:gd name="connsiteY2" fmla="*/ 2721428 h 2721428"/>
              <a:gd name="connsiteX3" fmla="*/ 0 w 4354286"/>
              <a:gd name="connsiteY3" fmla="*/ 2721428 h 27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286" h="2721428">
                <a:moveTo>
                  <a:pt x="0" y="0"/>
                </a:moveTo>
                <a:lnTo>
                  <a:pt x="4354286" y="0"/>
                </a:lnTo>
                <a:lnTo>
                  <a:pt x="4354286" y="2721428"/>
                </a:lnTo>
                <a:lnTo>
                  <a:pt x="0" y="2721428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r"/>
          </a:blipFill>
          <a:ln w="31750">
            <a:gradFill>
              <a:gsLst>
                <a:gs pos="0">
                  <a:schemeClr val="tx1"/>
                </a:gs>
                <a:gs pos="50000">
                  <a:schemeClr val="tx1">
                    <a:alpha val="38000"/>
                  </a:schemeClr>
                </a:gs>
                <a:gs pos="95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334A21A-6852-4607-A0EE-1B1943D6CB82}"/>
              </a:ext>
            </a:extLst>
          </p:cNvPr>
          <p:cNvSpPr/>
          <p:nvPr/>
        </p:nvSpPr>
        <p:spPr>
          <a:xfrm>
            <a:off x="1741714" y="996807"/>
            <a:ext cx="4354286" cy="2721428"/>
          </a:xfrm>
          <a:custGeom>
            <a:avLst/>
            <a:gdLst>
              <a:gd name="connsiteX0" fmla="*/ 0 w 4354286"/>
              <a:gd name="connsiteY0" fmla="*/ 0 h 2721428"/>
              <a:gd name="connsiteX1" fmla="*/ 4354286 w 4354286"/>
              <a:gd name="connsiteY1" fmla="*/ 0 h 2721428"/>
              <a:gd name="connsiteX2" fmla="*/ 4354286 w 4354286"/>
              <a:gd name="connsiteY2" fmla="*/ 2721428 h 2721428"/>
              <a:gd name="connsiteX3" fmla="*/ 0 w 4354286"/>
              <a:gd name="connsiteY3" fmla="*/ 2721428 h 27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286" h="2721428">
                <a:moveTo>
                  <a:pt x="0" y="0"/>
                </a:moveTo>
                <a:lnTo>
                  <a:pt x="4354286" y="0"/>
                </a:lnTo>
                <a:lnTo>
                  <a:pt x="4354286" y="2721428"/>
                </a:lnTo>
                <a:lnTo>
                  <a:pt x="0" y="2721428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  <a:ln w="31750">
            <a:gradFill>
              <a:gsLst>
                <a:gs pos="46000">
                  <a:schemeClr val="tx1">
                    <a:alpha val="38000"/>
                  </a:schemeClr>
                </a:gs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469FD4F-56D5-4162-B2FA-9F0AC0C026C2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454021D-30D0-4B8F-86DD-9BED54ECCCEE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46A86E6-6855-4D30-BF07-DEF88F1EED22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F5AAE7B-4A25-4580-BDC5-920CEB992B53}"/>
              </a:ext>
            </a:extLst>
          </p:cNvPr>
          <p:cNvSpPr txBox="1"/>
          <p:nvPr/>
        </p:nvSpPr>
        <p:spPr>
          <a:xfrm>
            <a:off x="6313714" y="1079521"/>
            <a:ext cx="499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7A316C-0FD2-4E58-B1FE-7A37CAD8602D}"/>
              </a:ext>
            </a:extLst>
          </p:cNvPr>
          <p:cNvSpPr txBox="1"/>
          <p:nvPr/>
        </p:nvSpPr>
        <p:spPr>
          <a:xfrm>
            <a:off x="6313714" y="1658947"/>
            <a:ext cx="4204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DDBAE9-C16F-4156-ACA5-DBD20D9EBE25}"/>
              </a:ext>
            </a:extLst>
          </p:cNvPr>
          <p:cNvSpPr txBox="1"/>
          <p:nvPr/>
        </p:nvSpPr>
        <p:spPr>
          <a:xfrm>
            <a:off x="949780" y="3839128"/>
            <a:ext cx="499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03A1DA-D275-43A7-A2AE-3172EBA3C8DE}"/>
              </a:ext>
            </a:extLst>
          </p:cNvPr>
          <p:cNvSpPr txBox="1"/>
          <p:nvPr/>
        </p:nvSpPr>
        <p:spPr>
          <a:xfrm>
            <a:off x="1741714" y="4423903"/>
            <a:ext cx="4204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7717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58275B-4BD2-44E5-A99A-17EC1DB02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9900" l="1533" r="97200">
                        <a14:foregroundMark x1="52733" y1="39400" x2="51200" y2="30200"/>
                        <a14:foregroundMark x1="51200" y1="30200" x2="51667" y2="42800"/>
                        <a14:foregroundMark x1="51667" y1="42800" x2="55333" y2="50000"/>
                        <a14:foregroundMark x1="55333" y1="50000" x2="65800" y2="59600"/>
                        <a14:foregroundMark x1="65800" y1="59600" x2="71667" y2="62700"/>
                        <a14:foregroundMark x1="71667" y1="62700" x2="76600" y2="68900"/>
                        <a14:foregroundMark x1="76600" y1="68900" x2="81200" y2="79300"/>
                        <a14:foregroundMark x1="81200" y1="79300" x2="77800" y2="86900"/>
                        <a14:foregroundMark x1="77800" y1="86900" x2="21600" y2="87900"/>
                        <a14:foregroundMark x1="21600" y1="87900" x2="20200" y2="86800"/>
                        <a14:foregroundMark x1="8267" y1="86200" x2="23133" y2="95400"/>
                        <a14:foregroundMark x1="23133" y1="95400" x2="42400" y2="99700"/>
                        <a14:foregroundMark x1="42400" y1="99700" x2="93400" y2="99000"/>
                        <a14:foregroundMark x1="93400" y1="99000" x2="92533" y2="91700"/>
                        <a14:foregroundMark x1="92533" y1="91700" x2="95000" y2="59600"/>
                        <a14:foregroundMark x1="95000" y1="59600" x2="98200" y2="53500"/>
                        <a14:foregroundMark x1="98200" y1="53500" x2="93267" y2="55800"/>
                        <a14:foregroundMark x1="93267" y1="55800" x2="89533" y2="60800"/>
                        <a14:foregroundMark x1="89533" y1="60800" x2="81600" y2="82400"/>
                        <a14:foregroundMark x1="81600" y1="82400" x2="75933" y2="87200"/>
                        <a14:foregroundMark x1="75933" y1="87200" x2="59400" y2="87000"/>
                        <a14:foregroundMark x1="59400" y1="87000" x2="37667" y2="76200"/>
                        <a14:foregroundMark x1="37667" y1="76200" x2="34200" y2="70900"/>
                        <a14:foregroundMark x1="34200" y1="70900" x2="35733" y2="45600"/>
                        <a14:foregroundMark x1="35733" y1="45600" x2="46333" y2="29900"/>
                        <a14:foregroundMark x1="46333" y1="29900" x2="47267" y2="27800"/>
                        <a14:foregroundMark x1="3667" y1="70600" x2="4800" y2="78300"/>
                        <a14:foregroundMark x1="4800" y1="78300" x2="8533" y2="84300"/>
                        <a14:foregroundMark x1="8533" y1="84300" x2="12933" y2="87400"/>
                        <a14:foregroundMark x1="12933" y1="87400" x2="8333" y2="93800"/>
                        <a14:foregroundMark x1="8333" y1="93800" x2="13133" y2="97100"/>
                        <a14:foregroundMark x1="13133" y1="97100" x2="27467" y2="99900"/>
                        <a14:foregroundMark x1="27467" y1="99900" x2="97200" y2="94200"/>
                        <a14:foregroundMark x1="2533" y1="69400" x2="3600" y2="94800"/>
                        <a14:foregroundMark x1="27067" y1="51600" x2="24533" y2="54600"/>
                        <a14:foregroundMark x1="21467" y1="57100" x2="17400" y2="57900"/>
                        <a14:foregroundMark x1="33467" y1="43700" x2="35800" y2="41300"/>
                        <a14:foregroundMark x1="47133" y1="26800" x2="48133" y2="24300"/>
                        <a14:foregroundMark x1="94000" y1="52100" x2="94000" y2="52100"/>
                        <a14:foregroundMark x1="6133" y1="63200" x2="7600" y2="64800"/>
                        <a14:foregroundMark x1="1533" y1="60700" x2="2800" y2="61800"/>
                        <a14:foregroundMark x1="13067" y1="61700" x2="13800" y2="60300"/>
                        <a14:foregroundMark x1="41000" y1="36600" x2="41000" y2="36600"/>
                        <a14:foregroundMark x1="47800" y1="23800" x2="47800" y2="23800"/>
                        <a14:backgroundMark x1="4467" y1="50700" x2="5267" y2="51500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407" y="-1915886"/>
            <a:ext cx="12192000" cy="877388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8A781FA-D63E-4C65-9ACB-8B5B3D16105A}"/>
              </a:ext>
            </a:extLst>
          </p:cNvPr>
          <p:cNvSpPr/>
          <p:nvPr/>
        </p:nvSpPr>
        <p:spPr>
          <a:xfrm>
            <a:off x="0" y="15974"/>
            <a:ext cx="12121246" cy="6847115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FFFF"/>
              </a:gs>
              <a:gs pos="41000">
                <a:srgbClr val="FFFFFF">
                  <a:alpha val="98000"/>
                </a:srgbClr>
              </a:gs>
              <a:gs pos="60000">
                <a:srgbClr val="FFFFFF">
                  <a:alpha val="77000"/>
                </a:srgbClr>
              </a:gs>
              <a:gs pos="81000">
                <a:schemeClr val="bg1">
                  <a:alpha val="1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图形 4">
            <a:extLst>
              <a:ext uri="{FF2B5EF4-FFF2-40B4-BE49-F238E27FC236}">
                <a16:creationId xmlns:a16="http://schemas.microsoft.com/office/drawing/2014/main" id="{0FAB6457-18A0-41C0-96E7-88E739B2AF6E}"/>
              </a:ext>
            </a:extLst>
          </p:cNvPr>
          <p:cNvSpPr/>
          <p:nvPr/>
        </p:nvSpPr>
        <p:spPr>
          <a:xfrm>
            <a:off x="-1566848" y="1231703"/>
            <a:ext cx="3928353" cy="3994237"/>
          </a:xfrm>
          <a:custGeom>
            <a:avLst/>
            <a:gdLst>
              <a:gd name="connsiteX0" fmla="*/ 267047 w 1523627"/>
              <a:gd name="connsiteY0" fmla="*/ 1521133 h 1519907"/>
              <a:gd name="connsiteX1" fmla="*/ 273 w 1523627"/>
              <a:gd name="connsiteY1" fmla="*/ 1254359 h 1519907"/>
              <a:gd name="connsiteX2" fmla="*/ 267047 w 1523627"/>
              <a:gd name="connsiteY2" fmla="*/ 987585 h 1519907"/>
              <a:gd name="connsiteX3" fmla="*/ 429828 w 1523627"/>
              <a:gd name="connsiteY3" fmla="*/ 1043023 h 1519907"/>
              <a:gd name="connsiteX4" fmla="*/ 443594 w 1523627"/>
              <a:gd name="connsiteY4" fmla="*/ 1053441 h 1519907"/>
              <a:gd name="connsiteX5" fmla="*/ 443594 w 1523627"/>
              <a:gd name="connsiteY5" fmla="*/ 198051 h 1519907"/>
              <a:gd name="connsiteX6" fmla="*/ 533635 w 1523627"/>
              <a:gd name="connsiteY6" fmla="*/ 104476 h 1519907"/>
              <a:gd name="connsiteX7" fmla="*/ 1423814 w 1523627"/>
              <a:gd name="connsiteY7" fmla="*/ 482 h 1519907"/>
              <a:gd name="connsiteX8" fmla="*/ 1430697 w 1523627"/>
              <a:gd name="connsiteY8" fmla="*/ 482 h 1519907"/>
              <a:gd name="connsiteX9" fmla="*/ 1524273 w 1523627"/>
              <a:gd name="connsiteY9" fmla="*/ 90523 h 1519907"/>
              <a:gd name="connsiteX10" fmla="*/ 1524273 w 1523627"/>
              <a:gd name="connsiteY10" fmla="*/ 1091578 h 1519907"/>
              <a:gd name="connsiteX11" fmla="*/ 1444650 w 1523627"/>
              <a:gd name="connsiteY11" fmla="*/ 1278543 h 1519907"/>
              <a:gd name="connsiteX12" fmla="*/ 1257684 w 1523627"/>
              <a:gd name="connsiteY12" fmla="*/ 1354818 h 1519907"/>
              <a:gd name="connsiteX13" fmla="*/ 990910 w 1523627"/>
              <a:gd name="connsiteY13" fmla="*/ 1088044 h 1519907"/>
              <a:gd name="connsiteX14" fmla="*/ 1257684 w 1523627"/>
              <a:gd name="connsiteY14" fmla="*/ 821269 h 1519907"/>
              <a:gd name="connsiteX15" fmla="*/ 1420465 w 1523627"/>
              <a:gd name="connsiteY15" fmla="*/ 876708 h 1519907"/>
              <a:gd name="connsiteX16" fmla="*/ 1434232 w 1523627"/>
              <a:gd name="connsiteY16" fmla="*/ 887126 h 1519907"/>
              <a:gd name="connsiteX17" fmla="*/ 1434232 w 1523627"/>
              <a:gd name="connsiteY17" fmla="*/ 423154 h 1519907"/>
              <a:gd name="connsiteX18" fmla="*/ 533635 w 1523627"/>
              <a:gd name="connsiteY18" fmla="*/ 520078 h 1519907"/>
              <a:gd name="connsiteX19" fmla="*/ 533635 w 1523627"/>
              <a:gd name="connsiteY19" fmla="*/ 1254359 h 1519907"/>
              <a:gd name="connsiteX20" fmla="*/ 267047 w 1523627"/>
              <a:gd name="connsiteY20" fmla="*/ 1521133 h 1519907"/>
              <a:gd name="connsiteX21" fmla="*/ 267047 w 1523627"/>
              <a:gd name="connsiteY21" fmla="*/ 1081160 h 1519907"/>
              <a:gd name="connsiteX22" fmla="*/ 90314 w 1523627"/>
              <a:gd name="connsiteY22" fmla="*/ 1257894 h 1519907"/>
              <a:gd name="connsiteX23" fmla="*/ 267047 w 1523627"/>
              <a:gd name="connsiteY23" fmla="*/ 1434627 h 1519907"/>
              <a:gd name="connsiteX24" fmla="*/ 443780 w 1523627"/>
              <a:gd name="connsiteY24" fmla="*/ 1257894 h 1519907"/>
              <a:gd name="connsiteX25" fmla="*/ 267047 w 1523627"/>
              <a:gd name="connsiteY25" fmla="*/ 1081160 h 1519907"/>
              <a:gd name="connsiteX26" fmla="*/ 1257498 w 1523627"/>
              <a:gd name="connsiteY26" fmla="*/ 915031 h 1519907"/>
              <a:gd name="connsiteX27" fmla="*/ 1080765 w 1523627"/>
              <a:gd name="connsiteY27" fmla="*/ 1091764 h 1519907"/>
              <a:gd name="connsiteX28" fmla="*/ 1257498 w 1523627"/>
              <a:gd name="connsiteY28" fmla="*/ 1268498 h 1519907"/>
              <a:gd name="connsiteX29" fmla="*/ 1434232 w 1523627"/>
              <a:gd name="connsiteY29" fmla="*/ 1091764 h 1519907"/>
              <a:gd name="connsiteX30" fmla="*/ 1257498 w 1523627"/>
              <a:gd name="connsiteY30" fmla="*/ 915031 h 1519907"/>
              <a:gd name="connsiteX31" fmla="*/ 530287 w 1523627"/>
              <a:gd name="connsiteY31" fmla="*/ 430037 h 1519907"/>
              <a:gd name="connsiteX32" fmla="*/ 1430883 w 1523627"/>
              <a:gd name="connsiteY32" fmla="*/ 333113 h 1519907"/>
              <a:gd name="connsiteX33" fmla="*/ 1430883 w 1523627"/>
              <a:gd name="connsiteY33" fmla="*/ 87174 h 1519907"/>
              <a:gd name="connsiteX34" fmla="*/ 540705 w 1523627"/>
              <a:gd name="connsiteY34" fmla="*/ 191168 h 1519907"/>
              <a:gd name="connsiteX35" fmla="*/ 530287 w 1523627"/>
              <a:gd name="connsiteY35" fmla="*/ 191168 h 1519907"/>
              <a:gd name="connsiteX36" fmla="*/ 530287 w 1523627"/>
              <a:gd name="connsiteY36" fmla="*/ 430037 h 15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23627" h="1519907">
                <a:moveTo>
                  <a:pt x="267047" y="1521133"/>
                </a:moveTo>
                <a:cubicBezTo>
                  <a:pt x="121567" y="1521133"/>
                  <a:pt x="273" y="1403373"/>
                  <a:pt x="273" y="1254359"/>
                </a:cubicBezTo>
                <a:cubicBezTo>
                  <a:pt x="273" y="1105345"/>
                  <a:pt x="118033" y="987585"/>
                  <a:pt x="267047" y="987585"/>
                </a:cubicBezTo>
                <a:cubicBezTo>
                  <a:pt x="326020" y="987585"/>
                  <a:pt x="381273" y="1008420"/>
                  <a:pt x="429828" y="1043023"/>
                </a:cubicBezTo>
                <a:lnTo>
                  <a:pt x="443594" y="1053441"/>
                </a:lnTo>
                <a:lnTo>
                  <a:pt x="443594" y="198051"/>
                </a:lnTo>
                <a:cubicBezTo>
                  <a:pt x="443594" y="146147"/>
                  <a:pt x="485080" y="104476"/>
                  <a:pt x="533635" y="104476"/>
                </a:cubicBezTo>
                <a:lnTo>
                  <a:pt x="1423814" y="482"/>
                </a:lnTo>
                <a:lnTo>
                  <a:pt x="1430697" y="482"/>
                </a:lnTo>
                <a:cubicBezTo>
                  <a:pt x="1479252" y="-3053"/>
                  <a:pt x="1524273" y="38619"/>
                  <a:pt x="1524273" y="90523"/>
                </a:cubicBezTo>
                <a:lnTo>
                  <a:pt x="1524273" y="1091578"/>
                </a:lnTo>
                <a:cubicBezTo>
                  <a:pt x="1524273" y="1164318"/>
                  <a:pt x="1496553" y="1230174"/>
                  <a:pt x="1444650" y="1278543"/>
                </a:cubicBezTo>
                <a:cubicBezTo>
                  <a:pt x="1396094" y="1327099"/>
                  <a:pt x="1326889" y="1354818"/>
                  <a:pt x="1257684" y="1354818"/>
                </a:cubicBezTo>
                <a:cubicBezTo>
                  <a:pt x="1112205" y="1354818"/>
                  <a:pt x="990910" y="1237058"/>
                  <a:pt x="990910" y="1088044"/>
                </a:cubicBezTo>
                <a:cubicBezTo>
                  <a:pt x="990910" y="942564"/>
                  <a:pt x="1108670" y="821269"/>
                  <a:pt x="1257684" y="821269"/>
                </a:cubicBezTo>
                <a:cubicBezTo>
                  <a:pt x="1316657" y="821269"/>
                  <a:pt x="1375444" y="842105"/>
                  <a:pt x="1420465" y="876708"/>
                </a:cubicBezTo>
                <a:lnTo>
                  <a:pt x="1434232" y="887126"/>
                </a:lnTo>
                <a:lnTo>
                  <a:pt x="1434232" y="423154"/>
                </a:lnTo>
                <a:lnTo>
                  <a:pt x="533635" y="520078"/>
                </a:lnTo>
                <a:lnTo>
                  <a:pt x="533635" y="1254359"/>
                </a:lnTo>
                <a:cubicBezTo>
                  <a:pt x="530287" y="1403373"/>
                  <a:pt x="412526" y="1521133"/>
                  <a:pt x="267047" y="1521133"/>
                </a:cubicBezTo>
                <a:close/>
                <a:moveTo>
                  <a:pt x="267047" y="1081160"/>
                </a:moveTo>
                <a:cubicBezTo>
                  <a:pt x="170123" y="1081160"/>
                  <a:pt x="90314" y="1160783"/>
                  <a:pt x="90314" y="1257894"/>
                </a:cubicBezTo>
                <a:cubicBezTo>
                  <a:pt x="90314" y="1354818"/>
                  <a:pt x="169937" y="1434627"/>
                  <a:pt x="267047" y="1434627"/>
                </a:cubicBezTo>
                <a:cubicBezTo>
                  <a:pt x="363971" y="1434627"/>
                  <a:pt x="443780" y="1355004"/>
                  <a:pt x="443780" y="1257894"/>
                </a:cubicBezTo>
                <a:cubicBezTo>
                  <a:pt x="440060" y="1157435"/>
                  <a:pt x="363971" y="1081160"/>
                  <a:pt x="267047" y="1081160"/>
                </a:cubicBezTo>
                <a:close/>
                <a:moveTo>
                  <a:pt x="1257498" y="915031"/>
                </a:moveTo>
                <a:cubicBezTo>
                  <a:pt x="1160574" y="915031"/>
                  <a:pt x="1080765" y="994654"/>
                  <a:pt x="1080765" y="1091764"/>
                </a:cubicBezTo>
                <a:cubicBezTo>
                  <a:pt x="1080765" y="1188689"/>
                  <a:pt x="1160388" y="1268498"/>
                  <a:pt x="1257498" y="1268498"/>
                </a:cubicBezTo>
                <a:cubicBezTo>
                  <a:pt x="1354423" y="1268498"/>
                  <a:pt x="1434232" y="1188875"/>
                  <a:pt x="1434232" y="1091764"/>
                </a:cubicBezTo>
                <a:cubicBezTo>
                  <a:pt x="1434232" y="994654"/>
                  <a:pt x="1354609" y="915031"/>
                  <a:pt x="1257498" y="915031"/>
                </a:cubicBezTo>
                <a:close/>
                <a:moveTo>
                  <a:pt x="530287" y="430037"/>
                </a:moveTo>
                <a:lnTo>
                  <a:pt x="1430883" y="333113"/>
                </a:lnTo>
                <a:lnTo>
                  <a:pt x="1430883" y="87174"/>
                </a:lnTo>
                <a:lnTo>
                  <a:pt x="540705" y="191168"/>
                </a:lnTo>
                <a:lnTo>
                  <a:pt x="530287" y="191168"/>
                </a:lnTo>
                <a:lnTo>
                  <a:pt x="530287" y="430037"/>
                </a:lnTo>
                <a:close/>
              </a:path>
            </a:pathLst>
          </a:custGeom>
          <a:solidFill>
            <a:schemeClr val="bg1">
              <a:lumMod val="75000"/>
              <a:alpha val="24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F04453-773F-4C7B-BFF5-6950783F60DD}"/>
              </a:ext>
            </a:extLst>
          </p:cNvPr>
          <p:cNvSpPr txBox="1"/>
          <p:nvPr/>
        </p:nvSpPr>
        <p:spPr>
          <a:xfrm>
            <a:off x="707570" y="1632060"/>
            <a:ext cx="499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5BF004-469E-4622-A255-1852B126463F}"/>
              </a:ext>
            </a:extLst>
          </p:cNvPr>
          <p:cNvSpPr txBox="1"/>
          <p:nvPr/>
        </p:nvSpPr>
        <p:spPr>
          <a:xfrm>
            <a:off x="707569" y="2581044"/>
            <a:ext cx="5388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zh-CN" dirty="0"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Nunc viverra imperdiet enim. Fusce est. Vivamus a tellus.</a:t>
            </a:r>
          </a:p>
          <a:p>
            <a:endParaRPr lang="en-US" altLang="zh-CN" dirty="0"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6722BA0-2C9F-491B-B094-0B822903A4F4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BFC9683-963B-445D-B96A-86E035CF1A26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B320424-15D7-4B31-94DB-A5DC8D1C24C7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617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9045198-2915-4822-9F47-C7DE4D375F8A}"/>
              </a:ext>
            </a:extLst>
          </p:cNvPr>
          <p:cNvCxnSpPr>
            <a:cxnSpLocks/>
          </p:cNvCxnSpPr>
          <p:nvPr/>
        </p:nvCxnSpPr>
        <p:spPr>
          <a:xfrm>
            <a:off x="3854932" y="1906323"/>
            <a:ext cx="214947" cy="0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0AD6E30-24EC-4F72-8A32-B75406F6989C}"/>
              </a:ext>
            </a:extLst>
          </p:cNvPr>
          <p:cNvGrpSpPr/>
          <p:nvPr/>
        </p:nvGrpSpPr>
        <p:grpSpPr>
          <a:xfrm>
            <a:off x="374971" y="1051950"/>
            <a:ext cx="3061337" cy="1701443"/>
            <a:chOff x="943931" y="940190"/>
            <a:chExt cx="3061337" cy="170144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B5CA391-D180-433A-9D82-24E31CE944BC}"/>
                </a:ext>
              </a:extLst>
            </p:cNvPr>
            <p:cNvSpPr txBox="1"/>
            <p:nvPr/>
          </p:nvSpPr>
          <p:spPr>
            <a:xfrm>
              <a:off x="1153677" y="940190"/>
              <a:ext cx="277585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 HERE</a:t>
              </a:r>
              <a:endParaRPr lang="zh-CN" altLang="en-US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6B4FACA-B0E5-40EE-A957-C5E9386417CD}"/>
                </a:ext>
              </a:extLst>
            </p:cNvPr>
            <p:cNvSpPr txBox="1"/>
            <p:nvPr/>
          </p:nvSpPr>
          <p:spPr>
            <a:xfrm>
              <a:off x="943931" y="1441304"/>
              <a:ext cx="306133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elit. Maecenas porttitor congue massa. </a:t>
              </a:r>
              <a:endParaRPr lang="zh-CN" altLang="en-US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D98820A-C525-4824-A5D6-00631F36AF06}"/>
              </a:ext>
            </a:extLst>
          </p:cNvPr>
          <p:cNvSpPr txBox="1"/>
          <p:nvPr/>
        </p:nvSpPr>
        <p:spPr>
          <a:xfrm>
            <a:off x="4864792" y="1020666"/>
            <a:ext cx="277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9D4848-CD5E-4350-A5D9-CACE9EDD1F4D}"/>
              </a:ext>
            </a:extLst>
          </p:cNvPr>
          <p:cNvSpPr txBox="1"/>
          <p:nvPr/>
        </p:nvSpPr>
        <p:spPr>
          <a:xfrm>
            <a:off x="4582103" y="1553064"/>
            <a:ext cx="3198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B8EB57-0B90-4DCF-9924-135C8B1AD3EA}"/>
              </a:ext>
            </a:extLst>
          </p:cNvPr>
          <p:cNvSpPr txBox="1"/>
          <p:nvPr/>
        </p:nvSpPr>
        <p:spPr>
          <a:xfrm>
            <a:off x="4864792" y="2931186"/>
            <a:ext cx="277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535B7C9-621F-410E-BDD8-512969B381FA}"/>
              </a:ext>
            </a:extLst>
          </p:cNvPr>
          <p:cNvSpPr txBox="1"/>
          <p:nvPr/>
        </p:nvSpPr>
        <p:spPr>
          <a:xfrm>
            <a:off x="4675428" y="3396405"/>
            <a:ext cx="3012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4C2BBC-0CA5-4B54-8977-43E1966C8BB0}"/>
              </a:ext>
            </a:extLst>
          </p:cNvPr>
          <p:cNvSpPr txBox="1"/>
          <p:nvPr/>
        </p:nvSpPr>
        <p:spPr>
          <a:xfrm>
            <a:off x="4864470" y="4900041"/>
            <a:ext cx="277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A29701-5A1A-4EA0-A0B6-AA96ADDC719A}"/>
              </a:ext>
            </a:extLst>
          </p:cNvPr>
          <p:cNvSpPr txBox="1"/>
          <p:nvPr/>
        </p:nvSpPr>
        <p:spPr>
          <a:xfrm>
            <a:off x="4586188" y="5320031"/>
            <a:ext cx="3032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3C7D4A-E53B-4CCA-80CE-F051571D5941}"/>
              </a:ext>
            </a:extLst>
          </p:cNvPr>
          <p:cNvSpPr txBox="1"/>
          <p:nvPr/>
        </p:nvSpPr>
        <p:spPr>
          <a:xfrm>
            <a:off x="9013282" y="1040179"/>
            <a:ext cx="277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4822ED-ED3B-4FC3-8670-4C085CC13305}"/>
              </a:ext>
            </a:extLst>
          </p:cNvPr>
          <p:cNvSpPr txBox="1"/>
          <p:nvPr/>
        </p:nvSpPr>
        <p:spPr>
          <a:xfrm>
            <a:off x="8641726" y="1515489"/>
            <a:ext cx="347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5C2692A-87E5-4A86-9D02-A061B16EE156}"/>
              </a:ext>
            </a:extLst>
          </p:cNvPr>
          <p:cNvSpPr/>
          <p:nvPr/>
        </p:nvSpPr>
        <p:spPr>
          <a:xfrm>
            <a:off x="-185875" y="1035927"/>
            <a:ext cx="3984128" cy="1679891"/>
          </a:xfrm>
          <a:prstGeom prst="rect">
            <a:avLst/>
          </a:prstGeom>
          <a:noFill/>
          <a:ln w="53975" cmpd="tri">
            <a:solidFill>
              <a:schemeClr val="tx1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8D67706-BB95-4AA0-93A1-D2DBE401F9D9}"/>
              </a:ext>
            </a:extLst>
          </p:cNvPr>
          <p:cNvSpPr/>
          <p:nvPr/>
        </p:nvSpPr>
        <p:spPr>
          <a:xfrm>
            <a:off x="4111636" y="1018126"/>
            <a:ext cx="3984128" cy="1679891"/>
          </a:xfrm>
          <a:prstGeom prst="rect">
            <a:avLst/>
          </a:prstGeom>
          <a:noFill/>
          <a:ln w="53975" cmpd="tri">
            <a:solidFill>
              <a:schemeClr val="tx1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3A738F3-231B-4E6A-8402-890A4A02C056}"/>
              </a:ext>
            </a:extLst>
          </p:cNvPr>
          <p:cNvSpPr/>
          <p:nvPr/>
        </p:nvSpPr>
        <p:spPr>
          <a:xfrm>
            <a:off x="4111636" y="2916843"/>
            <a:ext cx="3984128" cy="1679891"/>
          </a:xfrm>
          <a:prstGeom prst="rect">
            <a:avLst/>
          </a:prstGeom>
          <a:noFill/>
          <a:ln w="53975" cmpd="tri">
            <a:solidFill>
              <a:schemeClr val="tx1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92443EF-78C0-4434-A510-E2B12D8FC62C}"/>
              </a:ext>
            </a:extLst>
          </p:cNvPr>
          <p:cNvSpPr/>
          <p:nvPr/>
        </p:nvSpPr>
        <p:spPr>
          <a:xfrm>
            <a:off x="4110519" y="4810403"/>
            <a:ext cx="3984128" cy="1679891"/>
          </a:xfrm>
          <a:prstGeom prst="rect">
            <a:avLst/>
          </a:prstGeom>
          <a:noFill/>
          <a:ln w="53975" cmpd="tri">
            <a:solidFill>
              <a:schemeClr val="tx1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3CEC204-FF36-4BB5-B7BB-9974118585F1}"/>
              </a:ext>
            </a:extLst>
          </p:cNvPr>
          <p:cNvSpPr/>
          <p:nvPr/>
        </p:nvSpPr>
        <p:spPr>
          <a:xfrm>
            <a:off x="8409147" y="1010092"/>
            <a:ext cx="3984128" cy="1679891"/>
          </a:xfrm>
          <a:prstGeom prst="rect">
            <a:avLst/>
          </a:prstGeom>
          <a:noFill/>
          <a:ln w="53975" cmpd="tri">
            <a:solidFill>
              <a:schemeClr val="tx1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4F3516A-0FEF-4D89-88D3-8BF4114BF7A3}"/>
              </a:ext>
            </a:extLst>
          </p:cNvPr>
          <p:cNvCxnSpPr>
            <a:cxnSpLocks/>
          </p:cNvCxnSpPr>
          <p:nvPr/>
        </p:nvCxnSpPr>
        <p:spPr>
          <a:xfrm>
            <a:off x="8155607" y="1889994"/>
            <a:ext cx="214947" cy="0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74F6FBD-E000-44D0-8F0F-893302BC28B6}"/>
              </a:ext>
            </a:extLst>
          </p:cNvPr>
          <p:cNvCxnSpPr>
            <a:cxnSpLocks/>
          </p:cNvCxnSpPr>
          <p:nvPr/>
        </p:nvCxnSpPr>
        <p:spPr>
          <a:xfrm>
            <a:off x="3006692" y="2869082"/>
            <a:ext cx="924560" cy="1232798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6B1AB17-5094-4D98-91DC-9215642FEBDB}"/>
              </a:ext>
            </a:extLst>
          </p:cNvPr>
          <p:cNvCxnSpPr>
            <a:cxnSpLocks/>
          </p:cNvCxnSpPr>
          <p:nvPr/>
        </p:nvCxnSpPr>
        <p:spPr>
          <a:xfrm>
            <a:off x="6096000" y="4618199"/>
            <a:ext cx="6582" cy="146841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B86FEFF-08C9-4F4E-AD45-7C30F56B0810}"/>
              </a:ext>
            </a:extLst>
          </p:cNvPr>
          <p:cNvCxnSpPr>
            <a:cxnSpLocks/>
          </p:cNvCxnSpPr>
          <p:nvPr/>
        </p:nvCxnSpPr>
        <p:spPr>
          <a:xfrm flipH="1">
            <a:off x="8251563" y="2880987"/>
            <a:ext cx="924560" cy="1232798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DA04DCE-95D6-475A-888D-CEC1C00FB4F9}"/>
              </a:ext>
            </a:extLst>
          </p:cNvPr>
          <p:cNvCxnSpPr>
            <a:cxnSpLocks/>
          </p:cNvCxnSpPr>
          <p:nvPr/>
        </p:nvCxnSpPr>
        <p:spPr>
          <a:xfrm>
            <a:off x="6075680" y="2718337"/>
            <a:ext cx="0" cy="162650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127F600-958E-4FDE-9A2A-AC5EFDD2E082}"/>
              </a:ext>
            </a:extLst>
          </p:cNvPr>
          <p:cNvGrpSpPr/>
          <p:nvPr/>
        </p:nvGrpSpPr>
        <p:grpSpPr>
          <a:xfrm>
            <a:off x="573058" y="187895"/>
            <a:ext cx="3352800" cy="863278"/>
            <a:chOff x="515677" y="197656"/>
            <a:chExt cx="3352800" cy="863278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5221D5E-42ED-4DF6-8056-4F673A077367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04CA62F-5C5B-4B6F-85BD-A5647CF530D7}"/>
                </a:ext>
              </a:extLst>
            </p:cNvPr>
            <p:cNvSpPr txBox="1"/>
            <p:nvPr/>
          </p:nvSpPr>
          <p:spPr>
            <a:xfrm>
              <a:off x="515677" y="22993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r>
                <a:rPr lang="en-US" altLang="zh-CN" sz="4800" dirty="0">
                  <a:solidFill>
                    <a:schemeClr val="bg1"/>
                  </a:solidFill>
                </a:rPr>
                <a:t>  </a:t>
              </a:r>
              <a:r>
                <a:rPr lang="en-US" altLang="zh-CN" sz="48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19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2793D80-3A62-4632-80BE-92A37845B854}"/>
              </a:ext>
            </a:extLst>
          </p:cNvPr>
          <p:cNvSpPr/>
          <p:nvPr/>
        </p:nvSpPr>
        <p:spPr>
          <a:xfrm>
            <a:off x="3222171" y="2090054"/>
            <a:ext cx="5747657" cy="3058886"/>
          </a:xfrm>
          <a:prstGeom prst="rect">
            <a:avLst/>
          </a:prstGeom>
          <a:solidFill>
            <a:schemeClr val="tx1">
              <a:alpha val="4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C45AA73-C9A8-42F0-B37F-5866FB2453B2}"/>
              </a:ext>
            </a:extLst>
          </p:cNvPr>
          <p:cNvSpPr/>
          <p:nvPr/>
        </p:nvSpPr>
        <p:spPr>
          <a:xfrm>
            <a:off x="2830285" y="1709060"/>
            <a:ext cx="5747657" cy="3058886"/>
          </a:xfrm>
          <a:prstGeom prst="rect">
            <a:avLst/>
          </a:prstGeom>
          <a:solidFill>
            <a:schemeClr val="tx1">
              <a:alpha val="4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CF3608-8781-4453-AECF-A415A41A0C52}"/>
              </a:ext>
            </a:extLst>
          </p:cNvPr>
          <p:cNvSpPr txBox="1"/>
          <p:nvPr/>
        </p:nvSpPr>
        <p:spPr>
          <a:xfrm>
            <a:off x="3624943" y="2469062"/>
            <a:ext cx="458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4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B24FA1-5F2E-4C48-AE23-3827DC02DA81}"/>
              </a:ext>
            </a:extLst>
          </p:cNvPr>
          <p:cNvSpPr txBox="1"/>
          <p:nvPr/>
        </p:nvSpPr>
        <p:spPr>
          <a:xfrm>
            <a:off x="4593771" y="3429000"/>
            <a:ext cx="39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05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9D1AFDA9-524D-4876-8162-374119FFA46A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4EECE00-BDCC-4478-9F73-D56D1A968F11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DF85DF4-9B68-4921-9C69-063C135B958B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r>
                <a:rPr lang="en-US" altLang="zh-CN" sz="4800" dirty="0">
                  <a:solidFill>
                    <a:schemeClr val="bg1"/>
                  </a:solidFill>
                </a:rPr>
                <a:t>  </a:t>
              </a:r>
              <a:r>
                <a:rPr lang="en-US" altLang="zh-CN" sz="48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 useBgFill="1">
        <p:nvSpPr>
          <p:cNvPr id="3" name="矩形 2">
            <a:extLst>
              <a:ext uri="{FF2B5EF4-FFF2-40B4-BE49-F238E27FC236}">
                <a16:creationId xmlns:a16="http://schemas.microsoft.com/office/drawing/2014/main" id="{5E209CBC-A3E8-4919-92E2-16A0766AE197}"/>
              </a:ext>
            </a:extLst>
          </p:cNvPr>
          <p:cNvSpPr/>
          <p:nvPr/>
        </p:nvSpPr>
        <p:spPr>
          <a:xfrm>
            <a:off x="1401937" y="2569028"/>
            <a:ext cx="3485749" cy="2090057"/>
          </a:xfrm>
          <a:prstGeom prst="rect">
            <a:avLst/>
          </a:prstGeom>
          <a:ln>
            <a:noFill/>
          </a:ln>
          <a:effectLst>
            <a:outerShdw blurRad="317500" sx="102000" sy="102000" algn="ctr" rotWithShape="0">
              <a:schemeClr val="tx1"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07C1E2-8391-4D73-9AA6-551E0E1E649E}"/>
              </a:ext>
            </a:extLst>
          </p:cNvPr>
          <p:cNvSpPr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200F7C5-8E3F-4696-8F14-9552A6803973}"/>
              </a:ext>
            </a:extLst>
          </p:cNvPr>
          <p:cNvSpPr txBox="1"/>
          <p:nvPr/>
        </p:nvSpPr>
        <p:spPr>
          <a:xfrm>
            <a:off x="6655181" y="1034957"/>
            <a:ext cx="28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F20F39-6F20-45A8-9911-6765B53032E6}"/>
              </a:ext>
            </a:extLst>
          </p:cNvPr>
          <p:cNvSpPr txBox="1"/>
          <p:nvPr/>
        </p:nvSpPr>
        <p:spPr>
          <a:xfrm>
            <a:off x="6655181" y="1972845"/>
            <a:ext cx="5135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</a:t>
            </a:r>
            <a:r>
              <a:rPr lang="en-US" altLang="zh-CN" dirty="0" err="1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  </a:t>
            </a:r>
            <a:r>
              <a:rPr lang="en-US" altLang="zh-CN" dirty="0" err="1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elit. Maecenas porttitor congue massa.    </a:t>
            </a:r>
            <a:r>
              <a:rPr lang="en-US" altLang="zh-CN" dirty="0" err="1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posuere, magna sed pulvinar ultricies, purus lectus malesuada libero, sit amet commodo magna eros quis urna.</a:t>
            </a:r>
          </a:p>
          <a:p>
            <a:endParaRPr lang="en-US" altLang="zh-CN" dirty="0"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Nunc viverra imperdiet enim. Fusce est. Vivamus a tellus.</a:t>
            </a:r>
          </a:p>
          <a:p>
            <a:endParaRPr lang="en-US" altLang="zh-CN" dirty="0"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7FE1C67-C67B-4404-AF2E-5B4D7EE852F3}"/>
              </a:ext>
            </a:extLst>
          </p:cNvPr>
          <p:cNvGrpSpPr/>
          <p:nvPr/>
        </p:nvGrpSpPr>
        <p:grpSpPr>
          <a:xfrm>
            <a:off x="8566097" y="1851394"/>
            <a:ext cx="4180114" cy="4132845"/>
            <a:chOff x="9458656" y="1791863"/>
            <a:chExt cx="3786565" cy="3701620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12E1BDD-6D64-4644-A7DA-C7A69A1842CE}"/>
                </a:ext>
              </a:extLst>
            </p:cNvPr>
            <p:cNvSpPr/>
            <p:nvPr/>
          </p:nvSpPr>
          <p:spPr>
            <a:xfrm>
              <a:off x="9458656" y="1791863"/>
              <a:ext cx="3786565" cy="3701620"/>
            </a:xfrm>
            <a:custGeom>
              <a:avLst/>
              <a:gdLst>
                <a:gd name="connsiteX0" fmla="*/ 1203430 w 1404565"/>
                <a:gd name="connsiteY0" fmla="*/ 311088 h 1212949"/>
                <a:gd name="connsiteX1" fmla="*/ 735774 w 1404565"/>
                <a:gd name="connsiteY1" fmla="*/ 311088 h 1212949"/>
                <a:gd name="connsiteX2" fmla="*/ 1040861 w 1404565"/>
                <a:gd name="connsiteY2" fmla="*/ 106981 h 1212949"/>
                <a:gd name="connsiteX3" fmla="*/ 1086695 w 1404565"/>
                <a:gd name="connsiteY3" fmla="*/ 121304 h 1212949"/>
                <a:gd name="connsiteX4" fmla="*/ 1159028 w 1404565"/>
                <a:gd name="connsiteY4" fmla="*/ 61147 h 1212949"/>
                <a:gd name="connsiteX5" fmla="*/ 1086695 w 1404565"/>
                <a:gd name="connsiteY5" fmla="*/ 989 h 1212949"/>
                <a:gd name="connsiteX6" fmla="*/ 1014363 w 1404565"/>
                <a:gd name="connsiteY6" fmla="*/ 61147 h 1212949"/>
                <a:gd name="connsiteX7" fmla="*/ 1020092 w 1404565"/>
                <a:gd name="connsiteY7" fmla="*/ 84780 h 1212949"/>
                <a:gd name="connsiteX8" fmla="*/ 696385 w 1404565"/>
                <a:gd name="connsiteY8" fmla="*/ 301062 h 1212949"/>
                <a:gd name="connsiteX9" fmla="*/ 371962 w 1404565"/>
                <a:gd name="connsiteY9" fmla="*/ 84064 h 1212949"/>
                <a:gd name="connsiteX10" fmla="*/ 333289 w 1404565"/>
                <a:gd name="connsiteY10" fmla="*/ 5286 h 1212949"/>
                <a:gd name="connsiteX11" fmla="*/ 305359 w 1404565"/>
                <a:gd name="connsiteY11" fmla="*/ 273 h 1212949"/>
                <a:gd name="connsiteX12" fmla="*/ 233026 w 1404565"/>
                <a:gd name="connsiteY12" fmla="*/ 60430 h 1212949"/>
                <a:gd name="connsiteX13" fmla="*/ 305359 w 1404565"/>
                <a:gd name="connsiteY13" fmla="*/ 120588 h 1212949"/>
                <a:gd name="connsiteX14" fmla="*/ 351194 w 1404565"/>
                <a:gd name="connsiteY14" fmla="*/ 106265 h 1212949"/>
                <a:gd name="connsiteX15" fmla="*/ 656280 w 1404565"/>
                <a:gd name="connsiteY15" fmla="*/ 311088 h 1212949"/>
                <a:gd name="connsiteX16" fmla="*/ 201515 w 1404565"/>
                <a:gd name="connsiteY16" fmla="*/ 311088 h 1212949"/>
                <a:gd name="connsiteX17" fmla="*/ 273 w 1404565"/>
                <a:gd name="connsiteY17" fmla="*/ 479387 h 1212949"/>
                <a:gd name="connsiteX18" fmla="*/ 273 w 1404565"/>
                <a:gd name="connsiteY18" fmla="*/ 1044442 h 1212949"/>
                <a:gd name="connsiteX19" fmla="*/ 201515 w 1404565"/>
                <a:gd name="connsiteY19" fmla="*/ 1212741 h 1212949"/>
                <a:gd name="connsiteX20" fmla="*/ 1203430 w 1404565"/>
                <a:gd name="connsiteY20" fmla="*/ 1212741 h 1212949"/>
                <a:gd name="connsiteX21" fmla="*/ 1404673 w 1404565"/>
                <a:gd name="connsiteY21" fmla="*/ 1044442 h 1212949"/>
                <a:gd name="connsiteX22" fmla="*/ 1404673 w 1404565"/>
                <a:gd name="connsiteY22" fmla="*/ 479387 h 1212949"/>
                <a:gd name="connsiteX23" fmla="*/ 1203430 w 1404565"/>
                <a:gd name="connsiteY23" fmla="*/ 311088 h 1212949"/>
                <a:gd name="connsiteX24" fmla="*/ 1085979 w 1404565"/>
                <a:gd name="connsiteY24" fmla="*/ 28919 h 1212949"/>
                <a:gd name="connsiteX25" fmla="*/ 1123936 w 1404565"/>
                <a:gd name="connsiteY25" fmla="*/ 60430 h 1212949"/>
                <a:gd name="connsiteX26" fmla="*/ 1085979 w 1404565"/>
                <a:gd name="connsiteY26" fmla="*/ 91942 h 1212949"/>
                <a:gd name="connsiteX27" fmla="*/ 1048023 w 1404565"/>
                <a:gd name="connsiteY27" fmla="*/ 60430 h 1212949"/>
                <a:gd name="connsiteX28" fmla="*/ 1085979 w 1404565"/>
                <a:gd name="connsiteY28" fmla="*/ 28919 h 1212949"/>
                <a:gd name="connsiteX29" fmla="*/ 306075 w 1404565"/>
                <a:gd name="connsiteY29" fmla="*/ 92658 h 1212949"/>
                <a:gd name="connsiteX30" fmla="*/ 268118 w 1404565"/>
                <a:gd name="connsiteY30" fmla="*/ 61147 h 1212949"/>
                <a:gd name="connsiteX31" fmla="*/ 306075 w 1404565"/>
                <a:gd name="connsiteY31" fmla="*/ 29635 h 1212949"/>
                <a:gd name="connsiteX32" fmla="*/ 344032 w 1404565"/>
                <a:gd name="connsiteY32" fmla="*/ 61147 h 1212949"/>
                <a:gd name="connsiteX33" fmla="*/ 306075 w 1404565"/>
                <a:gd name="connsiteY33" fmla="*/ 92658 h 1212949"/>
                <a:gd name="connsiteX34" fmla="*/ 1370297 w 1404565"/>
                <a:gd name="connsiteY34" fmla="*/ 1043726 h 1212949"/>
                <a:gd name="connsiteX35" fmla="*/ 1203430 w 1404565"/>
                <a:gd name="connsiteY35" fmla="*/ 1183378 h 1212949"/>
                <a:gd name="connsiteX36" fmla="*/ 201515 w 1404565"/>
                <a:gd name="connsiteY36" fmla="*/ 1183378 h 1212949"/>
                <a:gd name="connsiteX37" fmla="*/ 34648 w 1404565"/>
                <a:gd name="connsiteY37" fmla="*/ 1043726 h 1212949"/>
                <a:gd name="connsiteX38" fmla="*/ 34648 w 1404565"/>
                <a:gd name="connsiteY38" fmla="*/ 478671 h 1212949"/>
                <a:gd name="connsiteX39" fmla="*/ 201515 w 1404565"/>
                <a:gd name="connsiteY39" fmla="*/ 339735 h 1212949"/>
                <a:gd name="connsiteX40" fmla="*/ 1203430 w 1404565"/>
                <a:gd name="connsiteY40" fmla="*/ 339735 h 1212949"/>
                <a:gd name="connsiteX41" fmla="*/ 1370297 w 1404565"/>
                <a:gd name="connsiteY41" fmla="*/ 479387 h 1212949"/>
                <a:gd name="connsiteX42" fmla="*/ 1370297 w 1404565"/>
                <a:gd name="connsiteY42" fmla="*/ 1043726 h 121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04565" h="1212949">
                  <a:moveTo>
                    <a:pt x="1203430" y="311088"/>
                  </a:moveTo>
                  <a:lnTo>
                    <a:pt x="735774" y="311088"/>
                  </a:lnTo>
                  <a:lnTo>
                    <a:pt x="1040861" y="106981"/>
                  </a:lnTo>
                  <a:cubicBezTo>
                    <a:pt x="1053752" y="116291"/>
                    <a:pt x="1069508" y="121304"/>
                    <a:pt x="1086695" y="121304"/>
                  </a:cubicBezTo>
                  <a:cubicBezTo>
                    <a:pt x="1126801" y="121304"/>
                    <a:pt x="1159028" y="94090"/>
                    <a:pt x="1159028" y="61147"/>
                  </a:cubicBezTo>
                  <a:cubicBezTo>
                    <a:pt x="1159028" y="28203"/>
                    <a:pt x="1126801" y="989"/>
                    <a:pt x="1086695" y="989"/>
                  </a:cubicBezTo>
                  <a:cubicBezTo>
                    <a:pt x="1046590" y="989"/>
                    <a:pt x="1014363" y="28203"/>
                    <a:pt x="1014363" y="61147"/>
                  </a:cubicBezTo>
                  <a:cubicBezTo>
                    <a:pt x="1014363" y="69024"/>
                    <a:pt x="1016511" y="76902"/>
                    <a:pt x="1020092" y="84780"/>
                  </a:cubicBezTo>
                  <a:lnTo>
                    <a:pt x="696385" y="301062"/>
                  </a:lnTo>
                  <a:lnTo>
                    <a:pt x="371962" y="84064"/>
                  </a:lnTo>
                  <a:cubicBezTo>
                    <a:pt x="387718" y="53269"/>
                    <a:pt x="370530" y="18177"/>
                    <a:pt x="333289" y="5286"/>
                  </a:cubicBezTo>
                  <a:cubicBezTo>
                    <a:pt x="324695" y="2421"/>
                    <a:pt x="314669" y="273"/>
                    <a:pt x="305359" y="273"/>
                  </a:cubicBezTo>
                  <a:cubicBezTo>
                    <a:pt x="265254" y="273"/>
                    <a:pt x="233026" y="27487"/>
                    <a:pt x="233026" y="60430"/>
                  </a:cubicBezTo>
                  <a:cubicBezTo>
                    <a:pt x="233026" y="93374"/>
                    <a:pt x="265254" y="120588"/>
                    <a:pt x="305359" y="120588"/>
                  </a:cubicBezTo>
                  <a:cubicBezTo>
                    <a:pt x="322547" y="120588"/>
                    <a:pt x="338303" y="114859"/>
                    <a:pt x="351194" y="106265"/>
                  </a:cubicBezTo>
                  <a:lnTo>
                    <a:pt x="656280" y="311088"/>
                  </a:lnTo>
                  <a:lnTo>
                    <a:pt x="201515" y="311088"/>
                  </a:lnTo>
                  <a:cubicBezTo>
                    <a:pt x="90509" y="311088"/>
                    <a:pt x="273" y="386286"/>
                    <a:pt x="273" y="479387"/>
                  </a:cubicBezTo>
                  <a:lnTo>
                    <a:pt x="273" y="1044442"/>
                  </a:lnTo>
                  <a:cubicBezTo>
                    <a:pt x="273" y="1137543"/>
                    <a:pt x="90509" y="1212741"/>
                    <a:pt x="201515" y="1212741"/>
                  </a:cubicBezTo>
                  <a:lnTo>
                    <a:pt x="1203430" y="1212741"/>
                  </a:lnTo>
                  <a:cubicBezTo>
                    <a:pt x="1314436" y="1212741"/>
                    <a:pt x="1404673" y="1137543"/>
                    <a:pt x="1404673" y="1044442"/>
                  </a:cubicBezTo>
                  <a:lnTo>
                    <a:pt x="1404673" y="479387"/>
                  </a:lnTo>
                  <a:cubicBezTo>
                    <a:pt x="1404673" y="386286"/>
                    <a:pt x="1314436" y="311088"/>
                    <a:pt x="1203430" y="311088"/>
                  </a:cubicBezTo>
                  <a:close/>
                  <a:moveTo>
                    <a:pt x="1085979" y="28919"/>
                  </a:moveTo>
                  <a:cubicBezTo>
                    <a:pt x="1106748" y="28919"/>
                    <a:pt x="1123936" y="43242"/>
                    <a:pt x="1123936" y="60430"/>
                  </a:cubicBezTo>
                  <a:cubicBezTo>
                    <a:pt x="1123936" y="77618"/>
                    <a:pt x="1106748" y="91942"/>
                    <a:pt x="1085979" y="91942"/>
                  </a:cubicBezTo>
                  <a:cubicBezTo>
                    <a:pt x="1065211" y="91942"/>
                    <a:pt x="1048023" y="77618"/>
                    <a:pt x="1048023" y="60430"/>
                  </a:cubicBezTo>
                  <a:cubicBezTo>
                    <a:pt x="1048023" y="43242"/>
                    <a:pt x="1065211" y="28919"/>
                    <a:pt x="1085979" y="28919"/>
                  </a:cubicBezTo>
                  <a:close/>
                  <a:moveTo>
                    <a:pt x="306075" y="92658"/>
                  </a:moveTo>
                  <a:cubicBezTo>
                    <a:pt x="285306" y="92658"/>
                    <a:pt x="268118" y="78335"/>
                    <a:pt x="268118" y="61147"/>
                  </a:cubicBezTo>
                  <a:cubicBezTo>
                    <a:pt x="268118" y="43959"/>
                    <a:pt x="285306" y="29635"/>
                    <a:pt x="306075" y="29635"/>
                  </a:cubicBezTo>
                  <a:cubicBezTo>
                    <a:pt x="326844" y="29635"/>
                    <a:pt x="344032" y="43959"/>
                    <a:pt x="344032" y="61147"/>
                  </a:cubicBezTo>
                  <a:cubicBezTo>
                    <a:pt x="344032" y="78335"/>
                    <a:pt x="326844" y="92658"/>
                    <a:pt x="306075" y="92658"/>
                  </a:cubicBezTo>
                  <a:close/>
                  <a:moveTo>
                    <a:pt x="1370297" y="1043726"/>
                  </a:moveTo>
                  <a:cubicBezTo>
                    <a:pt x="1370297" y="1121071"/>
                    <a:pt x="1295816" y="1183378"/>
                    <a:pt x="1203430" y="1183378"/>
                  </a:cubicBezTo>
                  <a:lnTo>
                    <a:pt x="201515" y="1183378"/>
                  </a:lnTo>
                  <a:cubicBezTo>
                    <a:pt x="109130" y="1183378"/>
                    <a:pt x="34648" y="1121071"/>
                    <a:pt x="34648" y="1043726"/>
                  </a:cubicBezTo>
                  <a:lnTo>
                    <a:pt x="34648" y="478671"/>
                  </a:lnTo>
                  <a:cubicBezTo>
                    <a:pt x="34648" y="402041"/>
                    <a:pt x="109130" y="339735"/>
                    <a:pt x="201515" y="339735"/>
                  </a:cubicBezTo>
                  <a:lnTo>
                    <a:pt x="1203430" y="339735"/>
                  </a:lnTo>
                  <a:cubicBezTo>
                    <a:pt x="1295816" y="339735"/>
                    <a:pt x="1370297" y="402041"/>
                    <a:pt x="1370297" y="479387"/>
                  </a:cubicBezTo>
                  <a:lnTo>
                    <a:pt x="1370297" y="1043726"/>
                  </a:ln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 w="69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5DF5C912-30EA-4297-9BBE-86CFC5AA27ED}"/>
                </a:ext>
              </a:extLst>
            </p:cNvPr>
            <p:cNvSpPr/>
            <p:nvPr/>
          </p:nvSpPr>
          <p:spPr>
            <a:xfrm>
              <a:off x="9796530" y="3146908"/>
              <a:ext cx="2372245" cy="1975711"/>
            </a:xfrm>
            <a:custGeom>
              <a:avLst/>
              <a:gdLst>
                <a:gd name="connsiteX0" fmla="*/ 215838 w 879946"/>
                <a:gd name="connsiteY0" fmla="*/ 648402 h 647402"/>
                <a:gd name="connsiteX1" fmla="*/ 273 w 879946"/>
                <a:gd name="connsiteY1" fmla="*/ 468645 h 647402"/>
                <a:gd name="connsiteX2" fmla="*/ 273 w 879946"/>
                <a:gd name="connsiteY2" fmla="*/ 180030 h 647402"/>
                <a:gd name="connsiteX3" fmla="*/ 215838 w 879946"/>
                <a:gd name="connsiteY3" fmla="*/ 273 h 647402"/>
                <a:gd name="connsiteX4" fmla="*/ 664158 w 879946"/>
                <a:gd name="connsiteY4" fmla="*/ 273 h 647402"/>
                <a:gd name="connsiteX5" fmla="*/ 879724 w 879946"/>
                <a:gd name="connsiteY5" fmla="*/ 180030 h 647402"/>
                <a:gd name="connsiteX6" fmla="*/ 879724 w 879946"/>
                <a:gd name="connsiteY6" fmla="*/ 468645 h 647402"/>
                <a:gd name="connsiteX7" fmla="*/ 664158 w 879946"/>
                <a:gd name="connsiteY7" fmla="*/ 648402 h 647402"/>
                <a:gd name="connsiteX8" fmla="*/ 215838 w 879946"/>
                <a:gd name="connsiteY8" fmla="*/ 648402 h 647402"/>
                <a:gd name="connsiteX9" fmla="*/ 215838 w 879946"/>
                <a:gd name="connsiteY9" fmla="*/ 19609 h 647402"/>
                <a:gd name="connsiteX10" fmla="*/ 23190 w 879946"/>
                <a:gd name="connsiteY10" fmla="*/ 180746 h 647402"/>
                <a:gd name="connsiteX11" fmla="*/ 23190 w 879946"/>
                <a:gd name="connsiteY11" fmla="*/ 468645 h 647402"/>
                <a:gd name="connsiteX12" fmla="*/ 215838 w 879946"/>
                <a:gd name="connsiteY12" fmla="*/ 629782 h 647402"/>
                <a:gd name="connsiteX13" fmla="*/ 664158 w 879946"/>
                <a:gd name="connsiteY13" fmla="*/ 629782 h 647402"/>
                <a:gd name="connsiteX14" fmla="*/ 856806 w 879946"/>
                <a:gd name="connsiteY14" fmla="*/ 468645 h 647402"/>
                <a:gd name="connsiteX15" fmla="*/ 856806 w 879946"/>
                <a:gd name="connsiteY15" fmla="*/ 180030 h 647402"/>
                <a:gd name="connsiteX16" fmla="*/ 664158 w 879946"/>
                <a:gd name="connsiteY16" fmla="*/ 18893 h 647402"/>
                <a:gd name="connsiteX17" fmla="*/ 215838 w 879946"/>
                <a:gd name="connsiteY17" fmla="*/ 18893 h 64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9946" h="647402">
                  <a:moveTo>
                    <a:pt x="215838" y="648402"/>
                  </a:moveTo>
                  <a:cubicBezTo>
                    <a:pt x="96955" y="648402"/>
                    <a:pt x="273" y="567476"/>
                    <a:pt x="273" y="468645"/>
                  </a:cubicBezTo>
                  <a:lnTo>
                    <a:pt x="273" y="180030"/>
                  </a:lnTo>
                  <a:cubicBezTo>
                    <a:pt x="273" y="80483"/>
                    <a:pt x="96955" y="273"/>
                    <a:pt x="215838" y="273"/>
                  </a:cubicBezTo>
                  <a:lnTo>
                    <a:pt x="664158" y="273"/>
                  </a:lnTo>
                  <a:cubicBezTo>
                    <a:pt x="783041" y="273"/>
                    <a:pt x="879724" y="81199"/>
                    <a:pt x="879724" y="180030"/>
                  </a:cubicBezTo>
                  <a:lnTo>
                    <a:pt x="879724" y="468645"/>
                  </a:lnTo>
                  <a:cubicBezTo>
                    <a:pt x="879724" y="568192"/>
                    <a:pt x="783041" y="648402"/>
                    <a:pt x="664158" y="648402"/>
                  </a:cubicBezTo>
                  <a:lnTo>
                    <a:pt x="215838" y="648402"/>
                  </a:lnTo>
                  <a:close/>
                  <a:moveTo>
                    <a:pt x="215838" y="19609"/>
                  </a:moveTo>
                  <a:cubicBezTo>
                    <a:pt x="109846" y="19609"/>
                    <a:pt x="23190" y="91942"/>
                    <a:pt x="23190" y="180746"/>
                  </a:cubicBezTo>
                  <a:lnTo>
                    <a:pt x="23190" y="468645"/>
                  </a:lnTo>
                  <a:cubicBezTo>
                    <a:pt x="23190" y="557449"/>
                    <a:pt x="109846" y="629782"/>
                    <a:pt x="215838" y="629782"/>
                  </a:cubicBezTo>
                  <a:lnTo>
                    <a:pt x="664158" y="629782"/>
                  </a:lnTo>
                  <a:cubicBezTo>
                    <a:pt x="770150" y="629782"/>
                    <a:pt x="856806" y="557449"/>
                    <a:pt x="856806" y="468645"/>
                  </a:cubicBezTo>
                  <a:lnTo>
                    <a:pt x="856806" y="180030"/>
                  </a:lnTo>
                  <a:cubicBezTo>
                    <a:pt x="856806" y="91226"/>
                    <a:pt x="770150" y="18893"/>
                    <a:pt x="664158" y="18893"/>
                  </a:cubicBezTo>
                  <a:lnTo>
                    <a:pt x="215838" y="18893"/>
                  </a:ln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 w="69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F20F2158-B1E3-44B6-A7AB-90425B558556}"/>
                </a:ext>
              </a:extLst>
            </p:cNvPr>
            <p:cNvSpPr/>
            <p:nvPr/>
          </p:nvSpPr>
          <p:spPr>
            <a:xfrm>
              <a:off x="9783015" y="3133795"/>
              <a:ext cx="3199773" cy="2004098"/>
            </a:xfrm>
            <a:custGeom>
              <a:avLst/>
              <a:gdLst>
                <a:gd name="connsiteX0" fmla="*/ 669171 w 1186904"/>
                <a:gd name="connsiteY0" fmla="*/ 656996 h 656704"/>
                <a:gd name="connsiteX1" fmla="*/ 220851 w 1186904"/>
                <a:gd name="connsiteY1" fmla="*/ 656996 h 656704"/>
                <a:gd name="connsiteX2" fmla="*/ 273 w 1186904"/>
                <a:gd name="connsiteY2" fmla="*/ 472942 h 656704"/>
                <a:gd name="connsiteX3" fmla="*/ 273 w 1186904"/>
                <a:gd name="connsiteY3" fmla="*/ 184327 h 656704"/>
                <a:gd name="connsiteX4" fmla="*/ 220851 w 1186904"/>
                <a:gd name="connsiteY4" fmla="*/ 273 h 656704"/>
                <a:gd name="connsiteX5" fmla="*/ 669171 w 1186904"/>
                <a:gd name="connsiteY5" fmla="*/ 273 h 656704"/>
                <a:gd name="connsiteX6" fmla="*/ 889750 w 1186904"/>
                <a:gd name="connsiteY6" fmla="*/ 184327 h 656704"/>
                <a:gd name="connsiteX7" fmla="*/ 889750 w 1186904"/>
                <a:gd name="connsiteY7" fmla="*/ 472942 h 656704"/>
                <a:gd name="connsiteX8" fmla="*/ 669171 w 1186904"/>
                <a:gd name="connsiteY8" fmla="*/ 656996 h 656704"/>
                <a:gd name="connsiteX9" fmla="*/ 220851 w 1186904"/>
                <a:gd name="connsiteY9" fmla="*/ 8866 h 656704"/>
                <a:gd name="connsiteX10" fmla="*/ 11015 w 1186904"/>
                <a:gd name="connsiteY10" fmla="*/ 184327 h 656704"/>
                <a:gd name="connsiteX11" fmla="*/ 11015 w 1186904"/>
                <a:gd name="connsiteY11" fmla="*/ 472942 h 656704"/>
                <a:gd name="connsiteX12" fmla="*/ 220851 w 1186904"/>
                <a:gd name="connsiteY12" fmla="*/ 648402 h 656704"/>
                <a:gd name="connsiteX13" fmla="*/ 669171 w 1186904"/>
                <a:gd name="connsiteY13" fmla="*/ 648402 h 656704"/>
                <a:gd name="connsiteX14" fmla="*/ 879007 w 1186904"/>
                <a:gd name="connsiteY14" fmla="*/ 472942 h 656704"/>
                <a:gd name="connsiteX15" fmla="*/ 879007 w 1186904"/>
                <a:gd name="connsiteY15" fmla="*/ 184327 h 656704"/>
                <a:gd name="connsiteX16" fmla="*/ 669171 w 1186904"/>
                <a:gd name="connsiteY16" fmla="*/ 8866 h 656704"/>
                <a:gd name="connsiteX17" fmla="*/ 220851 w 1186904"/>
                <a:gd name="connsiteY17" fmla="*/ 8866 h 656704"/>
                <a:gd name="connsiteX18" fmla="*/ 669171 w 1186904"/>
                <a:gd name="connsiteY18" fmla="*/ 638376 h 656704"/>
                <a:gd name="connsiteX19" fmla="*/ 220851 w 1186904"/>
                <a:gd name="connsiteY19" fmla="*/ 638376 h 656704"/>
                <a:gd name="connsiteX20" fmla="*/ 23190 w 1186904"/>
                <a:gd name="connsiteY20" fmla="*/ 472942 h 656704"/>
                <a:gd name="connsiteX21" fmla="*/ 23190 w 1186904"/>
                <a:gd name="connsiteY21" fmla="*/ 184327 h 656704"/>
                <a:gd name="connsiteX22" fmla="*/ 220851 w 1186904"/>
                <a:gd name="connsiteY22" fmla="*/ 18893 h 656704"/>
                <a:gd name="connsiteX23" fmla="*/ 669171 w 1186904"/>
                <a:gd name="connsiteY23" fmla="*/ 18893 h 656704"/>
                <a:gd name="connsiteX24" fmla="*/ 866833 w 1186904"/>
                <a:gd name="connsiteY24" fmla="*/ 184327 h 656704"/>
                <a:gd name="connsiteX25" fmla="*/ 866833 w 1186904"/>
                <a:gd name="connsiteY25" fmla="*/ 472942 h 656704"/>
                <a:gd name="connsiteX26" fmla="*/ 669171 w 1186904"/>
                <a:gd name="connsiteY26" fmla="*/ 638376 h 656704"/>
                <a:gd name="connsiteX27" fmla="*/ 220851 w 1186904"/>
                <a:gd name="connsiteY27" fmla="*/ 28203 h 656704"/>
                <a:gd name="connsiteX28" fmla="*/ 33216 w 1186904"/>
                <a:gd name="connsiteY28" fmla="*/ 185043 h 656704"/>
                <a:gd name="connsiteX29" fmla="*/ 33216 w 1186904"/>
                <a:gd name="connsiteY29" fmla="*/ 472942 h 656704"/>
                <a:gd name="connsiteX30" fmla="*/ 220851 w 1186904"/>
                <a:gd name="connsiteY30" fmla="*/ 629782 h 656704"/>
                <a:gd name="connsiteX31" fmla="*/ 669171 w 1186904"/>
                <a:gd name="connsiteY31" fmla="*/ 629782 h 656704"/>
                <a:gd name="connsiteX32" fmla="*/ 856806 w 1186904"/>
                <a:gd name="connsiteY32" fmla="*/ 472942 h 656704"/>
                <a:gd name="connsiteX33" fmla="*/ 856806 w 1186904"/>
                <a:gd name="connsiteY33" fmla="*/ 184327 h 656704"/>
                <a:gd name="connsiteX34" fmla="*/ 669171 w 1186904"/>
                <a:gd name="connsiteY34" fmla="*/ 27487 h 656704"/>
                <a:gd name="connsiteX35" fmla="*/ 220851 w 1186904"/>
                <a:gd name="connsiteY35" fmla="*/ 27487 h 656704"/>
                <a:gd name="connsiteX36" fmla="*/ 1058765 w 1186904"/>
                <a:gd name="connsiteY36" fmla="*/ 135628 h 656704"/>
                <a:gd name="connsiteX37" fmla="*/ 985000 w 1186904"/>
                <a:gd name="connsiteY37" fmla="*/ 74038 h 656704"/>
                <a:gd name="connsiteX38" fmla="*/ 1058765 w 1186904"/>
                <a:gd name="connsiteY38" fmla="*/ 12447 h 656704"/>
                <a:gd name="connsiteX39" fmla="*/ 1132530 w 1186904"/>
                <a:gd name="connsiteY39" fmla="*/ 74038 h 656704"/>
                <a:gd name="connsiteX40" fmla="*/ 1058765 w 1186904"/>
                <a:gd name="connsiteY40" fmla="*/ 135628 h 656704"/>
                <a:gd name="connsiteX41" fmla="*/ 1058765 w 1186904"/>
                <a:gd name="connsiteY41" fmla="*/ 34648 h 656704"/>
                <a:gd name="connsiteX42" fmla="*/ 1012214 w 1186904"/>
                <a:gd name="connsiteY42" fmla="*/ 74038 h 656704"/>
                <a:gd name="connsiteX43" fmla="*/ 1058765 w 1186904"/>
                <a:gd name="connsiteY43" fmla="*/ 113427 h 656704"/>
                <a:gd name="connsiteX44" fmla="*/ 1105316 w 1186904"/>
                <a:gd name="connsiteY44" fmla="*/ 74038 h 656704"/>
                <a:gd name="connsiteX45" fmla="*/ 1058765 w 1186904"/>
                <a:gd name="connsiteY45" fmla="*/ 34648 h 656704"/>
                <a:gd name="connsiteX46" fmla="*/ 1058765 w 1186904"/>
                <a:gd name="connsiteY46" fmla="*/ 247350 h 656704"/>
                <a:gd name="connsiteX47" fmla="*/ 1016511 w 1186904"/>
                <a:gd name="connsiteY47" fmla="*/ 210109 h 656704"/>
                <a:gd name="connsiteX48" fmla="*/ 1058765 w 1186904"/>
                <a:gd name="connsiteY48" fmla="*/ 172868 h 656704"/>
                <a:gd name="connsiteX49" fmla="*/ 1101019 w 1186904"/>
                <a:gd name="connsiteY49" fmla="*/ 210109 h 656704"/>
                <a:gd name="connsiteX50" fmla="*/ 1058765 w 1186904"/>
                <a:gd name="connsiteY50" fmla="*/ 247350 h 656704"/>
                <a:gd name="connsiteX51" fmla="*/ 1058765 w 1186904"/>
                <a:gd name="connsiteY51" fmla="*/ 195786 h 656704"/>
                <a:gd name="connsiteX52" fmla="*/ 1043009 w 1186904"/>
                <a:gd name="connsiteY52" fmla="*/ 210825 h 656704"/>
                <a:gd name="connsiteX53" fmla="*/ 1058765 w 1186904"/>
                <a:gd name="connsiteY53" fmla="*/ 225865 h 656704"/>
                <a:gd name="connsiteX54" fmla="*/ 1074521 w 1186904"/>
                <a:gd name="connsiteY54" fmla="*/ 210825 h 656704"/>
                <a:gd name="connsiteX55" fmla="*/ 1058765 w 1186904"/>
                <a:gd name="connsiteY55" fmla="*/ 195786 h 656704"/>
                <a:gd name="connsiteX56" fmla="*/ 1128949 w 1186904"/>
                <a:gd name="connsiteY56" fmla="*/ 638376 h 656704"/>
                <a:gd name="connsiteX57" fmla="*/ 1000756 w 1186904"/>
                <a:gd name="connsiteY57" fmla="*/ 638376 h 656704"/>
                <a:gd name="connsiteX58" fmla="*/ 942030 w 1186904"/>
                <a:gd name="connsiteY58" fmla="*/ 588960 h 656704"/>
                <a:gd name="connsiteX59" fmla="*/ 942030 w 1186904"/>
                <a:gd name="connsiteY59" fmla="*/ 472226 h 656704"/>
                <a:gd name="connsiteX60" fmla="*/ 1000756 w 1186904"/>
                <a:gd name="connsiteY60" fmla="*/ 422810 h 656704"/>
                <a:gd name="connsiteX61" fmla="*/ 1128949 w 1186904"/>
                <a:gd name="connsiteY61" fmla="*/ 422810 h 656704"/>
                <a:gd name="connsiteX62" fmla="*/ 1187675 w 1186904"/>
                <a:gd name="connsiteY62" fmla="*/ 472226 h 656704"/>
                <a:gd name="connsiteX63" fmla="*/ 1187675 w 1186904"/>
                <a:gd name="connsiteY63" fmla="*/ 588960 h 656704"/>
                <a:gd name="connsiteX64" fmla="*/ 1128949 w 1186904"/>
                <a:gd name="connsiteY64" fmla="*/ 638376 h 656704"/>
                <a:gd name="connsiteX65" fmla="*/ 1000756 w 1186904"/>
                <a:gd name="connsiteY65" fmla="*/ 445011 h 656704"/>
                <a:gd name="connsiteX66" fmla="*/ 968528 w 1186904"/>
                <a:gd name="connsiteY66" fmla="*/ 472226 h 656704"/>
                <a:gd name="connsiteX67" fmla="*/ 968528 w 1186904"/>
                <a:gd name="connsiteY67" fmla="*/ 588960 h 656704"/>
                <a:gd name="connsiteX68" fmla="*/ 1000756 w 1186904"/>
                <a:gd name="connsiteY68" fmla="*/ 616175 h 656704"/>
                <a:gd name="connsiteX69" fmla="*/ 1128949 w 1186904"/>
                <a:gd name="connsiteY69" fmla="*/ 616175 h 656704"/>
                <a:gd name="connsiteX70" fmla="*/ 1161177 w 1186904"/>
                <a:gd name="connsiteY70" fmla="*/ 588960 h 656704"/>
                <a:gd name="connsiteX71" fmla="*/ 1161177 w 1186904"/>
                <a:gd name="connsiteY71" fmla="*/ 472226 h 656704"/>
                <a:gd name="connsiteX72" fmla="*/ 1128949 w 1186904"/>
                <a:gd name="connsiteY72" fmla="*/ 445011 h 656704"/>
                <a:gd name="connsiteX73" fmla="*/ 1000756 w 1186904"/>
                <a:gd name="connsiteY73" fmla="*/ 445011 h 65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186904" h="656704">
                  <a:moveTo>
                    <a:pt x="669171" y="656996"/>
                  </a:moveTo>
                  <a:lnTo>
                    <a:pt x="220851" y="656996"/>
                  </a:lnTo>
                  <a:cubicBezTo>
                    <a:pt x="99103" y="656996"/>
                    <a:pt x="273" y="574637"/>
                    <a:pt x="273" y="472942"/>
                  </a:cubicBezTo>
                  <a:lnTo>
                    <a:pt x="273" y="184327"/>
                  </a:lnTo>
                  <a:cubicBezTo>
                    <a:pt x="273" y="82632"/>
                    <a:pt x="99103" y="273"/>
                    <a:pt x="220851" y="273"/>
                  </a:cubicBezTo>
                  <a:lnTo>
                    <a:pt x="669171" y="273"/>
                  </a:lnTo>
                  <a:cubicBezTo>
                    <a:pt x="790919" y="273"/>
                    <a:pt x="889750" y="82632"/>
                    <a:pt x="889750" y="184327"/>
                  </a:cubicBezTo>
                  <a:lnTo>
                    <a:pt x="889750" y="472942"/>
                  </a:lnTo>
                  <a:cubicBezTo>
                    <a:pt x="889750" y="574637"/>
                    <a:pt x="790919" y="656996"/>
                    <a:pt x="669171" y="656996"/>
                  </a:cubicBezTo>
                  <a:close/>
                  <a:moveTo>
                    <a:pt x="220851" y="8866"/>
                  </a:moveTo>
                  <a:cubicBezTo>
                    <a:pt x="104833" y="8866"/>
                    <a:pt x="11015" y="87645"/>
                    <a:pt x="11015" y="184327"/>
                  </a:cubicBezTo>
                  <a:lnTo>
                    <a:pt x="11015" y="472942"/>
                  </a:lnTo>
                  <a:cubicBezTo>
                    <a:pt x="11015" y="569624"/>
                    <a:pt x="105549" y="648402"/>
                    <a:pt x="220851" y="648402"/>
                  </a:cubicBezTo>
                  <a:lnTo>
                    <a:pt x="669171" y="648402"/>
                  </a:lnTo>
                  <a:cubicBezTo>
                    <a:pt x="785190" y="648402"/>
                    <a:pt x="879007" y="569624"/>
                    <a:pt x="879007" y="472942"/>
                  </a:cubicBezTo>
                  <a:lnTo>
                    <a:pt x="879007" y="184327"/>
                  </a:lnTo>
                  <a:cubicBezTo>
                    <a:pt x="879007" y="87645"/>
                    <a:pt x="784474" y="8866"/>
                    <a:pt x="669171" y="8866"/>
                  </a:cubicBezTo>
                  <a:lnTo>
                    <a:pt x="220851" y="8866"/>
                  </a:lnTo>
                  <a:close/>
                  <a:moveTo>
                    <a:pt x="669171" y="638376"/>
                  </a:moveTo>
                  <a:lnTo>
                    <a:pt x="220851" y="638376"/>
                  </a:lnTo>
                  <a:cubicBezTo>
                    <a:pt x="111994" y="638376"/>
                    <a:pt x="23190" y="563895"/>
                    <a:pt x="23190" y="472942"/>
                  </a:cubicBezTo>
                  <a:lnTo>
                    <a:pt x="23190" y="184327"/>
                  </a:lnTo>
                  <a:cubicBezTo>
                    <a:pt x="23190" y="93374"/>
                    <a:pt x="111994" y="18893"/>
                    <a:pt x="220851" y="18893"/>
                  </a:cubicBezTo>
                  <a:lnTo>
                    <a:pt x="669171" y="18893"/>
                  </a:lnTo>
                  <a:cubicBezTo>
                    <a:pt x="778028" y="18893"/>
                    <a:pt x="866833" y="93374"/>
                    <a:pt x="866833" y="184327"/>
                  </a:cubicBezTo>
                  <a:lnTo>
                    <a:pt x="866833" y="472942"/>
                  </a:lnTo>
                  <a:cubicBezTo>
                    <a:pt x="866833" y="563895"/>
                    <a:pt x="778028" y="638376"/>
                    <a:pt x="669171" y="638376"/>
                  </a:cubicBezTo>
                  <a:close/>
                  <a:moveTo>
                    <a:pt x="220851" y="28203"/>
                  </a:moveTo>
                  <a:cubicBezTo>
                    <a:pt x="117724" y="28203"/>
                    <a:pt x="33216" y="98387"/>
                    <a:pt x="33216" y="185043"/>
                  </a:cubicBezTo>
                  <a:lnTo>
                    <a:pt x="33216" y="472942"/>
                  </a:lnTo>
                  <a:cubicBezTo>
                    <a:pt x="33216" y="558882"/>
                    <a:pt x="117007" y="629782"/>
                    <a:pt x="220851" y="629782"/>
                  </a:cubicBezTo>
                  <a:lnTo>
                    <a:pt x="669171" y="629782"/>
                  </a:lnTo>
                  <a:cubicBezTo>
                    <a:pt x="772299" y="629782"/>
                    <a:pt x="856806" y="559598"/>
                    <a:pt x="856806" y="472942"/>
                  </a:cubicBezTo>
                  <a:lnTo>
                    <a:pt x="856806" y="184327"/>
                  </a:lnTo>
                  <a:cubicBezTo>
                    <a:pt x="856806" y="98387"/>
                    <a:pt x="773015" y="27487"/>
                    <a:pt x="669171" y="27487"/>
                  </a:cubicBezTo>
                  <a:lnTo>
                    <a:pt x="220851" y="27487"/>
                  </a:lnTo>
                  <a:close/>
                  <a:moveTo>
                    <a:pt x="1058765" y="135628"/>
                  </a:moveTo>
                  <a:cubicBezTo>
                    <a:pt x="1017944" y="135628"/>
                    <a:pt x="985000" y="108413"/>
                    <a:pt x="985000" y="74038"/>
                  </a:cubicBezTo>
                  <a:cubicBezTo>
                    <a:pt x="985000" y="39662"/>
                    <a:pt x="1017944" y="12447"/>
                    <a:pt x="1058765" y="12447"/>
                  </a:cubicBezTo>
                  <a:cubicBezTo>
                    <a:pt x="1099586" y="12447"/>
                    <a:pt x="1132530" y="39662"/>
                    <a:pt x="1132530" y="74038"/>
                  </a:cubicBezTo>
                  <a:cubicBezTo>
                    <a:pt x="1131814" y="107697"/>
                    <a:pt x="1098870" y="135628"/>
                    <a:pt x="1058765" y="135628"/>
                  </a:cubicBezTo>
                  <a:close/>
                  <a:moveTo>
                    <a:pt x="1058765" y="34648"/>
                  </a:moveTo>
                  <a:cubicBezTo>
                    <a:pt x="1032983" y="34648"/>
                    <a:pt x="1012214" y="52553"/>
                    <a:pt x="1012214" y="74038"/>
                  </a:cubicBezTo>
                  <a:cubicBezTo>
                    <a:pt x="1012214" y="95522"/>
                    <a:pt x="1032983" y="113427"/>
                    <a:pt x="1058765" y="113427"/>
                  </a:cubicBezTo>
                  <a:cubicBezTo>
                    <a:pt x="1084547" y="113427"/>
                    <a:pt x="1105316" y="95522"/>
                    <a:pt x="1105316" y="74038"/>
                  </a:cubicBezTo>
                  <a:cubicBezTo>
                    <a:pt x="1105316" y="52553"/>
                    <a:pt x="1084547" y="34648"/>
                    <a:pt x="1058765" y="34648"/>
                  </a:cubicBezTo>
                  <a:close/>
                  <a:moveTo>
                    <a:pt x="1058765" y="247350"/>
                  </a:moveTo>
                  <a:cubicBezTo>
                    <a:pt x="1035132" y="247350"/>
                    <a:pt x="1016511" y="230878"/>
                    <a:pt x="1016511" y="210109"/>
                  </a:cubicBezTo>
                  <a:cubicBezTo>
                    <a:pt x="1016511" y="189340"/>
                    <a:pt x="1035848" y="172868"/>
                    <a:pt x="1058765" y="172868"/>
                  </a:cubicBezTo>
                  <a:cubicBezTo>
                    <a:pt x="1081682" y="172868"/>
                    <a:pt x="1101019" y="189340"/>
                    <a:pt x="1101019" y="210109"/>
                  </a:cubicBezTo>
                  <a:cubicBezTo>
                    <a:pt x="1101019" y="230878"/>
                    <a:pt x="1082399" y="247350"/>
                    <a:pt x="1058765" y="247350"/>
                  </a:cubicBezTo>
                  <a:close/>
                  <a:moveTo>
                    <a:pt x="1058765" y="195786"/>
                  </a:moveTo>
                  <a:cubicBezTo>
                    <a:pt x="1050171" y="195786"/>
                    <a:pt x="1043009" y="202231"/>
                    <a:pt x="1043009" y="210825"/>
                  </a:cubicBezTo>
                  <a:cubicBezTo>
                    <a:pt x="1043009" y="219419"/>
                    <a:pt x="1050171" y="225865"/>
                    <a:pt x="1058765" y="225865"/>
                  </a:cubicBezTo>
                  <a:cubicBezTo>
                    <a:pt x="1067359" y="225865"/>
                    <a:pt x="1074521" y="219419"/>
                    <a:pt x="1074521" y="210825"/>
                  </a:cubicBezTo>
                  <a:cubicBezTo>
                    <a:pt x="1074521" y="202231"/>
                    <a:pt x="1067359" y="195786"/>
                    <a:pt x="1058765" y="195786"/>
                  </a:cubicBezTo>
                  <a:close/>
                  <a:moveTo>
                    <a:pt x="1128949" y="638376"/>
                  </a:moveTo>
                  <a:lnTo>
                    <a:pt x="1000756" y="638376"/>
                  </a:lnTo>
                  <a:cubicBezTo>
                    <a:pt x="968528" y="638376"/>
                    <a:pt x="942030" y="616175"/>
                    <a:pt x="942030" y="588960"/>
                  </a:cubicBezTo>
                  <a:lnTo>
                    <a:pt x="942030" y="472226"/>
                  </a:lnTo>
                  <a:cubicBezTo>
                    <a:pt x="942030" y="445011"/>
                    <a:pt x="968528" y="422810"/>
                    <a:pt x="1000756" y="422810"/>
                  </a:cubicBezTo>
                  <a:lnTo>
                    <a:pt x="1128949" y="422810"/>
                  </a:lnTo>
                  <a:cubicBezTo>
                    <a:pt x="1161177" y="422810"/>
                    <a:pt x="1187675" y="445011"/>
                    <a:pt x="1187675" y="472226"/>
                  </a:cubicBezTo>
                  <a:lnTo>
                    <a:pt x="1187675" y="588960"/>
                  </a:lnTo>
                  <a:cubicBezTo>
                    <a:pt x="1187675" y="616175"/>
                    <a:pt x="1161177" y="638376"/>
                    <a:pt x="1128949" y="638376"/>
                  </a:cubicBezTo>
                  <a:close/>
                  <a:moveTo>
                    <a:pt x="1000756" y="445011"/>
                  </a:moveTo>
                  <a:cubicBezTo>
                    <a:pt x="982852" y="445011"/>
                    <a:pt x="968528" y="457186"/>
                    <a:pt x="968528" y="472226"/>
                  </a:cubicBezTo>
                  <a:lnTo>
                    <a:pt x="968528" y="588960"/>
                  </a:lnTo>
                  <a:cubicBezTo>
                    <a:pt x="968528" y="604000"/>
                    <a:pt x="982852" y="616175"/>
                    <a:pt x="1000756" y="616175"/>
                  </a:cubicBezTo>
                  <a:lnTo>
                    <a:pt x="1128949" y="616175"/>
                  </a:lnTo>
                  <a:cubicBezTo>
                    <a:pt x="1146853" y="616175"/>
                    <a:pt x="1161177" y="604000"/>
                    <a:pt x="1161177" y="588960"/>
                  </a:cubicBezTo>
                  <a:lnTo>
                    <a:pt x="1161177" y="472226"/>
                  </a:lnTo>
                  <a:cubicBezTo>
                    <a:pt x="1161177" y="457186"/>
                    <a:pt x="1146853" y="445011"/>
                    <a:pt x="1128949" y="445011"/>
                  </a:cubicBezTo>
                  <a:lnTo>
                    <a:pt x="1000756" y="445011"/>
                  </a:ln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 w="69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076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846EFAA-68A2-412C-BB84-C9D2C883E9A1}"/>
              </a:ext>
            </a:extLst>
          </p:cNvPr>
          <p:cNvSpPr txBox="1"/>
          <p:nvPr/>
        </p:nvSpPr>
        <p:spPr>
          <a:xfrm>
            <a:off x="4310743" y="250372"/>
            <a:ext cx="5225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6DA171-54B8-456D-A6C8-5CFD50F70115}"/>
              </a:ext>
            </a:extLst>
          </p:cNvPr>
          <p:cNvSpPr/>
          <p:nvPr/>
        </p:nvSpPr>
        <p:spPr>
          <a:xfrm>
            <a:off x="1066800" y="1807029"/>
            <a:ext cx="2198914" cy="3483428"/>
          </a:xfrm>
          <a:prstGeom prst="rect">
            <a:avLst/>
          </a:prstGeom>
          <a:solidFill>
            <a:schemeClr val="tx1">
              <a:alpha val="51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EBB36D-DE9E-4DD2-8149-F006FA58A5AE}"/>
              </a:ext>
            </a:extLst>
          </p:cNvPr>
          <p:cNvSpPr/>
          <p:nvPr/>
        </p:nvSpPr>
        <p:spPr>
          <a:xfrm>
            <a:off x="3686629" y="1807029"/>
            <a:ext cx="2198914" cy="3483428"/>
          </a:xfrm>
          <a:prstGeom prst="rect">
            <a:avLst/>
          </a:prstGeom>
          <a:solidFill>
            <a:schemeClr val="tx1">
              <a:alpha val="51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356BC9-EEC1-4533-86FD-27D94B7A094E}"/>
              </a:ext>
            </a:extLst>
          </p:cNvPr>
          <p:cNvSpPr/>
          <p:nvPr/>
        </p:nvSpPr>
        <p:spPr>
          <a:xfrm>
            <a:off x="6306458" y="1807029"/>
            <a:ext cx="2198914" cy="3483428"/>
          </a:xfrm>
          <a:prstGeom prst="rect">
            <a:avLst/>
          </a:prstGeom>
          <a:solidFill>
            <a:schemeClr val="tx1">
              <a:alpha val="51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F557E30-8EAC-481B-8F8E-3A9A8D9788D1}"/>
              </a:ext>
            </a:extLst>
          </p:cNvPr>
          <p:cNvSpPr/>
          <p:nvPr/>
        </p:nvSpPr>
        <p:spPr>
          <a:xfrm>
            <a:off x="8926286" y="1807029"/>
            <a:ext cx="2198914" cy="3483428"/>
          </a:xfrm>
          <a:prstGeom prst="rect">
            <a:avLst/>
          </a:prstGeom>
          <a:solidFill>
            <a:schemeClr val="tx1">
              <a:alpha val="51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BF3D1B-0DE8-498B-A647-0CE980583A41}"/>
              </a:ext>
            </a:extLst>
          </p:cNvPr>
          <p:cNvSpPr txBox="1"/>
          <p:nvPr/>
        </p:nvSpPr>
        <p:spPr>
          <a:xfrm>
            <a:off x="1687286" y="2183563"/>
            <a:ext cx="165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D74C91-9B05-4AF3-8554-CCEE71851C4D}"/>
              </a:ext>
            </a:extLst>
          </p:cNvPr>
          <p:cNvSpPr txBox="1"/>
          <p:nvPr/>
        </p:nvSpPr>
        <p:spPr>
          <a:xfrm>
            <a:off x="4310743" y="2183563"/>
            <a:ext cx="165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EFBD50-B9E4-4CAD-AE86-6FD7A2C21CE6}"/>
              </a:ext>
            </a:extLst>
          </p:cNvPr>
          <p:cNvSpPr txBox="1"/>
          <p:nvPr/>
        </p:nvSpPr>
        <p:spPr>
          <a:xfrm>
            <a:off x="6934200" y="2183563"/>
            <a:ext cx="165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B2E745-2402-45AC-AD92-77F1ACB90B3D}"/>
              </a:ext>
            </a:extLst>
          </p:cNvPr>
          <p:cNvSpPr txBox="1"/>
          <p:nvPr/>
        </p:nvSpPr>
        <p:spPr>
          <a:xfrm>
            <a:off x="9535886" y="2183563"/>
            <a:ext cx="165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89462D-60AB-45C4-90A0-86B2F75F3B07}"/>
              </a:ext>
            </a:extLst>
          </p:cNvPr>
          <p:cNvSpPr txBox="1"/>
          <p:nvPr/>
        </p:nvSpPr>
        <p:spPr>
          <a:xfrm>
            <a:off x="1186544" y="3021762"/>
            <a:ext cx="207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FC4182-0F1D-4CCA-98BD-61B065E1D91C}"/>
              </a:ext>
            </a:extLst>
          </p:cNvPr>
          <p:cNvSpPr txBox="1"/>
          <p:nvPr/>
        </p:nvSpPr>
        <p:spPr>
          <a:xfrm>
            <a:off x="1276349" y="3429000"/>
            <a:ext cx="1779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Nunc viverra imperdiet enim. Fusce est. Vivamus a tellus.</a:t>
            </a:r>
          </a:p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524107-3074-4DC6-8154-507220C18F35}"/>
              </a:ext>
            </a:extLst>
          </p:cNvPr>
          <p:cNvSpPr txBox="1"/>
          <p:nvPr/>
        </p:nvSpPr>
        <p:spPr>
          <a:xfrm>
            <a:off x="3868966" y="3021762"/>
            <a:ext cx="207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D6AE21-56A2-485B-8655-C2CE97B376F8}"/>
              </a:ext>
            </a:extLst>
          </p:cNvPr>
          <p:cNvSpPr txBox="1"/>
          <p:nvPr/>
        </p:nvSpPr>
        <p:spPr>
          <a:xfrm>
            <a:off x="3958771" y="3429000"/>
            <a:ext cx="1779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Nunc viverra imperdiet enim. Fusce est. Vivamus a tellus.</a:t>
            </a:r>
          </a:p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2C678E3-C1BE-415A-BA6C-45B0FFCA1D6F}"/>
              </a:ext>
            </a:extLst>
          </p:cNvPr>
          <p:cNvSpPr txBox="1"/>
          <p:nvPr/>
        </p:nvSpPr>
        <p:spPr>
          <a:xfrm>
            <a:off x="6437087" y="3021762"/>
            <a:ext cx="207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E14BFF-532E-46DA-9E8C-3AC225731B76}"/>
              </a:ext>
            </a:extLst>
          </p:cNvPr>
          <p:cNvSpPr txBox="1"/>
          <p:nvPr/>
        </p:nvSpPr>
        <p:spPr>
          <a:xfrm>
            <a:off x="6526892" y="3429000"/>
            <a:ext cx="1779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Nunc viverra imperdiet enim. Fusce est. Vivamus a tellus.</a:t>
            </a:r>
          </a:p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879A863-9A72-4175-903B-28F9482B70FB}"/>
              </a:ext>
            </a:extLst>
          </p:cNvPr>
          <p:cNvSpPr txBox="1"/>
          <p:nvPr/>
        </p:nvSpPr>
        <p:spPr>
          <a:xfrm>
            <a:off x="9046030" y="3021762"/>
            <a:ext cx="207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CDDED6-D9C9-48E6-9246-EE9268E4F2BA}"/>
              </a:ext>
            </a:extLst>
          </p:cNvPr>
          <p:cNvSpPr txBox="1"/>
          <p:nvPr/>
        </p:nvSpPr>
        <p:spPr>
          <a:xfrm>
            <a:off x="9135835" y="3429000"/>
            <a:ext cx="1779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Nunc viverra imperdiet enim. Fusce est. Vivamus a tellus.</a:t>
            </a:r>
          </a:p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6800" y="6223247"/>
            <a:ext cx="13301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smtClean="0"/>
              <a:t>https://www.PPT818.com/</a:t>
            </a:r>
            <a:endParaRPr lang="zh-CN" altLang="en-US" sz="700" dirty="0"/>
          </a:p>
        </p:txBody>
      </p:sp>
    </p:spTree>
    <p:extLst>
      <p:ext uri="{BB962C8B-B14F-4D97-AF65-F5344CB8AC3E}">
        <p14:creationId xmlns:p14="http://schemas.microsoft.com/office/powerpoint/2010/main" val="368833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3F125A-82F1-42F7-9BEB-224B4BA203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5971" y="0"/>
            <a:ext cx="9448799" cy="70866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0A73432-D59B-46A9-A1F6-55713BFB4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9867" y="1502954"/>
            <a:ext cx="6002184" cy="373049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2D54F94-74DC-4B42-A605-91A5B5E1B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124" y="1502955"/>
            <a:ext cx="2092916" cy="4481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BAE20F-1EC9-4993-9F40-F8ABD0EC5E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324" y="1144229"/>
            <a:ext cx="3153683" cy="5219057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D1D00EF-38A8-4565-8B55-CC1578C906B3}"/>
              </a:ext>
            </a:extLst>
          </p:cNvPr>
          <p:cNvSpPr/>
          <p:nvPr/>
        </p:nvSpPr>
        <p:spPr>
          <a:xfrm>
            <a:off x="7110476" y="1676403"/>
            <a:ext cx="990600" cy="990600"/>
          </a:xfrm>
          <a:prstGeom prst="ellipse">
            <a:avLst/>
          </a:prstGeom>
          <a:solidFill>
            <a:srgbClr val="D0DBE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9E0B288-3D4B-40E9-AF3F-7A748D43EEFB}"/>
              </a:ext>
            </a:extLst>
          </p:cNvPr>
          <p:cNvSpPr/>
          <p:nvPr/>
        </p:nvSpPr>
        <p:spPr>
          <a:xfrm>
            <a:off x="7110476" y="5081554"/>
            <a:ext cx="990600" cy="990600"/>
          </a:xfrm>
          <a:prstGeom prst="ellipse">
            <a:avLst/>
          </a:prstGeom>
          <a:solidFill>
            <a:srgbClr val="5D82A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81F2E9-4A37-4CFE-858D-239EBF6C0C1B}"/>
              </a:ext>
            </a:extLst>
          </p:cNvPr>
          <p:cNvSpPr/>
          <p:nvPr/>
        </p:nvSpPr>
        <p:spPr>
          <a:xfrm>
            <a:off x="7110476" y="3378979"/>
            <a:ext cx="990600" cy="990600"/>
          </a:xfrm>
          <a:prstGeom prst="ellipse">
            <a:avLst/>
          </a:prstGeom>
          <a:solidFill>
            <a:srgbClr val="8BA5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5607FB-C3B5-49E2-9228-8C239CE4FBF1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1245044-A1F2-4958-AD92-2C0695414547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6BCF449-F42F-4FC8-945E-D8B918A7CE6F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0264912-D250-40D0-B646-F11B45C2FB0B}"/>
              </a:ext>
            </a:extLst>
          </p:cNvPr>
          <p:cNvSpPr txBox="1"/>
          <p:nvPr/>
        </p:nvSpPr>
        <p:spPr>
          <a:xfrm>
            <a:off x="8846770" y="308478"/>
            <a:ext cx="2866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</a:t>
            </a:r>
          </a:p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DA97FD0E-FB4A-403C-9F6C-09A3449D15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069" y="1738996"/>
            <a:ext cx="865414" cy="865414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5524469E-D67B-41AF-8B34-4D357E5E92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0486" y="3509608"/>
            <a:ext cx="732681" cy="732681"/>
          </a:xfrm>
          <a:prstGeom prst="rect">
            <a:avLst/>
          </a:prstGeom>
        </p:spPr>
      </p:pic>
      <p:sp>
        <p:nvSpPr>
          <p:cNvPr id="21" name="图形 19">
            <a:extLst>
              <a:ext uri="{FF2B5EF4-FFF2-40B4-BE49-F238E27FC236}">
                <a16:creationId xmlns:a16="http://schemas.microsoft.com/office/drawing/2014/main" id="{A798D4BC-31E9-44CF-BEC2-DD04B31630B5}"/>
              </a:ext>
            </a:extLst>
          </p:cNvPr>
          <p:cNvSpPr/>
          <p:nvPr/>
        </p:nvSpPr>
        <p:spPr>
          <a:xfrm>
            <a:off x="7264120" y="5243610"/>
            <a:ext cx="683311" cy="666488"/>
          </a:xfrm>
          <a:custGeom>
            <a:avLst/>
            <a:gdLst>
              <a:gd name="connsiteX0" fmla="*/ 232311 w 793439"/>
              <a:gd name="connsiteY0" fmla="*/ 763403 h 773906"/>
              <a:gd name="connsiteX1" fmla="*/ 134928 w 793439"/>
              <a:gd name="connsiteY1" fmla="*/ 739630 h 773906"/>
              <a:gd name="connsiteX2" fmla="*/ 126593 w 793439"/>
              <a:gd name="connsiteY2" fmla="*/ 686211 h 773906"/>
              <a:gd name="connsiteX3" fmla="*/ 169833 w 793439"/>
              <a:gd name="connsiteY3" fmla="*/ 501812 h 773906"/>
              <a:gd name="connsiteX4" fmla="*/ 166092 w 793439"/>
              <a:gd name="connsiteY4" fmla="*/ 489847 h 773906"/>
              <a:gd name="connsiteX5" fmla="*/ 24557 w 793439"/>
              <a:gd name="connsiteY5" fmla="*/ 366518 h 773906"/>
              <a:gd name="connsiteX6" fmla="*/ 16897 w 793439"/>
              <a:gd name="connsiteY6" fmla="*/ 266307 h 773906"/>
              <a:gd name="connsiteX7" fmla="*/ 65018 w 793439"/>
              <a:gd name="connsiteY7" fmla="*/ 241423 h 773906"/>
              <a:gd name="connsiteX8" fmla="*/ 250765 w 793439"/>
              <a:gd name="connsiteY8" fmla="*/ 226292 h 773906"/>
              <a:gd name="connsiteX9" fmla="*/ 260092 w 793439"/>
              <a:gd name="connsiteY9" fmla="*/ 219228 h 773906"/>
              <a:gd name="connsiteX10" fmla="*/ 331659 w 793439"/>
              <a:gd name="connsiteY10" fmla="*/ 44196 h 773906"/>
              <a:gd name="connsiteX11" fmla="*/ 424230 w 793439"/>
              <a:gd name="connsiteY11" fmla="*/ 5629 h 773906"/>
              <a:gd name="connsiteX12" fmla="*/ 462211 w 793439"/>
              <a:gd name="connsiteY12" fmla="*/ 44196 h 773906"/>
              <a:gd name="connsiteX13" fmla="*/ 533777 w 793439"/>
              <a:gd name="connsiteY13" fmla="*/ 219218 h 773906"/>
              <a:gd name="connsiteX14" fmla="*/ 543104 w 793439"/>
              <a:gd name="connsiteY14" fmla="*/ 226292 h 773906"/>
              <a:gd name="connsiteX15" fmla="*/ 728871 w 793439"/>
              <a:gd name="connsiteY15" fmla="*/ 241433 h 773906"/>
              <a:gd name="connsiteX16" fmla="*/ 793581 w 793439"/>
              <a:gd name="connsiteY16" fmla="*/ 318188 h 773906"/>
              <a:gd name="connsiteX17" fmla="*/ 769322 w 793439"/>
              <a:gd name="connsiteY17" fmla="*/ 366538 h 773906"/>
              <a:gd name="connsiteX18" fmla="*/ 627787 w 793439"/>
              <a:gd name="connsiteY18" fmla="*/ 489867 h 773906"/>
              <a:gd name="connsiteX19" fmla="*/ 624046 w 793439"/>
              <a:gd name="connsiteY19" fmla="*/ 501822 h 773906"/>
              <a:gd name="connsiteX20" fmla="*/ 667286 w 793439"/>
              <a:gd name="connsiteY20" fmla="*/ 686220 h 773906"/>
              <a:gd name="connsiteX21" fmla="*/ 615067 w 793439"/>
              <a:gd name="connsiteY21" fmla="*/ 772005 h 773906"/>
              <a:gd name="connsiteX22" fmla="*/ 561558 w 793439"/>
              <a:gd name="connsiteY22" fmla="*/ 763413 h 773906"/>
              <a:gd name="connsiteX23" fmla="*/ 402521 w 793439"/>
              <a:gd name="connsiteY23" fmla="*/ 664591 h 773906"/>
              <a:gd name="connsiteX24" fmla="*/ 391349 w 793439"/>
              <a:gd name="connsiteY24" fmla="*/ 664591 h 773906"/>
              <a:gd name="connsiteX25" fmla="*/ 232301 w 793439"/>
              <a:gd name="connsiteY25" fmla="*/ 763413 h 773906"/>
              <a:gd name="connsiteX26" fmla="*/ 433953 w 793439"/>
              <a:gd name="connsiteY26" fmla="*/ 614019 h 773906"/>
              <a:gd name="connsiteX27" fmla="*/ 592991 w 793439"/>
              <a:gd name="connsiteY27" fmla="*/ 712841 h 773906"/>
              <a:gd name="connsiteX28" fmla="*/ 601037 w 793439"/>
              <a:gd name="connsiteY28" fmla="*/ 714151 h 773906"/>
              <a:gd name="connsiteX29" fmla="*/ 609342 w 793439"/>
              <a:gd name="connsiteY29" fmla="*/ 699803 h 773906"/>
              <a:gd name="connsiteX30" fmla="*/ 566103 w 793439"/>
              <a:gd name="connsiteY30" fmla="*/ 515405 h 773906"/>
              <a:gd name="connsiteX31" fmla="*/ 588685 w 793439"/>
              <a:gd name="connsiteY31" fmla="*/ 444960 h 773906"/>
              <a:gd name="connsiteX32" fmla="*/ 730220 w 793439"/>
              <a:gd name="connsiteY32" fmla="*/ 321641 h 773906"/>
              <a:gd name="connsiteX33" fmla="*/ 734249 w 793439"/>
              <a:gd name="connsiteY33" fmla="*/ 313505 h 773906"/>
              <a:gd name="connsiteX34" fmla="*/ 724039 w 793439"/>
              <a:gd name="connsiteY34" fmla="*/ 300766 h 773906"/>
              <a:gd name="connsiteX35" fmla="*/ 538272 w 793439"/>
              <a:gd name="connsiteY35" fmla="*/ 285615 h 773906"/>
              <a:gd name="connsiteX36" fmla="*/ 478681 w 793439"/>
              <a:gd name="connsiteY36" fmla="*/ 241740 h 773906"/>
              <a:gd name="connsiteX37" fmla="*/ 407114 w 793439"/>
              <a:gd name="connsiteY37" fmla="*/ 66718 h 773906"/>
              <a:gd name="connsiteX38" fmla="*/ 401032 w 793439"/>
              <a:gd name="connsiteY38" fmla="*/ 60448 h 773906"/>
              <a:gd name="connsiteX39" fmla="*/ 386775 w 793439"/>
              <a:gd name="connsiteY39" fmla="*/ 66718 h 773906"/>
              <a:gd name="connsiteX40" fmla="*/ 315198 w 793439"/>
              <a:gd name="connsiteY40" fmla="*/ 241740 h 773906"/>
              <a:gd name="connsiteX41" fmla="*/ 255607 w 793439"/>
              <a:gd name="connsiteY41" fmla="*/ 285615 h 773906"/>
              <a:gd name="connsiteX42" fmla="*/ 69850 w 793439"/>
              <a:gd name="connsiteY42" fmla="*/ 300766 h 773906"/>
              <a:gd name="connsiteX43" fmla="*/ 62428 w 793439"/>
              <a:gd name="connsiteY43" fmla="*/ 304655 h 773906"/>
              <a:gd name="connsiteX44" fmla="*/ 63669 w 793439"/>
              <a:gd name="connsiteY44" fmla="*/ 321641 h 773906"/>
              <a:gd name="connsiteX45" fmla="*/ 205204 w 793439"/>
              <a:gd name="connsiteY45" fmla="*/ 444970 h 773906"/>
              <a:gd name="connsiteX46" fmla="*/ 227786 w 793439"/>
              <a:gd name="connsiteY46" fmla="*/ 515415 h 773906"/>
              <a:gd name="connsiteX47" fmla="*/ 184547 w 793439"/>
              <a:gd name="connsiteY47" fmla="*/ 699803 h 773906"/>
              <a:gd name="connsiteX48" fmla="*/ 185956 w 793439"/>
              <a:gd name="connsiteY48" fmla="*/ 708991 h 773906"/>
              <a:gd name="connsiteX49" fmla="*/ 200898 w 793439"/>
              <a:gd name="connsiteY49" fmla="*/ 712831 h 773906"/>
              <a:gd name="connsiteX50" fmla="*/ 359946 w 793439"/>
              <a:gd name="connsiteY50" fmla="*/ 614019 h 773906"/>
              <a:gd name="connsiteX51" fmla="*/ 433953 w 793439"/>
              <a:gd name="connsiteY51" fmla="*/ 614019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93439" h="773906">
                <a:moveTo>
                  <a:pt x="232311" y="763403"/>
                </a:moveTo>
                <a:cubicBezTo>
                  <a:pt x="198904" y="784159"/>
                  <a:pt x="155218" y="773424"/>
                  <a:pt x="134928" y="739630"/>
                </a:cubicBezTo>
                <a:cubicBezTo>
                  <a:pt x="125309" y="723585"/>
                  <a:pt x="122319" y="704423"/>
                  <a:pt x="126593" y="686211"/>
                </a:cubicBezTo>
                <a:lnTo>
                  <a:pt x="169833" y="501812"/>
                </a:lnTo>
                <a:cubicBezTo>
                  <a:pt x="170882" y="497439"/>
                  <a:pt x="169445" y="492843"/>
                  <a:pt x="166092" y="489847"/>
                </a:cubicBezTo>
                <a:lnTo>
                  <a:pt x="24557" y="366518"/>
                </a:lnTo>
                <a:cubicBezTo>
                  <a:pt x="-4842" y="340919"/>
                  <a:pt x="-8235" y="296152"/>
                  <a:pt x="16897" y="266307"/>
                </a:cubicBezTo>
                <a:cubicBezTo>
                  <a:pt x="28976" y="251925"/>
                  <a:pt x="46300" y="242966"/>
                  <a:pt x="65018" y="241423"/>
                </a:cubicBezTo>
                <a:lnTo>
                  <a:pt x="250765" y="226292"/>
                </a:lnTo>
                <a:cubicBezTo>
                  <a:pt x="254814" y="225955"/>
                  <a:pt x="258435" y="223286"/>
                  <a:pt x="260092" y="219228"/>
                </a:cubicBezTo>
                <a:lnTo>
                  <a:pt x="331659" y="44196"/>
                </a:lnTo>
                <a:cubicBezTo>
                  <a:pt x="346571" y="7733"/>
                  <a:pt x="388045" y="-9680"/>
                  <a:pt x="424230" y="5629"/>
                </a:cubicBezTo>
                <a:cubicBezTo>
                  <a:pt x="441487" y="12963"/>
                  <a:pt x="455141" y="26828"/>
                  <a:pt x="462211" y="44196"/>
                </a:cubicBezTo>
                <a:lnTo>
                  <a:pt x="533777" y="219218"/>
                </a:lnTo>
                <a:cubicBezTo>
                  <a:pt x="535434" y="223286"/>
                  <a:pt x="539056" y="225964"/>
                  <a:pt x="543104" y="226292"/>
                </a:cubicBezTo>
                <a:lnTo>
                  <a:pt x="728871" y="241433"/>
                </a:lnTo>
                <a:cubicBezTo>
                  <a:pt x="767824" y="244608"/>
                  <a:pt x="796667" y="279066"/>
                  <a:pt x="793581" y="318188"/>
                </a:cubicBezTo>
                <a:cubicBezTo>
                  <a:pt x="792132" y="336858"/>
                  <a:pt x="783423" y="354216"/>
                  <a:pt x="769322" y="366538"/>
                </a:cubicBezTo>
                <a:lnTo>
                  <a:pt x="627787" y="489867"/>
                </a:lnTo>
                <a:cubicBezTo>
                  <a:pt x="624493" y="492734"/>
                  <a:pt x="623005" y="497377"/>
                  <a:pt x="624046" y="501822"/>
                </a:cubicBezTo>
                <a:lnTo>
                  <a:pt x="667286" y="686220"/>
                </a:lnTo>
                <a:cubicBezTo>
                  <a:pt x="676235" y="724370"/>
                  <a:pt x="652998" y="762807"/>
                  <a:pt x="615067" y="772005"/>
                </a:cubicBezTo>
                <a:cubicBezTo>
                  <a:pt x="596800" y="776438"/>
                  <a:pt x="577519" y="773342"/>
                  <a:pt x="561558" y="763413"/>
                </a:cubicBezTo>
                <a:lnTo>
                  <a:pt x="402521" y="664591"/>
                </a:lnTo>
                <a:cubicBezTo>
                  <a:pt x="399105" y="662447"/>
                  <a:pt x="394764" y="662447"/>
                  <a:pt x="391349" y="664591"/>
                </a:cubicBezTo>
                <a:lnTo>
                  <a:pt x="232301" y="763413"/>
                </a:lnTo>
                <a:close/>
                <a:moveTo>
                  <a:pt x="433953" y="614019"/>
                </a:moveTo>
                <a:lnTo>
                  <a:pt x="592991" y="712841"/>
                </a:lnTo>
                <a:cubicBezTo>
                  <a:pt x="595432" y="714349"/>
                  <a:pt x="598309" y="714815"/>
                  <a:pt x="601037" y="714151"/>
                </a:cubicBezTo>
                <a:cubicBezTo>
                  <a:pt x="607000" y="712702"/>
                  <a:pt x="610860" y="706312"/>
                  <a:pt x="609342" y="699803"/>
                </a:cubicBezTo>
                <a:lnTo>
                  <a:pt x="566103" y="515405"/>
                </a:lnTo>
                <a:cubicBezTo>
                  <a:pt x="560013" y="489554"/>
                  <a:pt x="568700" y="462453"/>
                  <a:pt x="588685" y="444960"/>
                </a:cubicBezTo>
                <a:lnTo>
                  <a:pt x="730220" y="321641"/>
                </a:lnTo>
                <a:cubicBezTo>
                  <a:pt x="732532" y="319627"/>
                  <a:pt x="733991" y="316700"/>
                  <a:pt x="734249" y="313505"/>
                </a:cubicBezTo>
                <a:cubicBezTo>
                  <a:pt x="734774" y="306867"/>
                  <a:pt x="730071" y="301252"/>
                  <a:pt x="724039" y="300766"/>
                </a:cubicBezTo>
                <a:lnTo>
                  <a:pt x="538272" y="285615"/>
                </a:lnTo>
                <a:cubicBezTo>
                  <a:pt x="511728" y="283387"/>
                  <a:pt x="488691" y="266425"/>
                  <a:pt x="478681" y="241740"/>
                </a:cubicBezTo>
                <a:lnTo>
                  <a:pt x="407114" y="66718"/>
                </a:lnTo>
                <a:cubicBezTo>
                  <a:pt x="405995" y="63907"/>
                  <a:pt x="403809" y="61652"/>
                  <a:pt x="401032" y="60448"/>
                </a:cubicBezTo>
                <a:cubicBezTo>
                  <a:pt x="395546" y="58126"/>
                  <a:pt x="389196" y="60795"/>
                  <a:pt x="386775" y="66718"/>
                </a:cubicBezTo>
                <a:lnTo>
                  <a:pt x="315198" y="241740"/>
                </a:lnTo>
                <a:cubicBezTo>
                  <a:pt x="305189" y="266425"/>
                  <a:pt x="282151" y="283387"/>
                  <a:pt x="255607" y="285615"/>
                </a:cubicBezTo>
                <a:lnTo>
                  <a:pt x="69850" y="300766"/>
                </a:lnTo>
                <a:cubicBezTo>
                  <a:pt x="66956" y="301018"/>
                  <a:pt x="64283" y="302418"/>
                  <a:pt x="62428" y="304655"/>
                </a:cubicBezTo>
                <a:cubicBezTo>
                  <a:pt x="58223" y="309734"/>
                  <a:pt x="58770" y="317227"/>
                  <a:pt x="63669" y="321641"/>
                </a:cubicBezTo>
                <a:lnTo>
                  <a:pt x="205204" y="444970"/>
                </a:lnTo>
                <a:cubicBezTo>
                  <a:pt x="225189" y="462463"/>
                  <a:pt x="233876" y="489564"/>
                  <a:pt x="227786" y="515415"/>
                </a:cubicBezTo>
                <a:lnTo>
                  <a:pt x="184547" y="699803"/>
                </a:lnTo>
                <a:cubicBezTo>
                  <a:pt x="183808" y="702933"/>
                  <a:pt x="184313" y="706227"/>
                  <a:pt x="185956" y="708991"/>
                </a:cubicBezTo>
                <a:cubicBezTo>
                  <a:pt x="189200" y="714379"/>
                  <a:pt x="195798" y="715996"/>
                  <a:pt x="200898" y="712831"/>
                </a:cubicBezTo>
                <a:lnTo>
                  <a:pt x="359946" y="614019"/>
                </a:lnTo>
                <a:cubicBezTo>
                  <a:pt x="382601" y="599921"/>
                  <a:pt x="411298" y="599921"/>
                  <a:pt x="433953" y="614019"/>
                </a:cubicBezTo>
                <a:close/>
              </a:path>
            </a:pathLst>
          </a:custGeom>
          <a:solidFill>
            <a:schemeClr val="bg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12B6BBE-96C1-4558-A77D-0FEECDE5D242}"/>
              </a:ext>
            </a:extLst>
          </p:cNvPr>
          <p:cNvSpPr txBox="1"/>
          <p:nvPr/>
        </p:nvSpPr>
        <p:spPr>
          <a:xfrm>
            <a:off x="8200729" y="1676403"/>
            <a:ext cx="207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87E5FE-858C-4786-9E47-5392D66F90E3}"/>
              </a:ext>
            </a:extLst>
          </p:cNvPr>
          <p:cNvSpPr txBox="1"/>
          <p:nvPr/>
        </p:nvSpPr>
        <p:spPr>
          <a:xfrm>
            <a:off x="8200729" y="2105609"/>
            <a:ext cx="352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Nunc viverra imperdiet enim. Fusce est. Vivamus a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tellus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C730030-25B1-4479-9F40-0E740977754E}"/>
              </a:ext>
            </a:extLst>
          </p:cNvPr>
          <p:cNvCxnSpPr>
            <a:cxnSpLocks/>
          </p:cNvCxnSpPr>
          <p:nvPr/>
        </p:nvCxnSpPr>
        <p:spPr>
          <a:xfrm>
            <a:off x="8289941" y="2127182"/>
            <a:ext cx="872515" cy="0"/>
          </a:xfrm>
          <a:prstGeom prst="line">
            <a:avLst/>
          </a:prstGeom>
          <a:ln w="47625" cmpd="dbl">
            <a:solidFill>
              <a:schemeClr val="tx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1E9B3F6-FE41-4984-A2EA-3D15E714BD9F}"/>
              </a:ext>
            </a:extLst>
          </p:cNvPr>
          <p:cNvSpPr txBox="1"/>
          <p:nvPr/>
        </p:nvSpPr>
        <p:spPr>
          <a:xfrm>
            <a:off x="8200729" y="3378979"/>
            <a:ext cx="207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8DF7928-7E30-46D0-B6B7-05F72788BB42}"/>
              </a:ext>
            </a:extLst>
          </p:cNvPr>
          <p:cNvSpPr txBox="1"/>
          <p:nvPr/>
        </p:nvSpPr>
        <p:spPr>
          <a:xfrm>
            <a:off x="8200729" y="3808185"/>
            <a:ext cx="352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Nunc viverra imperdiet enim. Fusce est. Vivamus a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tellus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6F9BBBD-ED91-41E7-AFCC-3415DDD49A6C}"/>
              </a:ext>
            </a:extLst>
          </p:cNvPr>
          <p:cNvCxnSpPr>
            <a:cxnSpLocks/>
          </p:cNvCxnSpPr>
          <p:nvPr/>
        </p:nvCxnSpPr>
        <p:spPr>
          <a:xfrm>
            <a:off x="8289941" y="3829758"/>
            <a:ext cx="872515" cy="0"/>
          </a:xfrm>
          <a:prstGeom prst="line">
            <a:avLst/>
          </a:prstGeom>
          <a:ln w="47625" cmpd="dbl">
            <a:solidFill>
              <a:schemeClr val="tx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C1656B0D-56F4-40BB-B726-4403C257825B}"/>
              </a:ext>
            </a:extLst>
          </p:cNvPr>
          <p:cNvSpPr txBox="1"/>
          <p:nvPr/>
        </p:nvSpPr>
        <p:spPr>
          <a:xfrm>
            <a:off x="8200729" y="5081554"/>
            <a:ext cx="207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B60FE56-949C-4654-9598-037A738231D4}"/>
              </a:ext>
            </a:extLst>
          </p:cNvPr>
          <p:cNvSpPr txBox="1"/>
          <p:nvPr/>
        </p:nvSpPr>
        <p:spPr>
          <a:xfrm>
            <a:off x="8200729" y="5510760"/>
            <a:ext cx="352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Nunc viverra imperdiet enim. Fusce est. Vivamus a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tellus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6FD08CA-DC26-4B14-B11F-A69424D277B7}"/>
              </a:ext>
            </a:extLst>
          </p:cNvPr>
          <p:cNvCxnSpPr>
            <a:cxnSpLocks/>
          </p:cNvCxnSpPr>
          <p:nvPr/>
        </p:nvCxnSpPr>
        <p:spPr>
          <a:xfrm>
            <a:off x="8289941" y="5532333"/>
            <a:ext cx="872515" cy="0"/>
          </a:xfrm>
          <a:prstGeom prst="line">
            <a:avLst/>
          </a:prstGeom>
          <a:ln w="47625" cmpd="dbl">
            <a:solidFill>
              <a:schemeClr val="tx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2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1" grpId="0" animBg="1"/>
      <p:bldP spid="22" grpId="0"/>
      <p:bldP spid="23" grpId="0"/>
      <p:bldP spid="27" grpId="0"/>
      <p:bldP spid="28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1C679E86-5E85-4F03-9ABA-7026052F010B}"/>
              </a:ext>
            </a:extLst>
          </p:cNvPr>
          <p:cNvSpPr/>
          <p:nvPr/>
        </p:nvSpPr>
        <p:spPr>
          <a:xfrm>
            <a:off x="3537857" y="-1197425"/>
            <a:ext cx="13474594" cy="9142398"/>
          </a:xfrm>
          <a:prstGeom prst="diamond">
            <a:avLst/>
          </a:prstGeom>
          <a:noFill/>
          <a:ln w="749300"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A4509F4C-323D-4713-8E42-2287761CEC54}"/>
              </a:ext>
            </a:extLst>
          </p:cNvPr>
          <p:cNvSpPr/>
          <p:nvPr/>
        </p:nvSpPr>
        <p:spPr>
          <a:xfrm>
            <a:off x="4201885" y="-1197424"/>
            <a:ext cx="13474594" cy="9142398"/>
          </a:xfrm>
          <a:prstGeom prst="diamond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184AF23-EF35-4741-BFE8-D0AE7ABF12D4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4AA644E-A34A-4861-A0E9-0354275A2BF7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6253A6F-FD00-4FF6-8478-4E3AE91A7E17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6F01270-58C8-4DA8-815F-B29313804277}"/>
              </a:ext>
            </a:extLst>
          </p:cNvPr>
          <p:cNvSpPr txBox="1"/>
          <p:nvPr/>
        </p:nvSpPr>
        <p:spPr>
          <a:xfrm>
            <a:off x="8072924" y="801409"/>
            <a:ext cx="28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A8A0-AD9A-4F14-B0D5-693326CAAC37}"/>
              </a:ext>
            </a:extLst>
          </p:cNvPr>
          <p:cNvSpPr txBox="1"/>
          <p:nvPr/>
        </p:nvSpPr>
        <p:spPr>
          <a:xfrm>
            <a:off x="6740627" y="1678572"/>
            <a:ext cx="55308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elit. Maecenas porttitor congue massa.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posuere, magna sed pulvinar ultricies, purus lectus malesuada libero, sit amet commodo magna eros quis urna.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Nunc viverra imperdiet enim. Fusce est. Vivamus a tellus.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74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1C679E86-5E85-4F03-9ABA-7026052F010B}"/>
              </a:ext>
            </a:extLst>
          </p:cNvPr>
          <p:cNvSpPr/>
          <p:nvPr/>
        </p:nvSpPr>
        <p:spPr>
          <a:xfrm flipH="1">
            <a:off x="-5138058" y="-1142200"/>
            <a:ext cx="13474594" cy="9142398"/>
          </a:xfrm>
          <a:prstGeom prst="diamond">
            <a:avLst/>
          </a:prstGeom>
          <a:noFill/>
          <a:ln w="749300"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A4509F4C-323D-4713-8E42-2287761CEC54}"/>
              </a:ext>
            </a:extLst>
          </p:cNvPr>
          <p:cNvSpPr/>
          <p:nvPr/>
        </p:nvSpPr>
        <p:spPr>
          <a:xfrm flipH="1">
            <a:off x="-5802086" y="-1142199"/>
            <a:ext cx="13474594" cy="9142398"/>
          </a:xfrm>
          <a:prstGeom prst="diamond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F01270-58C8-4DA8-815F-B29313804277}"/>
              </a:ext>
            </a:extLst>
          </p:cNvPr>
          <p:cNvSpPr txBox="1"/>
          <p:nvPr/>
        </p:nvSpPr>
        <p:spPr>
          <a:xfrm flipH="1">
            <a:off x="1101217" y="949146"/>
            <a:ext cx="28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A8A0-AD9A-4F14-B0D5-693326CAAC37}"/>
              </a:ext>
            </a:extLst>
          </p:cNvPr>
          <p:cNvSpPr txBox="1"/>
          <p:nvPr/>
        </p:nvSpPr>
        <p:spPr>
          <a:xfrm flipH="1">
            <a:off x="301512" y="1782766"/>
            <a:ext cx="55308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elit. Maecenas porttitor congue massa.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posuere, magna sed pulvinar ultricies, purus lectus malesuada libero, sit amet commodo magna eros quis urna.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Nunc viverra imperdiet enim. Fusce est. Vivamus a tellus.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852B94-3297-43C9-B3DD-41724F244FD2}"/>
              </a:ext>
            </a:extLst>
          </p:cNvPr>
          <p:cNvGrpSpPr/>
          <p:nvPr/>
        </p:nvGrpSpPr>
        <p:grpSpPr>
          <a:xfrm>
            <a:off x="9044107" y="307013"/>
            <a:ext cx="3352800" cy="842008"/>
            <a:chOff x="478972" y="197656"/>
            <a:chExt cx="3352800" cy="84200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450D09A-0476-4E8F-BE91-C34FF0DBDA0F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5199391-AB38-4B2C-B249-919384C8226E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0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1BDF9CF-6F7C-492C-87C4-0C83C9F28DBA}"/>
              </a:ext>
            </a:extLst>
          </p:cNvPr>
          <p:cNvSpPr/>
          <p:nvPr/>
        </p:nvSpPr>
        <p:spPr>
          <a:xfrm>
            <a:off x="3307901" y="-1187903"/>
            <a:ext cx="9233807" cy="9233807"/>
          </a:xfrm>
          <a:prstGeom prst="ellipse">
            <a:avLst/>
          </a:prstGeom>
          <a:solidFill>
            <a:schemeClr val="tx1">
              <a:alpha val="6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AB6FBE5-8901-40BD-B140-C6C3AC59737C}"/>
              </a:ext>
            </a:extLst>
          </p:cNvPr>
          <p:cNvCxnSpPr>
            <a:cxnSpLocks/>
            <a:stCxn id="2" idx="2"/>
            <a:endCxn id="2" idx="6"/>
          </p:cNvCxnSpPr>
          <p:nvPr/>
        </p:nvCxnSpPr>
        <p:spPr>
          <a:xfrm>
            <a:off x="3307901" y="3429001"/>
            <a:ext cx="9233807" cy="0"/>
          </a:xfrm>
          <a:prstGeom prst="line">
            <a:avLst/>
          </a:prstGeom>
          <a:ln w="44450">
            <a:solidFill>
              <a:schemeClr val="bg1">
                <a:alpha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E94D2B2-C878-45A2-A228-738B38878CD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7924805" y="-1187903"/>
            <a:ext cx="0" cy="9233807"/>
          </a:xfrm>
          <a:prstGeom prst="line">
            <a:avLst/>
          </a:prstGeom>
          <a:ln w="44450">
            <a:solidFill>
              <a:schemeClr val="bg1">
                <a:alpha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C7DF494D-2E3A-4876-9ED4-4D8277248F82}"/>
              </a:ext>
            </a:extLst>
          </p:cNvPr>
          <p:cNvSpPr txBox="1"/>
          <p:nvPr/>
        </p:nvSpPr>
        <p:spPr>
          <a:xfrm>
            <a:off x="8036112" y="3715363"/>
            <a:ext cx="28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EE36D6D-0B11-4F5E-8DAB-7ABFC1170666}"/>
              </a:ext>
            </a:extLst>
          </p:cNvPr>
          <p:cNvSpPr txBox="1"/>
          <p:nvPr/>
        </p:nvSpPr>
        <p:spPr>
          <a:xfrm>
            <a:off x="8036112" y="4303083"/>
            <a:ext cx="3274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elit. Maecenas porttitor congue massa.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posuere, magna sed pulvinar ultricies, purus lectus malesuada libero, sit amet commodo magna eros quis urna.</a:t>
            </a:r>
          </a:p>
          <a:p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DF7A0D7-9E65-40C4-A578-826ED4A4F78C}"/>
              </a:ext>
            </a:extLst>
          </p:cNvPr>
          <p:cNvSpPr txBox="1"/>
          <p:nvPr/>
        </p:nvSpPr>
        <p:spPr>
          <a:xfrm>
            <a:off x="8072473" y="411710"/>
            <a:ext cx="28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00DA9A7-B7B3-466B-B057-C616FE2A088D}"/>
              </a:ext>
            </a:extLst>
          </p:cNvPr>
          <p:cNvSpPr txBox="1"/>
          <p:nvPr/>
        </p:nvSpPr>
        <p:spPr>
          <a:xfrm>
            <a:off x="8072473" y="999430"/>
            <a:ext cx="3274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elit. Maecenas porttitor congue massa.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posuere, magna sed pulvinar ultricies, purus lectus malesuada libero, sit amet commodo magna eros quis urna.</a:t>
            </a:r>
          </a:p>
          <a:p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57E23D8-D121-4C39-92C5-7618DECF2E70}"/>
              </a:ext>
            </a:extLst>
          </p:cNvPr>
          <p:cNvSpPr txBox="1"/>
          <p:nvPr/>
        </p:nvSpPr>
        <p:spPr>
          <a:xfrm>
            <a:off x="4798246" y="411710"/>
            <a:ext cx="28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F1D866E-163D-46A1-A70F-9122CB525F11}"/>
              </a:ext>
            </a:extLst>
          </p:cNvPr>
          <p:cNvSpPr txBox="1"/>
          <p:nvPr/>
        </p:nvSpPr>
        <p:spPr>
          <a:xfrm>
            <a:off x="4539272" y="999430"/>
            <a:ext cx="3274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elit. Maecenas porttitor congue massa.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posuere, magna sed pulvinar ultricies, purus lectus malesuada libero, sit amet commodo magna eros quis urna.</a:t>
            </a:r>
          </a:p>
          <a:p>
            <a:pPr algn="r"/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54E19E4-99E8-4219-A4B6-EA1BF19442A2}"/>
              </a:ext>
            </a:extLst>
          </p:cNvPr>
          <p:cNvSpPr txBox="1"/>
          <p:nvPr/>
        </p:nvSpPr>
        <p:spPr>
          <a:xfrm>
            <a:off x="4798246" y="3723380"/>
            <a:ext cx="28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8217E9A-08F4-446F-9C2C-D0ECBDFBDE58}"/>
              </a:ext>
            </a:extLst>
          </p:cNvPr>
          <p:cNvSpPr txBox="1"/>
          <p:nvPr/>
        </p:nvSpPr>
        <p:spPr>
          <a:xfrm>
            <a:off x="4539272" y="4311100"/>
            <a:ext cx="3274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elit. Maecenas porttitor congue massa.   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posuere, magna sed pulvinar ultricies, purus lectus malesuada libero, sit amet commodo magna eros quis urna.</a:t>
            </a:r>
          </a:p>
          <a:p>
            <a:pPr algn="r"/>
            <a:endParaRPr lang="zh-CN" altLang="en-US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D1AFDA9-524D-4876-8162-374119FFA46A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4EECE00-BDCC-4478-9F73-D56D1A968F11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DF85DF4-9B68-4921-9C69-063C135B958B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r>
                <a:rPr lang="en-US" altLang="zh-CN" sz="4800" dirty="0">
                  <a:solidFill>
                    <a:schemeClr val="bg1"/>
                  </a:solidFill>
                </a:rPr>
                <a:t>  </a:t>
              </a:r>
              <a:r>
                <a:rPr lang="en-US" altLang="zh-CN" sz="48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6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AE9CEF-5369-4F71-93CB-F56F00F60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brightnessContrast bright="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20A0894-A31C-450E-9782-B3A89B54482E}"/>
              </a:ext>
            </a:extLst>
          </p:cNvPr>
          <p:cNvSpPr/>
          <p:nvPr/>
        </p:nvSpPr>
        <p:spPr>
          <a:xfrm>
            <a:off x="2239063" y="1909580"/>
            <a:ext cx="7656285" cy="2837543"/>
          </a:xfrm>
          <a:prstGeom prst="rect">
            <a:avLst/>
          </a:prstGeom>
          <a:solidFill>
            <a:schemeClr val="tx1">
              <a:alpha val="59000"/>
            </a:schemeClr>
          </a:solidFill>
          <a:ln w="50800" cmpd="dbl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06AAE0-A909-41F9-A1E9-34E397D41891}"/>
              </a:ext>
            </a:extLst>
          </p:cNvPr>
          <p:cNvGrpSpPr/>
          <p:nvPr/>
        </p:nvGrpSpPr>
        <p:grpSpPr>
          <a:xfrm>
            <a:off x="1966689" y="1439694"/>
            <a:ext cx="5450114" cy="2959293"/>
            <a:chOff x="1966689" y="1439694"/>
            <a:chExt cx="5450114" cy="2959293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7C28BAA-29E7-4513-BB8D-6F4DAA702BE1}"/>
                </a:ext>
              </a:extLst>
            </p:cNvPr>
            <p:cNvCxnSpPr/>
            <p:nvPr/>
          </p:nvCxnSpPr>
          <p:spPr>
            <a:xfrm>
              <a:off x="1966689" y="1765222"/>
              <a:ext cx="54501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9F97A67-3D1C-4361-AE53-AB5AC42E1F31}"/>
                </a:ext>
              </a:extLst>
            </p:cNvPr>
            <p:cNvCxnSpPr/>
            <p:nvPr/>
          </p:nvCxnSpPr>
          <p:spPr>
            <a:xfrm>
              <a:off x="1966689" y="1821543"/>
              <a:ext cx="54501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B34577-431D-4B4C-B7A7-F5789EC49867}"/>
                </a:ext>
              </a:extLst>
            </p:cNvPr>
            <p:cNvCxnSpPr>
              <a:cxnSpLocks/>
            </p:cNvCxnSpPr>
            <p:nvPr/>
          </p:nvCxnSpPr>
          <p:spPr>
            <a:xfrm>
              <a:off x="2177118" y="1439694"/>
              <a:ext cx="0" cy="29592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981EC55-6599-479B-A0CF-B4F018B38355}"/>
                </a:ext>
              </a:extLst>
            </p:cNvPr>
            <p:cNvCxnSpPr>
              <a:cxnSpLocks/>
            </p:cNvCxnSpPr>
            <p:nvPr/>
          </p:nvCxnSpPr>
          <p:spPr>
            <a:xfrm>
              <a:off x="2115173" y="1439694"/>
              <a:ext cx="0" cy="29592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BFF4349-17D1-4A0E-B9FF-1062D010570E}"/>
              </a:ext>
            </a:extLst>
          </p:cNvPr>
          <p:cNvGrpSpPr/>
          <p:nvPr/>
        </p:nvGrpSpPr>
        <p:grpSpPr>
          <a:xfrm flipH="1" flipV="1">
            <a:off x="4771498" y="2278010"/>
            <a:ext cx="5450114" cy="2959293"/>
            <a:chOff x="1966689" y="1439694"/>
            <a:chExt cx="5450114" cy="2959293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B86BB0F-3B10-4A7A-A5EB-E354BEE4E213}"/>
                </a:ext>
              </a:extLst>
            </p:cNvPr>
            <p:cNvCxnSpPr/>
            <p:nvPr/>
          </p:nvCxnSpPr>
          <p:spPr>
            <a:xfrm>
              <a:off x="1966689" y="1765222"/>
              <a:ext cx="54501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B78E5F8-0F14-4438-BBA5-3B8E0F9486D9}"/>
                </a:ext>
              </a:extLst>
            </p:cNvPr>
            <p:cNvCxnSpPr/>
            <p:nvPr/>
          </p:nvCxnSpPr>
          <p:spPr>
            <a:xfrm>
              <a:off x="1966689" y="1821543"/>
              <a:ext cx="54501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B8BF10F-1A65-451E-A513-7F4F5F91D701}"/>
                </a:ext>
              </a:extLst>
            </p:cNvPr>
            <p:cNvCxnSpPr>
              <a:cxnSpLocks/>
            </p:cNvCxnSpPr>
            <p:nvPr/>
          </p:nvCxnSpPr>
          <p:spPr>
            <a:xfrm>
              <a:off x="2177118" y="1439694"/>
              <a:ext cx="0" cy="29592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6F6995C-2A27-4035-AA4F-E101DE01C4CC}"/>
                </a:ext>
              </a:extLst>
            </p:cNvPr>
            <p:cNvCxnSpPr>
              <a:cxnSpLocks/>
            </p:cNvCxnSpPr>
            <p:nvPr/>
          </p:nvCxnSpPr>
          <p:spPr>
            <a:xfrm>
              <a:off x="2115173" y="1439694"/>
              <a:ext cx="0" cy="29592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CE3FE0D-833D-4D94-AE18-12FBA808644A}"/>
              </a:ext>
            </a:extLst>
          </p:cNvPr>
          <p:cNvSpPr txBox="1"/>
          <p:nvPr/>
        </p:nvSpPr>
        <p:spPr>
          <a:xfrm>
            <a:off x="3110723" y="2615528"/>
            <a:ext cx="5912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</a:t>
            </a:r>
            <a:endParaRPr lang="zh-CN" altLang="en-US" sz="6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981BF7-3198-4963-B05F-931B851F52F6}"/>
              </a:ext>
            </a:extLst>
          </p:cNvPr>
          <p:cNvSpPr txBox="1"/>
          <p:nvPr/>
        </p:nvSpPr>
        <p:spPr>
          <a:xfrm>
            <a:off x="5000017" y="4229710"/>
            <a:ext cx="265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MADE BY  PPT818</a:t>
            </a:r>
            <a:endParaRPr lang="zh-CN" altLang="en-US" sz="1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F2DED64-4D52-4A93-B967-F5F5B9FC403D}"/>
              </a:ext>
            </a:extLst>
          </p:cNvPr>
          <p:cNvSpPr txBox="1"/>
          <p:nvPr/>
        </p:nvSpPr>
        <p:spPr>
          <a:xfrm>
            <a:off x="979716" y="6057781"/>
            <a:ext cx="102325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Fusce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posuere, magna sed pulvinar ultricies, purus lectus malesuada libero, sit amet commodo magna eros quis urna.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454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2793D80-3A62-4632-80BE-92A37845B854}"/>
              </a:ext>
            </a:extLst>
          </p:cNvPr>
          <p:cNvSpPr/>
          <p:nvPr/>
        </p:nvSpPr>
        <p:spPr>
          <a:xfrm>
            <a:off x="3222171" y="2090054"/>
            <a:ext cx="5747657" cy="3058886"/>
          </a:xfrm>
          <a:prstGeom prst="rect">
            <a:avLst/>
          </a:prstGeom>
          <a:solidFill>
            <a:schemeClr val="tx1">
              <a:alpha val="4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C45AA73-C9A8-42F0-B37F-5866FB2453B2}"/>
              </a:ext>
            </a:extLst>
          </p:cNvPr>
          <p:cNvSpPr/>
          <p:nvPr/>
        </p:nvSpPr>
        <p:spPr>
          <a:xfrm>
            <a:off x="2830285" y="1709060"/>
            <a:ext cx="5747657" cy="3058886"/>
          </a:xfrm>
          <a:prstGeom prst="rect">
            <a:avLst/>
          </a:prstGeom>
          <a:solidFill>
            <a:schemeClr val="tx1">
              <a:alpha val="4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CF3608-8781-4453-AECF-A415A41A0C52}"/>
              </a:ext>
            </a:extLst>
          </p:cNvPr>
          <p:cNvSpPr txBox="1"/>
          <p:nvPr/>
        </p:nvSpPr>
        <p:spPr>
          <a:xfrm>
            <a:off x="3624943" y="2469062"/>
            <a:ext cx="458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1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B24FA1-5F2E-4C48-AE23-3827DC02DA81}"/>
              </a:ext>
            </a:extLst>
          </p:cNvPr>
          <p:cNvSpPr txBox="1"/>
          <p:nvPr/>
        </p:nvSpPr>
        <p:spPr>
          <a:xfrm>
            <a:off x="4593771" y="3429000"/>
            <a:ext cx="39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3589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9B12F20-F6C6-4ACB-818E-00445E1806BE}"/>
              </a:ext>
            </a:extLst>
          </p:cNvPr>
          <p:cNvSpPr/>
          <p:nvPr/>
        </p:nvSpPr>
        <p:spPr>
          <a:xfrm>
            <a:off x="-2" y="0"/>
            <a:ext cx="579845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BB4E4D-3EEA-4795-AAC8-FF6FF8D9B02A}"/>
              </a:ext>
            </a:extLst>
          </p:cNvPr>
          <p:cNvSpPr/>
          <p:nvPr/>
        </p:nvSpPr>
        <p:spPr>
          <a:xfrm>
            <a:off x="6473371" y="0"/>
            <a:ext cx="5718629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id="{294C2C2B-B9F1-4EC3-A2C6-CD36A1605F93}"/>
              </a:ext>
            </a:extLst>
          </p:cNvPr>
          <p:cNvSpPr/>
          <p:nvPr/>
        </p:nvSpPr>
        <p:spPr>
          <a:xfrm>
            <a:off x="5509985" y="1908626"/>
            <a:ext cx="576943" cy="595084"/>
          </a:xfrm>
          <a:prstGeom prst="diamond">
            <a:avLst/>
          </a:prstGeom>
          <a:solidFill>
            <a:schemeClr val="bg1">
              <a:alpha val="69000"/>
            </a:schemeClr>
          </a:solidFill>
          <a:ln w="444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7C71F6ED-16F5-4572-8AD9-E387A6705AC5}"/>
              </a:ext>
            </a:extLst>
          </p:cNvPr>
          <p:cNvSpPr/>
          <p:nvPr/>
        </p:nvSpPr>
        <p:spPr>
          <a:xfrm>
            <a:off x="6184899" y="3577766"/>
            <a:ext cx="576943" cy="595084"/>
          </a:xfrm>
          <a:prstGeom prst="diamond">
            <a:avLst/>
          </a:prstGeom>
          <a:solidFill>
            <a:schemeClr val="bg1">
              <a:alpha val="69000"/>
            </a:schemeClr>
          </a:solidFill>
          <a:ln w="444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>
            <a:extLst>
              <a:ext uri="{FF2B5EF4-FFF2-40B4-BE49-F238E27FC236}">
                <a16:creationId xmlns:a16="http://schemas.microsoft.com/office/drawing/2014/main" id="{AB77D458-DA1C-4D47-98C6-25F1B2EB291F}"/>
              </a:ext>
            </a:extLst>
          </p:cNvPr>
          <p:cNvSpPr/>
          <p:nvPr/>
        </p:nvSpPr>
        <p:spPr>
          <a:xfrm>
            <a:off x="5509984" y="5246906"/>
            <a:ext cx="576943" cy="595084"/>
          </a:xfrm>
          <a:prstGeom prst="diamond">
            <a:avLst/>
          </a:prstGeom>
          <a:solidFill>
            <a:schemeClr val="bg1">
              <a:alpha val="69000"/>
            </a:schemeClr>
          </a:solidFill>
          <a:ln w="444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A4212DE-AC6F-4008-B2E3-D7BF8792EAD7}"/>
              </a:ext>
            </a:extLst>
          </p:cNvPr>
          <p:cNvSpPr/>
          <p:nvPr/>
        </p:nvSpPr>
        <p:spPr>
          <a:xfrm rot="1806697">
            <a:off x="541384" y="197656"/>
            <a:ext cx="131793" cy="653144"/>
          </a:xfrm>
          <a:prstGeom prst="rect">
            <a:avLst/>
          </a:prstGeom>
          <a:noFill/>
          <a:ln w="3175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75E1A3F-E26D-418B-AFF1-90AF75FD6427}"/>
              </a:ext>
            </a:extLst>
          </p:cNvPr>
          <p:cNvSpPr txBox="1"/>
          <p:nvPr/>
        </p:nvSpPr>
        <p:spPr>
          <a:xfrm>
            <a:off x="478972" y="20866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en-US" altLang="zh-CN" sz="4800" dirty="0">
                <a:solidFill>
                  <a:schemeClr val="bg1"/>
                </a:solidFill>
              </a:rPr>
              <a:t>  </a:t>
            </a:r>
            <a:r>
              <a:rPr lang="en-US" altLang="zh-CN" sz="48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</a:t>
            </a:r>
            <a:endParaRPr lang="zh-CN" altLang="en-US" sz="48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35FBB4A-3BCD-44F1-B043-162E97B0BD50}"/>
              </a:ext>
            </a:extLst>
          </p:cNvPr>
          <p:cNvSpPr txBox="1"/>
          <p:nvPr/>
        </p:nvSpPr>
        <p:spPr>
          <a:xfrm>
            <a:off x="1769833" y="1349548"/>
            <a:ext cx="3595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2024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sed pulvinar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malesuada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libero, sit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commodo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magna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eros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quis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urna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</a:t>
            </a:r>
          </a:p>
          <a:p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1B489F-AB47-498E-B74A-5F198032BC0E}"/>
              </a:ext>
            </a:extLst>
          </p:cNvPr>
          <p:cNvSpPr txBox="1"/>
          <p:nvPr/>
        </p:nvSpPr>
        <p:spPr>
          <a:xfrm>
            <a:off x="6940548" y="3141798"/>
            <a:ext cx="3595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2025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sed pulvinar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malesuada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libero, sit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commodo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magna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eros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quis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urna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</a:t>
            </a:r>
          </a:p>
          <a:p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7E8A642-E0CB-499B-838A-C29D6AC9B638}"/>
              </a:ext>
            </a:extLst>
          </p:cNvPr>
          <p:cNvSpPr txBox="1"/>
          <p:nvPr/>
        </p:nvSpPr>
        <p:spPr>
          <a:xfrm>
            <a:off x="1769832" y="4513396"/>
            <a:ext cx="3595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2026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sed pulvinar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malesuada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libero, sit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commodo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magna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eros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quis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urna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</a:t>
            </a:r>
          </a:p>
          <a:p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1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9B12F20-F6C6-4ACB-818E-00445E1806BE}"/>
              </a:ext>
            </a:extLst>
          </p:cNvPr>
          <p:cNvSpPr/>
          <p:nvPr/>
        </p:nvSpPr>
        <p:spPr>
          <a:xfrm>
            <a:off x="-2" y="0"/>
            <a:ext cx="579845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BB4E4D-3EEA-4795-AAC8-FF6FF8D9B02A}"/>
              </a:ext>
            </a:extLst>
          </p:cNvPr>
          <p:cNvSpPr/>
          <p:nvPr/>
        </p:nvSpPr>
        <p:spPr>
          <a:xfrm>
            <a:off x="6473371" y="0"/>
            <a:ext cx="5718629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id="{294C2C2B-B9F1-4EC3-A2C6-CD36A1605F93}"/>
              </a:ext>
            </a:extLst>
          </p:cNvPr>
          <p:cNvSpPr/>
          <p:nvPr/>
        </p:nvSpPr>
        <p:spPr>
          <a:xfrm>
            <a:off x="5509985" y="1908626"/>
            <a:ext cx="576943" cy="595084"/>
          </a:xfrm>
          <a:prstGeom prst="diamond">
            <a:avLst/>
          </a:prstGeom>
          <a:solidFill>
            <a:schemeClr val="bg1">
              <a:alpha val="69000"/>
            </a:schemeClr>
          </a:solidFill>
          <a:ln w="444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7C71F6ED-16F5-4572-8AD9-E387A6705AC5}"/>
              </a:ext>
            </a:extLst>
          </p:cNvPr>
          <p:cNvSpPr/>
          <p:nvPr/>
        </p:nvSpPr>
        <p:spPr>
          <a:xfrm>
            <a:off x="6184899" y="3577766"/>
            <a:ext cx="576943" cy="595084"/>
          </a:xfrm>
          <a:prstGeom prst="diamond">
            <a:avLst/>
          </a:prstGeom>
          <a:solidFill>
            <a:schemeClr val="bg1">
              <a:alpha val="69000"/>
            </a:schemeClr>
          </a:solidFill>
          <a:ln w="444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>
            <a:extLst>
              <a:ext uri="{FF2B5EF4-FFF2-40B4-BE49-F238E27FC236}">
                <a16:creationId xmlns:a16="http://schemas.microsoft.com/office/drawing/2014/main" id="{AB77D458-DA1C-4D47-98C6-25F1B2EB291F}"/>
              </a:ext>
            </a:extLst>
          </p:cNvPr>
          <p:cNvSpPr/>
          <p:nvPr/>
        </p:nvSpPr>
        <p:spPr>
          <a:xfrm>
            <a:off x="5509984" y="5246906"/>
            <a:ext cx="576943" cy="595084"/>
          </a:xfrm>
          <a:prstGeom prst="diamond">
            <a:avLst/>
          </a:prstGeom>
          <a:solidFill>
            <a:schemeClr val="bg1">
              <a:alpha val="69000"/>
            </a:schemeClr>
          </a:solidFill>
          <a:ln w="444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A4212DE-AC6F-4008-B2E3-D7BF8792EAD7}"/>
              </a:ext>
            </a:extLst>
          </p:cNvPr>
          <p:cNvSpPr/>
          <p:nvPr/>
        </p:nvSpPr>
        <p:spPr>
          <a:xfrm rot="1806697">
            <a:off x="541384" y="197656"/>
            <a:ext cx="131793" cy="653144"/>
          </a:xfrm>
          <a:prstGeom prst="rect">
            <a:avLst/>
          </a:prstGeom>
          <a:noFill/>
          <a:ln w="3175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75E1A3F-E26D-418B-AFF1-90AF75FD6427}"/>
              </a:ext>
            </a:extLst>
          </p:cNvPr>
          <p:cNvSpPr txBox="1"/>
          <p:nvPr/>
        </p:nvSpPr>
        <p:spPr>
          <a:xfrm>
            <a:off x="478972" y="20866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en-US" altLang="zh-CN" sz="4800" dirty="0">
                <a:solidFill>
                  <a:schemeClr val="bg1"/>
                </a:solidFill>
              </a:rPr>
              <a:t>  </a:t>
            </a:r>
            <a:r>
              <a:rPr lang="en-US" altLang="zh-CN" sz="48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</a:t>
            </a:r>
            <a:endParaRPr lang="zh-CN" altLang="en-US" sz="48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35FBB4A-3BCD-44F1-B043-162E97B0BD50}"/>
              </a:ext>
            </a:extLst>
          </p:cNvPr>
          <p:cNvSpPr txBox="1"/>
          <p:nvPr/>
        </p:nvSpPr>
        <p:spPr>
          <a:xfrm>
            <a:off x="1769833" y="1349548"/>
            <a:ext cx="3595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2027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sed pulvinar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malesuada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libero, sit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commodo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magna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eros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quis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urna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</a:t>
            </a:r>
          </a:p>
          <a:p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1B489F-AB47-498E-B74A-5F198032BC0E}"/>
              </a:ext>
            </a:extLst>
          </p:cNvPr>
          <p:cNvSpPr txBox="1"/>
          <p:nvPr/>
        </p:nvSpPr>
        <p:spPr>
          <a:xfrm>
            <a:off x="6940548" y="3141798"/>
            <a:ext cx="3595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2028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sed pulvinar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malesuada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libero, sit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commodo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magna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eros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quis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urna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</a:t>
            </a:r>
          </a:p>
          <a:p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7E8A642-E0CB-499B-838A-C29D6AC9B638}"/>
              </a:ext>
            </a:extLst>
          </p:cNvPr>
          <p:cNvSpPr txBox="1"/>
          <p:nvPr/>
        </p:nvSpPr>
        <p:spPr>
          <a:xfrm>
            <a:off x="1769832" y="4513396"/>
            <a:ext cx="3595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2029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sed pulvinar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malesuada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libero, sit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commodo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magna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eros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quis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urna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</a:t>
            </a:r>
          </a:p>
          <a:p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>
            <a:extLst>
              <a:ext uri="{FF2B5EF4-FFF2-40B4-BE49-F238E27FC236}">
                <a16:creationId xmlns:a16="http://schemas.microsoft.com/office/drawing/2014/main" id="{E61EC007-46D7-4072-9DA7-C2B2D79DC9B7}"/>
              </a:ext>
            </a:extLst>
          </p:cNvPr>
          <p:cNvSpPr/>
          <p:nvPr/>
        </p:nvSpPr>
        <p:spPr>
          <a:xfrm>
            <a:off x="5072742" y="0"/>
            <a:ext cx="11941629" cy="6858000"/>
          </a:xfrm>
          <a:prstGeom prst="trapezoid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035D0DA-3C8F-4381-9EAE-F1267B518697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53BA983-05FF-4AC0-9542-621341D2BE1F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C2BDF0B-01E1-4693-89A0-DB38DB9AA552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4E554333-3BE5-4AA2-BFF5-3EB3EF477FEC}"/>
              </a:ext>
            </a:extLst>
          </p:cNvPr>
          <p:cNvSpPr txBox="1"/>
          <p:nvPr/>
        </p:nvSpPr>
        <p:spPr>
          <a:xfrm>
            <a:off x="386440" y="1740346"/>
            <a:ext cx="499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7A46350-27A1-46EA-9B27-8389ABBD0903}"/>
              </a:ext>
            </a:extLst>
          </p:cNvPr>
          <p:cNvSpPr txBox="1"/>
          <p:nvPr/>
        </p:nvSpPr>
        <p:spPr>
          <a:xfrm>
            <a:off x="386440" y="2679015"/>
            <a:ext cx="4686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zh-CN" dirty="0"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Nunc viverra imperdiet enim. Fusce est. Vivamus a tellus.</a:t>
            </a:r>
          </a:p>
          <a:p>
            <a:endParaRPr lang="en-US" altLang="zh-CN" dirty="0"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  <p:sp>
        <p:nvSpPr>
          <p:cNvPr id="14" name="图形 12">
            <a:extLst>
              <a:ext uri="{FF2B5EF4-FFF2-40B4-BE49-F238E27FC236}">
                <a16:creationId xmlns:a16="http://schemas.microsoft.com/office/drawing/2014/main" id="{9E2D15EE-D062-4ABB-A5BA-F95BE66B5B47}"/>
              </a:ext>
            </a:extLst>
          </p:cNvPr>
          <p:cNvSpPr/>
          <p:nvPr/>
        </p:nvSpPr>
        <p:spPr>
          <a:xfrm>
            <a:off x="-750237" y="1207121"/>
            <a:ext cx="3156716" cy="4958365"/>
          </a:xfrm>
          <a:custGeom>
            <a:avLst/>
            <a:gdLst>
              <a:gd name="connsiteX0" fmla="*/ 526793 w 1056679"/>
              <a:gd name="connsiteY0" fmla="*/ 273 h 1877094"/>
              <a:gd name="connsiteX1" fmla="*/ 710097 w 1056679"/>
              <a:gd name="connsiteY1" fmla="*/ 150238 h 1877094"/>
              <a:gd name="connsiteX2" fmla="*/ 740683 w 1056679"/>
              <a:gd name="connsiteY2" fmla="*/ 212363 h 1877094"/>
              <a:gd name="connsiteX3" fmla="*/ 1058183 w 1056679"/>
              <a:gd name="connsiteY3" fmla="*/ 1026327 h 1877094"/>
              <a:gd name="connsiteX4" fmla="*/ 585425 w 1056679"/>
              <a:gd name="connsiteY4" fmla="*/ 1574014 h 1877094"/>
              <a:gd name="connsiteX5" fmla="*/ 585425 w 1056679"/>
              <a:gd name="connsiteY5" fmla="*/ 1829390 h 1877094"/>
              <a:gd name="connsiteX6" fmla="*/ 538541 w 1056679"/>
              <a:gd name="connsiteY6" fmla="*/ 1878179 h 1877094"/>
              <a:gd name="connsiteX7" fmla="*/ 491762 w 1056679"/>
              <a:gd name="connsiteY7" fmla="*/ 1829515 h 1877094"/>
              <a:gd name="connsiteX8" fmla="*/ 491763 w 1056679"/>
              <a:gd name="connsiteY8" fmla="*/ 1829496 h 1877094"/>
              <a:gd name="connsiteX9" fmla="*/ 491763 w 1056679"/>
              <a:gd name="connsiteY9" fmla="*/ 1575708 h 1877094"/>
              <a:gd name="connsiteX10" fmla="*/ 273 w 1056679"/>
              <a:gd name="connsiteY10" fmla="*/ 1026538 h 1877094"/>
              <a:gd name="connsiteX11" fmla="*/ 317032 w 1056679"/>
              <a:gd name="connsiteY11" fmla="*/ 205801 h 1877094"/>
              <a:gd name="connsiteX12" fmla="*/ 343808 w 1056679"/>
              <a:gd name="connsiteY12" fmla="*/ 150662 h 1877094"/>
              <a:gd name="connsiteX13" fmla="*/ 526793 w 1056679"/>
              <a:gd name="connsiteY13" fmla="*/ 273 h 1877094"/>
              <a:gd name="connsiteX14" fmla="*/ 526793 w 1056679"/>
              <a:gd name="connsiteY14" fmla="*/ 102931 h 1877094"/>
              <a:gd name="connsiteX15" fmla="*/ 431861 w 1056679"/>
              <a:gd name="connsiteY15" fmla="*/ 196488 h 1877094"/>
              <a:gd name="connsiteX16" fmla="*/ 404873 w 1056679"/>
              <a:gd name="connsiteY16" fmla="*/ 252156 h 1877094"/>
              <a:gd name="connsiteX17" fmla="*/ 98698 w 1056679"/>
              <a:gd name="connsiteY17" fmla="*/ 1026327 h 1877094"/>
              <a:gd name="connsiteX18" fmla="*/ 491657 w 1056679"/>
              <a:gd name="connsiteY18" fmla="*/ 1472943 h 1877094"/>
              <a:gd name="connsiteX19" fmla="*/ 491657 w 1056679"/>
              <a:gd name="connsiteY19" fmla="*/ 1360972 h 1877094"/>
              <a:gd name="connsiteX20" fmla="*/ 241043 w 1056679"/>
              <a:gd name="connsiteY20" fmla="*/ 1099881 h 1877094"/>
              <a:gd name="connsiteX21" fmla="*/ 241043 w 1056679"/>
              <a:gd name="connsiteY21" fmla="*/ 1041461 h 1877094"/>
              <a:gd name="connsiteX22" fmla="*/ 295499 w 1056679"/>
              <a:gd name="connsiteY22" fmla="*/ 1039825 h 1877094"/>
              <a:gd name="connsiteX23" fmla="*/ 297135 w 1056679"/>
              <a:gd name="connsiteY23" fmla="*/ 1041461 h 1877094"/>
              <a:gd name="connsiteX24" fmla="*/ 491657 w 1056679"/>
              <a:gd name="connsiteY24" fmla="*/ 1244132 h 1877094"/>
              <a:gd name="connsiteX25" fmla="*/ 491657 w 1056679"/>
              <a:gd name="connsiteY25" fmla="*/ 643316 h 1877094"/>
              <a:gd name="connsiteX26" fmla="*/ 538435 w 1056679"/>
              <a:gd name="connsiteY26" fmla="*/ 594633 h 1877094"/>
              <a:gd name="connsiteX27" fmla="*/ 585319 w 1056679"/>
              <a:gd name="connsiteY27" fmla="*/ 643316 h 1877094"/>
              <a:gd name="connsiteX28" fmla="*/ 585213 w 1056679"/>
              <a:gd name="connsiteY28" fmla="*/ 911498 h 1877094"/>
              <a:gd name="connsiteX29" fmla="*/ 621620 w 1056679"/>
              <a:gd name="connsiteY29" fmla="*/ 868847 h 1877094"/>
              <a:gd name="connsiteX30" fmla="*/ 678017 w 1056679"/>
              <a:gd name="connsiteY30" fmla="*/ 867035 h 1877094"/>
              <a:gd name="connsiteX31" fmla="*/ 679828 w 1056679"/>
              <a:gd name="connsiteY31" fmla="*/ 868847 h 1877094"/>
              <a:gd name="connsiteX32" fmla="*/ 679828 w 1056679"/>
              <a:gd name="connsiteY32" fmla="*/ 929383 h 1877094"/>
              <a:gd name="connsiteX33" fmla="*/ 599395 w 1056679"/>
              <a:gd name="connsiteY33" fmla="*/ 1023469 h 1877094"/>
              <a:gd name="connsiteX34" fmla="*/ 585319 w 1056679"/>
              <a:gd name="connsiteY34" fmla="*/ 1032994 h 1877094"/>
              <a:gd name="connsiteX35" fmla="*/ 585319 w 1056679"/>
              <a:gd name="connsiteY35" fmla="*/ 1470721 h 1877094"/>
              <a:gd name="connsiteX36" fmla="*/ 959546 w 1056679"/>
              <a:gd name="connsiteY36" fmla="*/ 1026327 h 1877094"/>
              <a:gd name="connsiteX37" fmla="*/ 652947 w 1056679"/>
              <a:gd name="connsiteY37" fmla="*/ 259353 h 1877094"/>
              <a:gd name="connsiteX38" fmla="*/ 622043 w 1056679"/>
              <a:gd name="connsiteY38" fmla="*/ 196699 h 1877094"/>
              <a:gd name="connsiteX39" fmla="*/ 526688 w 1056679"/>
              <a:gd name="connsiteY39" fmla="*/ 102825 h 1877094"/>
              <a:gd name="connsiteX40" fmla="*/ 761743 w 1056679"/>
              <a:gd name="connsiteY40" fmla="*/ 762484 h 1877094"/>
              <a:gd name="connsiteX41" fmla="*/ 774549 w 1056679"/>
              <a:gd name="connsiteY41" fmla="*/ 794658 h 1877094"/>
              <a:gd name="connsiteX42" fmla="*/ 761849 w 1056679"/>
              <a:gd name="connsiteY42" fmla="*/ 827254 h 1877094"/>
              <a:gd name="connsiteX43" fmla="*/ 700345 w 1056679"/>
              <a:gd name="connsiteY43" fmla="*/ 828404 h 1877094"/>
              <a:gd name="connsiteX44" fmla="*/ 699196 w 1056679"/>
              <a:gd name="connsiteY44" fmla="*/ 827254 h 1877094"/>
              <a:gd name="connsiteX45" fmla="*/ 699619 w 1056679"/>
              <a:gd name="connsiteY45" fmla="*/ 762061 h 1877094"/>
              <a:gd name="connsiteX46" fmla="*/ 761743 w 1056679"/>
              <a:gd name="connsiteY46" fmla="*/ 762484 h 1877094"/>
              <a:gd name="connsiteX47" fmla="*/ 538541 w 1056679"/>
              <a:gd name="connsiteY47" fmla="*/ 368255 h 1877094"/>
              <a:gd name="connsiteX48" fmla="*/ 583308 w 1056679"/>
              <a:gd name="connsiteY48" fmla="*/ 414822 h 1877094"/>
              <a:gd name="connsiteX49" fmla="*/ 583308 w 1056679"/>
              <a:gd name="connsiteY49" fmla="*/ 461388 h 1877094"/>
              <a:gd name="connsiteX50" fmla="*/ 538541 w 1056679"/>
              <a:gd name="connsiteY50" fmla="*/ 507955 h 1877094"/>
              <a:gd name="connsiteX51" fmla="*/ 493879 w 1056679"/>
              <a:gd name="connsiteY51" fmla="*/ 461408 h 1877094"/>
              <a:gd name="connsiteX52" fmla="*/ 493879 w 1056679"/>
              <a:gd name="connsiteY52" fmla="*/ 461388 h 1877094"/>
              <a:gd name="connsiteX53" fmla="*/ 493879 w 1056679"/>
              <a:gd name="connsiteY53" fmla="*/ 414822 h 1877094"/>
              <a:gd name="connsiteX54" fmla="*/ 538541 w 1056679"/>
              <a:gd name="connsiteY54" fmla="*/ 368255 h 187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56679" h="1877094">
                <a:moveTo>
                  <a:pt x="526793" y="273"/>
                </a:moveTo>
                <a:cubicBezTo>
                  <a:pt x="567963" y="273"/>
                  <a:pt x="646385" y="19746"/>
                  <a:pt x="710097" y="150238"/>
                </a:cubicBezTo>
                <a:cubicBezTo>
                  <a:pt x="718458" y="167489"/>
                  <a:pt x="728829" y="188338"/>
                  <a:pt x="740683" y="212363"/>
                </a:cubicBezTo>
                <a:cubicBezTo>
                  <a:pt x="905571" y="545843"/>
                  <a:pt x="1058183" y="875197"/>
                  <a:pt x="1058183" y="1026327"/>
                </a:cubicBezTo>
                <a:cubicBezTo>
                  <a:pt x="1058183" y="1310278"/>
                  <a:pt x="850749" y="1544698"/>
                  <a:pt x="585425" y="1574014"/>
                </a:cubicBezTo>
                <a:lnTo>
                  <a:pt x="585425" y="1829390"/>
                </a:lnTo>
                <a:cubicBezTo>
                  <a:pt x="585425" y="1856378"/>
                  <a:pt x="564364" y="1878179"/>
                  <a:pt x="538541" y="1878179"/>
                </a:cubicBezTo>
                <a:cubicBezTo>
                  <a:pt x="512185" y="1877659"/>
                  <a:pt x="491241" y="1855871"/>
                  <a:pt x="491762" y="1829515"/>
                </a:cubicBezTo>
                <a:cubicBezTo>
                  <a:pt x="491762" y="1829509"/>
                  <a:pt x="491762" y="1829502"/>
                  <a:pt x="491763" y="1829496"/>
                </a:cubicBezTo>
                <a:lnTo>
                  <a:pt x="491763" y="1575708"/>
                </a:lnTo>
                <a:cubicBezTo>
                  <a:pt x="217548" y="1555705"/>
                  <a:pt x="273" y="1316945"/>
                  <a:pt x="273" y="1026538"/>
                </a:cubicBezTo>
                <a:cubicBezTo>
                  <a:pt x="273" y="876043"/>
                  <a:pt x="152461" y="543198"/>
                  <a:pt x="317032" y="205801"/>
                </a:cubicBezTo>
                <a:lnTo>
                  <a:pt x="343808" y="150662"/>
                </a:lnTo>
                <a:cubicBezTo>
                  <a:pt x="390374" y="53613"/>
                  <a:pt x="455462" y="273"/>
                  <a:pt x="526793" y="273"/>
                </a:cubicBezTo>
                <a:close/>
                <a:moveTo>
                  <a:pt x="526793" y="102931"/>
                </a:moveTo>
                <a:cubicBezTo>
                  <a:pt x="495573" y="102931"/>
                  <a:pt x="460118" y="137856"/>
                  <a:pt x="431861" y="196488"/>
                </a:cubicBezTo>
                <a:lnTo>
                  <a:pt x="404873" y="252156"/>
                </a:lnTo>
                <a:cubicBezTo>
                  <a:pt x="321159" y="423818"/>
                  <a:pt x="98698" y="879748"/>
                  <a:pt x="98698" y="1026327"/>
                </a:cubicBezTo>
                <a:cubicBezTo>
                  <a:pt x="98698" y="1260324"/>
                  <a:pt x="271841" y="1453047"/>
                  <a:pt x="491657" y="1472943"/>
                </a:cubicBezTo>
                <a:lnTo>
                  <a:pt x="491657" y="1360972"/>
                </a:lnTo>
                <a:lnTo>
                  <a:pt x="241043" y="1099881"/>
                </a:lnTo>
                <a:cubicBezTo>
                  <a:pt x="225508" y="1083506"/>
                  <a:pt x="225508" y="1057836"/>
                  <a:pt x="241043" y="1041461"/>
                </a:cubicBezTo>
                <a:cubicBezTo>
                  <a:pt x="255629" y="1025972"/>
                  <a:pt x="280010" y="1025239"/>
                  <a:pt x="295499" y="1039825"/>
                </a:cubicBezTo>
                <a:cubicBezTo>
                  <a:pt x="296061" y="1040354"/>
                  <a:pt x="296606" y="1040899"/>
                  <a:pt x="297135" y="1041461"/>
                </a:cubicBezTo>
                <a:lnTo>
                  <a:pt x="491657" y="1244132"/>
                </a:lnTo>
                <a:lnTo>
                  <a:pt x="491657" y="643316"/>
                </a:lnTo>
                <a:cubicBezTo>
                  <a:pt x="491657" y="616434"/>
                  <a:pt x="512612" y="594633"/>
                  <a:pt x="538435" y="594633"/>
                </a:cubicBezTo>
                <a:cubicBezTo>
                  <a:pt x="564258" y="594633"/>
                  <a:pt x="585319" y="616434"/>
                  <a:pt x="585319" y="643316"/>
                </a:cubicBezTo>
                <a:lnTo>
                  <a:pt x="585213" y="911498"/>
                </a:lnTo>
                <a:lnTo>
                  <a:pt x="621620" y="868847"/>
                </a:lnTo>
                <a:cubicBezTo>
                  <a:pt x="636693" y="852773"/>
                  <a:pt x="661943" y="851962"/>
                  <a:pt x="678017" y="867035"/>
                </a:cubicBezTo>
                <a:cubicBezTo>
                  <a:pt x="678640" y="867619"/>
                  <a:pt x="679244" y="868224"/>
                  <a:pt x="679828" y="868847"/>
                </a:cubicBezTo>
                <a:cubicBezTo>
                  <a:pt x="695902" y="885825"/>
                  <a:pt x="695902" y="912405"/>
                  <a:pt x="679828" y="929383"/>
                </a:cubicBezTo>
                <a:lnTo>
                  <a:pt x="599395" y="1023469"/>
                </a:lnTo>
                <a:cubicBezTo>
                  <a:pt x="595423" y="1027596"/>
                  <a:pt x="590627" y="1030841"/>
                  <a:pt x="585319" y="1032994"/>
                </a:cubicBezTo>
                <a:lnTo>
                  <a:pt x="585319" y="1470721"/>
                </a:lnTo>
                <a:cubicBezTo>
                  <a:pt x="796139" y="1441934"/>
                  <a:pt x="959546" y="1253657"/>
                  <a:pt x="959546" y="1026327"/>
                </a:cubicBezTo>
                <a:cubicBezTo>
                  <a:pt x="959546" y="879218"/>
                  <a:pt x="744704" y="444878"/>
                  <a:pt x="652947" y="259353"/>
                </a:cubicBezTo>
                <a:lnTo>
                  <a:pt x="622043" y="196699"/>
                </a:lnTo>
                <a:cubicBezTo>
                  <a:pt x="593045" y="137115"/>
                  <a:pt x="558332" y="102825"/>
                  <a:pt x="526688" y="102825"/>
                </a:cubicBezTo>
                <a:close/>
                <a:moveTo>
                  <a:pt x="761743" y="762484"/>
                </a:moveTo>
                <a:cubicBezTo>
                  <a:pt x="770210" y="770845"/>
                  <a:pt x="774549" y="782698"/>
                  <a:pt x="774549" y="794658"/>
                </a:cubicBezTo>
                <a:cubicBezTo>
                  <a:pt x="774542" y="806729"/>
                  <a:pt x="770010" y="818359"/>
                  <a:pt x="761849" y="827254"/>
                </a:cubicBezTo>
                <a:cubicBezTo>
                  <a:pt x="745183" y="844555"/>
                  <a:pt x="717646" y="845070"/>
                  <a:pt x="700345" y="828404"/>
                </a:cubicBezTo>
                <a:cubicBezTo>
                  <a:pt x="699955" y="828028"/>
                  <a:pt x="699572" y="827645"/>
                  <a:pt x="699196" y="827254"/>
                </a:cubicBezTo>
                <a:cubicBezTo>
                  <a:pt x="682110" y="808817"/>
                  <a:pt x="682295" y="780275"/>
                  <a:pt x="699619" y="762061"/>
                </a:cubicBezTo>
                <a:cubicBezTo>
                  <a:pt x="717071" y="745472"/>
                  <a:pt x="744519" y="745659"/>
                  <a:pt x="761743" y="762484"/>
                </a:cubicBezTo>
                <a:close/>
                <a:moveTo>
                  <a:pt x="538541" y="368255"/>
                </a:moveTo>
                <a:cubicBezTo>
                  <a:pt x="563200" y="368255"/>
                  <a:pt x="583308" y="388998"/>
                  <a:pt x="583308" y="414822"/>
                </a:cubicBezTo>
                <a:lnTo>
                  <a:pt x="583308" y="461388"/>
                </a:lnTo>
                <a:cubicBezTo>
                  <a:pt x="583308" y="487000"/>
                  <a:pt x="563200" y="507955"/>
                  <a:pt x="538541" y="507955"/>
                </a:cubicBezTo>
                <a:cubicBezTo>
                  <a:pt x="513354" y="507435"/>
                  <a:pt x="493358" y="486595"/>
                  <a:pt x="493879" y="461408"/>
                </a:cubicBezTo>
                <a:cubicBezTo>
                  <a:pt x="493879" y="461402"/>
                  <a:pt x="493879" y="461395"/>
                  <a:pt x="493879" y="461388"/>
                </a:cubicBezTo>
                <a:lnTo>
                  <a:pt x="493879" y="414822"/>
                </a:lnTo>
                <a:cubicBezTo>
                  <a:pt x="493879" y="389104"/>
                  <a:pt x="513882" y="368255"/>
                  <a:pt x="538541" y="368255"/>
                </a:cubicBezTo>
                <a:close/>
              </a:path>
            </a:pathLst>
          </a:custGeom>
          <a:solidFill>
            <a:srgbClr val="DBDBDB">
              <a:alpha val="32000"/>
            </a:srgb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840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AA61248-E543-4A15-9E07-E6AA170190E3}"/>
              </a:ext>
            </a:extLst>
          </p:cNvPr>
          <p:cNvSpPr txBox="1"/>
          <p:nvPr/>
        </p:nvSpPr>
        <p:spPr>
          <a:xfrm rot="265028">
            <a:off x="3503116" y="1670826"/>
            <a:ext cx="3098327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600" b="1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Brush Script MT" panose="03060802040406070304" pitchFamily="66" charset="0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N</a:t>
            </a:r>
            <a:endParaRPr lang="zh-CN" altLang="en-US" sz="49600" b="1" dirty="0">
              <a:blipFill dpi="0" rotWithShape="1">
                <a:blip r:embed="rId2"/>
                <a:srcRect/>
                <a:stretch>
                  <a:fillRect/>
                </a:stretch>
              </a:blipFill>
              <a:latin typeface="Brush Script MT" panose="03060802040406070304" pitchFamily="66" charset="0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704A95-3E37-4C7F-B3DC-1303855695FF}"/>
              </a:ext>
            </a:extLst>
          </p:cNvPr>
          <p:cNvSpPr txBox="1"/>
          <p:nvPr/>
        </p:nvSpPr>
        <p:spPr>
          <a:xfrm>
            <a:off x="9460088" y="2632587"/>
            <a:ext cx="33854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b="1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Brush Script MT" panose="03060802040406070304" pitchFamily="66" charset="0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W</a:t>
            </a:r>
            <a:endParaRPr lang="zh-CN" altLang="en-US" sz="41300" b="1" dirty="0">
              <a:blipFill dpi="0" rotWithShape="1">
                <a:blip r:embed="rId2"/>
                <a:srcRect/>
                <a:stretch>
                  <a:fillRect/>
                </a:stretch>
              </a:blipFill>
              <a:latin typeface="Brush Script MT" panose="03060802040406070304" pitchFamily="66" charset="0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FC68B6-A6BB-4464-B710-3AB59B8389CF}"/>
              </a:ext>
            </a:extLst>
          </p:cNvPr>
          <p:cNvSpPr txBox="1"/>
          <p:nvPr/>
        </p:nvSpPr>
        <p:spPr>
          <a:xfrm rot="2147884">
            <a:off x="-47486" y="-3677056"/>
            <a:ext cx="5759967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1400" b="1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Ink Free" panose="03080402000500000000" pitchFamily="66" charset="0"/>
                <a:ea typeface="Segoe UI Black" panose="020B0A02040204020203" pitchFamily="34" charset="0"/>
                <a:cs typeface="Gen Jyuu Gothic Heavy" panose="020B0702020203020207" pitchFamily="34" charset="-128"/>
              </a:rPr>
              <a:t>s</a:t>
            </a:r>
            <a:endParaRPr lang="zh-CN" altLang="en-US" sz="71400" b="1" dirty="0">
              <a:blipFill dpi="0" rotWithShape="1">
                <a:blip r:embed="rId2"/>
                <a:srcRect/>
                <a:stretch>
                  <a:fillRect/>
                </a:stretch>
              </a:blipFill>
              <a:latin typeface="Ink Free" panose="03080402000500000000" pitchFamily="66" charset="0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DD7B8E-14BA-4F4B-A464-1DDC43AF3392}"/>
              </a:ext>
            </a:extLst>
          </p:cNvPr>
          <p:cNvSpPr txBox="1"/>
          <p:nvPr/>
        </p:nvSpPr>
        <p:spPr>
          <a:xfrm>
            <a:off x="8224519" y="-1684079"/>
            <a:ext cx="33854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b="1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Brush Script MT" panose="03060802040406070304" pitchFamily="66" charset="0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O</a:t>
            </a:r>
            <a:endParaRPr lang="zh-CN" altLang="en-US" sz="34400" b="1" dirty="0">
              <a:blipFill dpi="0" rotWithShape="1">
                <a:blip r:embed="rId2"/>
                <a:srcRect/>
                <a:stretch>
                  <a:fillRect/>
                </a:stretch>
              </a:blipFill>
              <a:latin typeface="Brush Script MT" panose="03060802040406070304" pitchFamily="66" charset="0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BC0B79B-A8B3-4CF0-9DD9-0F1FF9DED9D5}"/>
              </a:ext>
            </a:extLst>
          </p:cNvPr>
          <p:cNvSpPr txBox="1"/>
          <p:nvPr/>
        </p:nvSpPr>
        <p:spPr>
          <a:xfrm>
            <a:off x="0" y="1642853"/>
            <a:ext cx="12192000" cy="3572294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D8D565-A1CF-4605-8A32-BFB6966A8849}"/>
              </a:ext>
            </a:extLst>
          </p:cNvPr>
          <p:cNvSpPr txBox="1"/>
          <p:nvPr/>
        </p:nvSpPr>
        <p:spPr>
          <a:xfrm>
            <a:off x="404218" y="1960276"/>
            <a:ext cx="64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914663-1B90-414A-BFC2-CA3B1E70FD71}"/>
              </a:ext>
            </a:extLst>
          </p:cNvPr>
          <p:cNvSpPr txBox="1"/>
          <p:nvPr/>
        </p:nvSpPr>
        <p:spPr>
          <a:xfrm>
            <a:off x="386440" y="2677100"/>
            <a:ext cx="1122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Nunc viverra imperdiet enim. Fusce est. Vivamus a tellus.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5B0DE1-C061-4B90-897E-9CE18532A6C5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CDDC9A3-8C35-4684-83F7-6BA0950093C3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tx1">
                  <a:lumMod val="50000"/>
                  <a:lumOff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16FD839-4A1B-44BE-9E98-5F7A70698798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r>
                <a:rPr lang="en-US" altLang="zh-CN" sz="4800" dirty="0"/>
                <a:t>  </a:t>
              </a:r>
              <a:r>
                <a:rPr lang="en-US" altLang="zh-CN" sz="4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09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2793D80-3A62-4632-80BE-92A37845B854}"/>
              </a:ext>
            </a:extLst>
          </p:cNvPr>
          <p:cNvSpPr/>
          <p:nvPr/>
        </p:nvSpPr>
        <p:spPr>
          <a:xfrm>
            <a:off x="3222171" y="2090054"/>
            <a:ext cx="5747657" cy="3058886"/>
          </a:xfrm>
          <a:prstGeom prst="rect">
            <a:avLst/>
          </a:prstGeom>
          <a:solidFill>
            <a:schemeClr val="tx1">
              <a:alpha val="4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C45AA73-C9A8-42F0-B37F-5866FB2453B2}"/>
              </a:ext>
            </a:extLst>
          </p:cNvPr>
          <p:cNvSpPr/>
          <p:nvPr/>
        </p:nvSpPr>
        <p:spPr>
          <a:xfrm>
            <a:off x="2830285" y="1709060"/>
            <a:ext cx="5747657" cy="3058886"/>
          </a:xfrm>
          <a:prstGeom prst="rect">
            <a:avLst/>
          </a:prstGeom>
          <a:solidFill>
            <a:schemeClr val="tx1">
              <a:alpha val="4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CF3608-8781-4453-AECF-A415A41A0C52}"/>
              </a:ext>
            </a:extLst>
          </p:cNvPr>
          <p:cNvSpPr txBox="1"/>
          <p:nvPr/>
        </p:nvSpPr>
        <p:spPr>
          <a:xfrm>
            <a:off x="3624943" y="2469062"/>
            <a:ext cx="458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2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B24FA1-5F2E-4C48-AE23-3827DC02DA81}"/>
              </a:ext>
            </a:extLst>
          </p:cNvPr>
          <p:cNvSpPr txBox="1"/>
          <p:nvPr/>
        </p:nvSpPr>
        <p:spPr>
          <a:xfrm>
            <a:off x="4593771" y="3429000"/>
            <a:ext cx="39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582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DC927C4E-772E-424D-B815-540D5DCE29FE}"/>
              </a:ext>
            </a:extLst>
          </p:cNvPr>
          <p:cNvSpPr/>
          <p:nvPr/>
        </p:nvSpPr>
        <p:spPr>
          <a:xfrm>
            <a:off x="0" y="1"/>
            <a:ext cx="12191999" cy="5809533"/>
          </a:xfrm>
          <a:custGeom>
            <a:avLst/>
            <a:gdLst>
              <a:gd name="connsiteX0" fmla="*/ 0 w 12191999"/>
              <a:gd name="connsiteY0" fmla="*/ 0 h 5809533"/>
              <a:gd name="connsiteX1" fmla="*/ 12191999 w 12191999"/>
              <a:gd name="connsiteY1" fmla="*/ 0 h 5809533"/>
              <a:gd name="connsiteX2" fmla="*/ 12191999 w 12191999"/>
              <a:gd name="connsiteY2" fmla="*/ 2906676 h 5809533"/>
              <a:gd name="connsiteX3" fmla="*/ 12191999 w 12191999"/>
              <a:gd name="connsiteY3" fmla="*/ 2943895 h 5809533"/>
              <a:gd name="connsiteX4" fmla="*/ 12003153 w 12191999"/>
              <a:gd name="connsiteY4" fmla="*/ 3076486 h 5809533"/>
              <a:gd name="connsiteX5" fmla="*/ 11231016 w 12191999"/>
              <a:gd name="connsiteY5" fmla="*/ 3671001 h 5809533"/>
              <a:gd name="connsiteX6" fmla="*/ 10731242 w 12191999"/>
              <a:gd name="connsiteY6" fmla="*/ 3974489 h 5809533"/>
              <a:gd name="connsiteX7" fmla="*/ 10107584 w 12191999"/>
              <a:gd name="connsiteY7" fmla="*/ 4122521 h 5809533"/>
              <a:gd name="connsiteX8" fmla="*/ 9734670 w 12191999"/>
              <a:gd name="connsiteY8" fmla="*/ 4345450 h 5809533"/>
              <a:gd name="connsiteX9" fmla="*/ 9252746 w 12191999"/>
              <a:gd name="connsiteY9" fmla="*/ 4419134 h 5809533"/>
              <a:gd name="connsiteX10" fmla="*/ 8829327 w 12191999"/>
              <a:gd name="connsiteY10" fmla="*/ 4390903 h 5809533"/>
              <a:gd name="connsiteX11" fmla="*/ 8530851 w 12191999"/>
              <a:gd name="connsiteY11" fmla="*/ 4532060 h 5809533"/>
              <a:gd name="connsiteX12" fmla="*/ 7600718 w 12191999"/>
              <a:gd name="connsiteY12" fmla="*/ 4680275 h 5809533"/>
              <a:gd name="connsiteX13" fmla="*/ 6851144 w 12191999"/>
              <a:gd name="connsiteY13" fmla="*/ 4573860 h 5809533"/>
              <a:gd name="connsiteX14" fmla="*/ 5136558 w 12191999"/>
              <a:gd name="connsiteY14" fmla="*/ 4651131 h 5809533"/>
              <a:gd name="connsiteX15" fmla="*/ 3852419 w 12191999"/>
              <a:gd name="connsiteY15" fmla="*/ 5117863 h 5809533"/>
              <a:gd name="connsiteX16" fmla="*/ 2297570 w 12191999"/>
              <a:gd name="connsiteY16" fmla="*/ 5534277 h 5809533"/>
              <a:gd name="connsiteX17" fmla="*/ 0 w 12191999"/>
              <a:gd name="connsiteY17" fmla="*/ 5809533 h 580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1999" h="5809533">
                <a:moveTo>
                  <a:pt x="0" y="0"/>
                </a:moveTo>
                <a:lnTo>
                  <a:pt x="12191999" y="0"/>
                </a:lnTo>
                <a:lnTo>
                  <a:pt x="12191999" y="2906676"/>
                </a:lnTo>
                <a:lnTo>
                  <a:pt x="12191999" y="2943895"/>
                </a:lnTo>
                <a:lnTo>
                  <a:pt x="12003153" y="3076486"/>
                </a:lnTo>
                <a:cubicBezTo>
                  <a:pt x="11728257" y="3260763"/>
                  <a:pt x="11444602" y="3438092"/>
                  <a:pt x="11231016" y="3671001"/>
                </a:cubicBezTo>
                <a:cubicBezTo>
                  <a:pt x="11036742" y="3765105"/>
                  <a:pt x="10897834" y="3873327"/>
                  <a:pt x="10731242" y="3974489"/>
                </a:cubicBezTo>
                <a:cubicBezTo>
                  <a:pt x="10562338" y="4048596"/>
                  <a:pt x="10273679" y="4060694"/>
                  <a:pt x="10107584" y="4122521"/>
                </a:cubicBezTo>
                <a:cubicBezTo>
                  <a:pt x="9941489" y="4184349"/>
                  <a:pt x="9895477" y="4294869"/>
                  <a:pt x="9734670" y="4345450"/>
                </a:cubicBezTo>
                <a:lnTo>
                  <a:pt x="9252746" y="4419134"/>
                </a:lnTo>
                <a:cubicBezTo>
                  <a:pt x="9101856" y="4426709"/>
                  <a:pt x="8939703" y="4379954"/>
                  <a:pt x="8829327" y="4390903"/>
                </a:cubicBezTo>
                <a:cubicBezTo>
                  <a:pt x="8720119" y="4401735"/>
                  <a:pt x="8630343" y="4485007"/>
                  <a:pt x="8530851" y="4532060"/>
                </a:cubicBezTo>
                <a:cubicBezTo>
                  <a:pt x="8220807" y="4581465"/>
                  <a:pt x="7880669" y="4673309"/>
                  <a:pt x="7600718" y="4680275"/>
                </a:cubicBezTo>
                <a:cubicBezTo>
                  <a:pt x="7320767" y="4687242"/>
                  <a:pt x="7261837" y="4578718"/>
                  <a:pt x="6851144" y="4573860"/>
                </a:cubicBezTo>
                <a:cubicBezTo>
                  <a:pt x="6440450" y="4569002"/>
                  <a:pt x="5636345" y="4560464"/>
                  <a:pt x="5136558" y="4651131"/>
                </a:cubicBezTo>
                <a:cubicBezTo>
                  <a:pt x="4636772" y="4741798"/>
                  <a:pt x="4043668" y="5090375"/>
                  <a:pt x="3852419" y="5117863"/>
                </a:cubicBezTo>
                <a:cubicBezTo>
                  <a:pt x="3213034" y="5209763"/>
                  <a:pt x="2518393" y="5523569"/>
                  <a:pt x="2297570" y="5534277"/>
                </a:cubicBezTo>
                <a:cubicBezTo>
                  <a:pt x="1667995" y="5564806"/>
                  <a:pt x="765857" y="5717781"/>
                  <a:pt x="0" y="5809533"/>
                </a:cubicBezTo>
                <a:close/>
              </a:path>
            </a:pathLst>
          </a:cu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4800" b="1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8D51232-4DDD-4D6A-A328-3CE71A5ACF40}"/>
              </a:ext>
            </a:extLst>
          </p:cNvPr>
          <p:cNvSpPr/>
          <p:nvPr/>
        </p:nvSpPr>
        <p:spPr>
          <a:xfrm>
            <a:off x="12191999" y="2887579"/>
            <a:ext cx="80211" cy="56317"/>
          </a:xfrm>
          <a:custGeom>
            <a:avLst/>
            <a:gdLst>
              <a:gd name="connsiteX0" fmla="*/ 80211 w 80211"/>
              <a:gd name="connsiteY0" fmla="*/ 0 h 56317"/>
              <a:gd name="connsiteX1" fmla="*/ 0 w 80211"/>
              <a:gd name="connsiteY1" fmla="*/ 56317 h 56317"/>
              <a:gd name="connsiteX2" fmla="*/ 0 w 80211"/>
              <a:gd name="connsiteY2" fmla="*/ 19098 h 56317"/>
              <a:gd name="connsiteX3" fmla="*/ 80211 w 80211"/>
              <a:gd name="connsiteY3" fmla="*/ 0 h 5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11" h="56317">
                <a:moveTo>
                  <a:pt x="80211" y="0"/>
                </a:moveTo>
                <a:lnTo>
                  <a:pt x="0" y="56317"/>
                </a:lnTo>
                <a:lnTo>
                  <a:pt x="0" y="19098"/>
                </a:lnTo>
                <a:lnTo>
                  <a:pt x="80211" y="0"/>
                </a:lnTo>
                <a:close/>
              </a:path>
            </a:pathLst>
          </a:cu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2B9EAD4-EDDC-474F-B998-0AEF53198ECA}"/>
              </a:ext>
            </a:extLst>
          </p:cNvPr>
          <p:cNvSpPr/>
          <p:nvPr/>
        </p:nvSpPr>
        <p:spPr>
          <a:xfrm>
            <a:off x="-40105" y="2887579"/>
            <a:ext cx="12272210" cy="2921955"/>
          </a:xfrm>
          <a:custGeom>
            <a:avLst/>
            <a:gdLst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813312 w 12155333"/>
              <a:gd name="connsiteY4" fmla="*/ 1588169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120277 w 12155333"/>
              <a:gd name="connsiteY10" fmla="*/ 1196283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684422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4 w 12155333"/>
              <a:gd name="connsiteY4" fmla="*/ 1622545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5 w 12155333"/>
              <a:gd name="connsiteY4" fmla="*/ 1642637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5 w 12155333"/>
              <a:gd name="connsiteY4" fmla="*/ 1642637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5 w 12155333"/>
              <a:gd name="connsiteY4" fmla="*/ 1642637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948397 w 12155333"/>
              <a:gd name="connsiteY9" fmla="*/ 1306286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5 w 12155333"/>
              <a:gd name="connsiteY4" fmla="*/ 1642637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846251 w 12155333"/>
              <a:gd name="connsiteY9" fmla="*/ 1346469 h 2846328"/>
              <a:gd name="connsiteX10" fmla="*/ 10099848 w 12155333"/>
              <a:gd name="connsiteY10" fmla="*/ 1189586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5 w 12155333"/>
              <a:gd name="connsiteY4" fmla="*/ 1642637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846251 w 12155333"/>
              <a:gd name="connsiteY9" fmla="*/ 1346469 h 2846328"/>
              <a:gd name="connsiteX10" fmla="*/ 10011322 w 12155333"/>
              <a:gd name="connsiteY10" fmla="*/ 1202980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5 w 12155333"/>
              <a:gd name="connsiteY4" fmla="*/ 1642637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641960 w 12155333"/>
              <a:gd name="connsiteY9" fmla="*/ 1420139 h 2846328"/>
              <a:gd name="connsiteX10" fmla="*/ 10011322 w 12155333"/>
              <a:gd name="connsiteY10" fmla="*/ 1202980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5 w 12155333"/>
              <a:gd name="connsiteY4" fmla="*/ 1642637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641960 w 12155333"/>
              <a:gd name="connsiteY9" fmla="*/ 1420139 h 2846328"/>
              <a:gd name="connsiteX10" fmla="*/ 10011322 w 12155333"/>
              <a:gd name="connsiteY10" fmla="*/ 1202980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  <a:gd name="connsiteX0" fmla="*/ 0 w 12155333"/>
              <a:gd name="connsiteY0" fmla="*/ 2846328 h 2846328"/>
              <a:gd name="connsiteX1" fmla="*/ 2275688 w 12155333"/>
              <a:gd name="connsiteY1" fmla="*/ 2578196 h 2846328"/>
              <a:gd name="connsiteX2" fmla="*/ 3815730 w 12155333"/>
              <a:gd name="connsiteY2" fmla="*/ 2172560 h 2846328"/>
              <a:gd name="connsiteX3" fmla="*/ 5087639 w 12155333"/>
              <a:gd name="connsiteY3" fmla="*/ 1717908 h 2846328"/>
              <a:gd name="connsiteX4" fmla="*/ 6785895 w 12155333"/>
              <a:gd name="connsiteY4" fmla="*/ 1642637 h 2846328"/>
              <a:gd name="connsiteX5" fmla="*/ 7528331 w 12155333"/>
              <a:gd name="connsiteY5" fmla="*/ 1746298 h 2846328"/>
              <a:gd name="connsiteX6" fmla="*/ 8449606 w 12155333"/>
              <a:gd name="connsiteY6" fmla="*/ 1601919 h 2846328"/>
              <a:gd name="connsiteX7" fmla="*/ 8745239 w 12155333"/>
              <a:gd name="connsiteY7" fmla="*/ 1464415 h 2846328"/>
              <a:gd name="connsiteX8" fmla="*/ 9164626 w 12155333"/>
              <a:gd name="connsiteY8" fmla="*/ 1491916 h 2846328"/>
              <a:gd name="connsiteX9" fmla="*/ 9641960 w 12155333"/>
              <a:gd name="connsiteY9" fmla="*/ 1420139 h 2846328"/>
              <a:gd name="connsiteX10" fmla="*/ 10011322 w 12155333"/>
              <a:gd name="connsiteY10" fmla="*/ 1202980 h 2846328"/>
              <a:gd name="connsiteX11" fmla="*/ 10629041 w 12155333"/>
              <a:gd name="connsiteY11" fmla="*/ 1058779 h 2846328"/>
              <a:gd name="connsiteX12" fmla="*/ 11124055 w 12155333"/>
              <a:gd name="connsiteY12" fmla="*/ 763146 h 2846328"/>
              <a:gd name="connsiteX13" fmla="*/ 12155333 w 12155333"/>
              <a:gd name="connsiteY13" fmla="*/ 0 h 2846328"/>
              <a:gd name="connsiteX14" fmla="*/ 12155333 w 12155333"/>
              <a:gd name="connsiteY14" fmla="*/ 0 h 28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55333" h="2846328">
                <a:moveTo>
                  <a:pt x="0" y="2846328"/>
                </a:moveTo>
                <a:cubicBezTo>
                  <a:pt x="758563" y="2756951"/>
                  <a:pt x="1652109" y="2607935"/>
                  <a:pt x="2275688" y="2578196"/>
                </a:cubicBezTo>
                <a:cubicBezTo>
                  <a:pt x="2494408" y="2567765"/>
                  <a:pt x="3182434" y="2262081"/>
                  <a:pt x="3815730" y="2172560"/>
                </a:cubicBezTo>
                <a:cubicBezTo>
                  <a:pt x="4005157" y="2145783"/>
                  <a:pt x="4592612" y="1806228"/>
                  <a:pt x="5087639" y="1717908"/>
                </a:cubicBezTo>
                <a:cubicBezTo>
                  <a:pt x="5582666" y="1629588"/>
                  <a:pt x="6379113" y="1637905"/>
                  <a:pt x="6785895" y="1642637"/>
                </a:cubicBezTo>
                <a:cubicBezTo>
                  <a:pt x="7192677" y="1647369"/>
                  <a:pt x="7251046" y="1753084"/>
                  <a:pt x="7528331" y="1746298"/>
                </a:cubicBezTo>
                <a:cubicBezTo>
                  <a:pt x="7805616" y="1739512"/>
                  <a:pt x="8142514" y="1650045"/>
                  <a:pt x="8449606" y="1601919"/>
                </a:cubicBezTo>
                <a:cubicBezTo>
                  <a:pt x="8548150" y="1556084"/>
                  <a:pt x="8637071" y="1474967"/>
                  <a:pt x="8745239" y="1464415"/>
                </a:cubicBezTo>
                <a:cubicBezTo>
                  <a:pt x="8854564" y="1453750"/>
                  <a:pt x="9015173" y="1499295"/>
                  <a:pt x="9164626" y="1491916"/>
                </a:cubicBezTo>
                <a:lnTo>
                  <a:pt x="9641960" y="1420139"/>
                </a:lnTo>
                <a:cubicBezTo>
                  <a:pt x="9801235" y="1370867"/>
                  <a:pt x="9846809" y="1263207"/>
                  <a:pt x="10011322" y="1202980"/>
                </a:cubicBezTo>
                <a:cubicBezTo>
                  <a:pt x="10175835" y="1142753"/>
                  <a:pt x="10461745" y="1130968"/>
                  <a:pt x="10629041" y="1058779"/>
                </a:cubicBezTo>
                <a:cubicBezTo>
                  <a:pt x="10794046" y="960235"/>
                  <a:pt x="10931631" y="854814"/>
                  <a:pt x="11124055" y="763146"/>
                </a:cubicBezTo>
                <a:cubicBezTo>
                  <a:pt x="11406124" y="460638"/>
                  <a:pt x="11811574" y="254382"/>
                  <a:pt x="12155333" y="0"/>
                </a:cubicBezTo>
                <a:lnTo>
                  <a:pt x="12155333" y="0"/>
                </a:lnTo>
              </a:path>
            </a:pathLst>
          </a:cu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C43D875E-4C4E-4E84-ABB4-171F8FACB8FC}"/>
              </a:ext>
            </a:extLst>
          </p:cNvPr>
          <p:cNvSpPr/>
          <p:nvPr/>
        </p:nvSpPr>
        <p:spPr>
          <a:xfrm>
            <a:off x="2315685" y="5438897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93D6A88-3FD0-4CAC-A16A-D1B9CBD542F9}"/>
              </a:ext>
            </a:extLst>
          </p:cNvPr>
          <p:cNvSpPr/>
          <p:nvPr/>
        </p:nvSpPr>
        <p:spPr>
          <a:xfrm>
            <a:off x="3940625" y="4938154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7AB99E1-0F81-4D5A-A129-8B623766CFBD}"/>
              </a:ext>
            </a:extLst>
          </p:cNvPr>
          <p:cNvSpPr/>
          <p:nvPr/>
        </p:nvSpPr>
        <p:spPr>
          <a:xfrm>
            <a:off x="5648692" y="4499559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AA40F90-88BD-4ED8-944D-B2350B370E59}"/>
              </a:ext>
            </a:extLst>
          </p:cNvPr>
          <p:cNvSpPr/>
          <p:nvPr/>
        </p:nvSpPr>
        <p:spPr>
          <a:xfrm>
            <a:off x="7439886" y="4598521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2FF382E-349A-44F2-BF84-FD237CC9A8BB}"/>
              </a:ext>
            </a:extLst>
          </p:cNvPr>
          <p:cNvSpPr/>
          <p:nvPr/>
        </p:nvSpPr>
        <p:spPr>
          <a:xfrm>
            <a:off x="8618210" y="4249594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1B30BC8-E10A-4AE2-BF4D-D3BA36C14C27}"/>
              </a:ext>
            </a:extLst>
          </p:cNvPr>
          <p:cNvSpPr/>
          <p:nvPr/>
        </p:nvSpPr>
        <p:spPr>
          <a:xfrm>
            <a:off x="9981206" y="3959233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5E56C44-EE68-45AC-BE1A-177F09A7F074}"/>
              </a:ext>
            </a:extLst>
          </p:cNvPr>
          <p:cNvSpPr/>
          <p:nvPr/>
        </p:nvSpPr>
        <p:spPr>
          <a:xfrm>
            <a:off x="10703621" y="3818705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A6E888F2-4409-43B8-9A13-71899EA2D153}"/>
              </a:ext>
            </a:extLst>
          </p:cNvPr>
          <p:cNvSpPr/>
          <p:nvPr/>
        </p:nvSpPr>
        <p:spPr>
          <a:xfrm>
            <a:off x="11891415" y="2967988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F5AE47-FBB2-4C26-9BD4-055FB97C0D97}"/>
              </a:ext>
            </a:extLst>
          </p:cNvPr>
          <p:cNvSpPr/>
          <p:nvPr/>
        </p:nvSpPr>
        <p:spPr>
          <a:xfrm>
            <a:off x="389903" y="5636821"/>
            <a:ext cx="197924" cy="197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187B9A0-69FC-442F-8D59-0EE769F49E23}"/>
              </a:ext>
            </a:extLst>
          </p:cNvPr>
          <p:cNvCxnSpPr/>
          <p:nvPr/>
        </p:nvCxnSpPr>
        <p:spPr>
          <a:xfrm flipV="1">
            <a:off x="2414647" y="4598521"/>
            <a:ext cx="0" cy="741414"/>
          </a:xfrm>
          <a:prstGeom prst="straightConnector1">
            <a:avLst/>
          </a:prstGeom>
          <a:ln w="19050">
            <a:solidFill>
              <a:schemeClr val="bg1">
                <a:alpha val="84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B352E72-7847-457D-83F2-D325334827C9}"/>
              </a:ext>
            </a:extLst>
          </p:cNvPr>
          <p:cNvCxnSpPr/>
          <p:nvPr/>
        </p:nvCxnSpPr>
        <p:spPr>
          <a:xfrm flipV="1">
            <a:off x="5740474" y="3645922"/>
            <a:ext cx="0" cy="741414"/>
          </a:xfrm>
          <a:prstGeom prst="straightConnector1">
            <a:avLst/>
          </a:prstGeom>
          <a:ln w="19050">
            <a:solidFill>
              <a:schemeClr val="bg1">
                <a:alpha val="84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CC8A1854-CA4F-4160-814F-E4E2169CB010}"/>
              </a:ext>
            </a:extLst>
          </p:cNvPr>
          <p:cNvCxnSpPr/>
          <p:nvPr/>
        </p:nvCxnSpPr>
        <p:spPr>
          <a:xfrm flipV="1">
            <a:off x="8718810" y="3415743"/>
            <a:ext cx="0" cy="741414"/>
          </a:xfrm>
          <a:prstGeom prst="straightConnector1">
            <a:avLst/>
          </a:prstGeom>
          <a:ln w="19050">
            <a:solidFill>
              <a:schemeClr val="bg1">
                <a:alpha val="84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3FCFF6BC-33D1-48F9-A5D4-A2D8C7C292F6}"/>
              </a:ext>
            </a:extLst>
          </p:cNvPr>
          <p:cNvSpPr txBox="1"/>
          <p:nvPr/>
        </p:nvSpPr>
        <p:spPr>
          <a:xfrm>
            <a:off x="1425737" y="2413495"/>
            <a:ext cx="238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5DDB336-C48C-4F4A-8E4E-51BE7F196ADE}"/>
              </a:ext>
            </a:extLst>
          </p:cNvPr>
          <p:cNvSpPr txBox="1"/>
          <p:nvPr/>
        </p:nvSpPr>
        <p:spPr>
          <a:xfrm>
            <a:off x="1165657" y="2862741"/>
            <a:ext cx="245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Mauris et orci.</a:t>
            </a:r>
          </a:p>
          <a:p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67EED96-13E5-4EFC-BD3D-C94BDD3541AC}"/>
              </a:ext>
            </a:extLst>
          </p:cNvPr>
          <p:cNvSpPr txBox="1"/>
          <p:nvPr/>
        </p:nvSpPr>
        <p:spPr>
          <a:xfrm>
            <a:off x="4712088" y="1480986"/>
            <a:ext cx="238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E1117F8-3C9F-4A46-B42D-391E2CF0C0F1}"/>
              </a:ext>
            </a:extLst>
          </p:cNvPr>
          <p:cNvSpPr txBox="1"/>
          <p:nvPr/>
        </p:nvSpPr>
        <p:spPr>
          <a:xfrm>
            <a:off x="4419892" y="1930232"/>
            <a:ext cx="245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Mauris et orci.</a:t>
            </a:r>
          </a:p>
          <a:p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6F4AE69-7BEC-48D1-9433-966B72D2534E}"/>
              </a:ext>
            </a:extLst>
          </p:cNvPr>
          <p:cNvSpPr txBox="1"/>
          <p:nvPr/>
        </p:nvSpPr>
        <p:spPr>
          <a:xfrm>
            <a:off x="7732183" y="1252968"/>
            <a:ext cx="238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TITLE HERE</a:t>
            </a:r>
            <a:endParaRPr lang="zh-CN" altLang="en-US" sz="24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81F4332-5578-4FFB-9835-3C47A7CDB8A9}"/>
              </a:ext>
            </a:extLst>
          </p:cNvPr>
          <p:cNvSpPr txBox="1"/>
          <p:nvPr/>
        </p:nvSpPr>
        <p:spPr>
          <a:xfrm>
            <a:off x="7472103" y="1702214"/>
            <a:ext cx="245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Mauris et orci.</a:t>
            </a:r>
          </a:p>
          <a:p>
            <a:endParaRPr lang="zh-CN" altLang="en-US" dirty="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5625CC6-5763-4F92-936E-7A91FD7031F3}"/>
              </a:ext>
            </a:extLst>
          </p:cNvPr>
          <p:cNvGrpSpPr/>
          <p:nvPr/>
        </p:nvGrpSpPr>
        <p:grpSpPr>
          <a:xfrm>
            <a:off x="478972" y="197656"/>
            <a:ext cx="3352800" cy="842008"/>
            <a:chOff x="478972" y="197656"/>
            <a:chExt cx="3352800" cy="842008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330F47B-F92A-4869-8091-ACC602CD7253}"/>
                </a:ext>
              </a:extLst>
            </p:cNvPr>
            <p:cNvSpPr/>
            <p:nvPr/>
          </p:nvSpPr>
          <p:spPr>
            <a:xfrm rot="1806697">
              <a:off x="541384" y="197656"/>
              <a:ext cx="131793" cy="653144"/>
            </a:xfrm>
            <a:prstGeom prst="rect">
              <a:avLst/>
            </a:prstGeom>
            <a:noFill/>
            <a:ln w="31750"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CC4382B-7F99-43C5-8C12-CB34D0B68C15}"/>
                </a:ext>
              </a:extLst>
            </p:cNvPr>
            <p:cNvSpPr txBox="1"/>
            <p:nvPr/>
          </p:nvSpPr>
          <p:spPr>
            <a:xfrm>
              <a:off x="478972" y="208667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r>
                <a:rPr lang="en-US" altLang="zh-CN" sz="4800" dirty="0">
                  <a:solidFill>
                    <a:schemeClr val="bg1"/>
                  </a:solidFill>
                </a:rPr>
                <a:t>  </a:t>
              </a:r>
              <a:r>
                <a:rPr lang="en-US" altLang="zh-CN" sz="48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TITLE</a:t>
              </a:r>
              <a:endParaRPr lang="zh-CN" altLang="en-US" sz="48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776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1467</Words>
  <Application>Microsoft Office PowerPoint</Application>
  <PresentationFormat>宽屏</PresentationFormat>
  <Paragraphs>166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Gen Jyuu Gothic Heavy</vt:lpstr>
      <vt:lpstr>等线</vt:lpstr>
      <vt:lpstr>等线 Light</vt:lpstr>
      <vt:lpstr>思源黑体 CN Bold</vt:lpstr>
      <vt:lpstr>思源黑体 CN ExtraLight</vt:lpstr>
      <vt:lpstr>宋体</vt:lpstr>
      <vt:lpstr>站酷小薇LOGO体</vt:lpstr>
      <vt:lpstr>Arial</vt:lpstr>
      <vt:lpstr>Brush Script MT</vt:lpstr>
      <vt:lpstr>Calibri</vt:lpstr>
      <vt:lpstr>Ink Free</vt:lpstr>
      <vt:lpstr>Segoe UI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44</cp:revision>
  <dcterms:created xsi:type="dcterms:W3CDTF">2020-04-13T04:59:17Z</dcterms:created>
  <dcterms:modified xsi:type="dcterms:W3CDTF">2023-04-17T05:46:37Z</dcterms:modified>
</cp:coreProperties>
</file>