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42"/>
    <a:srgbClr val="FFB601"/>
    <a:srgbClr val="E2A100"/>
    <a:srgbClr val="FEB500"/>
    <a:srgbClr val="68E6EF"/>
    <a:srgbClr val="FBC2CD"/>
    <a:srgbClr val="E7907C"/>
    <a:srgbClr val="CC9200"/>
    <a:srgbClr val="9E7100"/>
    <a:srgbClr val="C5C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1" autoAdjust="0"/>
    <p:restoredTop sz="94282" autoAdjust="0"/>
  </p:normalViewPr>
  <p:slideViewPr>
    <p:cSldViewPr snapToGrid="0">
      <p:cViewPr varScale="1">
        <p:scale>
          <a:sx n="106" d="100"/>
          <a:sy n="106" d="100"/>
        </p:scale>
        <p:origin x="66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3FC6B-E329-4963-9AE3-D0BBE0642ADF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ADB06-E95F-4628-884D-FF57A6238F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59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ADB06-E95F-4628-884D-FF57A6238F8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54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10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38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B52D3FF-880A-4C30-9982-F7BE782F82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 descr="卡通人物&#10;&#10;描述已自动生成">
            <a:extLst>
              <a:ext uri="{FF2B5EF4-FFF2-40B4-BE49-F238E27FC236}">
                <a16:creationId xmlns:a16="http://schemas.microsoft.com/office/drawing/2014/main" id="{1F4F19BA-52A5-44FD-B2FD-F76572DA2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483" y="1060643"/>
            <a:ext cx="2151517" cy="329943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DAB7A42-A2DF-4DC9-BFC8-29FD8EA220C4}"/>
              </a:ext>
            </a:extLst>
          </p:cNvPr>
          <p:cNvSpPr txBox="1"/>
          <p:nvPr/>
        </p:nvSpPr>
        <p:spPr>
          <a:xfrm>
            <a:off x="760186" y="449983"/>
            <a:ext cx="9515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>
                <a:ln w="25400">
                  <a:solidFill>
                    <a:schemeClr val="bg1"/>
                  </a:solidFill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Designed By Xiao</a:t>
            </a:r>
            <a:endParaRPr lang="zh-CN" altLang="en-US" sz="9600">
              <a:ln w="25400">
                <a:solidFill>
                  <a:schemeClr val="bg1"/>
                </a:solidFill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pic>
        <p:nvPicPr>
          <p:cNvPr id="24" name="图片 23" descr="图片包含 游戏机, 标志, 画, 食物&#10;&#10;描述已自动生成">
            <a:extLst>
              <a:ext uri="{FF2B5EF4-FFF2-40B4-BE49-F238E27FC236}">
                <a16:creationId xmlns:a16="http://schemas.microsoft.com/office/drawing/2014/main" id="{7646F87A-7501-4199-9B8F-1BBFD9B4F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6" y="2803979"/>
            <a:ext cx="5780707" cy="329943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34B7018C-4794-4CDC-98CA-42AA2E299CBA}"/>
              </a:ext>
            </a:extLst>
          </p:cNvPr>
          <p:cNvSpPr txBox="1"/>
          <p:nvPr/>
        </p:nvSpPr>
        <p:spPr>
          <a:xfrm>
            <a:off x="4397828" y="2159805"/>
            <a:ext cx="692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 vivamus a tellus pellentesque habitant morbi tristique senectus et netus et malesuada fames ac turpis egestas</a:t>
            </a:r>
            <a:endParaRPr lang="zh-CN" altLang="en-US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6D3BFAB-B56D-4A18-ACC9-D4BED0FA2D8A}"/>
              </a:ext>
            </a:extLst>
          </p:cNvPr>
          <p:cNvSpPr txBox="1"/>
          <p:nvPr/>
        </p:nvSpPr>
        <p:spPr>
          <a:xfrm>
            <a:off x="6540893" y="5518634"/>
            <a:ext cx="489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zh-CN" sz="160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pellentesque habitant morbi tristique senectus et netus et malesuada fames ac turpis egestas</a:t>
            </a:r>
            <a:endParaRPr lang="zh-CN" altLang="en-US" sz="1600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6581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B52D3FF-880A-4C30-9982-F7BE782F82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 descr="卡通人物&#10;&#10;描述已自动生成">
            <a:extLst>
              <a:ext uri="{FF2B5EF4-FFF2-40B4-BE49-F238E27FC236}">
                <a16:creationId xmlns:a16="http://schemas.microsoft.com/office/drawing/2014/main" id="{1F4F19BA-52A5-44FD-B2FD-F76572DA2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483" y="1060643"/>
            <a:ext cx="2151517" cy="329943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DAB7A42-A2DF-4DC9-BFC8-29FD8EA220C4}"/>
              </a:ext>
            </a:extLst>
          </p:cNvPr>
          <p:cNvSpPr txBox="1"/>
          <p:nvPr/>
        </p:nvSpPr>
        <p:spPr>
          <a:xfrm>
            <a:off x="760186" y="449983"/>
            <a:ext cx="95159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ln w="25400">
                  <a:solidFill>
                    <a:schemeClr val="bg1"/>
                  </a:solidFill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Thanks for watching</a:t>
            </a:r>
            <a:endParaRPr lang="zh-CN" altLang="en-US" sz="8800" dirty="0">
              <a:ln w="25400">
                <a:solidFill>
                  <a:schemeClr val="bg1"/>
                </a:solidFill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pic>
        <p:nvPicPr>
          <p:cNvPr id="24" name="图片 23" descr="图片包含 游戏机, 标志, 画, 食物&#10;&#10;描述已自动生成">
            <a:extLst>
              <a:ext uri="{FF2B5EF4-FFF2-40B4-BE49-F238E27FC236}">
                <a16:creationId xmlns:a16="http://schemas.microsoft.com/office/drawing/2014/main" id="{7646F87A-7501-4199-9B8F-1BBFD9B4F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6" y="2803979"/>
            <a:ext cx="5780707" cy="329943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34B7018C-4794-4CDC-98CA-42AA2E299CBA}"/>
              </a:ext>
            </a:extLst>
          </p:cNvPr>
          <p:cNvSpPr txBox="1"/>
          <p:nvPr/>
        </p:nvSpPr>
        <p:spPr>
          <a:xfrm>
            <a:off x="4397828" y="2159805"/>
            <a:ext cx="692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 vivamus a tellus pellentesque habitant morbi tristique senectus et netus et malesuada fames ac turpis egestas</a:t>
            </a:r>
            <a:endParaRPr lang="zh-CN" altLang="en-US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6D3BFAB-B56D-4A18-ACC9-D4BED0FA2D8A}"/>
              </a:ext>
            </a:extLst>
          </p:cNvPr>
          <p:cNvSpPr txBox="1"/>
          <p:nvPr/>
        </p:nvSpPr>
        <p:spPr>
          <a:xfrm>
            <a:off x="6540893" y="5518634"/>
            <a:ext cx="489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zh-CN" sz="160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pellentesque habitant morbi tristique senectus et netus et malesuada fames ac turpis egestas</a:t>
            </a:r>
            <a:endParaRPr lang="zh-CN" altLang="en-US" sz="1600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182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A2D0205-8F01-42D0-8AFF-387C8BCF08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图片包含 游戏机, 标志, 画&#10;&#10;描述已自动生成">
            <a:extLst>
              <a:ext uri="{FF2B5EF4-FFF2-40B4-BE49-F238E27FC236}">
                <a16:creationId xmlns:a16="http://schemas.microsoft.com/office/drawing/2014/main" id="{FE04DE54-34F4-4FA5-8462-7CBC45D273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4" y="3237984"/>
            <a:ext cx="1434324" cy="1372633"/>
          </a:xfrm>
          <a:prstGeom prst="rect">
            <a:avLst/>
          </a:prstGeom>
        </p:spPr>
      </p:pic>
      <p:pic>
        <p:nvPicPr>
          <p:cNvPr id="16" name="图片 15" descr="图片包含 游戏机, 画&#10;&#10;描述已自动生成">
            <a:extLst>
              <a:ext uri="{FF2B5EF4-FFF2-40B4-BE49-F238E27FC236}">
                <a16:creationId xmlns:a16="http://schemas.microsoft.com/office/drawing/2014/main" id="{11CAE49A-6954-47F8-8147-03B072632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52" y="3237907"/>
            <a:ext cx="2092352" cy="1372786"/>
          </a:xfrm>
          <a:prstGeom prst="rect">
            <a:avLst/>
          </a:prstGeom>
        </p:spPr>
      </p:pic>
      <p:pic>
        <p:nvPicPr>
          <p:cNvPr id="18" name="图片 17" descr="卡通画&#10;&#10;描述已自动生成">
            <a:extLst>
              <a:ext uri="{FF2B5EF4-FFF2-40B4-BE49-F238E27FC236}">
                <a16:creationId xmlns:a16="http://schemas.microsoft.com/office/drawing/2014/main" id="{90AC3198-CAA9-49CB-8F74-3694FE8DA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98" y="3109326"/>
            <a:ext cx="1437848" cy="1629948"/>
          </a:xfrm>
          <a:prstGeom prst="rect">
            <a:avLst/>
          </a:prstGeom>
        </p:spPr>
      </p:pic>
      <p:pic>
        <p:nvPicPr>
          <p:cNvPr id="21" name="图片 20" descr="图片包含 游戏机, 画&#10;&#10;描述已自动生成">
            <a:extLst>
              <a:ext uri="{FF2B5EF4-FFF2-40B4-BE49-F238E27FC236}">
                <a16:creationId xmlns:a16="http://schemas.microsoft.com/office/drawing/2014/main" id="{C038D95E-431B-4841-89B9-4F06656C34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39" y="2871924"/>
            <a:ext cx="1031327" cy="210475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C9255DA-1CFF-4365-AE75-15C2DC366E42}"/>
              </a:ext>
            </a:extLst>
          </p:cNvPr>
          <p:cNvSpPr txBox="1"/>
          <p:nvPr/>
        </p:nvSpPr>
        <p:spPr>
          <a:xfrm>
            <a:off x="760187" y="449983"/>
            <a:ext cx="6438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">
                <a:ln w="25400">
                  <a:solidFill>
                    <a:schemeClr val="bg1"/>
                  </a:solidFill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Designed By Xiao</a:t>
            </a:r>
            <a:endParaRPr lang="zh-CN" altLang="en-US" sz="7000">
              <a:ln w="25400">
                <a:solidFill>
                  <a:schemeClr val="bg1"/>
                </a:solidFill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A25A860-39E9-4B78-A8A8-22B0567F41E9}"/>
              </a:ext>
            </a:extLst>
          </p:cNvPr>
          <p:cNvSpPr txBox="1"/>
          <p:nvPr/>
        </p:nvSpPr>
        <p:spPr>
          <a:xfrm>
            <a:off x="4816028" y="1613468"/>
            <a:ext cx="661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 vivamus a tellus pellentesque habitant morbi tristique senectus et netus et malesuada fames ac turpis egestas</a:t>
            </a:r>
            <a:endParaRPr lang="zh-CN" altLang="en-US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F9FDB42-341D-4442-9B3F-AECE96F29AD7}"/>
              </a:ext>
            </a:extLst>
          </p:cNvPr>
          <p:cNvSpPr txBox="1"/>
          <p:nvPr/>
        </p:nvSpPr>
        <p:spPr>
          <a:xfrm>
            <a:off x="630433" y="4914810"/>
            <a:ext cx="179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n w="25400">
                  <a:noFill/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TEXT HERE</a:t>
            </a:r>
            <a:endParaRPr lang="zh-CN" altLang="en-US" sz="2400">
              <a:ln w="25400">
                <a:noFill/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7B5386C-4999-4264-AAFF-97EC05A94647}"/>
              </a:ext>
            </a:extLst>
          </p:cNvPr>
          <p:cNvSpPr txBox="1"/>
          <p:nvPr/>
        </p:nvSpPr>
        <p:spPr>
          <a:xfrm>
            <a:off x="3918865" y="4914810"/>
            <a:ext cx="179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n w="25400">
                  <a:noFill/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TEXT HERE</a:t>
            </a:r>
            <a:endParaRPr lang="zh-CN" altLang="en-US" sz="2400">
              <a:ln w="25400">
                <a:noFill/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247A81F-DC00-4A96-A001-BBBCEF0FB207}"/>
              </a:ext>
            </a:extLst>
          </p:cNvPr>
          <p:cNvSpPr txBox="1"/>
          <p:nvPr/>
        </p:nvSpPr>
        <p:spPr>
          <a:xfrm>
            <a:off x="7387298" y="4914810"/>
            <a:ext cx="179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n w="25400">
                  <a:noFill/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TEXT HERE</a:t>
            </a:r>
            <a:endParaRPr lang="zh-CN" altLang="en-US" sz="2400">
              <a:ln w="25400">
                <a:noFill/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5C4CC4E-9612-48AD-A915-5738EE8B2004}"/>
              </a:ext>
            </a:extLst>
          </p:cNvPr>
          <p:cNvSpPr txBox="1"/>
          <p:nvPr/>
        </p:nvSpPr>
        <p:spPr>
          <a:xfrm>
            <a:off x="9968739" y="4914810"/>
            <a:ext cx="179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n w="25400">
                  <a:noFill/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TEXT HERE</a:t>
            </a:r>
            <a:endParaRPr lang="zh-CN" altLang="en-US" sz="2400">
              <a:ln w="25400">
                <a:noFill/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2D993C1-4267-4CFF-825B-77A9A0256DD0}"/>
              </a:ext>
            </a:extLst>
          </p:cNvPr>
          <p:cNvSpPr txBox="1"/>
          <p:nvPr/>
        </p:nvSpPr>
        <p:spPr>
          <a:xfrm>
            <a:off x="1625601" y="6321814"/>
            <a:ext cx="8940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1400">
                <a:solidFill>
                  <a:schemeClr val="bg1">
                    <a:alpha val="60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 vivamus a tellus pellentesque habitant morbi tristique senectus et netus et malesuada fames ac turpis egestas</a:t>
            </a:r>
            <a:endParaRPr lang="zh-CN" altLang="en-US" sz="1400">
              <a:solidFill>
                <a:schemeClr val="bg1">
                  <a:alpha val="60000"/>
                </a:schemeClr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04523" y="2055137"/>
            <a:ext cx="18197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mtClean="0">
                <a:solidFill>
                  <a:srgbClr val="FFC742"/>
                </a:solidFill>
              </a:rPr>
              <a:t>https://www.PPT818.com/</a:t>
            </a:r>
            <a:endParaRPr lang="zh-CN" altLang="en-US" sz="1050" dirty="0">
              <a:solidFill>
                <a:srgbClr val="FFC7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77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3621B7A-D8A9-4069-B3FB-8A3BE97CC7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7FE2C91-559F-46C3-8FA4-5196B71C0B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097760F-BBF0-418C-B135-E47FB0EFCFD8}"/>
              </a:ext>
            </a:extLst>
          </p:cNvPr>
          <p:cNvSpPr txBox="1"/>
          <p:nvPr/>
        </p:nvSpPr>
        <p:spPr>
          <a:xfrm>
            <a:off x="6545490" y="1571792"/>
            <a:ext cx="5197019" cy="371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lorem ipsum dolor sit amet, consectetuer adipiscing elit. maecenas porttitor congue massa. fusce posuere, magna sed pulvinar ultricies, purus lectus malesuada libero</a:t>
            </a:r>
          </a:p>
          <a:p>
            <a:pPr algn="just">
              <a:lnSpc>
                <a:spcPct val="120000"/>
              </a:lnSpc>
            </a:pPr>
            <a:endParaRPr lang="fr-FR" altLang="zh-CN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sit amet commodo magna eros quis urna. nunc viverra imperdiet enim.</a:t>
            </a:r>
          </a:p>
          <a:p>
            <a:pPr algn="just">
              <a:lnSpc>
                <a:spcPct val="120000"/>
              </a:lnSpc>
            </a:pPr>
            <a:endParaRPr lang="fr-FR" altLang="zh-CN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est. vivamus a tellus. pellentesque habitant morbi tristique senectus et netus et malesuada fames ac turpis egestas. proin pharetra nonummy pede.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F5215C0-B862-4894-94B7-42AF87CEF6E3}"/>
              </a:ext>
            </a:extLst>
          </p:cNvPr>
          <p:cNvSpPr txBox="1"/>
          <p:nvPr/>
        </p:nvSpPr>
        <p:spPr>
          <a:xfrm>
            <a:off x="6537781" y="310461"/>
            <a:ext cx="4192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Designed By Xiao</a:t>
            </a:r>
            <a:endParaRPr lang="zh-CN" altLang="en-US" sz="400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55DC5E2-F623-4CF0-836B-0EF29B2AE985}"/>
              </a:ext>
            </a:extLst>
          </p:cNvPr>
          <p:cNvSpPr txBox="1"/>
          <p:nvPr/>
        </p:nvSpPr>
        <p:spPr>
          <a:xfrm>
            <a:off x="432445" y="5839654"/>
            <a:ext cx="4192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n w="12700">
                  <a:solidFill>
                    <a:srgbClr val="FFB601"/>
                  </a:solidFill>
                </a:ln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Designed By Xiao</a:t>
            </a:r>
            <a:endParaRPr lang="zh-CN" altLang="en-US" sz="4000">
              <a:ln w="12700">
                <a:solidFill>
                  <a:srgbClr val="FFB601"/>
                </a:solidFill>
              </a:ln>
              <a:solidFill>
                <a:srgbClr val="FFB60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D7E5BCA-8FAC-4FE6-8194-9CBBBC53EA45}"/>
              </a:ext>
            </a:extLst>
          </p:cNvPr>
          <p:cNvSpPr txBox="1"/>
          <p:nvPr/>
        </p:nvSpPr>
        <p:spPr>
          <a:xfrm>
            <a:off x="432445" y="456168"/>
            <a:ext cx="450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 vivamus a tellus pellentesque habitant</a:t>
            </a:r>
            <a:endParaRPr lang="zh-CN" altLang="en-US">
              <a:solidFill>
                <a:srgbClr val="FFB60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859F5D4-3E65-4D36-80E5-A38EA5D43A88}"/>
              </a:ext>
            </a:extLst>
          </p:cNvPr>
          <p:cNvSpPr txBox="1"/>
          <p:nvPr/>
        </p:nvSpPr>
        <p:spPr>
          <a:xfrm>
            <a:off x="7696510" y="6393650"/>
            <a:ext cx="3601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zh-CN" sz="1400">
                <a:solidFill>
                  <a:schemeClr val="bg1">
                    <a:alpha val="60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 vivamus a tellus pellentesque habitant</a:t>
            </a:r>
            <a:endParaRPr lang="zh-CN" altLang="en-US" sz="1400">
              <a:solidFill>
                <a:schemeClr val="bg1">
                  <a:alpha val="60000"/>
                </a:schemeClr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pic>
        <p:nvPicPr>
          <p:cNvPr id="36" name="图片 35" descr="图片包含 游戏机&#10;&#10;描述已自动生成">
            <a:extLst>
              <a:ext uri="{FF2B5EF4-FFF2-40B4-BE49-F238E27FC236}">
                <a16:creationId xmlns:a16="http://schemas.microsoft.com/office/drawing/2014/main" id="{0A685453-1811-425D-933D-33B27858B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19" y="6083300"/>
            <a:ext cx="684003" cy="774700"/>
          </a:xfrm>
          <a:prstGeom prst="rect">
            <a:avLst/>
          </a:prstGeom>
        </p:spPr>
      </p:pic>
      <p:pic>
        <p:nvPicPr>
          <p:cNvPr id="42" name="图片 41" descr="卡通人物&#10;&#10;描述已自动生成">
            <a:extLst>
              <a:ext uri="{FF2B5EF4-FFF2-40B4-BE49-F238E27FC236}">
                <a16:creationId xmlns:a16="http://schemas.microsoft.com/office/drawing/2014/main" id="{197ECA9A-AE8F-4FB9-A16D-2648A941B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6941" y="1630777"/>
            <a:ext cx="3542118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16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>
            <a:extLst>
              <a:ext uri="{FF2B5EF4-FFF2-40B4-BE49-F238E27FC236}">
                <a16:creationId xmlns:a16="http://schemas.microsoft.com/office/drawing/2014/main" id="{1481B14C-EF12-422B-AC11-A651084F6D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4688B6CE-4DFE-4FA4-ACA7-C2150CA8AF7F}"/>
              </a:ext>
            </a:extLst>
          </p:cNvPr>
          <p:cNvSpPr/>
          <p:nvPr/>
        </p:nvSpPr>
        <p:spPr>
          <a:xfrm>
            <a:off x="8499611" y="2133556"/>
            <a:ext cx="3692389" cy="2068375"/>
          </a:xfrm>
          <a:custGeom>
            <a:avLst/>
            <a:gdLst>
              <a:gd name="connsiteX0" fmla="*/ 593246 w 596102"/>
              <a:gd name="connsiteY0" fmla="*/ 205467 h 376326"/>
              <a:gd name="connsiteX1" fmla="*/ 431321 w 596102"/>
              <a:gd name="connsiteY1" fmla="*/ 357867 h 376326"/>
              <a:gd name="connsiteX2" fmla="*/ 147952 w 596102"/>
              <a:gd name="connsiteY2" fmla="*/ 357867 h 376326"/>
              <a:gd name="connsiteX3" fmla="*/ 315 w 596102"/>
              <a:gd name="connsiteY3" fmla="*/ 214992 h 376326"/>
              <a:gd name="connsiteX4" fmla="*/ 119377 w 596102"/>
              <a:gd name="connsiteY4" fmla="*/ 19729 h 376326"/>
              <a:gd name="connsiteX5" fmla="*/ 445608 w 596102"/>
              <a:gd name="connsiteY5" fmla="*/ 26873 h 376326"/>
              <a:gd name="connsiteX6" fmla="*/ 528952 w 596102"/>
              <a:gd name="connsiteY6" fmla="*/ 198323 h 376326"/>
              <a:gd name="connsiteX7" fmla="*/ 593246 w 596102"/>
              <a:gd name="connsiteY7" fmla="*/ 205467 h 376326"/>
              <a:gd name="connsiteX0" fmla="*/ 687138 w 688499"/>
              <a:gd name="connsiteY0" fmla="*/ 158521 h 379399"/>
              <a:gd name="connsiteX1" fmla="*/ 431321 w 688499"/>
              <a:gd name="connsiteY1" fmla="*/ 357867 h 379399"/>
              <a:gd name="connsiteX2" fmla="*/ 147952 w 688499"/>
              <a:gd name="connsiteY2" fmla="*/ 357867 h 379399"/>
              <a:gd name="connsiteX3" fmla="*/ 315 w 688499"/>
              <a:gd name="connsiteY3" fmla="*/ 214992 h 379399"/>
              <a:gd name="connsiteX4" fmla="*/ 119377 w 688499"/>
              <a:gd name="connsiteY4" fmla="*/ 19729 h 379399"/>
              <a:gd name="connsiteX5" fmla="*/ 445608 w 688499"/>
              <a:gd name="connsiteY5" fmla="*/ 26873 h 379399"/>
              <a:gd name="connsiteX6" fmla="*/ 528952 w 688499"/>
              <a:gd name="connsiteY6" fmla="*/ 198323 h 379399"/>
              <a:gd name="connsiteX7" fmla="*/ 687138 w 688499"/>
              <a:gd name="connsiteY7" fmla="*/ 158521 h 379399"/>
              <a:gd name="connsiteX0" fmla="*/ 636581 w 638492"/>
              <a:gd name="connsiteY0" fmla="*/ 198244 h 376787"/>
              <a:gd name="connsiteX1" fmla="*/ 431321 w 638492"/>
              <a:gd name="connsiteY1" fmla="*/ 357867 h 376787"/>
              <a:gd name="connsiteX2" fmla="*/ 147952 w 638492"/>
              <a:gd name="connsiteY2" fmla="*/ 357867 h 376787"/>
              <a:gd name="connsiteX3" fmla="*/ 315 w 638492"/>
              <a:gd name="connsiteY3" fmla="*/ 214992 h 376787"/>
              <a:gd name="connsiteX4" fmla="*/ 119377 w 638492"/>
              <a:gd name="connsiteY4" fmla="*/ 19729 h 376787"/>
              <a:gd name="connsiteX5" fmla="*/ 445608 w 638492"/>
              <a:gd name="connsiteY5" fmla="*/ 26873 h 376787"/>
              <a:gd name="connsiteX6" fmla="*/ 528952 w 638492"/>
              <a:gd name="connsiteY6" fmla="*/ 198323 h 376787"/>
              <a:gd name="connsiteX7" fmla="*/ 636581 w 638492"/>
              <a:gd name="connsiteY7" fmla="*/ 198244 h 376787"/>
              <a:gd name="connsiteX0" fmla="*/ 636581 w 638492"/>
              <a:gd name="connsiteY0" fmla="*/ 198244 h 376787"/>
              <a:gd name="connsiteX1" fmla="*/ 431321 w 638492"/>
              <a:gd name="connsiteY1" fmla="*/ 357867 h 376787"/>
              <a:gd name="connsiteX2" fmla="*/ 147952 w 638492"/>
              <a:gd name="connsiteY2" fmla="*/ 357867 h 376787"/>
              <a:gd name="connsiteX3" fmla="*/ 315 w 638492"/>
              <a:gd name="connsiteY3" fmla="*/ 214992 h 376787"/>
              <a:gd name="connsiteX4" fmla="*/ 119377 w 638492"/>
              <a:gd name="connsiteY4" fmla="*/ 19729 h 376787"/>
              <a:gd name="connsiteX5" fmla="*/ 445608 w 638492"/>
              <a:gd name="connsiteY5" fmla="*/ 26873 h 376787"/>
              <a:gd name="connsiteX6" fmla="*/ 528952 w 638492"/>
              <a:gd name="connsiteY6" fmla="*/ 198323 h 376787"/>
              <a:gd name="connsiteX7" fmla="*/ 636581 w 638492"/>
              <a:gd name="connsiteY7" fmla="*/ 198244 h 376787"/>
              <a:gd name="connsiteX0" fmla="*/ 636581 w 638492"/>
              <a:gd name="connsiteY0" fmla="*/ 198244 h 376787"/>
              <a:gd name="connsiteX1" fmla="*/ 431321 w 638492"/>
              <a:gd name="connsiteY1" fmla="*/ 357867 h 376787"/>
              <a:gd name="connsiteX2" fmla="*/ 147952 w 638492"/>
              <a:gd name="connsiteY2" fmla="*/ 357867 h 376787"/>
              <a:gd name="connsiteX3" fmla="*/ 315 w 638492"/>
              <a:gd name="connsiteY3" fmla="*/ 214992 h 376787"/>
              <a:gd name="connsiteX4" fmla="*/ 119377 w 638492"/>
              <a:gd name="connsiteY4" fmla="*/ 19729 h 376787"/>
              <a:gd name="connsiteX5" fmla="*/ 445608 w 638492"/>
              <a:gd name="connsiteY5" fmla="*/ 26873 h 376787"/>
              <a:gd name="connsiteX6" fmla="*/ 528952 w 638492"/>
              <a:gd name="connsiteY6" fmla="*/ 198323 h 376787"/>
              <a:gd name="connsiteX7" fmla="*/ 636581 w 638492"/>
              <a:gd name="connsiteY7" fmla="*/ 198244 h 376787"/>
              <a:gd name="connsiteX0" fmla="*/ 636972 w 638883"/>
              <a:gd name="connsiteY0" fmla="*/ 209044 h 387587"/>
              <a:gd name="connsiteX1" fmla="*/ 431712 w 638883"/>
              <a:gd name="connsiteY1" fmla="*/ 368667 h 387587"/>
              <a:gd name="connsiteX2" fmla="*/ 148343 w 638883"/>
              <a:gd name="connsiteY2" fmla="*/ 368667 h 387587"/>
              <a:gd name="connsiteX3" fmla="*/ 706 w 638883"/>
              <a:gd name="connsiteY3" fmla="*/ 225792 h 387587"/>
              <a:gd name="connsiteX4" fmla="*/ 119768 w 638883"/>
              <a:gd name="connsiteY4" fmla="*/ 30529 h 387587"/>
              <a:gd name="connsiteX5" fmla="*/ 445999 w 638883"/>
              <a:gd name="connsiteY5" fmla="*/ 37673 h 387587"/>
              <a:gd name="connsiteX6" fmla="*/ 529343 w 638883"/>
              <a:gd name="connsiteY6" fmla="*/ 209123 h 387587"/>
              <a:gd name="connsiteX7" fmla="*/ 636972 w 638883"/>
              <a:gd name="connsiteY7" fmla="*/ 209044 h 387587"/>
              <a:gd name="connsiteX0" fmla="*/ 636566 w 638532"/>
              <a:gd name="connsiteY0" fmla="*/ 208451 h 386994"/>
              <a:gd name="connsiteX1" fmla="*/ 431306 w 638532"/>
              <a:gd name="connsiteY1" fmla="*/ 368074 h 386994"/>
              <a:gd name="connsiteX2" fmla="*/ 147937 w 638532"/>
              <a:gd name="connsiteY2" fmla="*/ 368074 h 386994"/>
              <a:gd name="connsiteX3" fmla="*/ 300 w 638532"/>
              <a:gd name="connsiteY3" fmla="*/ 225199 h 386994"/>
              <a:gd name="connsiteX4" fmla="*/ 119362 w 638532"/>
              <a:gd name="connsiteY4" fmla="*/ 29936 h 386994"/>
              <a:gd name="connsiteX5" fmla="*/ 427537 w 638532"/>
              <a:gd name="connsiteY5" fmla="*/ 19024 h 386994"/>
              <a:gd name="connsiteX6" fmla="*/ 528937 w 638532"/>
              <a:gd name="connsiteY6" fmla="*/ 208530 h 386994"/>
              <a:gd name="connsiteX7" fmla="*/ 636566 w 638532"/>
              <a:gd name="connsiteY7" fmla="*/ 208451 h 386994"/>
              <a:gd name="connsiteX0" fmla="*/ 636566 w 638532"/>
              <a:gd name="connsiteY0" fmla="*/ 214584 h 393127"/>
              <a:gd name="connsiteX1" fmla="*/ 431306 w 638532"/>
              <a:gd name="connsiteY1" fmla="*/ 374207 h 393127"/>
              <a:gd name="connsiteX2" fmla="*/ 147937 w 638532"/>
              <a:gd name="connsiteY2" fmla="*/ 374207 h 393127"/>
              <a:gd name="connsiteX3" fmla="*/ 300 w 638532"/>
              <a:gd name="connsiteY3" fmla="*/ 231332 h 393127"/>
              <a:gd name="connsiteX4" fmla="*/ 119362 w 638532"/>
              <a:gd name="connsiteY4" fmla="*/ 36069 h 393127"/>
              <a:gd name="connsiteX5" fmla="*/ 427537 w 638532"/>
              <a:gd name="connsiteY5" fmla="*/ 25157 h 393127"/>
              <a:gd name="connsiteX6" fmla="*/ 528937 w 638532"/>
              <a:gd name="connsiteY6" fmla="*/ 214663 h 393127"/>
              <a:gd name="connsiteX7" fmla="*/ 636566 w 638532"/>
              <a:gd name="connsiteY7" fmla="*/ 214584 h 393127"/>
              <a:gd name="connsiteX0" fmla="*/ 638061 w 640027"/>
              <a:gd name="connsiteY0" fmla="*/ 212104 h 390647"/>
              <a:gd name="connsiteX1" fmla="*/ 432801 w 640027"/>
              <a:gd name="connsiteY1" fmla="*/ 371727 h 390647"/>
              <a:gd name="connsiteX2" fmla="*/ 149432 w 640027"/>
              <a:gd name="connsiteY2" fmla="*/ 371727 h 390647"/>
              <a:gd name="connsiteX3" fmla="*/ 1795 w 640027"/>
              <a:gd name="connsiteY3" fmla="*/ 228852 h 390647"/>
              <a:gd name="connsiteX4" fmla="*/ 91967 w 640027"/>
              <a:gd name="connsiteY4" fmla="*/ 26367 h 390647"/>
              <a:gd name="connsiteX5" fmla="*/ 429032 w 640027"/>
              <a:gd name="connsiteY5" fmla="*/ 22677 h 390647"/>
              <a:gd name="connsiteX6" fmla="*/ 530432 w 640027"/>
              <a:gd name="connsiteY6" fmla="*/ 212183 h 390647"/>
              <a:gd name="connsiteX7" fmla="*/ 638061 w 640027"/>
              <a:gd name="connsiteY7" fmla="*/ 212104 h 390647"/>
              <a:gd name="connsiteX0" fmla="*/ 637843 w 639928"/>
              <a:gd name="connsiteY0" fmla="*/ 221465 h 400008"/>
              <a:gd name="connsiteX1" fmla="*/ 432583 w 639928"/>
              <a:gd name="connsiteY1" fmla="*/ 381088 h 400008"/>
              <a:gd name="connsiteX2" fmla="*/ 149214 w 639928"/>
              <a:gd name="connsiteY2" fmla="*/ 381088 h 400008"/>
              <a:gd name="connsiteX3" fmla="*/ 1577 w 639928"/>
              <a:gd name="connsiteY3" fmla="*/ 238213 h 400008"/>
              <a:gd name="connsiteX4" fmla="*/ 91749 w 639928"/>
              <a:gd name="connsiteY4" fmla="*/ 35728 h 400008"/>
              <a:gd name="connsiteX5" fmla="*/ 392702 w 639928"/>
              <a:gd name="connsiteY5" fmla="*/ 17593 h 400008"/>
              <a:gd name="connsiteX6" fmla="*/ 530214 w 639928"/>
              <a:gd name="connsiteY6" fmla="*/ 221544 h 400008"/>
              <a:gd name="connsiteX7" fmla="*/ 637843 w 639928"/>
              <a:gd name="connsiteY7" fmla="*/ 221465 h 400008"/>
              <a:gd name="connsiteX0" fmla="*/ 638111 w 640054"/>
              <a:gd name="connsiteY0" fmla="*/ 221465 h 400008"/>
              <a:gd name="connsiteX1" fmla="*/ 432851 w 640054"/>
              <a:gd name="connsiteY1" fmla="*/ 381088 h 400008"/>
              <a:gd name="connsiteX2" fmla="*/ 149482 w 640054"/>
              <a:gd name="connsiteY2" fmla="*/ 381088 h 400008"/>
              <a:gd name="connsiteX3" fmla="*/ 1845 w 640054"/>
              <a:gd name="connsiteY3" fmla="*/ 238213 h 400008"/>
              <a:gd name="connsiteX4" fmla="*/ 92017 w 640054"/>
              <a:gd name="connsiteY4" fmla="*/ 35728 h 400008"/>
              <a:gd name="connsiteX5" fmla="*/ 436305 w 640054"/>
              <a:gd name="connsiteY5" fmla="*/ 17593 h 400008"/>
              <a:gd name="connsiteX6" fmla="*/ 530482 w 640054"/>
              <a:gd name="connsiteY6" fmla="*/ 221544 h 400008"/>
              <a:gd name="connsiteX7" fmla="*/ 638111 w 640054"/>
              <a:gd name="connsiteY7" fmla="*/ 221465 h 400008"/>
              <a:gd name="connsiteX0" fmla="*/ 637946 w 639969"/>
              <a:gd name="connsiteY0" fmla="*/ 206355 h 384898"/>
              <a:gd name="connsiteX1" fmla="*/ 432686 w 639969"/>
              <a:gd name="connsiteY1" fmla="*/ 365978 h 384898"/>
              <a:gd name="connsiteX2" fmla="*/ 149317 w 639969"/>
              <a:gd name="connsiteY2" fmla="*/ 365978 h 384898"/>
              <a:gd name="connsiteX3" fmla="*/ 1680 w 639969"/>
              <a:gd name="connsiteY3" fmla="*/ 223103 h 384898"/>
              <a:gd name="connsiteX4" fmla="*/ 91852 w 639969"/>
              <a:gd name="connsiteY4" fmla="*/ 20618 h 384898"/>
              <a:gd name="connsiteX5" fmla="*/ 410861 w 639969"/>
              <a:gd name="connsiteY5" fmla="*/ 27762 h 384898"/>
              <a:gd name="connsiteX6" fmla="*/ 530317 w 639969"/>
              <a:gd name="connsiteY6" fmla="*/ 206434 h 384898"/>
              <a:gd name="connsiteX7" fmla="*/ 637946 w 639969"/>
              <a:gd name="connsiteY7" fmla="*/ 206355 h 384898"/>
              <a:gd name="connsiteX0" fmla="*/ 639202 w 641225"/>
              <a:gd name="connsiteY0" fmla="*/ 212458 h 391001"/>
              <a:gd name="connsiteX1" fmla="*/ 433942 w 641225"/>
              <a:gd name="connsiteY1" fmla="*/ 372081 h 391001"/>
              <a:gd name="connsiteX2" fmla="*/ 150573 w 641225"/>
              <a:gd name="connsiteY2" fmla="*/ 372081 h 391001"/>
              <a:gd name="connsiteX3" fmla="*/ 2936 w 641225"/>
              <a:gd name="connsiteY3" fmla="*/ 229206 h 391001"/>
              <a:gd name="connsiteX4" fmla="*/ 93108 w 641225"/>
              <a:gd name="connsiteY4" fmla="*/ 26721 h 391001"/>
              <a:gd name="connsiteX5" fmla="*/ 412117 w 641225"/>
              <a:gd name="connsiteY5" fmla="*/ 33865 h 391001"/>
              <a:gd name="connsiteX6" fmla="*/ 531573 w 641225"/>
              <a:gd name="connsiteY6" fmla="*/ 212537 h 391001"/>
              <a:gd name="connsiteX7" fmla="*/ 639202 w 641225"/>
              <a:gd name="connsiteY7" fmla="*/ 212458 h 391001"/>
              <a:gd name="connsiteX0" fmla="*/ 639202 w 640533"/>
              <a:gd name="connsiteY0" fmla="*/ 212458 h 391001"/>
              <a:gd name="connsiteX1" fmla="*/ 433942 w 640533"/>
              <a:gd name="connsiteY1" fmla="*/ 372081 h 391001"/>
              <a:gd name="connsiteX2" fmla="*/ 150573 w 640533"/>
              <a:gd name="connsiteY2" fmla="*/ 372081 h 391001"/>
              <a:gd name="connsiteX3" fmla="*/ 2936 w 640533"/>
              <a:gd name="connsiteY3" fmla="*/ 229206 h 391001"/>
              <a:gd name="connsiteX4" fmla="*/ 93108 w 640533"/>
              <a:gd name="connsiteY4" fmla="*/ 26721 h 391001"/>
              <a:gd name="connsiteX5" fmla="*/ 412117 w 640533"/>
              <a:gd name="connsiteY5" fmla="*/ 33865 h 391001"/>
              <a:gd name="connsiteX6" fmla="*/ 517128 w 640533"/>
              <a:gd name="connsiteY6" fmla="*/ 212537 h 391001"/>
              <a:gd name="connsiteX7" fmla="*/ 639202 w 640533"/>
              <a:gd name="connsiteY7" fmla="*/ 212458 h 391001"/>
              <a:gd name="connsiteX0" fmla="*/ 637687 w 639018"/>
              <a:gd name="connsiteY0" fmla="*/ 219623 h 398166"/>
              <a:gd name="connsiteX1" fmla="*/ 432427 w 639018"/>
              <a:gd name="connsiteY1" fmla="*/ 379246 h 398166"/>
              <a:gd name="connsiteX2" fmla="*/ 149058 w 639018"/>
              <a:gd name="connsiteY2" fmla="*/ 379246 h 398166"/>
              <a:gd name="connsiteX3" fmla="*/ 1421 w 639018"/>
              <a:gd name="connsiteY3" fmla="*/ 236371 h 398166"/>
              <a:gd name="connsiteX4" fmla="*/ 104153 w 639018"/>
              <a:gd name="connsiteY4" fmla="*/ 23838 h 398166"/>
              <a:gd name="connsiteX5" fmla="*/ 410602 w 639018"/>
              <a:gd name="connsiteY5" fmla="*/ 41030 h 398166"/>
              <a:gd name="connsiteX6" fmla="*/ 515613 w 639018"/>
              <a:gd name="connsiteY6" fmla="*/ 219702 h 398166"/>
              <a:gd name="connsiteX7" fmla="*/ 637687 w 639018"/>
              <a:gd name="connsiteY7" fmla="*/ 219623 h 39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018" h="398166">
                <a:moveTo>
                  <a:pt x="637687" y="219623"/>
                </a:moveTo>
                <a:cubicBezTo>
                  <a:pt x="623823" y="246214"/>
                  <a:pt x="513865" y="352642"/>
                  <a:pt x="432427" y="379246"/>
                </a:cubicBezTo>
                <a:cubicBezTo>
                  <a:pt x="350989" y="405850"/>
                  <a:pt x="220892" y="403058"/>
                  <a:pt x="149058" y="379246"/>
                </a:cubicBezTo>
                <a:cubicBezTo>
                  <a:pt x="77224" y="355434"/>
                  <a:pt x="8905" y="295606"/>
                  <a:pt x="1421" y="236371"/>
                </a:cubicBezTo>
                <a:cubicBezTo>
                  <a:pt x="-6063" y="177136"/>
                  <a:pt x="14288" y="70840"/>
                  <a:pt x="104153" y="23838"/>
                </a:cubicBezTo>
                <a:cubicBezTo>
                  <a:pt x="194018" y="-23164"/>
                  <a:pt x="342025" y="8386"/>
                  <a:pt x="410602" y="41030"/>
                </a:cubicBezTo>
                <a:cubicBezTo>
                  <a:pt x="479179" y="73674"/>
                  <a:pt x="477766" y="189937"/>
                  <a:pt x="515613" y="219702"/>
                </a:cubicBezTo>
                <a:cubicBezTo>
                  <a:pt x="553460" y="249467"/>
                  <a:pt x="651551" y="193032"/>
                  <a:pt x="637687" y="219623"/>
                </a:cubicBezTo>
                <a:close/>
              </a:path>
            </a:pathLst>
          </a:cu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83123D2-68E2-4D56-9353-05BF03F974F1}"/>
              </a:ext>
            </a:extLst>
          </p:cNvPr>
          <p:cNvSpPr txBox="1"/>
          <p:nvPr/>
        </p:nvSpPr>
        <p:spPr>
          <a:xfrm>
            <a:off x="8530091" y="2367374"/>
            <a:ext cx="28012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Designed</a:t>
            </a:r>
          </a:p>
          <a:p>
            <a:pPr algn="ctr"/>
            <a:r>
              <a:rPr lang="en-US" altLang="zh-CN" sz="500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By Xiao</a:t>
            </a:r>
            <a:endParaRPr lang="zh-CN" altLang="en-US" sz="500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pic>
        <p:nvPicPr>
          <p:cNvPr id="12" name="图片 11" descr="卡通人物&#10;&#10;描述已自动生成">
            <a:extLst>
              <a:ext uri="{FF2B5EF4-FFF2-40B4-BE49-F238E27FC236}">
                <a16:creationId xmlns:a16="http://schemas.microsoft.com/office/drawing/2014/main" id="{B46CF516-843F-4E55-9ADC-C759EFF36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7" y="4920343"/>
            <a:ext cx="2833886" cy="1937657"/>
          </a:xfrm>
          <a:prstGeom prst="rect">
            <a:avLst/>
          </a:prstGeom>
        </p:spPr>
      </p:pic>
      <p:pic>
        <p:nvPicPr>
          <p:cNvPr id="15" name="图片 14" descr="卡通人物&#10;&#10;描述已自动生成">
            <a:extLst>
              <a:ext uri="{FF2B5EF4-FFF2-40B4-BE49-F238E27FC236}">
                <a16:creationId xmlns:a16="http://schemas.microsoft.com/office/drawing/2014/main" id="{729B9EA5-348A-4BC0-A6D8-E60893F5D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05" y="1323166"/>
            <a:ext cx="1288820" cy="123860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5BDFE7F7-3192-4960-A45F-51FF796B9AB1}"/>
              </a:ext>
            </a:extLst>
          </p:cNvPr>
          <p:cNvSpPr txBox="1"/>
          <p:nvPr/>
        </p:nvSpPr>
        <p:spPr>
          <a:xfrm>
            <a:off x="760187" y="845116"/>
            <a:ext cx="7600042" cy="271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lorem ipsum dolor sit amet, consectetuer adipiscing elit. maecenas porttitor congue massa. fusce posuere, magna sed pulvinar ultricies, purus lectus malesuada libero</a:t>
            </a:r>
          </a:p>
          <a:p>
            <a:pPr algn="just">
              <a:lnSpc>
                <a:spcPct val="120000"/>
              </a:lnSpc>
            </a:pPr>
            <a:endParaRPr lang="fr-FR" altLang="zh-CN">
              <a:solidFill>
                <a:srgbClr val="FFB60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sit amet commodo magna eros quis urna. nunc viverra imperdiet enim.</a:t>
            </a:r>
          </a:p>
          <a:p>
            <a:pPr algn="just">
              <a:lnSpc>
                <a:spcPct val="120000"/>
              </a:lnSpc>
            </a:pPr>
            <a:endParaRPr lang="fr-FR" altLang="zh-CN">
              <a:solidFill>
                <a:srgbClr val="FFB60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est. vivamus a tellus. pellentesque habitant morbi tristique senectus et netus et malesuada fames ac turpis egestas. proin pharetra nonummy pede.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BBA4B9A-CDE3-4D66-A507-D7F8241252E0}"/>
              </a:ext>
            </a:extLst>
          </p:cNvPr>
          <p:cNvSpPr txBox="1"/>
          <p:nvPr/>
        </p:nvSpPr>
        <p:spPr>
          <a:xfrm>
            <a:off x="4093015" y="4992836"/>
            <a:ext cx="7600042" cy="1387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consectetuer adipiscing elit. maecenas porttitor congue massa. fusce posuere, magna sed pulvinar ultricies, purus lectus malesuada libero</a:t>
            </a:r>
          </a:p>
          <a:p>
            <a:pPr algn="just">
              <a:lnSpc>
                <a:spcPct val="120000"/>
              </a:lnSpc>
            </a:pPr>
            <a:endParaRPr lang="fr-FR" altLang="zh-CN">
              <a:solidFill>
                <a:srgbClr val="FFB60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sit amet commodo magna eros quis urna. nunc viverra imperdiet enim.</a:t>
            </a: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05BDEA13-A4C9-4824-8968-C50FC20148F9}"/>
              </a:ext>
            </a:extLst>
          </p:cNvPr>
          <p:cNvSpPr/>
          <p:nvPr/>
        </p:nvSpPr>
        <p:spPr>
          <a:xfrm>
            <a:off x="0" y="0"/>
            <a:ext cx="12192000" cy="625368"/>
          </a:xfrm>
          <a:custGeom>
            <a:avLst/>
            <a:gdLst>
              <a:gd name="connsiteX0" fmla="*/ 0 w 12192000"/>
              <a:gd name="connsiteY0" fmla="*/ 0 h 625368"/>
              <a:gd name="connsiteX1" fmla="*/ 12192000 w 12192000"/>
              <a:gd name="connsiteY1" fmla="*/ 0 h 625368"/>
              <a:gd name="connsiteX2" fmla="*/ 12192000 w 12192000"/>
              <a:gd name="connsiteY2" fmla="*/ 466426 h 625368"/>
              <a:gd name="connsiteX3" fmla="*/ 12149364 w 12192000"/>
              <a:gd name="connsiteY3" fmla="*/ 449036 h 625368"/>
              <a:gd name="connsiteX4" fmla="*/ 11524343 w 12192000"/>
              <a:gd name="connsiteY4" fmla="*/ 290286 h 625368"/>
              <a:gd name="connsiteX5" fmla="*/ 9898743 w 12192000"/>
              <a:gd name="connsiteY5" fmla="*/ 624114 h 625368"/>
              <a:gd name="connsiteX6" fmla="*/ 8984343 w 12192000"/>
              <a:gd name="connsiteY6" fmla="*/ 406400 h 625368"/>
              <a:gd name="connsiteX7" fmla="*/ 7895771 w 12192000"/>
              <a:gd name="connsiteY7" fmla="*/ 464457 h 625368"/>
              <a:gd name="connsiteX8" fmla="*/ 7097486 w 12192000"/>
              <a:gd name="connsiteY8" fmla="*/ 275771 h 625368"/>
              <a:gd name="connsiteX9" fmla="*/ 6545943 w 12192000"/>
              <a:gd name="connsiteY9" fmla="*/ 522514 h 625368"/>
              <a:gd name="connsiteX10" fmla="*/ 5341257 w 12192000"/>
              <a:gd name="connsiteY10" fmla="*/ 377371 h 625368"/>
              <a:gd name="connsiteX11" fmla="*/ 4064000 w 12192000"/>
              <a:gd name="connsiteY11" fmla="*/ 304800 h 625368"/>
              <a:gd name="connsiteX12" fmla="*/ 3048000 w 12192000"/>
              <a:gd name="connsiteY12" fmla="*/ 493486 h 625368"/>
              <a:gd name="connsiteX13" fmla="*/ 1727200 w 12192000"/>
              <a:gd name="connsiteY13" fmla="*/ 319314 h 625368"/>
              <a:gd name="connsiteX14" fmla="*/ 725714 w 12192000"/>
              <a:gd name="connsiteY14" fmla="*/ 464457 h 625368"/>
              <a:gd name="connsiteX15" fmla="*/ 106674 w 12192000"/>
              <a:gd name="connsiteY15" fmla="*/ 360745 h 625368"/>
              <a:gd name="connsiteX16" fmla="*/ 0 w 12192000"/>
              <a:gd name="connsiteY16" fmla="*/ 336258 h 62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25368">
                <a:moveTo>
                  <a:pt x="0" y="0"/>
                </a:moveTo>
                <a:lnTo>
                  <a:pt x="12192000" y="0"/>
                </a:lnTo>
                <a:lnTo>
                  <a:pt x="12192000" y="466426"/>
                </a:lnTo>
                <a:lnTo>
                  <a:pt x="12149364" y="449036"/>
                </a:lnTo>
                <a:cubicBezTo>
                  <a:pt x="11964610" y="371929"/>
                  <a:pt x="11748105" y="283029"/>
                  <a:pt x="11524343" y="290286"/>
                </a:cubicBezTo>
                <a:cubicBezTo>
                  <a:pt x="11076819" y="304800"/>
                  <a:pt x="10322076" y="604762"/>
                  <a:pt x="9898743" y="624114"/>
                </a:cubicBezTo>
                <a:cubicBezTo>
                  <a:pt x="9475410" y="643466"/>
                  <a:pt x="9318172" y="433009"/>
                  <a:pt x="8984343" y="406400"/>
                </a:cubicBezTo>
                <a:cubicBezTo>
                  <a:pt x="8650514" y="379791"/>
                  <a:pt x="8210247" y="486229"/>
                  <a:pt x="7895771" y="464457"/>
                </a:cubicBezTo>
                <a:cubicBezTo>
                  <a:pt x="7581295" y="442686"/>
                  <a:pt x="7322457" y="266095"/>
                  <a:pt x="7097486" y="275771"/>
                </a:cubicBezTo>
                <a:cubicBezTo>
                  <a:pt x="6872515" y="285447"/>
                  <a:pt x="6838648" y="505581"/>
                  <a:pt x="6545943" y="522514"/>
                </a:cubicBezTo>
                <a:cubicBezTo>
                  <a:pt x="6253238" y="539447"/>
                  <a:pt x="5754914" y="413657"/>
                  <a:pt x="5341257" y="377371"/>
                </a:cubicBezTo>
                <a:cubicBezTo>
                  <a:pt x="4927600" y="341085"/>
                  <a:pt x="4446210" y="285448"/>
                  <a:pt x="4064000" y="304800"/>
                </a:cubicBezTo>
                <a:cubicBezTo>
                  <a:pt x="3681791" y="324152"/>
                  <a:pt x="3437467" y="491067"/>
                  <a:pt x="3048000" y="493486"/>
                </a:cubicBezTo>
                <a:cubicBezTo>
                  <a:pt x="2658533" y="495905"/>
                  <a:pt x="2114248" y="324152"/>
                  <a:pt x="1727200" y="319314"/>
                </a:cubicBezTo>
                <a:cubicBezTo>
                  <a:pt x="1340152" y="314476"/>
                  <a:pt x="1136952" y="508000"/>
                  <a:pt x="725714" y="464457"/>
                </a:cubicBezTo>
                <a:cubicBezTo>
                  <a:pt x="571500" y="448129"/>
                  <a:pt x="340405" y="410369"/>
                  <a:pt x="106674" y="360745"/>
                </a:cubicBezTo>
                <a:lnTo>
                  <a:pt x="0" y="336258"/>
                </a:lnTo>
                <a:close/>
              </a:path>
            </a:pathLst>
          </a:cu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598F77EB-6EC1-410D-A699-D3CE1E7A7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4663" y="3743247"/>
            <a:ext cx="1802674" cy="10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16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E9AABF9-32E6-442B-8942-64D9198E85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 descr="图片包含 游戏机&#10;&#10;描述已自动生成">
            <a:extLst>
              <a:ext uri="{FF2B5EF4-FFF2-40B4-BE49-F238E27FC236}">
                <a16:creationId xmlns:a16="http://schemas.microsoft.com/office/drawing/2014/main" id="{BA94BBB5-454F-4549-85D9-A2C868197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7" y="449983"/>
            <a:ext cx="2441868" cy="198120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F1D65D60-8EFB-4CED-BBBC-63277C5DF7EB}"/>
              </a:ext>
            </a:extLst>
          </p:cNvPr>
          <p:cNvSpPr txBox="1"/>
          <p:nvPr/>
        </p:nvSpPr>
        <p:spPr>
          <a:xfrm>
            <a:off x="3202055" y="978918"/>
            <a:ext cx="5056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Designed By Xiao</a:t>
            </a:r>
            <a:endParaRPr lang="zh-CN" altLang="en-US" sz="540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1DFD522-87D5-40F5-BE07-4A6C9E5C1DDE}"/>
              </a:ext>
            </a:extLst>
          </p:cNvPr>
          <p:cNvSpPr txBox="1"/>
          <p:nvPr/>
        </p:nvSpPr>
        <p:spPr>
          <a:xfrm>
            <a:off x="760187" y="2693602"/>
            <a:ext cx="5197019" cy="371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lorem ipsum dolor sit amet, consectetuer adipiscing elit. maecenas porttitor congue massa. fusce posuere, magna sed pulvinar ultricies, purus lectus malesuada libero</a:t>
            </a:r>
          </a:p>
          <a:p>
            <a:pPr algn="just">
              <a:lnSpc>
                <a:spcPct val="120000"/>
              </a:lnSpc>
            </a:pPr>
            <a:endParaRPr lang="fr-FR" altLang="zh-CN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sit amet commodo magna eros quis urna. nunc viverra imperdiet enim.</a:t>
            </a:r>
          </a:p>
          <a:p>
            <a:pPr algn="just">
              <a:lnSpc>
                <a:spcPct val="120000"/>
              </a:lnSpc>
            </a:pPr>
            <a:endParaRPr lang="fr-FR" altLang="zh-CN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est. vivamus a tellus. pellentesque habitant morbi tristique senectus et netus et malesuada fames ac turpis egestas. proin pharetra nonummy pede.</a:t>
            </a:r>
          </a:p>
        </p:txBody>
      </p:sp>
      <p:pic>
        <p:nvPicPr>
          <p:cNvPr id="33" name="图片 32" descr="图片包含 室内, 桌子, 小, 咖啡&#10;&#10;描述已自动生成">
            <a:extLst>
              <a:ext uri="{FF2B5EF4-FFF2-40B4-BE49-F238E27FC236}">
                <a16:creationId xmlns:a16="http://schemas.microsoft.com/office/drawing/2014/main" id="{206DAC64-0BC8-48D8-9F08-4F1473A5B4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"/>
          <a:stretch/>
        </p:blipFill>
        <p:spPr>
          <a:xfrm>
            <a:off x="6926426" y="3111039"/>
            <a:ext cx="4505387" cy="2879540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ED77DD7B-EDC4-45DD-8734-7E6F7CDC2E42}"/>
              </a:ext>
            </a:extLst>
          </p:cNvPr>
          <p:cNvSpPr txBox="1"/>
          <p:nvPr/>
        </p:nvSpPr>
        <p:spPr>
          <a:xfrm>
            <a:off x="4816028" y="1788685"/>
            <a:ext cx="6615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zh-CN" sz="160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 vivamus a tellus pellentesque habitant morbi tristique senectus et net</a:t>
            </a:r>
            <a:endParaRPr lang="zh-CN" altLang="en-US" sz="1600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pic>
        <p:nvPicPr>
          <p:cNvPr id="36" name="图片 35" descr="图片包含 游戏机, 标志&#10;&#10;描述已自动生成">
            <a:extLst>
              <a:ext uri="{FF2B5EF4-FFF2-40B4-BE49-F238E27FC236}">
                <a16:creationId xmlns:a16="http://schemas.microsoft.com/office/drawing/2014/main" id="{B86E1C80-BFE9-415A-9A78-2FD9485365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595052" y="-29028"/>
            <a:ext cx="836761" cy="92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3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79D25E4-0AEE-4E77-99AE-A033FD004C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BC68616-BC88-4E90-9446-6E0AA02F299F}"/>
              </a:ext>
            </a:extLst>
          </p:cNvPr>
          <p:cNvSpPr/>
          <p:nvPr/>
        </p:nvSpPr>
        <p:spPr>
          <a:xfrm>
            <a:off x="1" y="0"/>
            <a:ext cx="6351421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110514"/>
              <a:gd name="connsiteY0" fmla="*/ 0 h 6858000"/>
              <a:gd name="connsiteX1" fmla="*/ 6096000 w 6110514"/>
              <a:gd name="connsiteY1" fmla="*/ 0 h 6858000"/>
              <a:gd name="connsiteX2" fmla="*/ 6110514 w 6110514"/>
              <a:gd name="connsiteY2" fmla="*/ 1828800 h 6858000"/>
              <a:gd name="connsiteX3" fmla="*/ 6096000 w 6110514"/>
              <a:gd name="connsiteY3" fmla="*/ 6858000 h 6858000"/>
              <a:gd name="connsiteX4" fmla="*/ 0 w 6110514"/>
              <a:gd name="connsiteY4" fmla="*/ 6858000 h 6858000"/>
              <a:gd name="connsiteX5" fmla="*/ 0 w 6110514"/>
              <a:gd name="connsiteY5" fmla="*/ 0 h 6858000"/>
              <a:gd name="connsiteX0" fmla="*/ 0 w 6226629"/>
              <a:gd name="connsiteY0" fmla="*/ 0 h 6858000"/>
              <a:gd name="connsiteX1" fmla="*/ 6096000 w 6226629"/>
              <a:gd name="connsiteY1" fmla="*/ 0 h 6858000"/>
              <a:gd name="connsiteX2" fmla="*/ 6110514 w 6226629"/>
              <a:gd name="connsiteY2" fmla="*/ 1828800 h 6858000"/>
              <a:gd name="connsiteX3" fmla="*/ 6226629 w 6226629"/>
              <a:gd name="connsiteY3" fmla="*/ 3135086 h 6858000"/>
              <a:gd name="connsiteX4" fmla="*/ 6096000 w 6226629"/>
              <a:gd name="connsiteY4" fmla="*/ 6858000 h 6858000"/>
              <a:gd name="connsiteX5" fmla="*/ 0 w 6226629"/>
              <a:gd name="connsiteY5" fmla="*/ 6858000 h 6858000"/>
              <a:gd name="connsiteX6" fmla="*/ 0 w 6226629"/>
              <a:gd name="connsiteY6" fmla="*/ 0 h 6858000"/>
              <a:gd name="connsiteX0" fmla="*/ 0 w 6226629"/>
              <a:gd name="connsiteY0" fmla="*/ 0 h 6858000"/>
              <a:gd name="connsiteX1" fmla="*/ 6096000 w 6226629"/>
              <a:gd name="connsiteY1" fmla="*/ 0 h 6858000"/>
              <a:gd name="connsiteX2" fmla="*/ 6110514 w 6226629"/>
              <a:gd name="connsiteY2" fmla="*/ 1828800 h 6858000"/>
              <a:gd name="connsiteX3" fmla="*/ 6226629 w 6226629"/>
              <a:gd name="connsiteY3" fmla="*/ 3135086 h 6858000"/>
              <a:gd name="connsiteX4" fmla="*/ 5936343 w 6226629"/>
              <a:gd name="connsiteY4" fmla="*/ 6241143 h 6858000"/>
              <a:gd name="connsiteX5" fmla="*/ 6096000 w 6226629"/>
              <a:gd name="connsiteY5" fmla="*/ 6858000 h 6858000"/>
              <a:gd name="connsiteX6" fmla="*/ 0 w 6226629"/>
              <a:gd name="connsiteY6" fmla="*/ 6858000 h 6858000"/>
              <a:gd name="connsiteX7" fmla="*/ 0 w 6226629"/>
              <a:gd name="connsiteY7" fmla="*/ 0 h 6858000"/>
              <a:gd name="connsiteX0" fmla="*/ 0 w 6338216"/>
              <a:gd name="connsiteY0" fmla="*/ 0 h 6858000"/>
              <a:gd name="connsiteX1" fmla="*/ 6096000 w 6338216"/>
              <a:gd name="connsiteY1" fmla="*/ 0 h 6858000"/>
              <a:gd name="connsiteX2" fmla="*/ 6110514 w 6338216"/>
              <a:gd name="connsiteY2" fmla="*/ 1828800 h 6858000"/>
              <a:gd name="connsiteX3" fmla="*/ 6226629 w 6338216"/>
              <a:gd name="connsiteY3" fmla="*/ 3135086 h 6858000"/>
              <a:gd name="connsiteX4" fmla="*/ 6328229 w 6338216"/>
              <a:gd name="connsiteY4" fmla="*/ 4180114 h 6858000"/>
              <a:gd name="connsiteX5" fmla="*/ 5936343 w 6338216"/>
              <a:gd name="connsiteY5" fmla="*/ 6241143 h 6858000"/>
              <a:gd name="connsiteX6" fmla="*/ 6096000 w 6338216"/>
              <a:gd name="connsiteY6" fmla="*/ 6858000 h 6858000"/>
              <a:gd name="connsiteX7" fmla="*/ 0 w 6338216"/>
              <a:gd name="connsiteY7" fmla="*/ 6858000 h 6858000"/>
              <a:gd name="connsiteX8" fmla="*/ 0 w 6338216"/>
              <a:gd name="connsiteY8" fmla="*/ 0 h 6858000"/>
              <a:gd name="connsiteX0" fmla="*/ 0 w 6338216"/>
              <a:gd name="connsiteY0" fmla="*/ 0 h 6858000"/>
              <a:gd name="connsiteX1" fmla="*/ 6096000 w 6338216"/>
              <a:gd name="connsiteY1" fmla="*/ 0 h 6858000"/>
              <a:gd name="connsiteX2" fmla="*/ 6110514 w 6338216"/>
              <a:gd name="connsiteY2" fmla="*/ 1828800 h 6858000"/>
              <a:gd name="connsiteX3" fmla="*/ 6226629 w 6338216"/>
              <a:gd name="connsiteY3" fmla="*/ 3135086 h 6858000"/>
              <a:gd name="connsiteX4" fmla="*/ 6328229 w 6338216"/>
              <a:gd name="connsiteY4" fmla="*/ 4180114 h 6858000"/>
              <a:gd name="connsiteX5" fmla="*/ 5994400 w 6338216"/>
              <a:gd name="connsiteY5" fmla="*/ 5297714 h 6858000"/>
              <a:gd name="connsiteX6" fmla="*/ 6096000 w 6338216"/>
              <a:gd name="connsiteY6" fmla="*/ 6858000 h 6858000"/>
              <a:gd name="connsiteX7" fmla="*/ 0 w 6338216"/>
              <a:gd name="connsiteY7" fmla="*/ 6858000 h 6858000"/>
              <a:gd name="connsiteX8" fmla="*/ 0 w 6338216"/>
              <a:gd name="connsiteY8" fmla="*/ 0 h 6858000"/>
              <a:gd name="connsiteX0" fmla="*/ 0 w 6338216"/>
              <a:gd name="connsiteY0" fmla="*/ 0 h 6858000"/>
              <a:gd name="connsiteX1" fmla="*/ 6096000 w 6338216"/>
              <a:gd name="connsiteY1" fmla="*/ 0 h 6858000"/>
              <a:gd name="connsiteX2" fmla="*/ 6110514 w 6338216"/>
              <a:gd name="connsiteY2" fmla="*/ 1828800 h 6858000"/>
              <a:gd name="connsiteX3" fmla="*/ 6226629 w 6338216"/>
              <a:gd name="connsiteY3" fmla="*/ 3135086 h 6858000"/>
              <a:gd name="connsiteX4" fmla="*/ 6328229 w 6338216"/>
              <a:gd name="connsiteY4" fmla="*/ 4180114 h 6858000"/>
              <a:gd name="connsiteX5" fmla="*/ 5994400 w 6338216"/>
              <a:gd name="connsiteY5" fmla="*/ 5297714 h 6858000"/>
              <a:gd name="connsiteX6" fmla="*/ 6212113 w 6338216"/>
              <a:gd name="connsiteY6" fmla="*/ 6342743 h 6858000"/>
              <a:gd name="connsiteX7" fmla="*/ 6096000 w 6338216"/>
              <a:gd name="connsiteY7" fmla="*/ 6858000 h 6858000"/>
              <a:gd name="connsiteX8" fmla="*/ 0 w 6338216"/>
              <a:gd name="connsiteY8" fmla="*/ 6858000 h 6858000"/>
              <a:gd name="connsiteX9" fmla="*/ 0 w 6338216"/>
              <a:gd name="connsiteY9" fmla="*/ 0 h 6858000"/>
              <a:gd name="connsiteX0" fmla="*/ 0 w 6338216"/>
              <a:gd name="connsiteY0" fmla="*/ 0 h 6858000"/>
              <a:gd name="connsiteX1" fmla="*/ 6096000 w 6338216"/>
              <a:gd name="connsiteY1" fmla="*/ 0 h 6858000"/>
              <a:gd name="connsiteX2" fmla="*/ 6110514 w 6338216"/>
              <a:gd name="connsiteY2" fmla="*/ 1828800 h 6858000"/>
              <a:gd name="connsiteX3" fmla="*/ 6226629 w 6338216"/>
              <a:gd name="connsiteY3" fmla="*/ 3135086 h 6858000"/>
              <a:gd name="connsiteX4" fmla="*/ 6328229 w 6338216"/>
              <a:gd name="connsiteY4" fmla="*/ 4180114 h 6858000"/>
              <a:gd name="connsiteX5" fmla="*/ 6125028 w 6338216"/>
              <a:gd name="connsiteY5" fmla="*/ 5283199 h 6858000"/>
              <a:gd name="connsiteX6" fmla="*/ 6212113 w 6338216"/>
              <a:gd name="connsiteY6" fmla="*/ 6342743 h 6858000"/>
              <a:gd name="connsiteX7" fmla="*/ 6096000 w 6338216"/>
              <a:gd name="connsiteY7" fmla="*/ 6858000 h 6858000"/>
              <a:gd name="connsiteX8" fmla="*/ 0 w 6338216"/>
              <a:gd name="connsiteY8" fmla="*/ 6858000 h 6858000"/>
              <a:gd name="connsiteX9" fmla="*/ 0 w 6338216"/>
              <a:gd name="connsiteY9" fmla="*/ 0 h 6858000"/>
              <a:gd name="connsiteX0" fmla="*/ 0 w 6338216"/>
              <a:gd name="connsiteY0" fmla="*/ 0 h 6858000"/>
              <a:gd name="connsiteX1" fmla="*/ 6096000 w 6338216"/>
              <a:gd name="connsiteY1" fmla="*/ 0 h 6858000"/>
              <a:gd name="connsiteX2" fmla="*/ 6110514 w 6338216"/>
              <a:gd name="connsiteY2" fmla="*/ 1828800 h 6858000"/>
              <a:gd name="connsiteX3" fmla="*/ 6226629 w 6338216"/>
              <a:gd name="connsiteY3" fmla="*/ 3135086 h 6858000"/>
              <a:gd name="connsiteX4" fmla="*/ 6328229 w 6338216"/>
              <a:gd name="connsiteY4" fmla="*/ 4180114 h 6858000"/>
              <a:gd name="connsiteX5" fmla="*/ 6125028 w 6338216"/>
              <a:gd name="connsiteY5" fmla="*/ 5283199 h 6858000"/>
              <a:gd name="connsiteX6" fmla="*/ 6313713 w 6338216"/>
              <a:gd name="connsiteY6" fmla="*/ 6357257 h 6858000"/>
              <a:gd name="connsiteX7" fmla="*/ 6096000 w 6338216"/>
              <a:gd name="connsiteY7" fmla="*/ 6858000 h 6858000"/>
              <a:gd name="connsiteX8" fmla="*/ 0 w 6338216"/>
              <a:gd name="connsiteY8" fmla="*/ 6858000 h 6858000"/>
              <a:gd name="connsiteX9" fmla="*/ 0 w 6338216"/>
              <a:gd name="connsiteY9" fmla="*/ 0 h 6858000"/>
              <a:gd name="connsiteX0" fmla="*/ 0 w 6338216"/>
              <a:gd name="connsiteY0" fmla="*/ 0 h 6858000"/>
              <a:gd name="connsiteX1" fmla="*/ 6096000 w 6338216"/>
              <a:gd name="connsiteY1" fmla="*/ 0 h 6858000"/>
              <a:gd name="connsiteX2" fmla="*/ 6154057 w 6338216"/>
              <a:gd name="connsiteY2" fmla="*/ 1814286 h 6858000"/>
              <a:gd name="connsiteX3" fmla="*/ 6226629 w 6338216"/>
              <a:gd name="connsiteY3" fmla="*/ 3135086 h 6858000"/>
              <a:gd name="connsiteX4" fmla="*/ 6328229 w 6338216"/>
              <a:gd name="connsiteY4" fmla="*/ 4180114 h 6858000"/>
              <a:gd name="connsiteX5" fmla="*/ 6125028 w 6338216"/>
              <a:gd name="connsiteY5" fmla="*/ 5283199 h 6858000"/>
              <a:gd name="connsiteX6" fmla="*/ 6313713 w 6338216"/>
              <a:gd name="connsiteY6" fmla="*/ 6357257 h 6858000"/>
              <a:gd name="connsiteX7" fmla="*/ 6096000 w 6338216"/>
              <a:gd name="connsiteY7" fmla="*/ 6858000 h 6858000"/>
              <a:gd name="connsiteX8" fmla="*/ 0 w 6338216"/>
              <a:gd name="connsiteY8" fmla="*/ 6858000 h 6858000"/>
              <a:gd name="connsiteX9" fmla="*/ 0 w 6338216"/>
              <a:gd name="connsiteY9" fmla="*/ 0 h 6858000"/>
              <a:gd name="connsiteX0" fmla="*/ 0 w 6338216"/>
              <a:gd name="connsiteY0" fmla="*/ 0 h 6858000"/>
              <a:gd name="connsiteX1" fmla="*/ 6096000 w 6338216"/>
              <a:gd name="connsiteY1" fmla="*/ 0 h 6858000"/>
              <a:gd name="connsiteX2" fmla="*/ 6154057 w 6338216"/>
              <a:gd name="connsiteY2" fmla="*/ 1814286 h 6858000"/>
              <a:gd name="connsiteX3" fmla="*/ 6226629 w 6338216"/>
              <a:gd name="connsiteY3" fmla="*/ 3135086 h 6858000"/>
              <a:gd name="connsiteX4" fmla="*/ 6328229 w 6338216"/>
              <a:gd name="connsiteY4" fmla="*/ 4180114 h 6858000"/>
              <a:gd name="connsiteX5" fmla="*/ 6125028 w 6338216"/>
              <a:gd name="connsiteY5" fmla="*/ 5283199 h 6858000"/>
              <a:gd name="connsiteX6" fmla="*/ 6313713 w 6338216"/>
              <a:gd name="connsiteY6" fmla="*/ 6357257 h 6858000"/>
              <a:gd name="connsiteX7" fmla="*/ 6096000 w 6338216"/>
              <a:gd name="connsiteY7" fmla="*/ 6858000 h 6858000"/>
              <a:gd name="connsiteX8" fmla="*/ 0 w 6338216"/>
              <a:gd name="connsiteY8" fmla="*/ 6858000 h 6858000"/>
              <a:gd name="connsiteX9" fmla="*/ 0 w 6338216"/>
              <a:gd name="connsiteY9" fmla="*/ 0 h 6858000"/>
              <a:gd name="connsiteX0" fmla="*/ 0 w 6345126"/>
              <a:gd name="connsiteY0" fmla="*/ 0 h 6858000"/>
              <a:gd name="connsiteX1" fmla="*/ 6096000 w 6345126"/>
              <a:gd name="connsiteY1" fmla="*/ 0 h 6858000"/>
              <a:gd name="connsiteX2" fmla="*/ 6154057 w 6345126"/>
              <a:gd name="connsiteY2" fmla="*/ 1814286 h 6858000"/>
              <a:gd name="connsiteX3" fmla="*/ 6299201 w 6345126"/>
              <a:gd name="connsiteY3" fmla="*/ 3120571 h 6858000"/>
              <a:gd name="connsiteX4" fmla="*/ 6328229 w 6345126"/>
              <a:gd name="connsiteY4" fmla="*/ 4180114 h 6858000"/>
              <a:gd name="connsiteX5" fmla="*/ 6125028 w 6345126"/>
              <a:gd name="connsiteY5" fmla="*/ 5283199 h 6858000"/>
              <a:gd name="connsiteX6" fmla="*/ 6313713 w 6345126"/>
              <a:gd name="connsiteY6" fmla="*/ 6357257 h 6858000"/>
              <a:gd name="connsiteX7" fmla="*/ 6096000 w 6345126"/>
              <a:gd name="connsiteY7" fmla="*/ 6858000 h 6858000"/>
              <a:gd name="connsiteX8" fmla="*/ 0 w 6345126"/>
              <a:gd name="connsiteY8" fmla="*/ 6858000 h 6858000"/>
              <a:gd name="connsiteX9" fmla="*/ 0 w 6345126"/>
              <a:gd name="connsiteY9" fmla="*/ 0 h 6858000"/>
              <a:gd name="connsiteX0" fmla="*/ 0 w 6345126"/>
              <a:gd name="connsiteY0" fmla="*/ 0 h 6858000"/>
              <a:gd name="connsiteX1" fmla="*/ 6096000 w 6345126"/>
              <a:gd name="connsiteY1" fmla="*/ 0 h 6858000"/>
              <a:gd name="connsiteX2" fmla="*/ 6270171 w 6345126"/>
              <a:gd name="connsiteY2" fmla="*/ 1770743 h 6858000"/>
              <a:gd name="connsiteX3" fmla="*/ 6299201 w 6345126"/>
              <a:gd name="connsiteY3" fmla="*/ 3120571 h 6858000"/>
              <a:gd name="connsiteX4" fmla="*/ 6328229 w 6345126"/>
              <a:gd name="connsiteY4" fmla="*/ 4180114 h 6858000"/>
              <a:gd name="connsiteX5" fmla="*/ 6125028 w 6345126"/>
              <a:gd name="connsiteY5" fmla="*/ 5283199 h 6858000"/>
              <a:gd name="connsiteX6" fmla="*/ 6313713 w 6345126"/>
              <a:gd name="connsiteY6" fmla="*/ 6357257 h 6858000"/>
              <a:gd name="connsiteX7" fmla="*/ 6096000 w 6345126"/>
              <a:gd name="connsiteY7" fmla="*/ 6858000 h 6858000"/>
              <a:gd name="connsiteX8" fmla="*/ 0 w 6345126"/>
              <a:gd name="connsiteY8" fmla="*/ 6858000 h 6858000"/>
              <a:gd name="connsiteX9" fmla="*/ 0 w 6345126"/>
              <a:gd name="connsiteY9" fmla="*/ 0 h 6858000"/>
              <a:gd name="connsiteX0" fmla="*/ 0 w 6345126"/>
              <a:gd name="connsiteY0" fmla="*/ 0 h 6858000"/>
              <a:gd name="connsiteX1" fmla="*/ 6096000 w 6345126"/>
              <a:gd name="connsiteY1" fmla="*/ 0 h 6858000"/>
              <a:gd name="connsiteX2" fmla="*/ 6299199 w 6345126"/>
              <a:gd name="connsiteY2" fmla="*/ 1756229 h 6858000"/>
              <a:gd name="connsiteX3" fmla="*/ 6299201 w 6345126"/>
              <a:gd name="connsiteY3" fmla="*/ 3120571 h 6858000"/>
              <a:gd name="connsiteX4" fmla="*/ 6328229 w 6345126"/>
              <a:gd name="connsiteY4" fmla="*/ 4180114 h 6858000"/>
              <a:gd name="connsiteX5" fmla="*/ 6125028 w 6345126"/>
              <a:gd name="connsiteY5" fmla="*/ 5283199 h 6858000"/>
              <a:gd name="connsiteX6" fmla="*/ 6313713 w 6345126"/>
              <a:gd name="connsiteY6" fmla="*/ 6357257 h 6858000"/>
              <a:gd name="connsiteX7" fmla="*/ 6096000 w 6345126"/>
              <a:gd name="connsiteY7" fmla="*/ 6858000 h 6858000"/>
              <a:gd name="connsiteX8" fmla="*/ 0 w 6345126"/>
              <a:gd name="connsiteY8" fmla="*/ 6858000 h 6858000"/>
              <a:gd name="connsiteX9" fmla="*/ 0 w 6345126"/>
              <a:gd name="connsiteY9" fmla="*/ 0 h 6858000"/>
              <a:gd name="connsiteX0" fmla="*/ 0 w 6345126"/>
              <a:gd name="connsiteY0" fmla="*/ 0 h 6858000"/>
              <a:gd name="connsiteX1" fmla="*/ 6096000 w 6345126"/>
              <a:gd name="connsiteY1" fmla="*/ 0 h 6858000"/>
              <a:gd name="connsiteX2" fmla="*/ 6342742 w 6345126"/>
              <a:gd name="connsiteY2" fmla="*/ 1756229 h 6858000"/>
              <a:gd name="connsiteX3" fmla="*/ 6299201 w 6345126"/>
              <a:gd name="connsiteY3" fmla="*/ 3120571 h 6858000"/>
              <a:gd name="connsiteX4" fmla="*/ 6328229 w 6345126"/>
              <a:gd name="connsiteY4" fmla="*/ 4180114 h 6858000"/>
              <a:gd name="connsiteX5" fmla="*/ 6125028 w 6345126"/>
              <a:gd name="connsiteY5" fmla="*/ 5283199 h 6858000"/>
              <a:gd name="connsiteX6" fmla="*/ 6313713 w 6345126"/>
              <a:gd name="connsiteY6" fmla="*/ 6357257 h 6858000"/>
              <a:gd name="connsiteX7" fmla="*/ 6096000 w 6345126"/>
              <a:gd name="connsiteY7" fmla="*/ 6858000 h 6858000"/>
              <a:gd name="connsiteX8" fmla="*/ 0 w 6345126"/>
              <a:gd name="connsiteY8" fmla="*/ 6858000 h 6858000"/>
              <a:gd name="connsiteX9" fmla="*/ 0 w 6345126"/>
              <a:gd name="connsiteY9" fmla="*/ 0 h 6858000"/>
              <a:gd name="connsiteX0" fmla="*/ 0 w 6345126"/>
              <a:gd name="connsiteY0" fmla="*/ 0 h 6858000"/>
              <a:gd name="connsiteX1" fmla="*/ 6096000 w 6345126"/>
              <a:gd name="connsiteY1" fmla="*/ 0 h 6858000"/>
              <a:gd name="connsiteX2" fmla="*/ 6342742 w 6345126"/>
              <a:gd name="connsiteY2" fmla="*/ 1756229 h 6858000"/>
              <a:gd name="connsiteX3" fmla="*/ 6299201 w 6345126"/>
              <a:gd name="connsiteY3" fmla="*/ 3120571 h 6858000"/>
              <a:gd name="connsiteX4" fmla="*/ 6328229 w 6345126"/>
              <a:gd name="connsiteY4" fmla="*/ 4180114 h 6858000"/>
              <a:gd name="connsiteX5" fmla="*/ 6125028 w 6345126"/>
              <a:gd name="connsiteY5" fmla="*/ 5283199 h 6858000"/>
              <a:gd name="connsiteX6" fmla="*/ 6313713 w 6345126"/>
              <a:gd name="connsiteY6" fmla="*/ 6357257 h 6858000"/>
              <a:gd name="connsiteX7" fmla="*/ 6096000 w 6345126"/>
              <a:gd name="connsiteY7" fmla="*/ 6858000 h 6858000"/>
              <a:gd name="connsiteX8" fmla="*/ 0 w 6345126"/>
              <a:gd name="connsiteY8" fmla="*/ 6858000 h 6858000"/>
              <a:gd name="connsiteX9" fmla="*/ 0 w 6345126"/>
              <a:gd name="connsiteY9" fmla="*/ 0 h 6858000"/>
              <a:gd name="connsiteX0" fmla="*/ 0 w 6342742"/>
              <a:gd name="connsiteY0" fmla="*/ 0 h 6858000"/>
              <a:gd name="connsiteX1" fmla="*/ 6096000 w 6342742"/>
              <a:gd name="connsiteY1" fmla="*/ 0 h 6858000"/>
              <a:gd name="connsiteX2" fmla="*/ 6342742 w 6342742"/>
              <a:gd name="connsiteY2" fmla="*/ 1756229 h 6858000"/>
              <a:gd name="connsiteX3" fmla="*/ 6241143 w 6342742"/>
              <a:gd name="connsiteY3" fmla="*/ 3135085 h 6858000"/>
              <a:gd name="connsiteX4" fmla="*/ 6328229 w 6342742"/>
              <a:gd name="connsiteY4" fmla="*/ 4180114 h 6858000"/>
              <a:gd name="connsiteX5" fmla="*/ 6125028 w 6342742"/>
              <a:gd name="connsiteY5" fmla="*/ 5283199 h 6858000"/>
              <a:gd name="connsiteX6" fmla="*/ 6313713 w 6342742"/>
              <a:gd name="connsiteY6" fmla="*/ 6357257 h 6858000"/>
              <a:gd name="connsiteX7" fmla="*/ 6096000 w 6342742"/>
              <a:gd name="connsiteY7" fmla="*/ 6858000 h 6858000"/>
              <a:gd name="connsiteX8" fmla="*/ 0 w 6342742"/>
              <a:gd name="connsiteY8" fmla="*/ 6858000 h 6858000"/>
              <a:gd name="connsiteX9" fmla="*/ 0 w 6342742"/>
              <a:gd name="connsiteY9" fmla="*/ 0 h 6858000"/>
              <a:gd name="connsiteX0" fmla="*/ 0 w 6342742"/>
              <a:gd name="connsiteY0" fmla="*/ 0 h 6858000"/>
              <a:gd name="connsiteX1" fmla="*/ 6096000 w 6342742"/>
              <a:gd name="connsiteY1" fmla="*/ 0 h 6858000"/>
              <a:gd name="connsiteX2" fmla="*/ 6342742 w 6342742"/>
              <a:gd name="connsiteY2" fmla="*/ 1756229 h 6858000"/>
              <a:gd name="connsiteX3" fmla="*/ 6008914 w 6342742"/>
              <a:gd name="connsiteY3" fmla="*/ 2743199 h 6858000"/>
              <a:gd name="connsiteX4" fmla="*/ 6328229 w 6342742"/>
              <a:gd name="connsiteY4" fmla="*/ 4180114 h 6858000"/>
              <a:gd name="connsiteX5" fmla="*/ 6125028 w 6342742"/>
              <a:gd name="connsiteY5" fmla="*/ 5283199 h 6858000"/>
              <a:gd name="connsiteX6" fmla="*/ 6313713 w 6342742"/>
              <a:gd name="connsiteY6" fmla="*/ 6357257 h 6858000"/>
              <a:gd name="connsiteX7" fmla="*/ 6096000 w 6342742"/>
              <a:gd name="connsiteY7" fmla="*/ 6858000 h 6858000"/>
              <a:gd name="connsiteX8" fmla="*/ 0 w 6342742"/>
              <a:gd name="connsiteY8" fmla="*/ 6858000 h 6858000"/>
              <a:gd name="connsiteX9" fmla="*/ 0 w 6342742"/>
              <a:gd name="connsiteY9" fmla="*/ 0 h 6858000"/>
              <a:gd name="connsiteX0" fmla="*/ 0 w 6342742"/>
              <a:gd name="connsiteY0" fmla="*/ 0 h 6858000"/>
              <a:gd name="connsiteX1" fmla="*/ 6096000 w 6342742"/>
              <a:gd name="connsiteY1" fmla="*/ 0 h 6858000"/>
              <a:gd name="connsiteX2" fmla="*/ 6342742 w 6342742"/>
              <a:gd name="connsiteY2" fmla="*/ 1756229 h 6858000"/>
              <a:gd name="connsiteX3" fmla="*/ 6008914 w 6342742"/>
              <a:gd name="connsiteY3" fmla="*/ 2743199 h 6858000"/>
              <a:gd name="connsiteX4" fmla="*/ 6328229 w 6342742"/>
              <a:gd name="connsiteY4" fmla="*/ 4180114 h 6858000"/>
              <a:gd name="connsiteX5" fmla="*/ 6125028 w 6342742"/>
              <a:gd name="connsiteY5" fmla="*/ 5283199 h 6858000"/>
              <a:gd name="connsiteX6" fmla="*/ 6313713 w 6342742"/>
              <a:gd name="connsiteY6" fmla="*/ 6357257 h 6858000"/>
              <a:gd name="connsiteX7" fmla="*/ 6096000 w 6342742"/>
              <a:gd name="connsiteY7" fmla="*/ 6858000 h 6858000"/>
              <a:gd name="connsiteX8" fmla="*/ 0 w 6342742"/>
              <a:gd name="connsiteY8" fmla="*/ 6858000 h 6858000"/>
              <a:gd name="connsiteX9" fmla="*/ 0 w 6342742"/>
              <a:gd name="connsiteY9" fmla="*/ 0 h 6858000"/>
              <a:gd name="connsiteX0" fmla="*/ 0 w 6639597"/>
              <a:gd name="connsiteY0" fmla="*/ 0 h 6858000"/>
              <a:gd name="connsiteX1" fmla="*/ 6096000 w 6639597"/>
              <a:gd name="connsiteY1" fmla="*/ 0 h 6858000"/>
              <a:gd name="connsiteX2" fmla="*/ 6342742 w 6639597"/>
              <a:gd name="connsiteY2" fmla="*/ 1756229 h 6858000"/>
              <a:gd name="connsiteX3" fmla="*/ 6008914 w 6639597"/>
              <a:gd name="connsiteY3" fmla="*/ 2743199 h 6858000"/>
              <a:gd name="connsiteX4" fmla="*/ 6328229 w 6639597"/>
              <a:gd name="connsiteY4" fmla="*/ 4180114 h 6858000"/>
              <a:gd name="connsiteX5" fmla="*/ 6125028 w 6639597"/>
              <a:gd name="connsiteY5" fmla="*/ 5283199 h 6858000"/>
              <a:gd name="connsiteX6" fmla="*/ 6313713 w 6639597"/>
              <a:gd name="connsiteY6" fmla="*/ 6357257 h 6858000"/>
              <a:gd name="connsiteX7" fmla="*/ 6096000 w 6639597"/>
              <a:gd name="connsiteY7" fmla="*/ 6858000 h 6858000"/>
              <a:gd name="connsiteX8" fmla="*/ 0 w 6639597"/>
              <a:gd name="connsiteY8" fmla="*/ 6858000 h 6858000"/>
              <a:gd name="connsiteX9" fmla="*/ 0 w 6639597"/>
              <a:gd name="connsiteY9" fmla="*/ 0 h 6858000"/>
              <a:gd name="connsiteX0" fmla="*/ 0 w 6342742"/>
              <a:gd name="connsiteY0" fmla="*/ 0 h 6858000"/>
              <a:gd name="connsiteX1" fmla="*/ 6096000 w 6342742"/>
              <a:gd name="connsiteY1" fmla="*/ 0 h 6858000"/>
              <a:gd name="connsiteX2" fmla="*/ 6342742 w 6342742"/>
              <a:gd name="connsiteY2" fmla="*/ 1756229 h 6858000"/>
              <a:gd name="connsiteX3" fmla="*/ 6008914 w 6342742"/>
              <a:gd name="connsiteY3" fmla="*/ 2743199 h 6858000"/>
              <a:gd name="connsiteX4" fmla="*/ 6328229 w 6342742"/>
              <a:gd name="connsiteY4" fmla="*/ 4180114 h 6858000"/>
              <a:gd name="connsiteX5" fmla="*/ 6125028 w 6342742"/>
              <a:gd name="connsiteY5" fmla="*/ 5283199 h 6858000"/>
              <a:gd name="connsiteX6" fmla="*/ 6313713 w 6342742"/>
              <a:gd name="connsiteY6" fmla="*/ 6357257 h 6858000"/>
              <a:gd name="connsiteX7" fmla="*/ 6096000 w 6342742"/>
              <a:gd name="connsiteY7" fmla="*/ 6858000 h 6858000"/>
              <a:gd name="connsiteX8" fmla="*/ 0 w 6342742"/>
              <a:gd name="connsiteY8" fmla="*/ 6858000 h 6858000"/>
              <a:gd name="connsiteX9" fmla="*/ 0 w 6342742"/>
              <a:gd name="connsiteY9" fmla="*/ 0 h 6858000"/>
              <a:gd name="connsiteX0" fmla="*/ 0 w 6351421"/>
              <a:gd name="connsiteY0" fmla="*/ 0 h 6858000"/>
              <a:gd name="connsiteX1" fmla="*/ 6096000 w 6351421"/>
              <a:gd name="connsiteY1" fmla="*/ 0 h 6858000"/>
              <a:gd name="connsiteX2" fmla="*/ 6342742 w 6351421"/>
              <a:gd name="connsiteY2" fmla="*/ 1756229 h 6858000"/>
              <a:gd name="connsiteX3" fmla="*/ 6008914 w 6351421"/>
              <a:gd name="connsiteY3" fmla="*/ 2743199 h 6858000"/>
              <a:gd name="connsiteX4" fmla="*/ 6328229 w 6351421"/>
              <a:gd name="connsiteY4" fmla="*/ 4180114 h 6858000"/>
              <a:gd name="connsiteX5" fmla="*/ 6125028 w 6351421"/>
              <a:gd name="connsiteY5" fmla="*/ 5283199 h 6858000"/>
              <a:gd name="connsiteX6" fmla="*/ 6313713 w 6351421"/>
              <a:gd name="connsiteY6" fmla="*/ 6357257 h 6858000"/>
              <a:gd name="connsiteX7" fmla="*/ 6096000 w 6351421"/>
              <a:gd name="connsiteY7" fmla="*/ 6858000 h 6858000"/>
              <a:gd name="connsiteX8" fmla="*/ 0 w 6351421"/>
              <a:gd name="connsiteY8" fmla="*/ 6858000 h 6858000"/>
              <a:gd name="connsiteX9" fmla="*/ 0 w 6351421"/>
              <a:gd name="connsiteY9" fmla="*/ 0 h 6858000"/>
              <a:gd name="connsiteX0" fmla="*/ 0 w 6351421"/>
              <a:gd name="connsiteY0" fmla="*/ 0 h 6858000"/>
              <a:gd name="connsiteX1" fmla="*/ 6096000 w 6351421"/>
              <a:gd name="connsiteY1" fmla="*/ 0 h 6858000"/>
              <a:gd name="connsiteX2" fmla="*/ 6342742 w 6351421"/>
              <a:gd name="connsiteY2" fmla="*/ 1756229 h 6858000"/>
              <a:gd name="connsiteX3" fmla="*/ 6008914 w 6351421"/>
              <a:gd name="connsiteY3" fmla="*/ 2743199 h 6858000"/>
              <a:gd name="connsiteX4" fmla="*/ 6328229 w 6351421"/>
              <a:gd name="connsiteY4" fmla="*/ 4180114 h 6858000"/>
              <a:gd name="connsiteX5" fmla="*/ 6023428 w 6351421"/>
              <a:gd name="connsiteY5" fmla="*/ 5283199 h 6858000"/>
              <a:gd name="connsiteX6" fmla="*/ 6313713 w 6351421"/>
              <a:gd name="connsiteY6" fmla="*/ 6357257 h 6858000"/>
              <a:gd name="connsiteX7" fmla="*/ 6096000 w 6351421"/>
              <a:gd name="connsiteY7" fmla="*/ 6858000 h 6858000"/>
              <a:gd name="connsiteX8" fmla="*/ 0 w 6351421"/>
              <a:gd name="connsiteY8" fmla="*/ 6858000 h 6858000"/>
              <a:gd name="connsiteX9" fmla="*/ 0 w 6351421"/>
              <a:gd name="connsiteY9" fmla="*/ 0 h 6858000"/>
              <a:gd name="connsiteX0" fmla="*/ 0 w 6351421"/>
              <a:gd name="connsiteY0" fmla="*/ 0 h 6858000"/>
              <a:gd name="connsiteX1" fmla="*/ 6096000 w 6351421"/>
              <a:gd name="connsiteY1" fmla="*/ 0 h 6858000"/>
              <a:gd name="connsiteX2" fmla="*/ 6342742 w 6351421"/>
              <a:gd name="connsiteY2" fmla="*/ 1756229 h 6858000"/>
              <a:gd name="connsiteX3" fmla="*/ 6008914 w 6351421"/>
              <a:gd name="connsiteY3" fmla="*/ 2743199 h 6858000"/>
              <a:gd name="connsiteX4" fmla="*/ 6328229 w 6351421"/>
              <a:gd name="connsiteY4" fmla="*/ 4180114 h 6858000"/>
              <a:gd name="connsiteX5" fmla="*/ 6023428 w 6351421"/>
              <a:gd name="connsiteY5" fmla="*/ 5283199 h 6858000"/>
              <a:gd name="connsiteX6" fmla="*/ 6313713 w 6351421"/>
              <a:gd name="connsiteY6" fmla="*/ 6357257 h 6858000"/>
              <a:gd name="connsiteX7" fmla="*/ 6096000 w 6351421"/>
              <a:gd name="connsiteY7" fmla="*/ 6858000 h 6858000"/>
              <a:gd name="connsiteX8" fmla="*/ 0 w 6351421"/>
              <a:gd name="connsiteY8" fmla="*/ 6858000 h 6858000"/>
              <a:gd name="connsiteX9" fmla="*/ 0 w 6351421"/>
              <a:gd name="connsiteY9" fmla="*/ 0 h 6858000"/>
              <a:gd name="connsiteX0" fmla="*/ 0 w 6351421"/>
              <a:gd name="connsiteY0" fmla="*/ 0 h 6858000"/>
              <a:gd name="connsiteX1" fmla="*/ 6096000 w 6351421"/>
              <a:gd name="connsiteY1" fmla="*/ 0 h 6858000"/>
              <a:gd name="connsiteX2" fmla="*/ 6342742 w 6351421"/>
              <a:gd name="connsiteY2" fmla="*/ 1756229 h 6858000"/>
              <a:gd name="connsiteX3" fmla="*/ 6008914 w 6351421"/>
              <a:gd name="connsiteY3" fmla="*/ 2743199 h 6858000"/>
              <a:gd name="connsiteX4" fmla="*/ 6328229 w 6351421"/>
              <a:gd name="connsiteY4" fmla="*/ 4180114 h 6858000"/>
              <a:gd name="connsiteX5" fmla="*/ 6023428 w 6351421"/>
              <a:gd name="connsiteY5" fmla="*/ 5283199 h 6858000"/>
              <a:gd name="connsiteX6" fmla="*/ 6313713 w 6351421"/>
              <a:gd name="connsiteY6" fmla="*/ 6357257 h 6858000"/>
              <a:gd name="connsiteX7" fmla="*/ 6096000 w 6351421"/>
              <a:gd name="connsiteY7" fmla="*/ 6858000 h 6858000"/>
              <a:gd name="connsiteX8" fmla="*/ 0 w 6351421"/>
              <a:gd name="connsiteY8" fmla="*/ 6858000 h 6858000"/>
              <a:gd name="connsiteX9" fmla="*/ 0 w 6351421"/>
              <a:gd name="connsiteY9" fmla="*/ 0 h 6858000"/>
              <a:gd name="connsiteX0" fmla="*/ 0 w 6351421"/>
              <a:gd name="connsiteY0" fmla="*/ 0 h 6858000"/>
              <a:gd name="connsiteX1" fmla="*/ 6096000 w 6351421"/>
              <a:gd name="connsiteY1" fmla="*/ 0 h 6858000"/>
              <a:gd name="connsiteX2" fmla="*/ 6342742 w 6351421"/>
              <a:gd name="connsiteY2" fmla="*/ 1756229 h 6858000"/>
              <a:gd name="connsiteX3" fmla="*/ 6008914 w 6351421"/>
              <a:gd name="connsiteY3" fmla="*/ 2743199 h 6858000"/>
              <a:gd name="connsiteX4" fmla="*/ 6328229 w 6351421"/>
              <a:gd name="connsiteY4" fmla="*/ 4180114 h 6858000"/>
              <a:gd name="connsiteX5" fmla="*/ 6023428 w 6351421"/>
              <a:gd name="connsiteY5" fmla="*/ 5283199 h 6858000"/>
              <a:gd name="connsiteX6" fmla="*/ 6313713 w 6351421"/>
              <a:gd name="connsiteY6" fmla="*/ 6357257 h 6858000"/>
              <a:gd name="connsiteX7" fmla="*/ 6096000 w 6351421"/>
              <a:gd name="connsiteY7" fmla="*/ 6858000 h 6858000"/>
              <a:gd name="connsiteX8" fmla="*/ 0 w 6351421"/>
              <a:gd name="connsiteY8" fmla="*/ 6858000 h 6858000"/>
              <a:gd name="connsiteX9" fmla="*/ 0 w 6351421"/>
              <a:gd name="connsiteY9" fmla="*/ 0 h 6858000"/>
              <a:gd name="connsiteX0" fmla="*/ 0 w 6373383"/>
              <a:gd name="connsiteY0" fmla="*/ 0 h 6858000"/>
              <a:gd name="connsiteX1" fmla="*/ 6096000 w 6373383"/>
              <a:gd name="connsiteY1" fmla="*/ 0 h 6858000"/>
              <a:gd name="connsiteX2" fmla="*/ 6342742 w 6373383"/>
              <a:gd name="connsiteY2" fmla="*/ 1756229 h 6858000"/>
              <a:gd name="connsiteX3" fmla="*/ 6008914 w 6373383"/>
              <a:gd name="connsiteY3" fmla="*/ 2743199 h 6858000"/>
              <a:gd name="connsiteX4" fmla="*/ 6328229 w 6373383"/>
              <a:gd name="connsiteY4" fmla="*/ 4180114 h 6858000"/>
              <a:gd name="connsiteX5" fmla="*/ 6023428 w 6373383"/>
              <a:gd name="connsiteY5" fmla="*/ 5283199 h 6858000"/>
              <a:gd name="connsiteX6" fmla="*/ 6313713 w 6373383"/>
              <a:gd name="connsiteY6" fmla="*/ 6357257 h 6858000"/>
              <a:gd name="connsiteX7" fmla="*/ 6096000 w 6373383"/>
              <a:gd name="connsiteY7" fmla="*/ 6858000 h 6858000"/>
              <a:gd name="connsiteX8" fmla="*/ 0 w 6373383"/>
              <a:gd name="connsiteY8" fmla="*/ 6858000 h 6858000"/>
              <a:gd name="connsiteX9" fmla="*/ 0 w 6373383"/>
              <a:gd name="connsiteY9" fmla="*/ 0 h 6858000"/>
              <a:gd name="connsiteX0" fmla="*/ 0 w 6351421"/>
              <a:gd name="connsiteY0" fmla="*/ 0 h 6858000"/>
              <a:gd name="connsiteX1" fmla="*/ 6096000 w 6351421"/>
              <a:gd name="connsiteY1" fmla="*/ 0 h 6858000"/>
              <a:gd name="connsiteX2" fmla="*/ 6342742 w 6351421"/>
              <a:gd name="connsiteY2" fmla="*/ 1756229 h 6858000"/>
              <a:gd name="connsiteX3" fmla="*/ 6008914 w 6351421"/>
              <a:gd name="connsiteY3" fmla="*/ 2743199 h 6858000"/>
              <a:gd name="connsiteX4" fmla="*/ 6328229 w 6351421"/>
              <a:gd name="connsiteY4" fmla="*/ 4180114 h 6858000"/>
              <a:gd name="connsiteX5" fmla="*/ 6023428 w 6351421"/>
              <a:gd name="connsiteY5" fmla="*/ 5283199 h 6858000"/>
              <a:gd name="connsiteX6" fmla="*/ 6139541 w 6351421"/>
              <a:gd name="connsiteY6" fmla="*/ 6168572 h 6858000"/>
              <a:gd name="connsiteX7" fmla="*/ 6096000 w 6351421"/>
              <a:gd name="connsiteY7" fmla="*/ 6858000 h 6858000"/>
              <a:gd name="connsiteX8" fmla="*/ 0 w 6351421"/>
              <a:gd name="connsiteY8" fmla="*/ 6858000 h 6858000"/>
              <a:gd name="connsiteX9" fmla="*/ 0 w 6351421"/>
              <a:gd name="connsiteY9" fmla="*/ 0 h 6858000"/>
              <a:gd name="connsiteX0" fmla="*/ 0 w 6351421"/>
              <a:gd name="connsiteY0" fmla="*/ 0 h 6858000"/>
              <a:gd name="connsiteX1" fmla="*/ 6096000 w 6351421"/>
              <a:gd name="connsiteY1" fmla="*/ 0 h 6858000"/>
              <a:gd name="connsiteX2" fmla="*/ 6342742 w 6351421"/>
              <a:gd name="connsiteY2" fmla="*/ 1756229 h 6858000"/>
              <a:gd name="connsiteX3" fmla="*/ 6008914 w 6351421"/>
              <a:gd name="connsiteY3" fmla="*/ 2743199 h 6858000"/>
              <a:gd name="connsiteX4" fmla="*/ 6328229 w 6351421"/>
              <a:gd name="connsiteY4" fmla="*/ 4180114 h 6858000"/>
              <a:gd name="connsiteX5" fmla="*/ 6023428 w 6351421"/>
              <a:gd name="connsiteY5" fmla="*/ 5283199 h 6858000"/>
              <a:gd name="connsiteX6" fmla="*/ 6139541 w 6351421"/>
              <a:gd name="connsiteY6" fmla="*/ 6168572 h 6858000"/>
              <a:gd name="connsiteX7" fmla="*/ 6096000 w 6351421"/>
              <a:gd name="connsiteY7" fmla="*/ 6858000 h 6858000"/>
              <a:gd name="connsiteX8" fmla="*/ 0 w 6351421"/>
              <a:gd name="connsiteY8" fmla="*/ 6858000 h 6858000"/>
              <a:gd name="connsiteX9" fmla="*/ 0 w 6351421"/>
              <a:gd name="connsiteY9" fmla="*/ 0 h 6858000"/>
              <a:gd name="connsiteX0" fmla="*/ 0 w 6351421"/>
              <a:gd name="connsiteY0" fmla="*/ 0 h 6858000"/>
              <a:gd name="connsiteX1" fmla="*/ 6096000 w 6351421"/>
              <a:gd name="connsiteY1" fmla="*/ 0 h 6858000"/>
              <a:gd name="connsiteX2" fmla="*/ 6342742 w 6351421"/>
              <a:gd name="connsiteY2" fmla="*/ 1756229 h 6858000"/>
              <a:gd name="connsiteX3" fmla="*/ 6008914 w 6351421"/>
              <a:gd name="connsiteY3" fmla="*/ 2743199 h 6858000"/>
              <a:gd name="connsiteX4" fmla="*/ 6328229 w 6351421"/>
              <a:gd name="connsiteY4" fmla="*/ 4180114 h 6858000"/>
              <a:gd name="connsiteX5" fmla="*/ 6023428 w 6351421"/>
              <a:gd name="connsiteY5" fmla="*/ 5283199 h 6858000"/>
              <a:gd name="connsiteX6" fmla="*/ 6139541 w 6351421"/>
              <a:gd name="connsiteY6" fmla="*/ 6168572 h 6858000"/>
              <a:gd name="connsiteX7" fmla="*/ 6096000 w 6351421"/>
              <a:gd name="connsiteY7" fmla="*/ 6858000 h 6858000"/>
              <a:gd name="connsiteX8" fmla="*/ 0 w 6351421"/>
              <a:gd name="connsiteY8" fmla="*/ 6858000 h 6858000"/>
              <a:gd name="connsiteX9" fmla="*/ 0 w 6351421"/>
              <a:gd name="connsiteY9" fmla="*/ 0 h 6858000"/>
              <a:gd name="connsiteX0" fmla="*/ 0 w 6516218"/>
              <a:gd name="connsiteY0" fmla="*/ 0 h 6858000"/>
              <a:gd name="connsiteX1" fmla="*/ 6096000 w 6516218"/>
              <a:gd name="connsiteY1" fmla="*/ 0 h 6858000"/>
              <a:gd name="connsiteX2" fmla="*/ 6342742 w 6516218"/>
              <a:gd name="connsiteY2" fmla="*/ 1756229 h 6858000"/>
              <a:gd name="connsiteX3" fmla="*/ 6008914 w 6516218"/>
              <a:gd name="connsiteY3" fmla="*/ 2743199 h 6858000"/>
              <a:gd name="connsiteX4" fmla="*/ 6328229 w 6516218"/>
              <a:gd name="connsiteY4" fmla="*/ 4180114 h 6858000"/>
              <a:gd name="connsiteX5" fmla="*/ 6023428 w 6516218"/>
              <a:gd name="connsiteY5" fmla="*/ 5283199 h 6858000"/>
              <a:gd name="connsiteX6" fmla="*/ 6096000 w 6516218"/>
              <a:gd name="connsiteY6" fmla="*/ 6858000 h 6858000"/>
              <a:gd name="connsiteX7" fmla="*/ 0 w 6516218"/>
              <a:gd name="connsiteY7" fmla="*/ 6858000 h 6858000"/>
              <a:gd name="connsiteX8" fmla="*/ 0 w 6516218"/>
              <a:gd name="connsiteY8" fmla="*/ 0 h 6858000"/>
              <a:gd name="connsiteX0" fmla="*/ 0 w 6351421"/>
              <a:gd name="connsiteY0" fmla="*/ 0 h 6858000"/>
              <a:gd name="connsiteX1" fmla="*/ 6096000 w 6351421"/>
              <a:gd name="connsiteY1" fmla="*/ 0 h 6858000"/>
              <a:gd name="connsiteX2" fmla="*/ 6342742 w 6351421"/>
              <a:gd name="connsiteY2" fmla="*/ 1756229 h 6858000"/>
              <a:gd name="connsiteX3" fmla="*/ 6008914 w 6351421"/>
              <a:gd name="connsiteY3" fmla="*/ 2743199 h 6858000"/>
              <a:gd name="connsiteX4" fmla="*/ 6328229 w 6351421"/>
              <a:gd name="connsiteY4" fmla="*/ 4180114 h 6858000"/>
              <a:gd name="connsiteX5" fmla="*/ 6023428 w 6351421"/>
              <a:gd name="connsiteY5" fmla="*/ 5283199 h 6858000"/>
              <a:gd name="connsiteX6" fmla="*/ 6096000 w 6351421"/>
              <a:gd name="connsiteY6" fmla="*/ 6858000 h 6858000"/>
              <a:gd name="connsiteX7" fmla="*/ 0 w 6351421"/>
              <a:gd name="connsiteY7" fmla="*/ 6858000 h 6858000"/>
              <a:gd name="connsiteX8" fmla="*/ 0 w 6351421"/>
              <a:gd name="connsiteY8" fmla="*/ 0 h 6858000"/>
              <a:gd name="connsiteX0" fmla="*/ 0 w 6351421"/>
              <a:gd name="connsiteY0" fmla="*/ 0 h 6858000"/>
              <a:gd name="connsiteX1" fmla="*/ 6096000 w 6351421"/>
              <a:gd name="connsiteY1" fmla="*/ 0 h 6858000"/>
              <a:gd name="connsiteX2" fmla="*/ 6342742 w 6351421"/>
              <a:gd name="connsiteY2" fmla="*/ 1756229 h 6858000"/>
              <a:gd name="connsiteX3" fmla="*/ 6008914 w 6351421"/>
              <a:gd name="connsiteY3" fmla="*/ 2743199 h 6858000"/>
              <a:gd name="connsiteX4" fmla="*/ 6328229 w 6351421"/>
              <a:gd name="connsiteY4" fmla="*/ 4180114 h 6858000"/>
              <a:gd name="connsiteX5" fmla="*/ 6023428 w 6351421"/>
              <a:gd name="connsiteY5" fmla="*/ 5283199 h 6858000"/>
              <a:gd name="connsiteX6" fmla="*/ 6096000 w 6351421"/>
              <a:gd name="connsiteY6" fmla="*/ 6858000 h 6858000"/>
              <a:gd name="connsiteX7" fmla="*/ 0 w 6351421"/>
              <a:gd name="connsiteY7" fmla="*/ 6858000 h 6858000"/>
              <a:gd name="connsiteX8" fmla="*/ 0 w 6351421"/>
              <a:gd name="connsiteY8" fmla="*/ 0 h 6858000"/>
              <a:gd name="connsiteX0" fmla="*/ 0 w 6354605"/>
              <a:gd name="connsiteY0" fmla="*/ 0 h 6858000"/>
              <a:gd name="connsiteX1" fmla="*/ 6096000 w 6354605"/>
              <a:gd name="connsiteY1" fmla="*/ 0 h 6858000"/>
              <a:gd name="connsiteX2" fmla="*/ 6342742 w 6354605"/>
              <a:gd name="connsiteY2" fmla="*/ 1756229 h 6858000"/>
              <a:gd name="connsiteX3" fmla="*/ 6008914 w 6354605"/>
              <a:gd name="connsiteY3" fmla="*/ 2743199 h 6858000"/>
              <a:gd name="connsiteX4" fmla="*/ 6328229 w 6354605"/>
              <a:gd name="connsiteY4" fmla="*/ 4180114 h 6858000"/>
              <a:gd name="connsiteX5" fmla="*/ 6023428 w 6354605"/>
              <a:gd name="connsiteY5" fmla="*/ 5283199 h 6858000"/>
              <a:gd name="connsiteX6" fmla="*/ 6096000 w 6354605"/>
              <a:gd name="connsiteY6" fmla="*/ 6858000 h 6858000"/>
              <a:gd name="connsiteX7" fmla="*/ 0 w 6354605"/>
              <a:gd name="connsiteY7" fmla="*/ 6858000 h 6858000"/>
              <a:gd name="connsiteX8" fmla="*/ 0 w 6354605"/>
              <a:gd name="connsiteY8" fmla="*/ 0 h 6858000"/>
              <a:gd name="connsiteX0" fmla="*/ 0 w 6351421"/>
              <a:gd name="connsiteY0" fmla="*/ 0 h 6858000"/>
              <a:gd name="connsiteX1" fmla="*/ 6096000 w 6351421"/>
              <a:gd name="connsiteY1" fmla="*/ 0 h 6858000"/>
              <a:gd name="connsiteX2" fmla="*/ 6342742 w 6351421"/>
              <a:gd name="connsiteY2" fmla="*/ 1756229 h 6858000"/>
              <a:gd name="connsiteX3" fmla="*/ 6008914 w 6351421"/>
              <a:gd name="connsiteY3" fmla="*/ 2743199 h 6858000"/>
              <a:gd name="connsiteX4" fmla="*/ 6328229 w 6351421"/>
              <a:gd name="connsiteY4" fmla="*/ 4180114 h 6858000"/>
              <a:gd name="connsiteX5" fmla="*/ 6023428 w 6351421"/>
              <a:gd name="connsiteY5" fmla="*/ 5283199 h 6858000"/>
              <a:gd name="connsiteX6" fmla="*/ 6096000 w 6351421"/>
              <a:gd name="connsiteY6" fmla="*/ 6858000 h 6858000"/>
              <a:gd name="connsiteX7" fmla="*/ 0 w 6351421"/>
              <a:gd name="connsiteY7" fmla="*/ 6858000 h 6858000"/>
              <a:gd name="connsiteX8" fmla="*/ 0 w 635142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1421" h="6858000">
                <a:moveTo>
                  <a:pt x="0" y="0"/>
                </a:moveTo>
                <a:lnTo>
                  <a:pt x="6096000" y="0"/>
                </a:lnTo>
                <a:cubicBezTo>
                  <a:pt x="6064553" y="612020"/>
                  <a:pt x="6270170" y="1257904"/>
                  <a:pt x="6342742" y="1756229"/>
                </a:cubicBezTo>
                <a:cubicBezTo>
                  <a:pt x="6415314" y="2254554"/>
                  <a:pt x="6008914" y="2302932"/>
                  <a:pt x="6008914" y="2743199"/>
                </a:cubicBezTo>
                <a:cubicBezTo>
                  <a:pt x="6016171" y="3120570"/>
                  <a:pt x="6376610" y="3662438"/>
                  <a:pt x="6328229" y="4180114"/>
                </a:cubicBezTo>
                <a:cubicBezTo>
                  <a:pt x="6279848" y="4697790"/>
                  <a:pt x="6071809" y="4922761"/>
                  <a:pt x="6023428" y="5283199"/>
                </a:cubicBezTo>
                <a:cubicBezTo>
                  <a:pt x="5984723" y="5729513"/>
                  <a:pt x="6432248" y="6218162"/>
                  <a:pt x="60960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图片包含 游戏机&#10;&#10;描述已自动生成">
            <a:extLst>
              <a:ext uri="{FF2B5EF4-FFF2-40B4-BE49-F238E27FC236}">
                <a16:creationId xmlns:a16="http://schemas.microsoft.com/office/drawing/2014/main" id="{9B481CC8-7067-4E9B-B929-A5C3FE6A4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17" y="2373084"/>
            <a:ext cx="5348366" cy="365034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62B7CD6-1FB5-40AD-AA6B-DE7CC2778B3E}"/>
              </a:ext>
            </a:extLst>
          </p:cNvPr>
          <p:cNvSpPr txBox="1"/>
          <p:nvPr/>
        </p:nvSpPr>
        <p:spPr>
          <a:xfrm>
            <a:off x="2757716" y="530110"/>
            <a:ext cx="6676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POWER YO</a:t>
            </a:r>
            <a:r>
              <a:rPr lang="en-US" altLang="zh-CN" sz="5400">
                <a:ln w="12700">
                  <a:solidFill>
                    <a:srgbClr val="FFB601"/>
                  </a:solidFill>
                </a:ln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UR POINT</a:t>
            </a:r>
            <a:endParaRPr lang="zh-CN" altLang="en-US" sz="5400">
              <a:ln w="12700">
                <a:solidFill>
                  <a:srgbClr val="FFB601"/>
                </a:solidFill>
              </a:ln>
              <a:solidFill>
                <a:srgbClr val="FFB60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875752D-630D-4530-9490-06028385ABE6}"/>
              </a:ext>
            </a:extLst>
          </p:cNvPr>
          <p:cNvSpPr txBox="1"/>
          <p:nvPr/>
        </p:nvSpPr>
        <p:spPr>
          <a:xfrm>
            <a:off x="760188" y="2259438"/>
            <a:ext cx="2661629" cy="404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lorem ipsum dolor sit amet, consectetuer adipiscing elit. maecenas porttitor congue massa. fusce posuere, magna sed pulvinar ultricies, purus lectus malesuada libero</a:t>
            </a:r>
          </a:p>
          <a:p>
            <a:pPr>
              <a:lnSpc>
                <a:spcPct val="120000"/>
              </a:lnSpc>
            </a:pPr>
            <a:endParaRPr lang="fr-FR" altLang="zh-CN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est. vivamus a tellus. pellentesque habitant morbi tristique senectus et netus et malesuada fames ac</a:t>
            </a:r>
          </a:p>
        </p:txBody>
      </p:sp>
      <p:pic>
        <p:nvPicPr>
          <p:cNvPr id="12" name="图片 11" descr="图片包含 游戏机, 画&#10;&#10;描述已自动生成">
            <a:extLst>
              <a:ext uri="{FF2B5EF4-FFF2-40B4-BE49-F238E27FC236}">
                <a16:creationId xmlns:a16="http://schemas.microsoft.com/office/drawing/2014/main" id="{9FEAA2E8-8AA8-4BCA-BBE1-BC4E33A33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6" y="645819"/>
            <a:ext cx="680243" cy="685489"/>
          </a:xfrm>
          <a:prstGeom prst="rect">
            <a:avLst/>
          </a:prstGeom>
        </p:spPr>
      </p:pic>
      <p:pic>
        <p:nvPicPr>
          <p:cNvPr id="13" name="图片 12" descr="图片包含 游戏机, 画&#10;&#10;描述已自动生成">
            <a:extLst>
              <a:ext uri="{FF2B5EF4-FFF2-40B4-BE49-F238E27FC236}">
                <a16:creationId xmlns:a16="http://schemas.microsoft.com/office/drawing/2014/main" id="{A1AEB27F-C2A5-4B2B-B3A7-F0063D894D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7991" y="645818"/>
            <a:ext cx="680243" cy="68548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CB03691-521C-4A85-9E3E-B6149672A0C8}"/>
              </a:ext>
            </a:extLst>
          </p:cNvPr>
          <p:cNvSpPr txBox="1"/>
          <p:nvPr/>
        </p:nvSpPr>
        <p:spPr>
          <a:xfrm>
            <a:off x="8770183" y="2259438"/>
            <a:ext cx="2661629" cy="404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fr-FR" altLang="zh-CN"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lorem ipsum dolor sit amet, consectetuer adipiscing elit. maecenas porttitor congue massa. fusce posuere, magna sed pulvinar ultricies, purus lectus malesuada libero</a:t>
            </a:r>
          </a:p>
          <a:p>
            <a:pPr algn="r">
              <a:lnSpc>
                <a:spcPct val="120000"/>
              </a:lnSpc>
            </a:pPr>
            <a:endParaRPr lang="fr-FR" altLang="zh-CN">
              <a:solidFill>
                <a:srgbClr val="FFB60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r">
              <a:lnSpc>
                <a:spcPct val="120000"/>
              </a:lnSpc>
            </a:pPr>
            <a:r>
              <a:rPr lang="fr-FR" altLang="zh-CN"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est. vivamus a tellus. pellentesque habitant morbi tristique senectus et netus et malesuada fames ac</a:t>
            </a:r>
          </a:p>
        </p:txBody>
      </p:sp>
    </p:spTree>
    <p:extLst>
      <p:ext uri="{BB962C8B-B14F-4D97-AF65-F5344CB8AC3E}">
        <p14:creationId xmlns:p14="http://schemas.microsoft.com/office/powerpoint/2010/main" val="31636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528AA8F-BC0D-4187-86CC-6EDE1028D8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图片包含 游戏机, 标志, 画&#10;&#10;描述已自动生成">
            <a:extLst>
              <a:ext uri="{FF2B5EF4-FFF2-40B4-BE49-F238E27FC236}">
                <a16:creationId xmlns:a16="http://schemas.microsoft.com/office/drawing/2014/main" id="{D9AC9552-56B0-4E35-9665-7A44CE4A2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7" y="449983"/>
            <a:ext cx="2747550" cy="247366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96A220D-0B14-434D-9D8D-7E0CB35D03F2}"/>
              </a:ext>
            </a:extLst>
          </p:cNvPr>
          <p:cNvSpPr txBox="1"/>
          <p:nvPr/>
        </p:nvSpPr>
        <p:spPr>
          <a:xfrm>
            <a:off x="760187" y="449983"/>
            <a:ext cx="6438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">
                <a:ln w="25400">
                  <a:solidFill>
                    <a:schemeClr val="bg1"/>
                  </a:solidFill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Designed By Xiao</a:t>
            </a:r>
            <a:endParaRPr lang="zh-CN" altLang="en-US" sz="7000">
              <a:ln w="25400">
                <a:solidFill>
                  <a:schemeClr val="bg1"/>
                </a:solidFill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9FC30D8-C41D-4F67-907B-45008ED63BE3}"/>
              </a:ext>
            </a:extLst>
          </p:cNvPr>
          <p:cNvSpPr txBox="1"/>
          <p:nvPr/>
        </p:nvSpPr>
        <p:spPr>
          <a:xfrm>
            <a:off x="4816028" y="1613468"/>
            <a:ext cx="661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 vivamus a tellus pellentesque habitant morbi tristique senectus et netus et malesuada fames ac turpis egestas</a:t>
            </a:r>
            <a:endParaRPr lang="zh-CN" altLang="en-US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pic>
        <p:nvPicPr>
          <p:cNvPr id="10" name="图片 9" descr="卡通人物&#10;&#10;描述已自动生成">
            <a:extLst>
              <a:ext uri="{FF2B5EF4-FFF2-40B4-BE49-F238E27FC236}">
                <a16:creationId xmlns:a16="http://schemas.microsoft.com/office/drawing/2014/main" id="{E27FF7A2-9253-4289-B3C3-16E446D3ED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3"/>
          <a:stretch/>
        </p:blipFill>
        <p:spPr>
          <a:xfrm>
            <a:off x="9645136" y="3552988"/>
            <a:ext cx="1786677" cy="1966400"/>
          </a:xfrm>
          <a:prstGeom prst="rect">
            <a:avLst/>
          </a:prstGeom>
        </p:spPr>
      </p:pic>
      <p:pic>
        <p:nvPicPr>
          <p:cNvPr id="13" name="图片 12" descr="图片包含 游戏机, 椅子, 桌子&#10;&#10;描述已自动生成">
            <a:extLst>
              <a:ext uri="{FF2B5EF4-FFF2-40B4-BE49-F238E27FC236}">
                <a16:creationId xmlns:a16="http://schemas.microsoft.com/office/drawing/2014/main" id="{471B8D7F-2F4D-4F07-8A79-B892C60C91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7" y="5725931"/>
            <a:ext cx="952499" cy="113206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6C381C6-AF2A-4A7F-893A-58787D387921}"/>
              </a:ext>
            </a:extLst>
          </p:cNvPr>
          <p:cNvSpPr txBox="1"/>
          <p:nvPr/>
        </p:nvSpPr>
        <p:spPr>
          <a:xfrm>
            <a:off x="760186" y="3343778"/>
            <a:ext cx="9056913" cy="238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lorem ipsum dolor sit amet, consectetuer adipiscing elit. maecenas porttitor congue massa. fusce posuere, magna sed pulvinar ultricies, purus lectus malesuada libero</a:t>
            </a:r>
          </a:p>
          <a:p>
            <a:pPr algn="just">
              <a:lnSpc>
                <a:spcPct val="120000"/>
              </a:lnSpc>
            </a:pPr>
            <a:endParaRPr lang="fr-FR" altLang="zh-CN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sit amet commodo magna eros quis urna. nunc viverra imperdiet enim.</a:t>
            </a:r>
          </a:p>
          <a:p>
            <a:pPr algn="just">
              <a:lnSpc>
                <a:spcPct val="120000"/>
              </a:lnSpc>
            </a:pPr>
            <a:endParaRPr lang="fr-FR" altLang="zh-CN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est. vivamus a tellus. pellentesque habitant morbi tristique senectus et netus et malesuada fames ac turpis egestas. proin pharetra nonummy pede.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92B4E00-B45B-41A9-812D-AD0EE4A4FA2E}"/>
              </a:ext>
            </a:extLst>
          </p:cNvPr>
          <p:cNvSpPr txBox="1"/>
          <p:nvPr/>
        </p:nvSpPr>
        <p:spPr>
          <a:xfrm>
            <a:off x="5646057" y="6500940"/>
            <a:ext cx="5785756" cy="31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zh-CN" sz="1400">
                <a:solidFill>
                  <a:schemeClr val="bg1">
                    <a:alpha val="60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habitant morbi tristique senectus et netus et malesuada fames ac turpis egestas</a:t>
            </a:r>
            <a:endParaRPr lang="zh-CN" altLang="en-US" sz="1400">
              <a:solidFill>
                <a:schemeClr val="bg1">
                  <a:alpha val="60000"/>
                </a:schemeClr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pic>
        <p:nvPicPr>
          <p:cNvPr id="17" name="图片 16" descr="卡通人物&#10;&#10;描述已自动生成">
            <a:extLst>
              <a:ext uri="{FF2B5EF4-FFF2-40B4-BE49-F238E27FC236}">
                <a16:creationId xmlns:a16="http://schemas.microsoft.com/office/drawing/2014/main" id="{90B20321-39DD-4602-82B0-0135C35394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 flipV="1">
            <a:off x="11300913" y="164584"/>
            <a:ext cx="754742" cy="6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5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6B73096-2076-436E-96B8-6CF5D3271F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D443E62C-7843-41FE-A3C5-1C0C04DE5350}"/>
              </a:ext>
            </a:extLst>
          </p:cNvPr>
          <p:cNvSpPr/>
          <p:nvPr/>
        </p:nvSpPr>
        <p:spPr>
          <a:xfrm>
            <a:off x="656026" y="2079948"/>
            <a:ext cx="2160000" cy="2880000"/>
          </a:xfrm>
          <a:custGeom>
            <a:avLst/>
            <a:gdLst>
              <a:gd name="connsiteX0" fmla="*/ 1540712 w 2748797"/>
              <a:gd name="connsiteY0" fmla="*/ 7296 h 3404326"/>
              <a:gd name="connsiteX1" fmla="*/ 2600255 w 2748797"/>
              <a:gd name="connsiteY1" fmla="*/ 689468 h 3404326"/>
              <a:gd name="connsiteX2" fmla="*/ 2629283 w 2748797"/>
              <a:gd name="connsiteY2" fmla="*/ 2750496 h 3404326"/>
              <a:gd name="connsiteX3" fmla="*/ 1555226 w 2748797"/>
              <a:gd name="connsiteY3" fmla="*/ 3403639 h 3404326"/>
              <a:gd name="connsiteX4" fmla="*/ 510198 w 2748797"/>
              <a:gd name="connsiteY4" fmla="*/ 2663411 h 3404326"/>
              <a:gd name="connsiteX5" fmla="*/ 2198 w 2748797"/>
              <a:gd name="connsiteY5" fmla="*/ 2257011 h 3404326"/>
              <a:gd name="connsiteX6" fmla="*/ 365055 w 2748797"/>
              <a:gd name="connsiteY6" fmla="*/ 558839 h 3404326"/>
              <a:gd name="connsiteX7" fmla="*/ 1250426 w 2748797"/>
              <a:gd name="connsiteY7" fmla="*/ 341125 h 3404326"/>
              <a:gd name="connsiteX8" fmla="*/ 1540712 w 2748797"/>
              <a:gd name="connsiteY8" fmla="*/ 7296 h 340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8797" h="3404326">
                <a:moveTo>
                  <a:pt x="1540712" y="7296"/>
                </a:moveTo>
                <a:cubicBezTo>
                  <a:pt x="1765683" y="65353"/>
                  <a:pt x="2418826" y="232268"/>
                  <a:pt x="2600255" y="689468"/>
                </a:cubicBezTo>
                <a:cubicBezTo>
                  <a:pt x="2781684" y="1146668"/>
                  <a:pt x="2803454" y="2298134"/>
                  <a:pt x="2629283" y="2750496"/>
                </a:cubicBezTo>
                <a:cubicBezTo>
                  <a:pt x="2455112" y="3202858"/>
                  <a:pt x="1908407" y="3418153"/>
                  <a:pt x="1555226" y="3403639"/>
                </a:cubicBezTo>
                <a:cubicBezTo>
                  <a:pt x="1202045" y="3389125"/>
                  <a:pt x="769036" y="2854516"/>
                  <a:pt x="510198" y="2663411"/>
                </a:cubicBezTo>
                <a:cubicBezTo>
                  <a:pt x="251360" y="2472306"/>
                  <a:pt x="26388" y="2607773"/>
                  <a:pt x="2198" y="2257011"/>
                </a:cubicBezTo>
                <a:cubicBezTo>
                  <a:pt x="-21992" y="1906249"/>
                  <a:pt x="157017" y="878153"/>
                  <a:pt x="365055" y="558839"/>
                </a:cubicBezTo>
                <a:cubicBezTo>
                  <a:pt x="573093" y="239525"/>
                  <a:pt x="1054483" y="428211"/>
                  <a:pt x="1250426" y="341125"/>
                </a:cubicBezTo>
                <a:cubicBezTo>
                  <a:pt x="1446369" y="254039"/>
                  <a:pt x="1315741" y="-50761"/>
                  <a:pt x="1540712" y="7296"/>
                </a:cubicBezTo>
                <a:close/>
              </a:path>
            </a:pathLst>
          </a:cu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1C3F43AD-5049-4633-A2A6-89B4F3EFDE4C}"/>
              </a:ext>
            </a:extLst>
          </p:cNvPr>
          <p:cNvSpPr/>
          <p:nvPr/>
        </p:nvSpPr>
        <p:spPr>
          <a:xfrm>
            <a:off x="3563763" y="2079948"/>
            <a:ext cx="2160000" cy="2880000"/>
          </a:xfrm>
          <a:custGeom>
            <a:avLst/>
            <a:gdLst>
              <a:gd name="connsiteX0" fmla="*/ 1308172 w 2603725"/>
              <a:gd name="connsiteY0" fmla="*/ 350363 h 3109180"/>
              <a:gd name="connsiteX1" fmla="*/ 2367715 w 2603725"/>
              <a:gd name="connsiteY1" fmla="*/ 872877 h 3109180"/>
              <a:gd name="connsiteX2" fmla="*/ 2512858 w 2603725"/>
              <a:gd name="connsiteY2" fmla="*/ 2658134 h 3109180"/>
              <a:gd name="connsiteX3" fmla="*/ 1235601 w 2603725"/>
              <a:gd name="connsiteY3" fmla="*/ 3108077 h 3109180"/>
              <a:gd name="connsiteX4" fmla="*/ 727601 w 2603725"/>
              <a:gd name="connsiteY4" fmla="*/ 2788763 h 3109180"/>
              <a:gd name="connsiteX5" fmla="*/ 1887 w 2603725"/>
              <a:gd name="connsiteY5" fmla="*/ 2904877 h 3109180"/>
              <a:gd name="connsiteX6" fmla="*/ 509887 w 2603725"/>
              <a:gd name="connsiteY6" fmla="*/ 1540534 h 3109180"/>
              <a:gd name="connsiteX7" fmla="*/ 277658 w 2603725"/>
              <a:gd name="connsiteY7" fmla="*/ 60077 h 3109180"/>
              <a:gd name="connsiteX8" fmla="*/ 1308172 w 2603725"/>
              <a:gd name="connsiteY8" fmla="*/ 350363 h 310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725" h="3109180">
                <a:moveTo>
                  <a:pt x="1308172" y="350363"/>
                </a:moveTo>
                <a:cubicBezTo>
                  <a:pt x="1656515" y="485830"/>
                  <a:pt x="2166934" y="488249"/>
                  <a:pt x="2367715" y="872877"/>
                </a:cubicBezTo>
                <a:cubicBezTo>
                  <a:pt x="2568496" y="1257505"/>
                  <a:pt x="2701544" y="2285601"/>
                  <a:pt x="2512858" y="2658134"/>
                </a:cubicBezTo>
                <a:cubicBezTo>
                  <a:pt x="2324172" y="3030667"/>
                  <a:pt x="1533144" y="3086306"/>
                  <a:pt x="1235601" y="3108077"/>
                </a:cubicBezTo>
                <a:cubicBezTo>
                  <a:pt x="938058" y="3129848"/>
                  <a:pt x="933220" y="2822630"/>
                  <a:pt x="727601" y="2788763"/>
                </a:cubicBezTo>
                <a:cubicBezTo>
                  <a:pt x="521982" y="2754896"/>
                  <a:pt x="38173" y="3112915"/>
                  <a:pt x="1887" y="2904877"/>
                </a:cubicBezTo>
                <a:cubicBezTo>
                  <a:pt x="-34399" y="2696839"/>
                  <a:pt x="463925" y="2014667"/>
                  <a:pt x="509887" y="1540534"/>
                </a:cubicBezTo>
                <a:cubicBezTo>
                  <a:pt x="555849" y="1066401"/>
                  <a:pt x="144611" y="260858"/>
                  <a:pt x="277658" y="60077"/>
                </a:cubicBezTo>
                <a:cubicBezTo>
                  <a:pt x="410705" y="-140704"/>
                  <a:pt x="959829" y="214896"/>
                  <a:pt x="1308172" y="350363"/>
                </a:cubicBezTo>
                <a:close/>
              </a:path>
            </a:pathLst>
          </a:cu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300DCC72-9E6F-4ADD-AC99-69BCF7EB3904}"/>
              </a:ext>
            </a:extLst>
          </p:cNvPr>
          <p:cNvSpPr/>
          <p:nvPr/>
        </p:nvSpPr>
        <p:spPr>
          <a:xfrm>
            <a:off x="6471500" y="2079948"/>
            <a:ext cx="2160000" cy="2880000"/>
          </a:xfrm>
          <a:custGeom>
            <a:avLst/>
            <a:gdLst>
              <a:gd name="connsiteX0" fmla="*/ 984185 w 2220020"/>
              <a:gd name="connsiteY0" fmla="*/ 26 h 3158418"/>
              <a:gd name="connsiteX1" fmla="*/ 1782471 w 2220020"/>
              <a:gd name="connsiteY1" fmla="*/ 391912 h 3158418"/>
              <a:gd name="connsiteX2" fmla="*/ 2043728 w 2220020"/>
              <a:gd name="connsiteY2" fmla="*/ 1364369 h 3158418"/>
              <a:gd name="connsiteX3" fmla="*/ 2116299 w 2220020"/>
              <a:gd name="connsiteY3" fmla="*/ 3077055 h 3158418"/>
              <a:gd name="connsiteX4" fmla="*/ 563271 w 2220020"/>
              <a:gd name="connsiteY4" fmla="*/ 2830312 h 3158418"/>
              <a:gd name="connsiteX5" fmla="*/ 40756 w 2220020"/>
              <a:gd name="connsiteY5" fmla="*/ 2365855 h 3158418"/>
              <a:gd name="connsiteX6" fmla="*/ 243956 w 2220020"/>
              <a:gd name="connsiteY6" fmla="*/ 1277284 h 3158418"/>
              <a:gd name="connsiteX7" fmla="*/ 26242 w 2220020"/>
              <a:gd name="connsiteY7" fmla="*/ 377398 h 3158418"/>
              <a:gd name="connsiteX8" fmla="*/ 984185 w 2220020"/>
              <a:gd name="connsiteY8" fmla="*/ 26 h 315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020" h="3158418">
                <a:moveTo>
                  <a:pt x="984185" y="26"/>
                </a:moveTo>
                <a:cubicBezTo>
                  <a:pt x="1276890" y="2445"/>
                  <a:pt x="1605881" y="164522"/>
                  <a:pt x="1782471" y="391912"/>
                </a:cubicBezTo>
                <a:cubicBezTo>
                  <a:pt x="1959062" y="619303"/>
                  <a:pt x="1988090" y="916845"/>
                  <a:pt x="2043728" y="1364369"/>
                </a:cubicBezTo>
                <a:cubicBezTo>
                  <a:pt x="2099366" y="1811893"/>
                  <a:pt x="2363042" y="2832731"/>
                  <a:pt x="2116299" y="3077055"/>
                </a:cubicBezTo>
                <a:cubicBezTo>
                  <a:pt x="1869556" y="3321379"/>
                  <a:pt x="909195" y="2948845"/>
                  <a:pt x="563271" y="2830312"/>
                </a:cubicBezTo>
                <a:cubicBezTo>
                  <a:pt x="217347" y="2711779"/>
                  <a:pt x="93975" y="2624693"/>
                  <a:pt x="40756" y="2365855"/>
                </a:cubicBezTo>
                <a:cubicBezTo>
                  <a:pt x="-12463" y="2107017"/>
                  <a:pt x="246375" y="1608693"/>
                  <a:pt x="243956" y="1277284"/>
                </a:cubicBezTo>
                <a:cubicBezTo>
                  <a:pt x="241537" y="945875"/>
                  <a:pt x="-94710" y="592693"/>
                  <a:pt x="26242" y="377398"/>
                </a:cubicBezTo>
                <a:cubicBezTo>
                  <a:pt x="147194" y="162103"/>
                  <a:pt x="691480" y="-2393"/>
                  <a:pt x="984185" y="26"/>
                </a:cubicBezTo>
                <a:close/>
              </a:path>
            </a:pathLst>
          </a:cu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76EB57B2-FFAE-46C3-A318-C5F459789C15}"/>
              </a:ext>
            </a:extLst>
          </p:cNvPr>
          <p:cNvSpPr/>
          <p:nvPr/>
        </p:nvSpPr>
        <p:spPr>
          <a:xfrm>
            <a:off x="9379237" y="2079948"/>
            <a:ext cx="2160000" cy="2880000"/>
          </a:xfrm>
          <a:custGeom>
            <a:avLst/>
            <a:gdLst>
              <a:gd name="connsiteX0" fmla="*/ 1630660 w 2930066"/>
              <a:gd name="connsiteY0" fmla="*/ 168 h 3201550"/>
              <a:gd name="connsiteX1" fmla="*/ 2878889 w 2930066"/>
              <a:gd name="connsiteY1" fmla="*/ 479139 h 3201550"/>
              <a:gd name="connsiteX2" fmla="*/ 2675689 w 2930066"/>
              <a:gd name="connsiteY2" fmla="*/ 1654796 h 3201550"/>
              <a:gd name="connsiteX3" fmla="*/ 2545060 w 2930066"/>
              <a:gd name="connsiteY3" fmla="*/ 2772396 h 3201550"/>
              <a:gd name="connsiteX4" fmla="*/ 1282317 w 2930066"/>
              <a:gd name="connsiteY4" fmla="*/ 2786911 h 3201550"/>
              <a:gd name="connsiteX5" fmla="*/ 658203 w 2930066"/>
              <a:gd name="connsiteY5" fmla="*/ 3178796 h 3201550"/>
              <a:gd name="connsiteX6" fmla="*/ 208260 w 2930066"/>
              <a:gd name="connsiteY6" fmla="*/ 2017654 h 3201550"/>
              <a:gd name="connsiteX7" fmla="*/ 19574 w 2930066"/>
              <a:gd name="connsiteY7" fmla="*/ 798454 h 3201550"/>
              <a:gd name="connsiteX8" fmla="*/ 658203 w 2930066"/>
              <a:gd name="connsiteY8" fmla="*/ 101768 h 3201550"/>
              <a:gd name="connsiteX9" fmla="*/ 1311346 w 2930066"/>
              <a:gd name="connsiteY9" fmla="*/ 421082 h 3201550"/>
              <a:gd name="connsiteX10" fmla="*/ 1630660 w 2930066"/>
              <a:gd name="connsiteY10" fmla="*/ 168 h 320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0066" h="3201550">
                <a:moveTo>
                  <a:pt x="1630660" y="168"/>
                </a:moveTo>
                <a:cubicBezTo>
                  <a:pt x="1891917" y="9844"/>
                  <a:pt x="2704718" y="203368"/>
                  <a:pt x="2878889" y="479139"/>
                </a:cubicBezTo>
                <a:cubicBezTo>
                  <a:pt x="3053060" y="754910"/>
                  <a:pt x="2731327" y="1272587"/>
                  <a:pt x="2675689" y="1654796"/>
                </a:cubicBezTo>
                <a:cubicBezTo>
                  <a:pt x="2620051" y="2037006"/>
                  <a:pt x="2777289" y="2583710"/>
                  <a:pt x="2545060" y="2772396"/>
                </a:cubicBezTo>
                <a:cubicBezTo>
                  <a:pt x="2312831" y="2961082"/>
                  <a:pt x="1596793" y="2719178"/>
                  <a:pt x="1282317" y="2786911"/>
                </a:cubicBezTo>
                <a:cubicBezTo>
                  <a:pt x="967841" y="2854644"/>
                  <a:pt x="837212" y="3307005"/>
                  <a:pt x="658203" y="3178796"/>
                </a:cubicBezTo>
                <a:cubicBezTo>
                  <a:pt x="479194" y="3050587"/>
                  <a:pt x="314698" y="2414378"/>
                  <a:pt x="208260" y="2017654"/>
                </a:cubicBezTo>
                <a:cubicBezTo>
                  <a:pt x="101822" y="1620930"/>
                  <a:pt x="-55417" y="1117768"/>
                  <a:pt x="19574" y="798454"/>
                </a:cubicBezTo>
                <a:cubicBezTo>
                  <a:pt x="94564" y="479140"/>
                  <a:pt x="442908" y="164663"/>
                  <a:pt x="658203" y="101768"/>
                </a:cubicBezTo>
                <a:cubicBezTo>
                  <a:pt x="873498" y="38873"/>
                  <a:pt x="1146851" y="440434"/>
                  <a:pt x="1311346" y="421082"/>
                </a:cubicBezTo>
                <a:cubicBezTo>
                  <a:pt x="1475841" y="401730"/>
                  <a:pt x="1369403" y="-9508"/>
                  <a:pt x="1630660" y="168"/>
                </a:cubicBezTo>
                <a:close/>
              </a:path>
            </a:pathLst>
          </a:cu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图片包含 画&#10;&#10;描述已自动生成">
            <a:extLst>
              <a:ext uri="{FF2B5EF4-FFF2-40B4-BE49-F238E27FC236}">
                <a16:creationId xmlns:a16="http://schemas.microsoft.com/office/drawing/2014/main" id="{0A99F3A4-D45D-45E1-98EF-2B3D315EC7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"/>
          <a:stretch/>
        </p:blipFill>
        <p:spPr>
          <a:xfrm>
            <a:off x="6617545" y="2274046"/>
            <a:ext cx="1781932" cy="2484078"/>
          </a:xfrm>
          <a:prstGeom prst="rect">
            <a:avLst/>
          </a:prstGeom>
        </p:spPr>
      </p:pic>
      <p:pic>
        <p:nvPicPr>
          <p:cNvPr id="6" name="图片 5" descr="卡通人物&#10;&#10;描述已自动生成">
            <a:extLst>
              <a:ext uri="{FF2B5EF4-FFF2-40B4-BE49-F238E27FC236}">
                <a16:creationId xmlns:a16="http://schemas.microsoft.com/office/drawing/2014/main" id="{7EA3DE29-9CE6-4CC6-94C4-AECE926266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683" r="3552" b="4822"/>
          <a:stretch/>
        </p:blipFill>
        <p:spPr>
          <a:xfrm>
            <a:off x="3657192" y="2274438"/>
            <a:ext cx="1957634" cy="2483294"/>
          </a:xfrm>
          <a:prstGeom prst="rect">
            <a:avLst/>
          </a:prstGeom>
        </p:spPr>
      </p:pic>
      <p:pic>
        <p:nvPicPr>
          <p:cNvPr id="8" name="图片 7" descr="卡通人物&#10;&#10;描述已自动生成">
            <a:extLst>
              <a:ext uri="{FF2B5EF4-FFF2-40B4-BE49-F238E27FC236}">
                <a16:creationId xmlns:a16="http://schemas.microsoft.com/office/drawing/2014/main" id="{8F41489E-545B-4373-9D63-3F0BAB1405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-1" r="2915" b="2974"/>
          <a:stretch/>
        </p:blipFill>
        <p:spPr>
          <a:xfrm>
            <a:off x="817579" y="2274438"/>
            <a:ext cx="1836894" cy="2483294"/>
          </a:xfrm>
          <a:prstGeom prst="rect">
            <a:avLst/>
          </a:prstGeom>
        </p:spPr>
      </p:pic>
      <p:pic>
        <p:nvPicPr>
          <p:cNvPr id="10" name="图片 9" descr="图片包含 游戏机, 画&#10;&#10;描述已自动生成">
            <a:extLst>
              <a:ext uri="{FF2B5EF4-FFF2-40B4-BE49-F238E27FC236}">
                <a16:creationId xmlns:a16="http://schemas.microsoft.com/office/drawing/2014/main" id="{6A7491EF-28D8-4453-93E1-5C7BABBB44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r="2581" b="1472"/>
          <a:stretch/>
        </p:blipFill>
        <p:spPr>
          <a:xfrm>
            <a:off x="9402197" y="2274047"/>
            <a:ext cx="1972224" cy="248407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9FC6AF1-6AEF-4E22-9E3D-289D935B7AA8}"/>
              </a:ext>
            </a:extLst>
          </p:cNvPr>
          <p:cNvSpPr txBox="1"/>
          <p:nvPr/>
        </p:nvSpPr>
        <p:spPr>
          <a:xfrm>
            <a:off x="760187" y="678561"/>
            <a:ext cx="10671626" cy="722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lorem ipsum dolor sit amet, consectetuer adipiscing elit. maecenas porttitor congue massa. fusce posuere, magna sed pulvinar ultricies, purus lectus malesuada libero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D6A494F-9EFB-4B43-9BCF-7F765454C565}"/>
              </a:ext>
            </a:extLst>
          </p:cNvPr>
          <p:cNvSpPr txBox="1"/>
          <p:nvPr/>
        </p:nvSpPr>
        <p:spPr>
          <a:xfrm>
            <a:off x="838863" y="5108374"/>
            <a:ext cx="179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n w="25400">
                  <a:noFill/>
                </a:ln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TEXT HERE</a:t>
            </a:r>
            <a:endParaRPr lang="zh-CN" altLang="en-US" sz="2400">
              <a:ln w="25400">
                <a:noFill/>
              </a:ln>
              <a:solidFill>
                <a:srgbClr val="FFB60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F7F96A6-7936-4354-95D4-9EBF095DD86C}"/>
              </a:ext>
            </a:extLst>
          </p:cNvPr>
          <p:cNvSpPr txBox="1"/>
          <p:nvPr/>
        </p:nvSpPr>
        <p:spPr>
          <a:xfrm>
            <a:off x="3745512" y="5108374"/>
            <a:ext cx="179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n w="25400">
                  <a:noFill/>
                </a:ln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TEXT HERE</a:t>
            </a:r>
            <a:endParaRPr lang="zh-CN" altLang="en-US" sz="2400">
              <a:ln w="25400">
                <a:noFill/>
              </a:ln>
              <a:solidFill>
                <a:srgbClr val="FFB60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C30A4FA-32C2-4CD8-8562-8A27BBDEDB42}"/>
              </a:ext>
            </a:extLst>
          </p:cNvPr>
          <p:cNvSpPr txBox="1"/>
          <p:nvPr/>
        </p:nvSpPr>
        <p:spPr>
          <a:xfrm>
            <a:off x="6652161" y="5108374"/>
            <a:ext cx="179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n w="25400">
                  <a:noFill/>
                </a:ln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TEXT HERE</a:t>
            </a:r>
            <a:endParaRPr lang="zh-CN" altLang="en-US" sz="2400">
              <a:ln w="25400">
                <a:noFill/>
              </a:ln>
              <a:solidFill>
                <a:srgbClr val="FFB60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07E6D25-72AA-4339-99C8-82E6AAEC21E7}"/>
              </a:ext>
            </a:extLst>
          </p:cNvPr>
          <p:cNvSpPr txBox="1"/>
          <p:nvPr/>
        </p:nvSpPr>
        <p:spPr>
          <a:xfrm>
            <a:off x="9558811" y="5108374"/>
            <a:ext cx="179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n w="25400">
                  <a:noFill/>
                </a:ln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TEXT HERE</a:t>
            </a:r>
            <a:endParaRPr lang="zh-CN" altLang="en-US" sz="2400">
              <a:ln w="25400">
                <a:noFill/>
              </a:ln>
              <a:solidFill>
                <a:srgbClr val="FFB60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A9218CFD-91C1-44E3-AC2A-E07477539A23}"/>
              </a:ext>
            </a:extLst>
          </p:cNvPr>
          <p:cNvSpPr/>
          <p:nvPr/>
        </p:nvSpPr>
        <p:spPr>
          <a:xfrm flipV="1">
            <a:off x="0" y="6232632"/>
            <a:ext cx="12192000" cy="625368"/>
          </a:xfrm>
          <a:custGeom>
            <a:avLst/>
            <a:gdLst>
              <a:gd name="connsiteX0" fmla="*/ 0 w 12192000"/>
              <a:gd name="connsiteY0" fmla="*/ 0 h 625368"/>
              <a:gd name="connsiteX1" fmla="*/ 12192000 w 12192000"/>
              <a:gd name="connsiteY1" fmla="*/ 0 h 625368"/>
              <a:gd name="connsiteX2" fmla="*/ 12192000 w 12192000"/>
              <a:gd name="connsiteY2" fmla="*/ 466426 h 625368"/>
              <a:gd name="connsiteX3" fmla="*/ 12149364 w 12192000"/>
              <a:gd name="connsiteY3" fmla="*/ 449036 h 625368"/>
              <a:gd name="connsiteX4" fmla="*/ 11524343 w 12192000"/>
              <a:gd name="connsiteY4" fmla="*/ 290286 h 625368"/>
              <a:gd name="connsiteX5" fmla="*/ 9898743 w 12192000"/>
              <a:gd name="connsiteY5" fmla="*/ 624114 h 625368"/>
              <a:gd name="connsiteX6" fmla="*/ 8984343 w 12192000"/>
              <a:gd name="connsiteY6" fmla="*/ 406400 h 625368"/>
              <a:gd name="connsiteX7" fmla="*/ 7895771 w 12192000"/>
              <a:gd name="connsiteY7" fmla="*/ 464457 h 625368"/>
              <a:gd name="connsiteX8" fmla="*/ 7097486 w 12192000"/>
              <a:gd name="connsiteY8" fmla="*/ 275771 h 625368"/>
              <a:gd name="connsiteX9" fmla="*/ 6545943 w 12192000"/>
              <a:gd name="connsiteY9" fmla="*/ 522514 h 625368"/>
              <a:gd name="connsiteX10" fmla="*/ 5341257 w 12192000"/>
              <a:gd name="connsiteY10" fmla="*/ 377371 h 625368"/>
              <a:gd name="connsiteX11" fmla="*/ 4064000 w 12192000"/>
              <a:gd name="connsiteY11" fmla="*/ 304800 h 625368"/>
              <a:gd name="connsiteX12" fmla="*/ 3048000 w 12192000"/>
              <a:gd name="connsiteY12" fmla="*/ 493486 h 625368"/>
              <a:gd name="connsiteX13" fmla="*/ 1727200 w 12192000"/>
              <a:gd name="connsiteY13" fmla="*/ 319314 h 625368"/>
              <a:gd name="connsiteX14" fmla="*/ 725714 w 12192000"/>
              <a:gd name="connsiteY14" fmla="*/ 464457 h 625368"/>
              <a:gd name="connsiteX15" fmla="*/ 106674 w 12192000"/>
              <a:gd name="connsiteY15" fmla="*/ 360745 h 625368"/>
              <a:gd name="connsiteX16" fmla="*/ 0 w 12192000"/>
              <a:gd name="connsiteY16" fmla="*/ 336258 h 62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25368">
                <a:moveTo>
                  <a:pt x="0" y="0"/>
                </a:moveTo>
                <a:lnTo>
                  <a:pt x="12192000" y="0"/>
                </a:lnTo>
                <a:lnTo>
                  <a:pt x="12192000" y="466426"/>
                </a:lnTo>
                <a:lnTo>
                  <a:pt x="12149364" y="449036"/>
                </a:lnTo>
                <a:cubicBezTo>
                  <a:pt x="11964610" y="371929"/>
                  <a:pt x="11748105" y="283029"/>
                  <a:pt x="11524343" y="290286"/>
                </a:cubicBezTo>
                <a:cubicBezTo>
                  <a:pt x="11076819" y="304800"/>
                  <a:pt x="10322076" y="604762"/>
                  <a:pt x="9898743" y="624114"/>
                </a:cubicBezTo>
                <a:cubicBezTo>
                  <a:pt x="9475410" y="643466"/>
                  <a:pt x="9318172" y="433009"/>
                  <a:pt x="8984343" y="406400"/>
                </a:cubicBezTo>
                <a:cubicBezTo>
                  <a:pt x="8650514" y="379791"/>
                  <a:pt x="8210247" y="486229"/>
                  <a:pt x="7895771" y="464457"/>
                </a:cubicBezTo>
                <a:cubicBezTo>
                  <a:pt x="7581295" y="442686"/>
                  <a:pt x="7322457" y="266095"/>
                  <a:pt x="7097486" y="275771"/>
                </a:cubicBezTo>
                <a:cubicBezTo>
                  <a:pt x="6872515" y="285447"/>
                  <a:pt x="6838648" y="505581"/>
                  <a:pt x="6545943" y="522514"/>
                </a:cubicBezTo>
                <a:cubicBezTo>
                  <a:pt x="6253238" y="539447"/>
                  <a:pt x="5754914" y="413657"/>
                  <a:pt x="5341257" y="377371"/>
                </a:cubicBezTo>
                <a:cubicBezTo>
                  <a:pt x="4927600" y="341085"/>
                  <a:pt x="4446210" y="285448"/>
                  <a:pt x="4064000" y="304800"/>
                </a:cubicBezTo>
                <a:cubicBezTo>
                  <a:pt x="3681791" y="324152"/>
                  <a:pt x="3437467" y="491067"/>
                  <a:pt x="3048000" y="493486"/>
                </a:cubicBezTo>
                <a:cubicBezTo>
                  <a:pt x="2658533" y="495905"/>
                  <a:pt x="2114248" y="324152"/>
                  <a:pt x="1727200" y="319314"/>
                </a:cubicBezTo>
                <a:cubicBezTo>
                  <a:pt x="1340152" y="314476"/>
                  <a:pt x="1136952" y="508000"/>
                  <a:pt x="725714" y="464457"/>
                </a:cubicBezTo>
                <a:cubicBezTo>
                  <a:pt x="571500" y="448129"/>
                  <a:pt x="340405" y="410369"/>
                  <a:pt x="106674" y="360745"/>
                </a:cubicBezTo>
                <a:lnTo>
                  <a:pt x="0" y="336258"/>
                </a:lnTo>
                <a:close/>
              </a:path>
            </a:pathLst>
          </a:cu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 descr="图片包含 游戏机&#10;&#10;描述已自动生成">
            <a:extLst>
              <a:ext uri="{FF2B5EF4-FFF2-40B4-BE49-F238E27FC236}">
                <a16:creationId xmlns:a16="http://schemas.microsoft.com/office/drawing/2014/main" id="{1D7805C3-7213-4744-A871-49FD295F8F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5029" cy="1032772"/>
          </a:xfrm>
          <a:prstGeom prst="rect">
            <a:avLst/>
          </a:prstGeom>
        </p:spPr>
      </p:pic>
      <p:pic>
        <p:nvPicPr>
          <p:cNvPr id="27" name="图片 26" descr="图片包含 游戏机&#10;&#10;描述已自动生成">
            <a:extLst>
              <a:ext uri="{FF2B5EF4-FFF2-40B4-BE49-F238E27FC236}">
                <a16:creationId xmlns:a16="http://schemas.microsoft.com/office/drawing/2014/main" id="{C2E73AC2-F81C-4C9F-81FC-C7761F82A9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477" y="6135173"/>
            <a:ext cx="1156523" cy="7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21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E633A6E-7F1E-4B8D-B996-27EC3BF6C9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图片包含 游戏机&#10;&#10;描述已自动生成">
            <a:extLst>
              <a:ext uri="{FF2B5EF4-FFF2-40B4-BE49-F238E27FC236}">
                <a16:creationId xmlns:a16="http://schemas.microsoft.com/office/drawing/2014/main" id="{95732F47-AC42-4DD8-8989-8C603051B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" t="1722" r="1693" b="1982"/>
          <a:stretch/>
        </p:blipFill>
        <p:spPr>
          <a:xfrm>
            <a:off x="4476750" y="1319551"/>
            <a:ext cx="3238500" cy="287436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DF0C8BE-63CE-4897-A3B4-A4C523B69D51}"/>
              </a:ext>
            </a:extLst>
          </p:cNvPr>
          <p:cNvSpPr txBox="1"/>
          <p:nvPr/>
        </p:nvSpPr>
        <p:spPr>
          <a:xfrm>
            <a:off x="3999594" y="343519"/>
            <a:ext cx="4192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Designed By Xiao</a:t>
            </a:r>
            <a:endParaRPr lang="zh-CN" altLang="en-US" sz="400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90F1E5D-CBA7-4068-800B-BDF80B44A0CE}"/>
              </a:ext>
            </a:extLst>
          </p:cNvPr>
          <p:cNvSpPr txBox="1"/>
          <p:nvPr/>
        </p:nvSpPr>
        <p:spPr>
          <a:xfrm>
            <a:off x="1390650" y="4462061"/>
            <a:ext cx="9410700" cy="205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lorem ipsum dolor sit amet, consectetuer adipiscing elit. maecenas porttitor congue massa. fusce posuere, magna sed pulvinar ultricies, purus lectus malesuada libero</a:t>
            </a:r>
          </a:p>
          <a:p>
            <a:pPr algn="ctr">
              <a:lnSpc>
                <a:spcPct val="120000"/>
              </a:lnSpc>
            </a:pPr>
            <a:endParaRPr lang="fr-FR" altLang="zh-CN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sit amet commodo magna eros quis urna. nunc viverra imperdiet enim.</a:t>
            </a:r>
          </a:p>
          <a:p>
            <a:pPr algn="ctr">
              <a:lnSpc>
                <a:spcPct val="120000"/>
              </a:lnSpc>
            </a:pPr>
            <a:endParaRPr lang="fr-FR" altLang="zh-CN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est. vivamus a tellus. pellentesque habitant morbi tristique senectus et netus et</a:t>
            </a:r>
          </a:p>
        </p:txBody>
      </p:sp>
    </p:spTree>
    <p:extLst>
      <p:ext uri="{BB962C8B-B14F-4D97-AF65-F5344CB8AC3E}">
        <p14:creationId xmlns:p14="http://schemas.microsoft.com/office/powerpoint/2010/main" val="3117663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679</Words>
  <Application>Microsoft Office PowerPoint</Application>
  <PresentationFormat>宽屏</PresentationFormat>
  <Paragraphs>68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宋体</vt:lpstr>
      <vt:lpstr>站酷小薇LOGO体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72</cp:revision>
  <dcterms:created xsi:type="dcterms:W3CDTF">2019-10-16T05:00:07Z</dcterms:created>
  <dcterms:modified xsi:type="dcterms:W3CDTF">2023-04-17T05:46:47Z</dcterms:modified>
</cp:coreProperties>
</file>