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60" r:id="rId3"/>
    <p:sldId id="262" r:id="rId4"/>
    <p:sldId id="274" r:id="rId5"/>
    <p:sldId id="263" r:id="rId6"/>
    <p:sldId id="264" r:id="rId7"/>
    <p:sldId id="269" r:id="rId8"/>
    <p:sldId id="266" r:id="rId9"/>
    <p:sldId id="268" r:id="rId10"/>
    <p:sldId id="271" r:id="rId11"/>
    <p:sldId id="270" r:id="rId12"/>
    <p:sldId id="273" r:id="rId13"/>
    <p:sldId id="267" r:id="rId14"/>
    <p:sldId id="272" r:id="rId15"/>
    <p:sldId id="275" r:id="rId16"/>
    <p:sldId id="276" r:id="rId17"/>
    <p:sldId id="278" r:id="rId18"/>
    <p:sldId id="280" r:id="rId19"/>
    <p:sldId id="277" r:id="rId20"/>
    <p:sldId id="279" r:id="rId21"/>
    <p:sldId id="282" r:id="rId22"/>
    <p:sldId id="281" r:id="rId23"/>
    <p:sldId id="283" r:id="rId24"/>
    <p:sldId id="284" r:id="rId25"/>
    <p:sldId id="285" r:id="rId26"/>
    <p:sldId id="287" r:id="rId27"/>
    <p:sldId id="28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CB4"/>
    <a:srgbClr val="1266D0"/>
    <a:srgbClr val="A8D4DE"/>
    <a:srgbClr val="199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___.xlsx"/><Relationship Id="rId4" Type="http://schemas.openxmlformats.org/officeDocument/2006/relationships/image" Target="../media/image14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package" Target="../embeddings/Microsoft_Excel____1.xlsx"/><Relationship Id="rId4" Type="http://schemas.openxmlformats.org/officeDocument/2006/relationships/image" Target="../media/image1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6-4150-967D-56662E2569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6-4150-967D-56662E256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27"/>
        <c:axId val="-1777646144"/>
        <c:axId val="-1777647232"/>
      </c:barChart>
      <c:catAx>
        <c:axId val="-177764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77647232"/>
        <c:crosses val="autoZero"/>
        <c:auto val="1"/>
        <c:lblAlgn val="ctr"/>
        <c:lblOffset val="100"/>
        <c:noMultiLvlLbl val="0"/>
      </c:catAx>
      <c:valAx>
        <c:axId val="-17776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89CB4">
                  <a:alpha val="25000"/>
                </a:srgb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77646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0-46CF-9662-96C2D9C9C0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0-46CF-9662-96C2D9C9C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77642880"/>
        <c:axId val="-1777650496"/>
      </c:barChart>
      <c:catAx>
        <c:axId val="-177764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77650496"/>
        <c:crosses val="autoZero"/>
        <c:auto val="1"/>
        <c:lblAlgn val="ctr"/>
        <c:lblOffset val="100"/>
        <c:noMultiLvlLbl val="0"/>
      </c:catAx>
      <c:valAx>
        <c:axId val="-17776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89CB4">
                  <a:alpha val="20000"/>
                </a:srgb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77642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CAB4B-A93B-4EE3-A931-4E4C99F8E96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E0562-B5DB-4B0A-A858-EA09E1CF57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1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71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91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06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0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81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047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49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421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80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32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47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29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245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004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022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341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835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19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93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40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78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43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11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188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59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7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E0562-B5DB-4B0A-A858-EA09E1CF57F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8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63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E65E771-3FC4-4FD9-93F4-3CDB15AA8AC8}"/>
              </a:ext>
            </a:extLst>
          </p:cNvPr>
          <p:cNvSpPr/>
          <p:nvPr userDrawn="1"/>
        </p:nvSpPr>
        <p:spPr>
          <a:xfrm>
            <a:off x="-35153600" y="-199136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469DE4-5A57-436F-AE17-C9218204E64F}"/>
              </a:ext>
            </a:extLst>
          </p:cNvPr>
          <p:cNvSpPr/>
          <p:nvPr userDrawn="1"/>
        </p:nvSpPr>
        <p:spPr>
          <a:xfrm>
            <a:off x="46024800" y="264160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3BF35A4-790F-4F81-A8FB-58AA19639AB6}"/>
              </a:ext>
            </a:extLst>
          </p:cNvPr>
          <p:cNvSpPr/>
          <p:nvPr userDrawn="1"/>
        </p:nvSpPr>
        <p:spPr>
          <a:xfrm>
            <a:off x="-2476500" y="8599785"/>
            <a:ext cx="1714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汇报人：优品</a:t>
            </a:r>
            <a:r>
              <a:rPr lang="en-US" altLang="zh-CN" sz="2400" dirty="0" smtClean="0"/>
              <a:t>PPT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微信搜索即可。更多免费原创高质量</a:t>
            </a:r>
            <a:r>
              <a:rPr lang="en-US" altLang="zh-CN" sz="2400" dirty="0"/>
              <a:t>PPT</a:t>
            </a:r>
            <a:r>
              <a:rPr lang="zh-CN" altLang="en-US" sz="2400" dirty="0"/>
              <a:t>模版作品以及</a:t>
            </a:r>
            <a:r>
              <a:rPr lang="en-US" altLang="zh-CN" sz="2400" dirty="0"/>
              <a:t>PPT</a:t>
            </a:r>
            <a:r>
              <a:rPr lang="zh-CN" altLang="en-US" sz="2400" dirty="0"/>
              <a:t>教程设计作品和素材都可以</a:t>
            </a:r>
            <a:r>
              <a:rPr lang="zh-CN" altLang="en-US" sz="2400" dirty="0" smtClean="0"/>
              <a:t>在汇报人内</a:t>
            </a:r>
            <a:r>
              <a:rPr lang="zh-CN" altLang="en-US" sz="2400" dirty="0"/>
              <a:t>获取。</a:t>
            </a:r>
          </a:p>
        </p:txBody>
      </p:sp>
    </p:spTree>
    <p:extLst>
      <p:ext uri="{BB962C8B-B14F-4D97-AF65-F5344CB8AC3E}">
        <p14:creationId xmlns:p14="http://schemas.microsoft.com/office/powerpoint/2010/main" val="20584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1719FD39-9B1F-46B8-BC29-D5354955C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0"/>
            <a:ext cx="10390909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B9D249F-4D36-4177-8931-11896AFFFD5F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26000">
                <a:srgbClr val="389CB4"/>
              </a:gs>
              <a:gs pos="100000">
                <a:srgbClr val="389CB4">
                  <a:alpha val="2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0C4DE4-474A-4A1B-89E3-4667BED74B12}"/>
              </a:ext>
            </a:extLst>
          </p:cNvPr>
          <p:cNvSpPr txBox="1"/>
          <p:nvPr/>
        </p:nvSpPr>
        <p:spPr>
          <a:xfrm>
            <a:off x="763463" y="2055515"/>
            <a:ext cx="6904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医学行业工作汇报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FF8925-2272-4FA9-B97A-9056286BF83C}"/>
              </a:ext>
            </a:extLst>
          </p:cNvPr>
          <p:cNvSpPr txBox="1"/>
          <p:nvPr/>
        </p:nvSpPr>
        <p:spPr>
          <a:xfrm>
            <a:off x="795213" y="3371095"/>
            <a:ext cx="7000142" cy="155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chemeClr val="bg1"/>
                </a:solidFill>
              </a:rPr>
              <a:t>urna.Nunc</a:t>
            </a:r>
            <a:r>
              <a:rPr lang="en-US" altLang="zh-CN" sz="1400" dirty="0">
                <a:solidFill>
                  <a:schemeClr val="bg1"/>
                </a:solidFill>
              </a:rPr>
              <a:t> viverra imperdiet enim. Fusce est. Vivamus a </a:t>
            </a:r>
            <a:r>
              <a:rPr lang="en-US" altLang="zh-CN" sz="1400" dirty="0" err="1">
                <a:solidFill>
                  <a:schemeClr val="bg1"/>
                </a:solidFill>
              </a:rPr>
              <a:t>tellus.Pellentesque</a:t>
            </a:r>
            <a:r>
              <a:rPr lang="en-US" altLang="zh-CN" sz="1400" dirty="0">
                <a:solidFill>
                  <a:schemeClr val="bg1"/>
                </a:solidFill>
              </a:rPr>
              <a:t> habitant morbi tristique senectus et netus et malesuada fames ac turpis egestas. Proin pharetra nonummy pede. Mauris et orci.</a:t>
            </a:r>
          </a:p>
          <a:p>
            <a:pPr>
              <a:lnSpc>
                <a:spcPct val="114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6777D03-3DCE-4DCF-85D0-D7E85F5E6CF8}"/>
              </a:ext>
            </a:extLst>
          </p:cNvPr>
          <p:cNvSpPr/>
          <p:nvPr/>
        </p:nvSpPr>
        <p:spPr>
          <a:xfrm>
            <a:off x="867505" y="5036709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5339C7-B369-4118-B781-80A181FE9E4F}"/>
              </a:ext>
            </a:extLst>
          </p:cNvPr>
          <p:cNvSpPr txBox="1"/>
          <p:nvPr/>
        </p:nvSpPr>
        <p:spPr>
          <a:xfrm>
            <a:off x="975455" y="5031946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mtClean="0">
                <a:solidFill>
                  <a:schemeClr val="bg1"/>
                </a:solidFill>
              </a:rPr>
              <a:t>汇报人：</a:t>
            </a:r>
            <a:r>
              <a:rPr lang="en-US" altLang="zh-CN" smtClean="0">
                <a:solidFill>
                  <a:schemeClr val="bg1"/>
                </a:solidFill>
              </a:rPr>
              <a:t>PPT818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A2175B3-56EF-4AC6-A40C-4D0BDD5B33C5}"/>
              </a:ext>
            </a:extLst>
          </p:cNvPr>
          <p:cNvSpPr txBox="1"/>
          <p:nvPr/>
        </p:nvSpPr>
        <p:spPr>
          <a:xfrm>
            <a:off x="848455" y="153229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7DDFB24-EF74-42B1-8386-9A4A2313DEED}"/>
              </a:ext>
            </a:extLst>
          </p:cNvPr>
          <p:cNvGrpSpPr/>
          <p:nvPr/>
        </p:nvGrpSpPr>
        <p:grpSpPr>
          <a:xfrm>
            <a:off x="445011" y="6184422"/>
            <a:ext cx="492834" cy="270550"/>
            <a:chOff x="455833" y="5970582"/>
            <a:chExt cx="634542" cy="348343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1E4077F-0728-436B-B974-D92094F3051A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0D219E5-0252-4D64-A3E6-7E7CE682E612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4E04EBD3-55E1-4052-9856-59485AA2094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doctor-stethoscope_73522">
            <a:extLst>
              <a:ext uri="{FF2B5EF4-FFF2-40B4-BE49-F238E27FC236}">
                <a16:creationId xmlns:a16="http://schemas.microsoft.com/office/drawing/2014/main" id="{E8E27449-C77A-4A2C-8530-7558CF788EE3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6787504" y="691053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dna-deoxyribonucleic-acid-chain_31008">
            <a:extLst>
              <a:ext uri="{FF2B5EF4-FFF2-40B4-BE49-F238E27FC236}">
                <a16:creationId xmlns:a16="http://schemas.microsoft.com/office/drawing/2014/main" id="{5C043F57-E848-4E59-AE01-9B40477E8FF7}"/>
              </a:ext>
            </a:extLst>
          </p:cNvPr>
          <p:cNvSpPr>
            <a:spLocks noChangeAspect="1"/>
          </p:cNvSpPr>
          <p:nvPr/>
        </p:nvSpPr>
        <p:spPr bwMode="auto">
          <a:xfrm>
            <a:off x="5486315" y="5401028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medicine-book_260796">
            <a:extLst>
              <a:ext uri="{FF2B5EF4-FFF2-40B4-BE49-F238E27FC236}">
                <a16:creationId xmlns:a16="http://schemas.microsoft.com/office/drawing/2014/main" id="{F737C3EC-C15A-42CB-A321-B5B9817560DC}"/>
              </a:ext>
            </a:extLst>
          </p:cNvPr>
          <p:cNvSpPr>
            <a:spLocks noChangeAspect="1"/>
          </p:cNvSpPr>
          <p:nvPr/>
        </p:nvSpPr>
        <p:spPr bwMode="auto">
          <a:xfrm rot="18319932">
            <a:off x="8622142" y="4506243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公众号：陈西设计之家。微信搜索即可">
            <a:extLst>
              <a:ext uri="{FF2B5EF4-FFF2-40B4-BE49-F238E27FC236}">
                <a16:creationId xmlns:a16="http://schemas.microsoft.com/office/drawing/2014/main" id="{0A12F8F5-521A-4A8A-809B-49C73D02EBA7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0150338" y="2466525"/>
            <a:ext cx="505692" cy="504814"/>
          </a:xfrm>
          <a:custGeom>
            <a:avLst/>
            <a:gdLst>
              <a:gd name="T0" fmla="*/ 630 w 6850"/>
              <a:gd name="T1" fmla="*/ 630 h 6848"/>
              <a:gd name="T2" fmla="*/ 630 w 6850"/>
              <a:gd name="T3" fmla="*/ 2906 h 6848"/>
              <a:gd name="T4" fmla="*/ 3943 w 6850"/>
              <a:gd name="T5" fmla="*/ 6219 h 6848"/>
              <a:gd name="T6" fmla="*/ 6220 w 6850"/>
              <a:gd name="T7" fmla="*/ 6219 h 6848"/>
              <a:gd name="T8" fmla="*/ 6220 w 6850"/>
              <a:gd name="T9" fmla="*/ 3942 h 6848"/>
              <a:gd name="T10" fmla="*/ 2906 w 6850"/>
              <a:gd name="T11" fmla="*/ 630 h 6848"/>
              <a:gd name="T12" fmla="*/ 630 w 6850"/>
              <a:gd name="T13" fmla="*/ 630 h 6848"/>
              <a:gd name="T14" fmla="*/ 1016 w 6850"/>
              <a:gd name="T15" fmla="*/ 1016 h 6848"/>
              <a:gd name="T16" fmla="*/ 2520 w 6850"/>
              <a:gd name="T17" fmla="*/ 1016 h 6848"/>
              <a:gd name="T18" fmla="*/ 3971 w 6850"/>
              <a:gd name="T19" fmla="*/ 2467 h 6848"/>
              <a:gd name="T20" fmla="*/ 2466 w 6850"/>
              <a:gd name="T21" fmla="*/ 3970 h 6848"/>
              <a:gd name="T22" fmla="*/ 1016 w 6850"/>
              <a:gd name="T23" fmla="*/ 2519 h 6848"/>
              <a:gd name="T24" fmla="*/ 1016 w 6850"/>
              <a:gd name="T25" fmla="*/ 1016 h 6848"/>
              <a:gd name="T26" fmla="*/ 5832 w 6850"/>
              <a:gd name="T27" fmla="*/ 5832 h 6848"/>
              <a:gd name="T28" fmla="*/ 4328 w 6850"/>
              <a:gd name="T29" fmla="*/ 5832 h 6848"/>
              <a:gd name="T30" fmla="*/ 2879 w 6850"/>
              <a:gd name="T31" fmla="*/ 4383 h 6848"/>
              <a:gd name="T32" fmla="*/ 4383 w 6850"/>
              <a:gd name="T33" fmla="*/ 2879 h 6848"/>
              <a:gd name="T34" fmla="*/ 5834 w 6850"/>
              <a:gd name="T35" fmla="*/ 4330 h 6848"/>
              <a:gd name="T36" fmla="*/ 5832 w 6850"/>
              <a:gd name="T37" fmla="*/ 5832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50" h="6848">
                <a:moveTo>
                  <a:pt x="630" y="630"/>
                </a:moveTo>
                <a:cubicBezTo>
                  <a:pt x="0" y="1258"/>
                  <a:pt x="0" y="2278"/>
                  <a:pt x="630" y="2906"/>
                </a:cubicBezTo>
                <a:lnTo>
                  <a:pt x="3943" y="6219"/>
                </a:lnTo>
                <a:cubicBezTo>
                  <a:pt x="4572" y="6848"/>
                  <a:pt x="5591" y="6848"/>
                  <a:pt x="6220" y="6219"/>
                </a:cubicBezTo>
                <a:cubicBezTo>
                  <a:pt x="6850" y="5590"/>
                  <a:pt x="6850" y="4571"/>
                  <a:pt x="6220" y="3942"/>
                </a:cubicBezTo>
                <a:lnTo>
                  <a:pt x="2906" y="630"/>
                </a:lnTo>
                <a:cubicBezTo>
                  <a:pt x="2278" y="0"/>
                  <a:pt x="1258" y="0"/>
                  <a:pt x="630" y="630"/>
                </a:cubicBezTo>
                <a:close/>
                <a:moveTo>
                  <a:pt x="1016" y="1016"/>
                </a:moveTo>
                <a:cubicBezTo>
                  <a:pt x="1431" y="602"/>
                  <a:pt x="2106" y="602"/>
                  <a:pt x="2520" y="1016"/>
                </a:cubicBezTo>
                <a:lnTo>
                  <a:pt x="3971" y="2467"/>
                </a:lnTo>
                <a:lnTo>
                  <a:pt x="2466" y="3970"/>
                </a:lnTo>
                <a:lnTo>
                  <a:pt x="1016" y="2519"/>
                </a:lnTo>
                <a:cubicBezTo>
                  <a:pt x="602" y="2104"/>
                  <a:pt x="602" y="1431"/>
                  <a:pt x="1016" y="1016"/>
                </a:cubicBezTo>
                <a:close/>
                <a:moveTo>
                  <a:pt x="5832" y="5832"/>
                </a:moveTo>
                <a:cubicBezTo>
                  <a:pt x="5418" y="6247"/>
                  <a:pt x="4743" y="6247"/>
                  <a:pt x="4328" y="5832"/>
                </a:cubicBezTo>
                <a:lnTo>
                  <a:pt x="2879" y="4383"/>
                </a:lnTo>
                <a:lnTo>
                  <a:pt x="4383" y="2879"/>
                </a:lnTo>
                <a:lnTo>
                  <a:pt x="5834" y="4330"/>
                </a:lnTo>
                <a:cubicBezTo>
                  <a:pt x="6247" y="4744"/>
                  <a:pt x="6247" y="5418"/>
                  <a:pt x="5832" y="58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8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A63A8FC3-501E-4E5E-8BC5-700A5544E2B0}"/>
              </a:ext>
            </a:extLst>
          </p:cNvPr>
          <p:cNvSpPr/>
          <p:nvPr/>
        </p:nvSpPr>
        <p:spPr>
          <a:xfrm>
            <a:off x="0" y="0"/>
            <a:ext cx="12192000" cy="3622431"/>
          </a:xfrm>
          <a:custGeom>
            <a:avLst/>
            <a:gdLst>
              <a:gd name="connsiteX0" fmla="*/ 0 w 12192000"/>
              <a:gd name="connsiteY0" fmla="*/ 0 h 3921370"/>
              <a:gd name="connsiteX1" fmla="*/ 12192000 w 12192000"/>
              <a:gd name="connsiteY1" fmla="*/ 0 h 3921370"/>
              <a:gd name="connsiteX2" fmla="*/ 12192000 w 12192000"/>
              <a:gd name="connsiteY2" fmla="*/ 2681919 h 3921370"/>
              <a:gd name="connsiteX3" fmla="*/ 6049108 w 12192000"/>
              <a:gd name="connsiteY3" fmla="*/ 3921370 h 3921370"/>
              <a:gd name="connsiteX4" fmla="*/ 0 w 12192000"/>
              <a:gd name="connsiteY4" fmla="*/ 2681919 h 392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21370">
                <a:moveTo>
                  <a:pt x="0" y="0"/>
                </a:moveTo>
                <a:lnTo>
                  <a:pt x="12192000" y="0"/>
                </a:lnTo>
                <a:lnTo>
                  <a:pt x="12192000" y="2681919"/>
                </a:lnTo>
                <a:cubicBezTo>
                  <a:pt x="11171115" y="3395292"/>
                  <a:pt x="7184292" y="3921370"/>
                  <a:pt x="6049108" y="3921370"/>
                </a:cubicBezTo>
                <a:cubicBezTo>
                  <a:pt x="4913923" y="3921370"/>
                  <a:pt x="1014046" y="3373258"/>
                  <a:pt x="0" y="2681919"/>
                </a:cubicBezTo>
                <a:close/>
              </a:path>
            </a:pathLst>
          </a:custGeom>
          <a:solidFill>
            <a:srgbClr val="389CB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E77B5C5D-AEB9-4C59-B24B-C242A5F9A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0" t="1480" r="8003" b="29192"/>
          <a:stretch>
            <a:fillRect/>
          </a:stretch>
        </p:blipFill>
        <p:spPr>
          <a:xfrm>
            <a:off x="4886287" y="1979022"/>
            <a:ext cx="2419427" cy="2419427"/>
          </a:xfrm>
          <a:custGeom>
            <a:avLst/>
            <a:gdLst>
              <a:gd name="connsiteX0" fmla="*/ 2377275 w 4754550"/>
              <a:gd name="connsiteY0" fmla="*/ 0 h 4754550"/>
              <a:gd name="connsiteX1" fmla="*/ 4754550 w 4754550"/>
              <a:gd name="connsiteY1" fmla="*/ 2377275 h 4754550"/>
              <a:gd name="connsiteX2" fmla="*/ 2377275 w 4754550"/>
              <a:gd name="connsiteY2" fmla="*/ 4754550 h 4754550"/>
              <a:gd name="connsiteX3" fmla="*/ 0 w 4754550"/>
              <a:gd name="connsiteY3" fmla="*/ 2377275 h 4754550"/>
              <a:gd name="connsiteX4" fmla="*/ 2377275 w 4754550"/>
              <a:gd name="connsiteY4" fmla="*/ 0 h 47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4550" h="4754550">
                <a:moveTo>
                  <a:pt x="2377275" y="0"/>
                </a:moveTo>
                <a:cubicBezTo>
                  <a:pt x="3690208" y="0"/>
                  <a:pt x="4754550" y="1064342"/>
                  <a:pt x="4754550" y="2377275"/>
                </a:cubicBezTo>
                <a:cubicBezTo>
                  <a:pt x="4754550" y="3690208"/>
                  <a:pt x="3690208" y="4754550"/>
                  <a:pt x="2377275" y="4754550"/>
                </a:cubicBezTo>
                <a:cubicBezTo>
                  <a:pt x="1064342" y="4754550"/>
                  <a:pt x="0" y="3690208"/>
                  <a:pt x="0" y="2377275"/>
                </a:cubicBezTo>
                <a:cubicBezTo>
                  <a:pt x="0" y="1064342"/>
                  <a:pt x="1064342" y="0"/>
                  <a:pt x="2377275" y="0"/>
                </a:cubicBezTo>
                <a:close/>
              </a:path>
            </a:pathLst>
          </a:custGeom>
          <a:ln w="63500">
            <a:solidFill>
              <a:srgbClr val="389CB4"/>
            </a:solidFill>
          </a:ln>
          <a:effectLst>
            <a:outerShdw blurRad="190500" dist="1397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D3EB5B89-702F-4AB0-9D86-E19D727B837D}"/>
              </a:ext>
            </a:extLst>
          </p:cNvPr>
          <p:cNvSpPr txBox="1"/>
          <p:nvPr/>
        </p:nvSpPr>
        <p:spPr>
          <a:xfrm>
            <a:off x="3294741" y="1203004"/>
            <a:ext cx="560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IMPORTANT INFORMATION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经典粗宋简" panose="02010609000101010101" pitchFamily="49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31B51C8-E3D9-4496-9E8C-E5C83F11C55F}"/>
              </a:ext>
            </a:extLst>
          </p:cNvPr>
          <p:cNvSpPr txBox="1"/>
          <p:nvPr/>
        </p:nvSpPr>
        <p:spPr>
          <a:xfrm>
            <a:off x="1704453" y="4797677"/>
            <a:ext cx="8783094" cy="71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Fusce posuere, magna sed pulvinar ultricies, purus lectus malesuada libero,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381FDE9-0649-4178-B9E4-BF264AA3C9E6}"/>
              </a:ext>
            </a:extLst>
          </p:cNvPr>
          <p:cNvGrpSpPr/>
          <p:nvPr/>
        </p:nvGrpSpPr>
        <p:grpSpPr>
          <a:xfrm>
            <a:off x="5866906" y="6411325"/>
            <a:ext cx="458188" cy="52614"/>
            <a:chOff x="5419725" y="6183086"/>
            <a:chExt cx="398143" cy="45719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221DADC2-FBBE-4249-B40B-E41D44E65696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8048CB6-B9BD-4264-9356-482273807C8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21F65B52-C60A-4A6F-9CD3-01013A7CAC58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81AFC9BD-2B4A-4AD5-A76D-720E669F7CD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DBDDFC0-C6F7-41A9-8BD2-11F8C9695054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3CC6407-3297-4BA0-ADC1-FB9AE1BD9F5F}"/>
              </a:ext>
            </a:extLst>
          </p:cNvPr>
          <p:cNvGrpSpPr/>
          <p:nvPr/>
        </p:nvGrpSpPr>
        <p:grpSpPr>
          <a:xfrm>
            <a:off x="4832714" y="5775414"/>
            <a:ext cx="2526573" cy="369332"/>
            <a:chOff x="4886287" y="5826214"/>
            <a:chExt cx="2526573" cy="369332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47C7020E-00F2-416F-872A-BCA3FE61EDEB}"/>
                </a:ext>
              </a:extLst>
            </p:cNvPr>
            <p:cNvSpPr/>
            <p:nvPr/>
          </p:nvSpPr>
          <p:spPr>
            <a:xfrm>
              <a:off x="4886287" y="5830977"/>
              <a:ext cx="2526573" cy="364319"/>
            </a:xfrm>
            <a:prstGeom prst="roundRect">
              <a:avLst>
                <a:gd name="adj" fmla="val 50000"/>
              </a:avLst>
            </a:prstGeom>
            <a:solidFill>
              <a:srgbClr val="389CB4"/>
            </a:solidFill>
            <a:ln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4DCA96AB-78AD-4FE2-97C5-0D30AE4DB4AB}"/>
                </a:ext>
              </a:extLst>
            </p:cNvPr>
            <p:cNvSpPr txBox="1"/>
            <p:nvPr/>
          </p:nvSpPr>
          <p:spPr>
            <a:xfrm>
              <a:off x="4994238" y="5826214"/>
              <a:ext cx="232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宇宙医学研究中心</a:t>
              </a:r>
            </a:p>
          </p:txBody>
        </p:sp>
      </p:grpSp>
      <p:sp>
        <p:nvSpPr>
          <p:cNvPr id="49" name="dna-deoxyribonucleic-acid-chain_31008">
            <a:extLst>
              <a:ext uri="{FF2B5EF4-FFF2-40B4-BE49-F238E27FC236}">
                <a16:creationId xmlns:a16="http://schemas.microsoft.com/office/drawing/2014/main" id="{E66CBB96-9928-4D22-B816-05BAAB820214}"/>
              </a:ext>
            </a:extLst>
          </p:cNvPr>
          <p:cNvSpPr>
            <a:spLocks noChangeAspect="1"/>
          </p:cNvSpPr>
          <p:nvPr/>
        </p:nvSpPr>
        <p:spPr bwMode="auto">
          <a:xfrm>
            <a:off x="1288173" y="5881174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7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433AA93E-A6A1-4F70-9449-6FF0D57B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8888" r="6783" b="46121"/>
          <a:stretch/>
        </p:blipFill>
        <p:spPr>
          <a:xfrm>
            <a:off x="0" y="0"/>
            <a:ext cx="12192000" cy="325755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81A8BC4-CFA9-44DE-A317-2307D4D9D2E4}"/>
              </a:ext>
            </a:extLst>
          </p:cNvPr>
          <p:cNvSpPr/>
          <p:nvPr/>
        </p:nvSpPr>
        <p:spPr>
          <a:xfrm>
            <a:off x="0" y="0"/>
            <a:ext cx="12192000" cy="3257550"/>
          </a:xfrm>
          <a:prstGeom prst="rect">
            <a:avLst/>
          </a:prstGeom>
          <a:gradFill>
            <a:gsLst>
              <a:gs pos="26000">
                <a:srgbClr val="389CB4">
                  <a:alpha val="75000"/>
                </a:srgbClr>
              </a:gs>
              <a:gs pos="100000">
                <a:srgbClr val="389CB4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公众号：陈西设计之家。微信搜索即可">
            <a:extLst>
              <a:ext uri="{FF2B5EF4-FFF2-40B4-BE49-F238E27FC236}">
                <a16:creationId xmlns:a16="http://schemas.microsoft.com/office/drawing/2014/main" id="{2DBC30E5-B546-425B-B4D4-7B5034966B2B}"/>
              </a:ext>
            </a:extLst>
          </p:cNvPr>
          <p:cNvSpPr/>
          <p:nvPr/>
        </p:nvSpPr>
        <p:spPr>
          <a:xfrm>
            <a:off x="5064216" y="2225767"/>
            <a:ext cx="2063568" cy="2063568"/>
          </a:xfrm>
          <a:prstGeom prst="ellipse">
            <a:avLst/>
          </a:prstGeom>
          <a:solidFill>
            <a:srgbClr val="389C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D424173-E20D-4207-A997-44E571670DF8}"/>
              </a:ext>
            </a:extLst>
          </p:cNvPr>
          <p:cNvSpPr txBox="1"/>
          <p:nvPr/>
        </p:nvSpPr>
        <p:spPr>
          <a:xfrm>
            <a:off x="5064216" y="2443431"/>
            <a:ext cx="206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02</a:t>
            </a:r>
            <a:endParaRPr lang="zh-CN" altLang="en-US" sz="72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A570A06-9110-46AC-BBDF-C099916ED01B}"/>
              </a:ext>
            </a:extLst>
          </p:cNvPr>
          <p:cNvSpPr txBox="1"/>
          <p:nvPr/>
        </p:nvSpPr>
        <p:spPr>
          <a:xfrm>
            <a:off x="5419725" y="3450955"/>
            <a:ext cx="1352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PART TWO</a:t>
            </a:r>
            <a:endParaRPr lang="zh-CN" altLang="en-US" sz="1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B55CF68-06CD-46AF-A757-08DFA42D9051}"/>
              </a:ext>
            </a:extLst>
          </p:cNvPr>
          <p:cNvSpPr txBox="1"/>
          <p:nvPr/>
        </p:nvSpPr>
        <p:spPr>
          <a:xfrm>
            <a:off x="4450080" y="4506999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534B7DD-0324-4B9B-823F-3D8786C6443A}"/>
              </a:ext>
            </a:extLst>
          </p:cNvPr>
          <p:cNvSpPr txBox="1"/>
          <p:nvPr/>
        </p:nvSpPr>
        <p:spPr>
          <a:xfrm>
            <a:off x="4389120" y="5152574"/>
            <a:ext cx="3413760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54EA1FD-DAC4-4316-A088-9A7F1FEE2208}"/>
              </a:ext>
            </a:extLst>
          </p:cNvPr>
          <p:cNvGrpSpPr/>
          <p:nvPr/>
        </p:nvGrpSpPr>
        <p:grpSpPr>
          <a:xfrm>
            <a:off x="5866906" y="6183086"/>
            <a:ext cx="458188" cy="52614"/>
            <a:chOff x="5419725" y="6183086"/>
            <a:chExt cx="398143" cy="45719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692F2AC-089D-4BB9-B11C-C31EFE86E63E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D7301124-1ED1-4C08-9B8E-E767E192963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246A4729-042B-4057-BBE9-50EA82AAD816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8872948-8F16-4CAF-B79B-0A6320E9F39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C3411AC-5756-4079-A4AD-25C36F842D75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doctor-stethoscope_73522">
            <a:extLst>
              <a:ext uri="{FF2B5EF4-FFF2-40B4-BE49-F238E27FC236}">
                <a16:creationId xmlns:a16="http://schemas.microsoft.com/office/drawing/2014/main" id="{1C6372C1-F3E7-4069-B49A-6A7A4BE32986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927480" y="5208980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dna-deoxyribonucleic-acid-chain_31008">
            <a:extLst>
              <a:ext uri="{FF2B5EF4-FFF2-40B4-BE49-F238E27FC236}">
                <a16:creationId xmlns:a16="http://schemas.microsoft.com/office/drawing/2014/main" id="{951297C7-B246-4D96-AAE4-424D5B3288E1}"/>
              </a:ext>
            </a:extLst>
          </p:cNvPr>
          <p:cNvSpPr>
            <a:spLocks noChangeAspect="1"/>
          </p:cNvSpPr>
          <p:nvPr/>
        </p:nvSpPr>
        <p:spPr bwMode="auto">
          <a:xfrm>
            <a:off x="1716730" y="5152574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6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D8CE426F-C392-47D1-910C-842650B3DB45}"/>
              </a:ext>
            </a:extLst>
          </p:cNvPr>
          <p:cNvSpPr/>
          <p:nvPr/>
        </p:nvSpPr>
        <p:spPr>
          <a:xfrm>
            <a:off x="0" y="1469949"/>
            <a:ext cx="12192000" cy="2776839"/>
          </a:xfrm>
          <a:custGeom>
            <a:avLst/>
            <a:gdLst>
              <a:gd name="connsiteX0" fmla="*/ 0 w 12192000"/>
              <a:gd name="connsiteY0" fmla="*/ 0 h 2776839"/>
              <a:gd name="connsiteX1" fmla="*/ 12192000 w 12192000"/>
              <a:gd name="connsiteY1" fmla="*/ 0 h 2776839"/>
              <a:gd name="connsiteX2" fmla="*/ 12192000 w 12192000"/>
              <a:gd name="connsiteY2" fmla="*/ 2267418 h 2776839"/>
              <a:gd name="connsiteX3" fmla="*/ 6191250 w 12192000"/>
              <a:gd name="connsiteY3" fmla="*/ 2776839 h 2776839"/>
              <a:gd name="connsiteX4" fmla="*/ 0 w 12192000"/>
              <a:gd name="connsiteY4" fmla="*/ 2267418 h 27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76839">
                <a:moveTo>
                  <a:pt x="0" y="0"/>
                </a:moveTo>
                <a:lnTo>
                  <a:pt x="12192000" y="0"/>
                </a:lnTo>
                <a:lnTo>
                  <a:pt x="12192000" y="2267418"/>
                </a:lnTo>
                <a:cubicBezTo>
                  <a:pt x="10639425" y="2654488"/>
                  <a:pt x="8223250" y="2776839"/>
                  <a:pt x="6191250" y="2776839"/>
                </a:cubicBezTo>
                <a:cubicBezTo>
                  <a:pt x="4159250" y="2776839"/>
                  <a:pt x="1552575" y="2593445"/>
                  <a:pt x="0" y="2267418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9C981DB8-CAFB-4A86-B7EB-F4DB43479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22730" r="5307" b="46425"/>
          <a:stretch/>
        </p:blipFill>
        <p:spPr>
          <a:xfrm>
            <a:off x="0" y="1260781"/>
            <a:ext cx="12192000" cy="2776839"/>
          </a:xfrm>
          <a:custGeom>
            <a:avLst/>
            <a:gdLst>
              <a:gd name="connsiteX0" fmla="*/ 0 w 12192000"/>
              <a:gd name="connsiteY0" fmla="*/ 0 h 2776839"/>
              <a:gd name="connsiteX1" fmla="*/ 12192000 w 12192000"/>
              <a:gd name="connsiteY1" fmla="*/ 0 h 2776839"/>
              <a:gd name="connsiteX2" fmla="*/ 12192000 w 12192000"/>
              <a:gd name="connsiteY2" fmla="*/ 2267418 h 2776839"/>
              <a:gd name="connsiteX3" fmla="*/ 6191250 w 12192000"/>
              <a:gd name="connsiteY3" fmla="*/ 2776839 h 2776839"/>
              <a:gd name="connsiteX4" fmla="*/ 0 w 12192000"/>
              <a:gd name="connsiteY4" fmla="*/ 2267418 h 27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76839">
                <a:moveTo>
                  <a:pt x="0" y="0"/>
                </a:moveTo>
                <a:lnTo>
                  <a:pt x="12192000" y="0"/>
                </a:lnTo>
                <a:lnTo>
                  <a:pt x="12192000" y="2267418"/>
                </a:lnTo>
                <a:cubicBezTo>
                  <a:pt x="10639425" y="2654488"/>
                  <a:pt x="8223250" y="2776839"/>
                  <a:pt x="6191250" y="2776839"/>
                </a:cubicBezTo>
                <a:cubicBezTo>
                  <a:pt x="4159250" y="2776839"/>
                  <a:pt x="1552575" y="2593445"/>
                  <a:pt x="0" y="2267418"/>
                </a:cubicBezTo>
                <a:close/>
              </a:path>
            </a:pathLst>
          </a:custGeom>
        </p:spPr>
      </p:pic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286699A6-3EBE-40AB-89BC-51EE48E84724}"/>
              </a:ext>
            </a:extLst>
          </p:cNvPr>
          <p:cNvSpPr/>
          <p:nvPr/>
        </p:nvSpPr>
        <p:spPr>
          <a:xfrm>
            <a:off x="0" y="1260782"/>
            <a:ext cx="12192000" cy="2776839"/>
          </a:xfrm>
          <a:custGeom>
            <a:avLst/>
            <a:gdLst>
              <a:gd name="connsiteX0" fmla="*/ 0 w 12192000"/>
              <a:gd name="connsiteY0" fmla="*/ 0 h 2776839"/>
              <a:gd name="connsiteX1" fmla="*/ 12192000 w 12192000"/>
              <a:gd name="connsiteY1" fmla="*/ 0 h 2776839"/>
              <a:gd name="connsiteX2" fmla="*/ 12192000 w 12192000"/>
              <a:gd name="connsiteY2" fmla="*/ 2267418 h 2776839"/>
              <a:gd name="connsiteX3" fmla="*/ 6191250 w 12192000"/>
              <a:gd name="connsiteY3" fmla="*/ 2776839 h 2776839"/>
              <a:gd name="connsiteX4" fmla="*/ 0 w 12192000"/>
              <a:gd name="connsiteY4" fmla="*/ 2267418 h 27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76839">
                <a:moveTo>
                  <a:pt x="0" y="0"/>
                </a:moveTo>
                <a:lnTo>
                  <a:pt x="12192000" y="0"/>
                </a:lnTo>
                <a:lnTo>
                  <a:pt x="12192000" y="2267418"/>
                </a:lnTo>
                <a:cubicBezTo>
                  <a:pt x="10639425" y="2654488"/>
                  <a:pt x="8223250" y="2776839"/>
                  <a:pt x="6191250" y="2776839"/>
                </a:cubicBezTo>
                <a:cubicBezTo>
                  <a:pt x="4159250" y="2776839"/>
                  <a:pt x="1552575" y="2593445"/>
                  <a:pt x="0" y="2267418"/>
                </a:cubicBezTo>
                <a:close/>
              </a:path>
            </a:pathLst>
          </a:custGeom>
          <a:solidFill>
            <a:srgbClr val="389CB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4514141-ACEA-40F5-A804-FE915821E69C}"/>
              </a:ext>
            </a:extLst>
          </p:cNvPr>
          <p:cNvSpPr txBox="1"/>
          <p:nvPr/>
        </p:nvSpPr>
        <p:spPr>
          <a:xfrm>
            <a:off x="965739" y="4900536"/>
            <a:ext cx="2844261" cy="116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IMPORTANT 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INFORMATION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经典粗宋简" panose="02010609000101010101" pitchFamily="49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A3B3681-BDF6-4507-BB82-766A7CB6E755}"/>
              </a:ext>
            </a:extLst>
          </p:cNvPr>
          <p:cNvSpPr txBox="1"/>
          <p:nvPr/>
        </p:nvSpPr>
        <p:spPr>
          <a:xfrm>
            <a:off x="4161903" y="4771045"/>
            <a:ext cx="7064358" cy="71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Fusce posuere, magna sed pulvinar ultricies, purus lectus malesuada libero,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0F9E8B6-EFD5-4CCA-B579-8B36B41EF761}"/>
              </a:ext>
            </a:extLst>
          </p:cNvPr>
          <p:cNvGrpSpPr/>
          <p:nvPr/>
        </p:nvGrpSpPr>
        <p:grpSpPr>
          <a:xfrm>
            <a:off x="4161903" y="5735925"/>
            <a:ext cx="2526573" cy="369332"/>
            <a:chOff x="4886287" y="5826214"/>
            <a:chExt cx="2526573" cy="369332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95FA1F60-BC73-4199-99A2-7CD8C7C99622}"/>
                </a:ext>
              </a:extLst>
            </p:cNvPr>
            <p:cNvSpPr/>
            <p:nvPr/>
          </p:nvSpPr>
          <p:spPr>
            <a:xfrm>
              <a:off x="4886287" y="5830977"/>
              <a:ext cx="2526573" cy="364319"/>
            </a:xfrm>
            <a:prstGeom prst="roundRect">
              <a:avLst>
                <a:gd name="adj" fmla="val 50000"/>
              </a:avLst>
            </a:prstGeom>
            <a:solidFill>
              <a:srgbClr val="389CB4"/>
            </a:solidFill>
            <a:ln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E66D3D9-6BA7-46F1-9321-FFFE08348EE1}"/>
                </a:ext>
              </a:extLst>
            </p:cNvPr>
            <p:cNvSpPr txBox="1"/>
            <p:nvPr/>
          </p:nvSpPr>
          <p:spPr>
            <a:xfrm>
              <a:off x="4994238" y="5826214"/>
              <a:ext cx="232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宇宙医学研究中心</a:t>
              </a:r>
            </a:p>
          </p:txBody>
        </p:sp>
      </p:grpSp>
      <p:sp>
        <p:nvSpPr>
          <p:cNvPr id="47" name="公众号：陈西设计之家。微信搜索即可">
            <a:extLst>
              <a:ext uri="{FF2B5EF4-FFF2-40B4-BE49-F238E27FC236}">
                <a16:creationId xmlns:a16="http://schemas.microsoft.com/office/drawing/2014/main" id="{5E314182-2E16-4CDB-9718-B87BD88FF54A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188926" y="6064083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: 对角圆角 1">
            <a:extLst>
              <a:ext uri="{FF2B5EF4-FFF2-40B4-BE49-F238E27FC236}">
                <a16:creationId xmlns:a16="http://schemas.microsoft.com/office/drawing/2014/main" id="{E616D6FC-CD7E-45AA-8CD6-3ADE2FCC8FA2}"/>
              </a:ext>
            </a:extLst>
          </p:cNvPr>
          <p:cNvSpPr/>
          <p:nvPr/>
        </p:nvSpPr>
        <p:spPr>
          <a:xfrm>
            <a:off x="965739" y="1582615"/>
            <a:ext cx="4818184" cy="1705707"/>
          </a:xfrm>
          <a:prstGeom prst="round2Diag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对角圆角 33">
            <a:extLst>
              <a:ext uri="{FF2B5EF4-FFF2-40B4-BE49-F238E27FC236}">
                <a16:creationId xmlns:a16="http://schemas.microsoft.com/office/drawing/2014/main" id="{068A12A5-0E97-4BDD-B6CD-BEC467EAFBB0}"/>
              </a:ext>
            </a:extLst>
          </p:cNvPr>
          <p:cNvSpPr/>
          <p:nvPr/>
        </p:nvSpPr>
        <p:spPr>
          <a:xfrm flipH="1">
            <a:off x="6408077" y="1582615"/>
            <a:ext cx="4818184" cy="1705707"/>
          </a:xfrm>
          <a:prstGeom prst="round2Diag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对角圆角 36">
            <a:extLst>
              <a:ext uri="{FF2B5EF4-FFF2-40B4-BE49-F238E27FC236}">
                <a16:creationId xmlns:a16="http://schemas.microsoft.com/office/drawing/2014/main" id="{6465345A-DD64-4591-9D41-B2A635A7B664}"/>
              </a:ext>
            </a:extLst>
          </p:cNvPr>
          <p:cNvSpPr/>
          <p:nvPr/>
        </p:nvSpPr>
        <p:spPr>
          <a:xfrm flipV="1">
            <a:off x="965739" y="3928072"/>
            <a:ext cx="4818184" cy="1705707"/>
          </a:xfrm>
          <a:prstGeom prst="round2Diag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: 对角圆角 37">
            <a:extLst>
              <a:ext uri="{FF2B5EF4-FFF2-40B4-BE49-F238E27FC236}">
                <a16:creationId xmlns:a16="http://schemas.microsoft.com/office/drawing/2014/main" id="{52F7BDB6-95A8-4230-B635-A8345B986BB9}"/>
              </a:ext>
            </a:extLst>
          </p:cNvPr>
          <p:cNvSpPr/>
          <p:nvPr/>
        </p:nvSpPr>
        <p:spPr>
          <a:xfrm>
            <a:off x="6408077" y="3928072"/>
            <a:ext cx="4818184" cy="1705707"/>
          </a:xfrm>
          <a:prstGeom prst="round2Diag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BE0BC97-5314-484C-BF13-2D27FEAFECED}"/>
              </a:ext>
            </a:extLst>
          </p:cNvPr>
          <p:cNvSpPr/>
          <p:nvPr/>
        </p:nvSpPr>
        <p:spPr>
          <a:xfrm>
            <a:off x="4944207" y="2373922"/>
            <a:ext cx="2303585" cy="2303585"/>
          </a:xfrm>
          <a:prstGeom prst="ellipse">
            <a:avLst/>
          </a:prstGeom>
          <a:solidFill>
            <a:srgbClr val="389CB4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公众号：陈西设计之家。微信搜索即可">
            <a:extLst>
              <a:ext uri="{FF2B5EF4-FFF2-40B4-BE49-F238E27FC236}">
                <a16:creationId xmlns:a16="http://schemas.microsoft.com/office/drawing/2014/main" id="{F2C3DF82-9327-4711-A932-42F91A5AE659}"/>
              </a:ext>
            </a:extLst>
          </p:cNvPr>
          <p:cNvSpPr>
            <a:spLocks noChangeAspect="1"/>
          </p:cNvSpPr>
          <p:nvPr/>
        </p:nvSpPr>
        <p:spPr bwMode="auto">
          <a:xfrm>
            <a:off x="5464543" y="2896770"/>
            <a:ext cx="1262914" cy="1257887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C69EFE6-6D3F-47FA-B26B-96942774A3A6}"/>
              </a:ext>
            </a:extLst>
          </p:cNvPr>
          <p:cNvSpPr txBox="1"/>
          <p:nvPr/>
        </p:nvSpPr>
        <p:spPr>
          <a:xfrm>
            <a:off x="1372967" y="1772769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5046A71-DBDB-4644-8077-A8EDD6230EB6}"/>
              </a:ext>
            </a:extLst>
          </p:cNvPr>
          <p:cNvSpPr txBox="1"/>
          <p:nvPr/>
        </p:nvSpPr>
        <p:spPr>
          <a:xfrm>
            <a:off x="1411067" y="2235080"/>
            <a:ext cx="343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</a:rPr>
              <a:t>. Maecenas </a:t>
            </a:r>
            <a:r>
              <a:rPr lang="en-US" altLang="zh-CN" sz="1200" dirty="0" err="1">
                <a:solidFill>
                  <a:schemeClr val="bg1"/>
                </a:solidFill>
              </a:rPr>
              <a:t>porttitor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congue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massa</a:t>
            </a:r>
            <a:r>
              <a:rPr lang="en-US" altLang="zh-CN" sz="1200" dirty="0">
                <a:solidFill>
                  <a:schemeClr val="bg1"/>
                </a:solidFill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posuere</a:t>
            </a:r>
            <a:r>
              <a:rPr lang="en-US" altLang="zh-CN" sz="1200" dirty="0">
                <a:solidFill>
                  <a:schemeClr val="bg1"/>
                </a:solidFill>
              </a:rPr>
              <a:t>, magna sed pulvinar </a:t>
            </a:r>
            <a:r>
              <a:rPr lang="en-US" altLang="zh-CN" sz="1200" dirty="0" err="1">
                <a:solidFill>
                  <a:schemeClr val="bg1"/>
                </a:solidFill>
              </a:rPr>
              <a:t>ultricies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purus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lectus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malesuada</a:t>
            </a:r>
            <a:r>
              <a:rPr lang="en-US" altLang="zh-CN" sz="1200" dirty="0">
                <a:solidFill>
                  <a:schemeClr val="bg1"/>
                </a:solidFill>
              </a:rPr>
              <a:t> libero,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8E3BFAA-7A16-484E-BCC0-28C9F9E85178}"/>
              </a:ext>
            </a:extLst>
          </p:cNvPr>
          <p:cNvSpPr txBox="1"/>
          <p:nvPr/>
        </p:nvSpPr>
        <p:spPr>
          <a:xfrm>
            <a:off x="1372967" y="4154657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B853413-3D1D-422F-B819-AEBC4BCE5676}"/>
              </a:ext>
            </a:extLst>
          </p:cNvPr>
          <p:cNvSpPr txBox="1"/>
          <p:nvPr/>
        </p:nvSpPr>
        <p:spPr>
          <a:xfrm>
            <a:off x="1411067" y="4616968"/>
            <a:ext cx="343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</a:rPr>
              <a:t>. Maecenas </a:t>
            </a:r>
            <a:r>
              <a:rPr lang="en-US" altLang="zh-CN" sz="1200" dirty="0" err="1">
                <a:solidFill>
                  <a:schemeClr val="bg1"/>
                </a:solidFill>
              </a:rPr>
              <a:t>porttitor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congue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massa</a:t>
            </a:r>
            <a:r>
              <a:rPr lang="en-US" altLang="zh-CN" sz="1200" dirty="0">
                <a:solidFill>
                  <a:schemeClr val="bg1"/>
                </a:solidFill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posuere</a:t>
            </a:r>
            <a:r>
              <a:rPr lang="en-US" altLang="zh-CN" sz="1200" dirty="0">
                <a:solidFill>
                  <a:schemeClr val="bg1"/>
                </a:solidFill>
              </a:rPr>
              <a:t>, magna sed pulvinar </a:t>
            </a:r>
            <a:r>
              <a:rPr lang="en-US" altLang="zh-CN" sz="1200" dirty="0" err="1">
                <a:solidFill>
                  <a:schemeClr val="bg1"/>
                </a:solidFill>
              </a:rPr>
              <a:t>ultricies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purus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lectus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malesuada</a:t>
            </a:r>
            <a:r>
              <a:rPr lang="en-US" altLang="zh-CN" sz="1200" dirty="0">
                <a:solidFill>
                  <a:schemeClr val="bg1"/>
                </a:solidFill>
              </a:rPr>
              <a:t> libero,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C035382-DC73-416C-9D24-FF0ED49706F1}"/>
              </a:ext>
            </a:extLst>
          </p:cNvPr>
          <p:cNvSpPr txBox="1"/>
          <p:nvPr/>
        </p:nvSpPr>
        <p:spPr>
          <a:xfrm>
            <a:off x="8952133" y="1772769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3D8C338-0D30-43FF-B4E7-6AFFB2CFA1AE}"/>
              </a:ext>
            </a:extLst>
          </p:cNvPr>
          <p:cNvSpPr txBox="1"/>
          <p:nvPr/>
        </p:nvSpPr>
        <p:spPr>
          <a:xfrm>
            <a:off x="7381143" y="2235080"/>
            <a:ext cx="343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</a:rPr>
              <a:t>. Maecenas </a:t>
            </a:r>
            <a:r>
              <a:rPr lang="en-US" altLang="zh-CN" sz="1200" dirty="0" err="1">
                <a:solidFill>
                  <a:schemeClr val="bg1"/>
                </a:solidFill>
              </a:rPr>
              <a:t>porttitor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congue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massa</a:t>
            </a:r>
            <a:r>
              <a:rPr lang="en-US" altLang="zh-CN" sz="1200" dirty="0">
                <a:solidFill>
                  <a:schemeClr val="bg1"/>
                </a:solidFill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posuere</a:t>
            </a:r>
            <a:r>
              <a:rPr lang="en-US" altLang="zh-CN" sz="1200" dirty="0">
                <a:solidFill>
                  <a:schemeClr val="bg1"/>
                </a:solidFill>
              </a:rPr>
              <a:t>, magna sed pulvinar </a:t>
            </a:r>
            <a:r>
              <a:rPr lang="en-US" altLang="zh-CN" sz="1200" dirty="0" err="1">
                <a:solidFill>
                  <a:schemeClr val="bg1"/>
                </a:solidFill>
              </a:rPr>
              <a:t>ultricies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purus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lectus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malesuada</a:t>
            </a:r>
            <a:r>
              <a:rPr lang="en-US" altLang="zh-CN" sz="1200" dirty="0">
                <a:solidFill>
                  <a:schemeClr val="bg1"/>
                </a:solidFill>
              </a:rPr>
              <a:t> libero,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4A036C3-5F4E-42FD-8D0C-9A4E0F82A6FD}"/>
              </a:ext>
            </a:extLst>
          </p:cNvPr>
          <p:cNvSpPr txBox="1"/>
          <p:nvPr/>
        </p:nvSpPr>
        <p:spPr>
          <a:xfrm>
            <a:off x="8952133" y="4154657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62C4958-CF93-4BCA-BE07-44AB6AA01E60}"/>
              </a:ext>
            </a:extLst>
          </p:cNvPr>
          <p:cNvSpPr txBox="1"/>
          <p:nvPr/>
        </p:nvSpPr>
        <p:spPr>
          <a:xfrm>
            <a:off x="7381143" y="4616968"/>
            <a:ext cx="343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</a:rPr>
              <a:t>. Maecenas </a:t>
            </a:r>
            <a:r>
              <a:rPr lang="en-US" altLang="zh-CN" sz="1200" dirty="0" err="1">
                <a:solidFill>
                  <a:schemeClr val="bg1"/>
                </a:solidFill>
              </a:rPr>
              <a:t>porttitor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congue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massa</a:t>
            </a:r>
            <a:r>
              <a:rPr lang="en-US" altLang="zh-CN" sz="1200" dirty="0">
                <a:solidFill>
                  <a:schemeClr val="bg1"/>
                </a:solidFill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posuere</a:t>
            </a:r>
            <a:r>
              <a:rPr lang="en-US" altLang="zh-CN" sz="1200" dirty="0">
                <a:solidFill>
                  <a:schemeClr val="bg1"/>
                </a:solidFill>
              </a:rPr>
              <a:t>, magna sed pulvinar </a:t>
            </a:r>
            <a:r>
              <a:rPr lang="en-US" altLang="zh-CN" sz="1200" dirty="0" err="1">
                <a:solidFill>
                  <a:schemeClr val="bg1"/>
                </a:solidFill>
              </a:rPr>
              <a:t>ultricies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</a:rPr>
              <a:t>purus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lectus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malesuada</a:t>
            </a:r>
            <a:r>
              <a:rPr lang="en-US" altLang="zh-CN" sz="1200" dirty="0">
                <a:solidFill>
                  <a:schemeClr val="bg1"/>
                </a:solidFill>
              </a:rPr>
              <a:t> libero,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公众号：陈西设计之家。微信搜索即可">
            <a:extLst>
              <a:ext uri="{FF2B5EF4-FFF2-40B4-BE49-F238E27FC236}">
                <a16:creationId xmlns:a16="http://schemas.microsoft.com/office/drawing/2014/main" id="{72DE76C0-35C0-4964-9B49-F37873B9E4F5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7332525" y="510405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dna-deoxyribonucleic-acid-chain_31008">
            <a:extLst>
              <a:ext uri="{FF2B5EF4-FFF2-40B4-BE49-F238E27FC236}">
                <a16:creationId xmlns:a16="http://schemas.microsoft.com/office/drawing/2014/main" id="{C04088D8-2CFF-4F41-AF9D-7ABBC1A7E319}"/>
              </a:ext>
            </a:extLst>
          </p:cNvPr>
          <p:cNvSpPr>
            <a:spLocks noChangeAspect="1"/>
          </p:cNvSpPr>
          <p:nvPr/>
        </p:nvSpPr>
        <p:spPr bwMode="auto">
          <a:xfrm>
            <a:off x="2462077" y="5898479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doctor-stethoscope_73522">
            <a:extLst>
              <a:ext uri="{FF2B5EF4-FFF2-40B4-BE49-F238E27FC236}">
                <a16:creationId xmlns:a16="http://schemas.microsoft.com/office/drawing/2014/main" id="{0FC238E4-F48D-43CA-8797-14CCB1EFD071}"/>
              </a:ext>
            </a:extLst>
          </p:cNvPr>
          <p:cNvSpPr>
            <a:spLocks noChangeAspect="1"/>
          </p:cNvSpPr>
          <p:nvPr/>
        </p:nvSpPr>
        <p:spPr bwMode="auto">
          <a:xfrm rot="4435438">
            <a:off x="8706877" y="6020114"/>
            <a:ext cx="375106" cy="400675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1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1DFFF5FE-82CF-42BE-90F6-B825561C6869}"/>
              </a:ext>
            </a:extLst>
          </p:cNvPr>
          <p:cNvSpPr/>
          <p:nvPr/>
        </p:nvSpPr>
        <p:spPr>
          <a:xfrm rot="16200000">
            <a:off x="-1075436" y="1075433"/>
            <a:ext cx="6858002" cy="4707129"/>
          </a:xfrm>
          <a:custGeom>
            <a:avLst/>
            <a:gdLst>
              <a:gd name="connsiteX0" fmla="*/ 6858002 w 6858002"/>
              <a:gd name="connsiteY0" fmla="*/ 0 h 4707129"/>
              <a:gd name="connsiteX1" fmla="*/ 6858002 w 6858002"/>
              <a:gd name="connsiteY1" fmla="*/ 3127693 h 4707129"/>
              <a:gd name="connsiteX2" fmla="*/ 3420208 w 6858002"/>
              <a:gd name="connsiteY2" fmla="*/ 4707129 h 4707129"/>
              <a:gd name="connsiteX3" fmla="*/ 0 w 6858002"/>
              <a:gd name="connsiteY3" fmla="*/ 3127693 h 4707129"/>
              <a:gd name="connsiteX4" fmla="*/ 0 w 6858002"/>
              <a:gd name="connsiteY4" fmla="*/ 0 h 470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2" h="4707129">
                <a:moveTo>
                  <a:pt x="6858002" y="0"/>
                </a:moveTo>
                <a:lnTo>
                  <a:pt x="6858002" y="3127693"/>
                </a:lnTo>
                <a:cubicBezTo>
                  <a:pt x="6283754" y="4065577"/>
                  <a:pt x="4322518" y="4707127"/>
                  <a:pt x="3420208" y="4707129"/>
                </a:cubicBezTo>
                <a:cubicBezTo>
                  <a:pt x="2517899" y="4707132"/>
                  <a:pt x="570401" y="4036609"/>
                  <a:pt x="0" y="3127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389CB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等腰三角形 1">
            <a:extLst>
              <a:ext uri="{FF2B5EF4-FFF2-40B4-BE49-F238E27FC236}">
                <a16:creationId xmlns:a16="http://schemas.microsoft.com/office/drawing/2014/main" id="{6ACC8334-9ED6-42A7-AA72-8D89BCBDBB96}"/>
              </a:ext>
            </a:extLst>
          </p:cNvPr>
          <p:cNvSpPr/>
          <p:nvPr/>
        </p:nvSpPr>
        <p:spPr>
          <a:xfrm rot="19730178">
            <a:off x="1698405" y="1654607"/>
            <a:ext cx="4271094" cy="3988328"/>
          </a:xfrm>
          <a:custGeom>
            <a:avLst/>
            <a:gdLst>
              <a:gd name="connsiteX0" fmla="*/ 0 w 3478943"/>
              <a:gd name="connsiteY0" fmla="*/ 2999089 h 2999089"/>
              <a:gd name="connsiteX1" fmla="*/ 1739472 w 3478943"/>
              <a:gd name="connsiteY1" fmla="*/ 0 h 2999089"/>
              <a:gd name="connsiteX2" fmla="*/ 3478943 w 3478943"/>
              <a:gd name="connsiteY2" fmla="*/ 2999089 h 2999089"/>
              <a:gd name="connsiteX3" fmla="*/ 0 w 3478943"/>
              <a:gd name="connsiteY3" fmla="*/ 2999089 h 2999089"/>
              <a:gd name="connsiteX0" fmla="*/ 37911 w 3554765"/>
              <a:gd name="connsiteY0" fmla="*/ 2999089 h 2999089"/>
              <a:gd name="connsiteX1" fmla="*/ 1777383 w 3554765"/>
              <a:gd name="connsiteY1" fmla="*/ 0 h 2999089"/>
              <a:gd name="connsiteX2" fmla="*/ 3516854 w 3554765"/>
              <a:gd name="connsiteY2" fmla="*/ 2999089 h 2999089"/>
              <a:gd name="connsiteX3" fmla="*/ 37911 w 3554765"/>
              <a:gd name="connsiteY3" fmla="*/ 2999089 h 2999089"/>
              <a:gd name="connsiteX0" fmla="*/ 37911 w 3837082"/>
              <a:gd name="connsiteY0" fmla="*/ 2999089 h 2999089"/>
              <a:gd name="connsiteX1" fmla="*/ 1777383 w 3837082"/>
              <a:gd name="connsiteY1" fmla="*/ 0 h 2999089"/>
              <a:gd name="connsiteX2" fmla="*/ 3516854 w 3837082"/>
              <a:gd name="connsiteY2" fmla="*/ 2999089 h 2999089"/>
              <a:gd name="connsiteX3" fmla="*/ 37911 w 3837082"/>
              <a:gd name="connsiteY3" fmla="*/ 2999089 h 2999089"/>
              <a:gd name="connsiteX0" fmla="*/ 320227 w 4119398"/>
              <a:gd name="connsiteY0" fmla="*/ 2999089 h 2999089"/>
              <a:gd name="connsiteX1" fmla="*/ 2059699 w 4119398"/>
              <a:gd name="connsiteY1" fmla="*/ 0 h 2999089"/>
              <a:gd name="connsiteX2" fmla="*/ 3799170 w 4119398"/>
              <a:gd name="connsiteY2" fmla="*/ 2999089 h 2999089"/>
              <a:gd name="connsiteX3" fmla="*/ 320227 w 4119398"/>
              <a:gd name="connsiteY3" fmla="*/ 2999089 h 2999089"/>
              <a:gd name="connsiteX0" fmla="*/ 18429 w 3319446"/>
              <a:gd name="connsiteY0" fmla="*/ 3000938 h 3477188"/>
              <a:gd name="connsiteX1" fmla="*/ 1757901 w 3319446"/>
              <a:gd name="connsiteY1" fmla="*/ 1849 h 3477188"/>
              <a:gd name="connsiteX2" fmla="*/ 2944922 w 3319446"/>
              <a:gd name="connsiteY2" fmla="*/ 3477188 h 3477188"/>
              <a:gd name="connsiteX3" fmla="*/ 18429 w 3319446"/>
              <a:gd name="connsiteY3" fmla="*/ 3000938 h 3477188"/>
              <a:gd name="connsiteX0" fmla="*/ 18429 w 3257545"/>
              <a:gd name="connsiteY0" fmla="*/ 3000938 h 3618456"/>
              <a:gd name="connsiteX1" fmla="*/ 1757901 w 3257545"/>
              <a:gd name="connsiteY1" fmla="*/ 1849 h 3618456"/>
              <a:gd name="connsiteX2" fmla="*/ 2944922 w 3257545"/>
              <a:gd name="connsiteY2" fmla="*/ 3477188 h 3618456"/>
              <a:gd name="connsiteX3" fmla="*/ 18429 w 3257545"/>
              <a:gd name="connsiteY3" fmla="*/ 3000938 h 3618456"/>
              <a:gd name="connsiteX0" fmla="*/ 15500 w 3377240"/>
              <a:gd name="connsiteY0" fmla="*/ 2982049 h 3699221"/>
              <a:gd name="connsiteX1" fmla="*/ 2116922 w 3377240"/>
              <a:gd name="connsiteY1" fmla="*/ 2010 h 3699221"/>
              <a:gd name="connsiteX2" fmla="*/ 3303943 w 3377240"/>
              <a:gd name="connsiteY2" fmla="*/ 3477349 h 3699221"/>
              <a:gd name="connsiteX3" fmla="*/ 15500 w 3377240"/>
              <a:gd name="connsiteY3" fmla="*/ 2982049 h 3699221"/>
              <a:gd name="connsiteX0" fmla="*/ 12644 w 3922970"/>
              <a:gd name="connsiteY0" fmla="*/ 2850054 h 3663251"/>
              <a:gd name="connsiteX1" fmla="*/ 2628416 w 3922970"/>
              <a:gd name="connsiteY1" fmla="*/ 3365 h 3663251"/>
              <a:gd name="connsiteX2" fmla="*/ 3815437 w 3922970"/>
              <a:gd name="connsiteY2" fmla="*/ 3478704 h 3663251"/>
              <a:gd name="connsiteX3" fmla="*/ 12644 w 3922970"/>
              <a:gd name="connsiteY3" fmla="*/ 2850054 h 366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2970" h="3663251">
                <a:moveTo>
                  <a:pt x="12644" y="2850054"/>
                </a:moveTo>
                <a:cubicBezTo>
                  <a:pt x="-185193" y="2270831"/>
                  <a:pt x="1994617" y="-101410"/>
                  <a:pt x="2628416" y="3365"/>
                </a:cubicBezTo>
                <a:cubicBezTo>
                  <a:pt x="3262215" y="108140"/>
                  <a:pt x="4251399" y="3004256"/>
                  <a:pt x="3815437" y="3478704"/>
                </a:cubicBezTo>
                <a:cubicBezTo>
                  <a:pt x="3379475" y="3953152"/>
                  <a:pt x="210481" y="3429277"/>
                  <a:pt x="12644" y="2850054"/>
                </a:cubicBezTo>
                <a:close/>
              </a:path>
            </a:pathLst>
          </a:custGeom>
          <a:solidFill>
            <a:srgbClr val="389CB4">
              <a:alpha val="15000"/>
            </a:srgbClr>
          </a:solidFill>
          <a:ln w="63500">
            <a:noFill/>
          </a:ln>
          <a:effectLst>
            <a:outerShdw blurRad="190500" dist="1143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4" name="公众号：陈西设计之家。微信搜索即可" descr="图片包含 物体, 室内, 桌子, 监控&#10;&#10;描述已自动生成">
            <a:extLst>
              <a:ext uri="{FF2B5EF4-FFF2-40B4-BE49-F238E27FC236}">
                <a16:creationId xmlns:a16="http://schemas.microsoft.com/office/drawing/2014/main" id="{6E222040-6626-4F16-9CDB-1AC85D1BDA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0" t="3431" r="4501" b="1612"/>
          <a:stretch/>
        </p:blipFill>
        <p:spPr>
          <a:xfrm rot="20819100">
            <a:off x="1852562" y="1767547"/>
            <a:ext cx="4064381" cy="3974105"/>
          </a:xfrm>
          <a:custGeom>
            <a:avLst/>
            <a:gdLst>
              <a:gd name="connsiteX0" fmla="*/ 3288827 w 4064381"/>
              <a:gd name="connsiteY0" fmla="*/ 117 h 3974105"/>
              <a:gd name="connsiteX1" fmla="*/ 3430879 w 4064381"/>
              <a:gd name="connsiteY1" fmla="*/ 26871 h 3974105"/>
              <a:gd name="connsiteX2" fmla="*/ 3748920 w 4064381"/>
              <a:gd name="connsiteY2" fmla="*/ 3909971 h 3974105"/>
              <a:gd name="connsiteX3" fmla="*/ 728 w 4064381"/>
              <a:gd name="connsiteY3" fmla="*/ 2275354 h 3974105"/>
              <a:gd name="connsiteX4" fmla="*/ 3288827 w 4064381"/>
              <a:gd name="connsiteY4" fmla="*/ 117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381" h="3974105">
                <a:moveTo>
                  <a:pt x="3288827" y="117"/>
                </a:moveTo>
                <a:cubicBezTo>
                  <a:pt x="3344066" y="1200"/>
                  <a:pt x="3391835" y="9844"/>
                  <a:pt x="3430879" y="26871"/>
                </a:cubicBezTo>
                <a:cubicBezTo>
                  <a:pt x="4055578" y="299308"/>
                  <a:pt x="4320612" y="3535224"/>
                  <a:pt x="3748920" y="3909971"/>
                </a:cubicBezTo>
                <a:cubicBezTo>
                  <a:pt x="3177228" y="4284718"/>
                  <a:pt x="53735" y="2922537"/>
                  <a:pt x="728" y="2275354"/>
                </a:cubicBezTo>
                <a:cubicBezTo>
                  <a:pt x="-48966" y="1668620"/>
                  <a:pt x="2460246" y="-16139"/>
                  <a:pt x="3288827" y="117"/>
                </a:cubicBezTo>
                <a:close/>
              </a:path>
            </a:pathLst>
          </a:custGeom>
          <a:ln w="79375">
            <a:solidFill>
              <a:srgbClr val="389CB4"/>
            </a:solidFill>
          </a:ln>
          <a:effectLst>
            <a:outerShdw blurRad="152400" dist="889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28" name="等腰三角形 1">
            <a:extLst>
              <a:ext uri="{FF2B5EF4-FFF2-40B4-BE49-F238E27FC236}">
                <a16:creationId xmlns:a16="http://schemas.microsoft.com/office/drawing/2014/main" id="{55BA37EC-4A50-43A8-BDDB-DD4FE867FB4D}"/>
              </a:ext>
            </a:extLst>
          </p:cNvPr>
          <p:cNvSpPr/>
          <p:nvPr/>
        </p:nvSpPr>
        <p:spPr>
          <a:xfrm rot="69635">
            <a:off x="1924522" y="1455789"/>
            <a:ext cx="4271094" cy="3988328"/>
          </a:xfrm>
          <a:custGeom>
            <a:avLst/>
            <a:gdLst>
              <a:gd name="connsiteX0" fmla="*/ 0 w 3478943"/>
              <a:gd name="connsiteY0" fmla="*/ 2999089 h 2999089"/>
              <a:gd name="connsiteX1" fmla="*/ 1739472 w 3478943"/>
              <a:gd name="connsiteY1" fmla="*/ 0 h 2999089"/>
              <a:gd name="connsiteX2" fmla="*/ 3478943 w 3478943"/>
              <a:gd name="connsiteY2" fmla="*/ 2999089 h 2999089"/>
              <a:gd name="connsiteX3" fmla="*/ 0 w 3478943"/>
              <a:gd name="connsiteY3" fmla="*/ 2999089 h 2999089"/>
              <a:gd name="connsiteX0" fmla="*/ 37911 w 3554765"/>
              <a:gd name="connsiteY0" fmla="*/ 2999089 h 2999089"/>
              <a:gd name="connsiteX1" fmla="*/ 1777383 w 3554765"/>
              <a:gd name="connsiteY1" fmla="*/ 0 h 2999089"/>
              <a:gd name="connsiteX2" fmla="*/ 3516854 w 3554765"/>
              <a:gd name="connsiteY2" fmla="*/ 2999089 h 2999089"/>
              <a:gd name="connsiteX3" fmla="*/ 37911 w 3554765"/>
              <a:gd name="connsiteY3" fmla="*/ 2999089 h 2999089"/>
              <a:gd name="connsiteX0" fmla="*/ 37911 w 3837082"/>
              <a:gd name="connsiteY0" fmla="*/ 2999089 h 2999089"/>
              <a:gd name="connsiteX1" fmla="*/ 1777383 w 3837082"/>
              <a:gd name="connsiteY1" fmla="*/ 0 h 2999089"/>
              <a:gd name="connsiteX2" fmla="*/ 3516854 w 3837082"/>
              <a:gd name="connsiteY2" fmla="*/ 2999089 h 2999089"/>
              <a:gd name="connsiteX3" fmla="*/ 37911 w 3837082"/>
              <a:gd name="connsiteY3" fmla="*/ 2999089 h 2999089"/>
              <a:gd name="connsiteX0" fmla="*/ 320227 w 4119398"/>
              <a:gd name="connsiteY0" fmla="*/ 2999089 h 2999089"/>
              <a:gd name="connsiteX1" fmla="*/ 2059699 w 4119398"/>
              <a:gd name="connsiteY1" fmla="*/ 0 h 2999089"/>
              <a:gd name="connsiteX2" fmla="*/ 3799170 w 4119398"/>
              <a:gd name="connsiteY2" fmla="*/ 2999089 h 2999089"/>
              <a:gd name="connsiteX3" fmla="*/ 320227 w 4119398"/>
              <a:gd name="connsiteY3" fmla="*/ 2999089 h 2999089"/>
              <a:gd name="connsiteX0" fmla="*/ 18429 w 3319446"/>
              <a:gd name="connsiteY0" fmla="*/ 3000938 h 3477188"/>
              <a:gd name="connsiteX1" fmla="*/ 1757901 w 3319446"/>
              <a:gd name="connsiteY1" fmla="*/ 1849 h 3477188"/>
              <a:gd name="connsiteX2" fmla="*/ 2944922 w 3319446"/>
              <a:gd name="connsiteY2" fmla="*/ 3477188 h 3477188"/>
              <a:gd name="connsiteX3" fmla="*/ 18429 w 3319446"/>
              <a:gd name="connsiteY3" fmla="*/ 3000938 h 3477188"/>
              <a:gd name="connsiteX0" fmla="*/ 18429 w 3257545"/>
              <a:gd name="connsiteY0" fmla="*/ 3000938 h 3618456"/>
              <a:gd name="connsiteX1" fmla="*/ 1757901 w 3257545"/>
              <a:gd name="connsiteY1" fmla="*/ 1849 h 3618456"/>
              <a:gd name="connsiteX2" fmla="*/ 2944922 w 3257545"/>
              <a:gd name="connsiteY2" fmla="*/ 3477188 h 3618456"/>
              <a:gd name="connsiteX3" fmla="*/ 18429 w 3257545"/>
              <a:gd name="connsiteY3" fmla="*/ 3000938 h 3618456"/>
              <a:gd name="connsiteX0" fmla="*/ 15500 w 3377240"/>
              <a:gd name="connsiteY0" fmla="*/ 2982049 h 3699221"/>
              <a:gd name="connsiteX1" fmla="*/ 2116922 w 3377240"/>
              <a:gd name="connsiteY1" fmla="*/ 2010 h 3699221"/>
              <a:gd name="connsiteX2" fmla="*/ 3303943 w 3377240"/>
              <a:gd name="connsiteY2" fmla="*/ 3477349 h 3699221"/>
              <a:gd name="connsiteX3" fmla="*/ 15500 w 3377240"/>
              <a:gd name="connsiteY3" fmla="*/ 2982049 h 3699221"/>
              <a:gd name="connsiteX0" fmla="*/ 12644 w 3922970"/>
              <a:gd name="connsiteY0" fmla="*/ 2850054 h 3663251"/>
              <a:gd name="connsiteX1" fmla="*/ 2628416 w 3922970"/>
              <a:gd name="connsiteY1" fmla="*/ 3365 h 3663251"/>
              <a:gd name="connsiteX2" fmla="*/ 3815437 w 3922970"/>
              <a:gd name="connsiteY2" fmla="*/ 3478704 h 3663251"/>
              <a:gd name="connsiteX3" fmla="*/ 12644 w 3922970"/>
              <a:gd name="connsiteY3" fmla="*/ 2850054 h 366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2970" h="3663251">
                <a:moveTo>
                  <a:pt x="12644" y="2850054"/>
                </a:moveTo>
                <a:cubicBezTo>
                  <a:pt x="-185193" y="2270831"/>
                  <a:pt x="1994617" y="-101410"/>
                  <a:pt x="2628416" y="3365"/>
                </a:cubicBezTo>
                <a:cubicBezTo>
                  <a:pt x="3262215" y="108140"/>
                  <a:pt x="4251399" y="3004256"/>
                  <a:pt x="3815437" y="3478704"/>
                </a:cubicBezTo>
                <a:cubicBezTo>
                  <a:pt x="3379475" y="3953152"/>
                  <a:pt x="210481" y="3429277"/>
                  <a:pt x="12644" y="2850054"/>
                </a:cubicBezTo>
                <a:close/>
              </a:path>
            </a:pathLst>
          </a:custGeom>
          <a:solidFill>
            <a:srgbClr val="389CB4">
              <a:alpha val="15000"/>
            </a:srgbClr>
          </a:solidFill>
          <a:ln w="63500">
            <a:noFill/>
          </a:ln>
          <a:effectLst>
            <a:outerShdw blurRad="190500" dist="1143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8F52DF7-9B60-4C39-855B-9C891C2B0071}"/>
              </a:ext>
            </a:extLst>
          </p:cNvPr>
          <p:cNvSpPr txBox="1"/>
          <p:nvPr/>
        </p:nvSpPr>
        <p:spPr>
          <a:xfrm>
            <a:off x="6634769" y="1449881"/>
            <a:ext cx="432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FAE11941-BBA9-4C81-AAC9-6DE204A35E5C}"/>
              </a:ext>
            </a:extLst>
          </p:cNvPr>
          <p:cNvSpPr txBox="1"/>
          <p:nvPr/>
        </p:nvSpPr>
        <p:spPr>
          <a:xfrm>
            <a:off x="6666518" y="2560776"/>
            <a:ext cx="4906525" cy="228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CN" sz="1400" dirty="0" err="1">
                <a:solidFill>
                  <a:srgbClr val="389CB4"/>
                </a:solidFill>
              </a:rPr>
              <a:t>Fusce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posuere</a:t>
            </a:r>
            <a:r>
              <a:rPr lang="en-US" altLang="zh-CN" sz="14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400" dirty="0" err="1">
                <a:solidFill>
                  <a:srgbClr val="389CB4"/>
                </a:solidFill>
              </a:rPr>
              <a:t>ultricies</a:t>
            </a:r>
            <a:r>
              <a:rPr lang="en-US" altLang="zh-CN" sz="1400" dirty="0">
                <a:solidFill>
                  <a:srgbClr val="389CB4"/>
                </a:solidFill>
              </a:rPr>
              <a:t>,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17F12A7B-3C96-441B-994E-A5462BA038C8}"/>
              </a:ext>
            </a:extLst>
          </p:cNvPr>
          <p:cNvSpPr/>
          <p:nvPr/>
        </p:nvSpPr>
        <p:spPr>
          <a:xfrm>
            <a:off x="6738809" y="5187910"/>
            <a:ext cx="2526573" cy="364319"/>
          </a:xfrm>
          <a:prstGeom prst="roundRect">
            <a:avLst>
              <a:gd name="adj" fmla="val 50000"/>
            </a:avLst>
          </a:prstGeom>
          <a:solidFill>
            <a:srgbClr val="389CB4"/>
          </a:solidFill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B8ADD8B-3711-4BAA-9D9D-5EA0DECDA729}"/>
              </a:ext>
            </a:extLst>
          </p:cNvPr>
          <p:cNvSpPr txBox="1"/>
          <p:nvPr/>
        </p:nvSpPr>
        <p:spPr>
          <a:xfrm>
            <a:off x="6846760" y="5183147"/>
            <a:ext cx="23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宇宙医学研究中心</a:t>
            </a:r>
          </a:p>
        </p:txBody>
      </p:sp>
      <p:sp>
        <p:nvSpPr>
          <p:cNvPr id="74" name="dna-deoxyribonucleic-acid-chain_31008">
            <a:extLst>
              <a:ext uri="{FF2B5EF4-FFF2-40B4-BE49-F238E27FC236}">
                <a16:creationId xmlns:a16="http://schemas.microsoft.com/office/drawing/2014/main" id="{BE533FCC-8438-4DC8-88DB-9800EA9077BD}"/>
              </a:ext>
            </a:extLst>
          </p:cNvPr>
          <p:cNvSpPr>
            <a:spLocks noChangeAspect="1"/>
          </p:cNvSpPr>
          <p:nvPr/>
        </p:nvSpPr>
        <p:spPr bwMode="auto">
          <a:xfrm>
            <a:off x="8245806" y="430068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74A5CB61-95B0-440E-B5F6-8EBDCE3E02FD}"/>
              </a:ext>
            </a:extLst>
          </p:cNvPr>
          <p:cNvSpPr txBox="1"/>
          <p:nvPr/>
        </p:nvSpPr>
        <p:spPr>
          <a:xfrm>
            <a:off x="891278" y="1433719"/>
            <a:ext cx="677108" cy="4214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IMPORTANT</a:t>
            </a:r>
            <a:endParaRPr lang="zh-CN" altLang="en-US" sz="32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经典粗宋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60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52618169-4B66-4087-8B52-AE5D044017DF}"/>
              </a:ext>
            </a:extLst>
          </p:cNvPr>
          <p:cNvSpPr/>
          <p:nvPr/>
        </p:nvSpPr>
        <p:spPr>
          <a:xfrm>
            <a:off x="0" y="4572523"/>
            <a:ext cx="12192000" cy="2127738"/>
          </a:xfrm>
          <a:custGeom>
            <a:avLst/>
            <a:gdLst>
              <a:gd name="connsiteX0" fmla="*/ 0 w 12192000"/>
              <a:gd name="connsiteY0" fmla="*/ 0 h 2127738"/>
              <a:gd name="connsiteX1" fmla="*/ 6013938 w 12192000"/>
              <a:gd name="connsiteY1" fmla="*/ 562707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127738">
                <a:moveTo>
                  <a:pt x="0" y="0"/>
                </a:moveTo>
                <a:cubicBezTo>
                  <a:pt x="1304193" y="146539"/>
                  <a:pt x="3981938" y="562707"/>
                  <a:pt x="6013938" y="562707"/>
                </a:cubicBezTo>
                <a:cubicBezTo>
                  <a:pt x="8045938" y="562707"/>
                  <a:pt x="10708055" y="234462"/>
                  <a:pt x="12192000" y="0"/>
                </a:cubicBezTo>
                <a:lnTo>
                  <a:pt x="12192000" y="2127738"/>
                </a:lnTo>
                <a:lnTo>
                  <a:pt x="0" y="2127738"/>
                </a:lnTo>
                <a:close/>
              </a:path>
            </a:pathLst>
          </a:custGeom>
          <a:solidFill>
            <a:srgbClr val="389CB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medicine-book_260796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pic>
        <p:nvPicPr>
          <p:cNvPr id="11" name="公众号：陈西设计之家。微信搜索即可">
            <a:extLst>
              <a:ext uri="{FF2B5EF4-FFF2-40B4-BE49-F238E27FC236}">
                <a16:creationId xmlns:a16="http://schemas.microsoft.com/office/drawing/2014/main" id="{101E901E-D4C9-491B-AEBC-414C4C2E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4400"/>
            <a:ext cx="12192000" cy="2133600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5A203496-154D-46EF-854A-AB73F461C2ED}"/>
              </a:ext>
            </a:extLst>
          </p:cNvPr>
          <p:cNvSpPr/>
          <p:nvPr/>
        </p:nvSpPr>
        <p:spPr>
          <a:xfrm>
            <a:off x="2020816" y="1457994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2B86F21-74A7-452C-A14B-738C78BA907B}"/>
              </a:ext>
            </a:extLst>
          </p:cNvPr>
          <p:cNvSpPr txBox="1"/>
          <p:nvPr/>
        </p:nvSpPr>
        <p:spPr>
          <a:xfrm>
            <a:off x="1281349" y="235428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312B9C9-BD38-484F-B19A-3BA826B13158}"/>
              </a:ext>
            </a:extLst>
          </p:cNvPr>
          <p:cNvSpPr txBox="1"/>
          <p:nvPr/>
        </p:nvSpPr>
        <p:spPr>
          <a:xfrm>
            <a:off x="1035498" y="2986730"/>
            <a:ext cx="2709188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DE5F29D8-D8E2-482C-A183-9FB8B57B075D}"/>
              </a:ext>
            </a:extLst>
          </p:cNvPr>
          <p:cNvGrpSpPr/>
          <p:nvPr/>
        </p:nvGrpSpPr>
        <p:grpSpPr>
          <a:xfrm>
            <a:off x="2160998" y="4004779"/>
            <a:ext cx="458188" cy="52614"/>
            <a:chOff x="5419725" y="6183086"/>
            <a:chExt cx="398143" cy="45719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ED5B1D57-D7DD-4C38-882F-E2B6EEE6021F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A15B271D-6FC3-403A-95BF-1C0C2DDD5454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F5527427-4661-43B8-A4AD-5F0EDD1F9457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AE91017B-2BD0-4570-AAB4-C9A0E3E1207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6628F4BF-C7D3-402B-B90D-C2CC0DFF2AB9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doctor-stethoscope_73522">
            <a:extLst>
              <a:ext uri="{FF2B5EF4-FFF2-40B4-BE49-F238E27FC236}">
                <a16:creationId xmlns:a16="http://schemas.microsoft.com/office/drawing/2014/main" id="{1FC2D773-BB16-4712-9BD5-6D0DEF5D46E9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2233623" y="1677768"/>
            <a:ext cx="351358" cy="375308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0CE7DFAF-7201-4A2E-81D0-31787BE9B5C2}"/>
              </a:ext>
            </a:extLst>
          </p:cNvPr>
          <p:cNvSpPr/>
          <p:nvPr/>
        </p:nvSpPr>
        <p:spPr>
          <a:xfrm>
            <a:off x="5757001" y="1457994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0EDF6EE-3285-4B4C-98F9-E3CE744AA27D}"/>
              </a:ext>
            </a:extLst>
          </p:cNvPr>
          <p:cNvSpPr txBox="1"/>
          <p:nvPr/>
        </p:nvSpPr>
        <p:spPr>
          <a:xfrm>
            <a:off x="5017534" y="235428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EAFE2E0-55B2-4442-B0CA-FFEFFC5D140D}"/>
              </a:ext>
            </a:extLst>
          </p:cNvPr>
          <p:cNvSpPr txBox="1"/>
          <p:nvPr/>
        </p:nvSpPr>
        <p:spPr>
          <a:xfrm>
            <a:off x="4778983" y="2986730"/>
            <a:ext cx="2694588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BCE0ECEA-6CB6-428D-AA06-60EEDB9178B1}"/>
              </a:ext>
            </a:extLst>
          </p:cNvPr>
          <p:cNvGrpSpPr/>
          <p:nvPr/>
        </p:nvGrpSpPr>
        <p:grpSpPr>
          <a:xfrm>
            <a:off x="5897183" y="4004779"/>
            <a:ext cx="458188" cy="52614"/>
            <a:chOff x="5419725" y="6183086"/>
            <a:chExt cx="398143" cy="45719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A6026474-3DBA-4391-AE35-1B55A458BCC1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03D6186B-7432-4DB3-A7A3-11CC18D6863B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46F0B899-E349-4DC2-B2B5-85B02568AC6A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4F34AB15-0BA4-498C-AD34-DB9BB7EC7954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89DEF7E-8ACD-4C31-A55F-3FF7D46F8563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pill_117922">
            <a:extLst>
              <a:ext uri="{FF2B5EF4-FFF2-40B4-BE49-F238E27FC236}">
                <a16:creationId xmlns:a16="http://schemas.microsoft.com/office/drawing/2014/main" id="{0C31C547-BB06-4DBE-B766-374482193134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5913784" y="1630733"/>
            <a:ext cx="424986" cy="424248"/>
          </a:xfrm>
          <a:custGeom>
            <a:avLst/>
            <a:gdLst>
              <a:gd name="T0" fmla="*/ 630 w 6850"/>
              <a:gd name="T1" fmla="*/ 630 h 6848"/>
              <a:gd name="T2" fmla="*/ 630 w 6850"/>
              <a:gd name="T3" fmla="*/ 2906 h 6848"/>
              <a:gd name="T4" fmla="*/ 3943 w 6850"/>
              <a:gd name="T5" fmla="*/ 6219 h 6848"/>
              <a:gd name="T6" fmla="*/ 6220 w 6850"/>
              <a:gd name="T7" fmla="*/ 6219 h 6848"/>
              <a:gd name="T8" fmla="*/ 6220 w 6850"/>
              <a:gd name="T9" fmla="*/ 3942 h 6848"/>
              <a:gd name="T10" fmla="*/ 2906 w 6850"/>
              <a:gd name="T11" fmla="*/ 630 h 6848"/>
              <a:gd name="T12" fmla="*/ 630 w 6850"/>
              <a:gd name="T13" fmla="*/ 630 h 6848"/>
              <a:gd name="T14" fmla="*/ 1016 w 6850"/>
              <a:gd name="T15" fmla="*/ 1016 h 6848"/>
              <a:gd name="T16" fmla="*/ 2520 w 6850"/>
              <a:gd name="T17" fmla="*/ 1016 h 6848"/>
              <a:gd name="T18" fmla="*/ 3971 w 6850"/>
              <a:gd name="T19" fmla="*/ 2467 h 6848"/>
              <a:gd name="T20" fmla="*/ 2466 w 6850"/>
              <a:gd name="T21" fmla="*/ 3970 h 6848"/>
              <a:gd name="T22" fmla="*/ 1016 w 6850"/>
              <a:gd name="T23" fmla="*/ 2519 h 6848"/>
              <a:gd name="T24" fmla="*/ 1016 w 6850"/>
              <a:gd name="T25" fmla="*/ 1016 h 6848"/>
              <a:gd name="T26" fmla="*/ 5832 w 6850"/>
              <a:gd name="T27" fmla="*/ 5832 h 6848"/>
              <a:gd name="T28" fmla="*/ 4328 w 6850"/>
              <a:gd name="T29" fmla="*/ 5832 h 6848"/>
              <a:gd name="T30" fmla="*/ 2879 w 6850"/>
              <a:gd name="T31" fmla="*/ 4383 h 6848"/>
              <a:gd name="T32" fmla="*/ 4383 w 6850"/>
              <a:gd name="T33" fmla="*/ 2879 h 6848"/>
              <a:gd name="T34" fmla="*/ 5834 w 6850"/>
              <a:gd name="T35" fmla="*/ 4330 h 6848"/>
              <a:gd name="T36" fmla="*/ 5832 w 6850"/>
              <a:gd name="T37" fmla="*/ 5832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50" h="6848">
                <a:moveTo>
                  <a:pt x="630" y="630"/>
                </a:moveTo>
                <a:cubicBezTo>
                  <a:pt x="0" y="1258"/>
                  <a:pt x="0" y="2278"/>
                  <a:pt x="630" y="2906"/>
                </a:cubicBezTo>
                <a:lnTo>
                  <a:pt x="3943" y="6219"/>
                </a:lnTo>
                <a:cubicBezTo>
                  <a:pt x="4572" y="6848"/>
                  <a:pt x="5591" y="6848"/>
                  <a:pt x="6220" y="6219"/>
                </a:cubicBezTo>
                <a:cubicBezTo>
                  <a:pt x="6850" y="5590"/>
                  <a:pt x="6850" y="4571"/>
                  <a:pt x="6220" y="3942"/>
                </a:cubicBezTo>
                <a:lnTo>
                  <a:pt x="2906" y="630"/>
                </a:lnTo>
                <a:cubicBezTo>
                  <a:pt x="2278" y="0"/>
                  <a:pt x="1258" y="0"/>
                  <a:pt x="630" y="630"/>
                </a:cubicBezTo>
                <a:close/>
                <a:moveTo>
                  <a:pt x="1016" y="1016"/>
                </a:moveTo>
                <a:cubicBezTo>
                  <a:pt x="1431" y="602"/>
                  <a:pt x="2106" y="602"/>
                  <a:pt x="2520" y="1016"/>
                </a:cubicBezTo>
                <a:lnTo>
                  <a:pt x="3971" y="2467"/>
                </a:lnTo>
                <a:lnTo>
                  <a:pt x="2466" y="3970"/>
                </a:lnTo>
                <a:lnTo>
                  <a:pt x="1016" y="2519"/>
                </a:lnTo>
                <a:cubicBezTo>
                  <a:pt x="602" y="2104"/>
                  <a:pt x="602" y="1431"/>
                  <a:pt x="1016" y="1016"/>
                </a:cubicBezTo>
                <a:close/>
                <a:moveTo>
                  <a:pt x="5832" y="5832"/>
                </a:moveTo>
                <a:cubicBezTo>
                  <a:pt x="5418" y="6247"/>
                  <a:pt x="4743" y="6247"/>
                  <a:pt x="4328" y="5832"/>
                </a:cubicBezTo>
                <a:lnTo>
                  <a:pt x="2879" y="4383"/>
                </a:lnTo>
                <a:lnTo>
                  <a:pt x="4383" y="2879"/>
                </a:lnTo>
                <a:lnTo>
                  <a:pt x="5834" y="4330"/>
                </a:lnTo>
                <a:cubicBezTo>
                  <a:pt x="6247" y="4744"/>
                  <a:pt x="6247" y="5418"/>
                  <a:pt x="5832" y="58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EFD326D5-AF0C-45C4-96D2-37F8DD5B997A}"/>
              </a:ext>
            </a:extLst>
          </p:cNvPr>
          <p:cNvSpPr/>
          <p:nvPr/>
        </p:nvSpPr>
        <p:spPr>
          <a:xfrm>
            <a:off x="9194081" y="1457994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9491440-81B6-4BDA-B764-60A2854E5775}"/>
              </a:ext>
            </a:extLst>
          </p:cNvPr>
          <p:cNvSpPr txBox="1"/>
          <p:nvPr/>
        </p:nvSpPr>
        <p:spPr>
          <a:xfrm>
            <a:off x="8454614" y="235428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EFD2CC62-95B1-4165-9CEF-875C81991BD1}"/>
              </a:ext>
            </a:extLst>
          </p:cNvPr>
          <p:cNvSpPr txBox="1"/>
          <p:nvPr/>
        </p:nvSpPr>
        <p:spPr>
          <a:xfrm>
            <a:off x="8216063" y="2986730"/>
            <a:ext cx="2694588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937CD00D-475D-4D0A-A0D8-AA7BA1CA53FE}"/>
              </a:ext>
            </a:extLst>
          </p:cNvPr>
          <p:cNvGrpSpPr/>
          <p:nvPr/>
        </p:nvGrpSpPr>
        <p:grpSpPr>
          <a:xfrm>
            <a:off x="9334263" y="4004779"/>
            <a:ext cx="458188" cy="52614"/>
            <a:chOff x="5419725" y="6183086"/>
            <a:chExt cx="398143" cy="45719"/>
          </a:xfrm>
        </p:grpSpPr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DCF0899C-A8BC-4F76-BFB5-10D2BEAE7E44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E64ADD17-2EC8-43A6-9629-4DD6E3D6C87D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9484C5A8-3AFF-427C-AA52-93F8F99617D2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E3A5AB23-FC51-4C61-A032-1BB6ED2CF4EE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8DF5B1FA-8992-42D7-A2BB-3676F58D116C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dna-deoxyribonucleic-acid-chain_31008">
            <a:extLst>
              <a:ext uri="{FF2B5EF4-FFF2-40B4-BE49-F238E27FC236}">
                <a16:creationId xmlns:a16="http://schemas.microsoft.com/office/drawing/2014/main" id="{D78994C5-DF0C-4177-ABE0-98DD059CB7E7}"/>
              </a:ext>
            </a:extLst>
          </p:cNvPr>
          <p:cNvSpPr>
            <a:spLocks noChangeAspect="1"/>
          </p:cNvSpPr>
          <p:nvPr/>
        </p:nvSpPr>
        <p:spPr bwMode="auto">
          <a:xfrm>
            <a:off x="9307166" y="1590138"/>
            <a:ext cx="512382" cy="510342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蓝色床上的人&#10;&#10;描述已自动生成">
            <a:extLst>
              <a:ext uri="{FF2B5EF4-FFF2-40B4-BE49-F238E27FC236}">
                <a16:creationId xmlns:a16="http://schemas.microsoft.com/office/drawing/2014/main" id="{433AA93E-A6A1-4F70-9449-6FF0D57B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8888" r="6783" b="46121"/>
          <a:stretch/>
        </p:blipFill>
        <p:spPr>
          <a:xfrm>
            <a:off x="0" y="0"/>
            <a:ext cx="12192000" cy="325755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81A8BC4-CFA9-44DE-A317-2307D4D9D2E4}"/>
              </a:ext>
            </a:extLst>
          </p:cNvPr>
          <p:cNvSpPr/>
          <p:nvPr/>
        </p:nvSpPr>
        <p:spPr>
          <a:xfrm>
            <a:off x="0" y="0"/>
            <a:ext cx="12192000" cy="3257550"/>
          </a:xfrm>
          <a:prstGeom prst="rect">
            <a:avLst/>
          </a:prstGeom>
          <a:gradFill>
            <a:gsLst>
              <a:gs pos="26000">
                <a:srgbClr val="389CB4">
                  <a:alpha val="75000"/>
                </a:srgbClr>
              </a:gs>
              <a:gs pos="100000">
                <a:srgbClr val="389CB4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DBC30E5-B546-425B-B4D4-7B5034966B2B}"/>
              </a:ext>
            </a:extLst>
          </p:cNvPr>
          <p:cNvSpPr/>
          <p:nvPr/>
        </p:nvSpPr>
        <p:spPr>
          <a:xfrm>
            <a:off x="5064216" y="2225767"/>
            <a:ext cx="2063568" cy="2063568"/>
          </a:xfrm>
          <a:prstGeom prst="ellipse">
            <a:avLst/>
          </a:prstGeom>
          <a:solidFill>
            <a:srgbClr val="389C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D424173-E20D-4207-A997-44E571670DF8}"/>
              </a:ext>
            </a:extLst>
          </p:cNvPr>
          <p:cNvSpPr txBox="1"/>
          <p:nvPr/>
        </p:nvSpPr>
        <p:spPr>
          <a:xfrm>
            <a:off x="5064216" y="2443431"/>
            <a:ext cx="206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03</a:t>
            </a:r>
            <a:endParaRPr lang="zh-CN" altLang="en-US" sz="72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A570A06-9110-46AC-BBDF-C099916ED01B}"/>
              </a:ext>
            </a:extLst>
          </p:cNvPr>
          <p:cNvSpPr txBox="1"/>
          <p:nvPr/>
        </p:nvSpPr>
        <p:spPr>
          <a:xfrm>
            <a:off x="5338763" y="3450955"/>
            <a:ext cx="1514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PART THREE</a:t>
            </a:r>
            <a:endParaRPr lang="zh-CN" altLang="en-US" sz="1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B55CF68-06CD-46AF-A757-08DFA42D9051}"/>
              </a:ext>
            </a:extLst>
          </p:cNvPr>
          <p:cNvSpPr txBox="1"/>
          <p:nvPr/>
        </p:nvSpPr>
        <p:spPr>
          <a:xfrm>
            <a:off x="4450080" y="4506999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534B7DD-0324-4B9B-823F-3D8786C6443A}"/>
              </a:ext>
            </a:extLst>
          </p:cNvPr>
          <p:cNvSpPr txBox="1"/>
          <p:nvPr/>
        </p:nvSpPr>
        <p:spPr>
          <a:xfrm>
            <a:off x="4389120" y="5152574"/>
            <a:ext cx="3413760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54EA1FD-DAC4-4316-A088-9A7F1FEE2208}"/>
              </a:ext>
            </a:extLst>
          </p:cNvPr>
          <p:cNvGrpSpPr/>
          <p:nvPr/>
        </p:nvGrpSpPr>
        <p:grpSpPr>
          <a:xfrm>
            <a:off x="5866906" y="6183086"/>
            <a:ext cx="458188" cy="52614"/>
            <a:chOff x="5419725" y="6183086"/>
            <a:chExt cx="398143" cy="45719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692F2AC-089D-4BB9-B11C-C31EFE86E63E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D7301124-1ED1-4C08-9B8E-E767E192963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246A4729-042B-4057-BBE9-50EA82AAD816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8872948-8F16-4CAF-B79B-0A6320E9F39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C3411AC-5756-4079-A4AD-25C36F842D75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公众号：陈西设计之家。微信搜索即可">
            <a:extLst>
              <a:ext uri="{FF2B5EF4-FFF2-40B4-BE49-F238E27FC236}">
                <a16:creationId xmlns:a16="http://schemas.microsoft.com/office/drawing/2014/main" id="{1C6372C1-F3E7-4069-B49A-6A7A4BE32986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927480" y="5208980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dna-deoxyribonucleic-acid-chain_31008">
            <a:extLst>
              <a:ext uri="{FF2B5EF4-FFF2-40B4-BE49-F238E27FC236}">
                <a16:creationId xmlns:a16="http://schemas.microsoft.com/office/drawing/2014/main" id="{951297C7-B246-4D96-AAE4-424D5B3288E1}"/>
              </a:ext>
            </a:extLst>
          </p:cNvPr>
          <p:cNvSpPr>
            <a:spLocks noChangeAspect="1"/>
          </p:cNvSpPr>
          <p:nvPr/>
        </p:nvSpPr>
        <p:spPr bwMode="auto">
          <a:xfrm>
            <a:off x="1716730" y="5152574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6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图片包含 物体, 室内, 桌子, 监控&#10;&#10;描述已自动生成">
            <a:extLst>
              <a:ext uri="{FF2B5EF4-FFF2-40B4-BE49-F238E27FC236}">
                <a16:creationId xmlns:a16="http://schemas.microsoft.com/office/drawing/2014/main" id="{CF265F9B-A36B-45DF-A0EA-D67FD2523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5" t="30780" r="18753" b="2924"/>
          <a:stretch>
            <a:fillRect/>
          </a:stretch>
        </p:blipFill>
        <p:spPr>
          <a:xfrm>
            <a:off x="4530994" y="1613437"/>
            <a:ext cx="3130012" cy="3130012"/>
          </a:xfrm>
          <a:custGeom>
            <a:avLst/>
            <a:gdLst>
              <a:gd name="connsiteX0" fmla="*/ 1565006 w 3130012"/>
              <a:gd name="connsiteY0" fmla="*/ 0 h 3130012"/>
              <a:gd name="connsiteX1" fmla="*/ 3130012 w 3130012"/>
              <a:gd name="connsiteY1" fmla="*/ 1565006 h 3130012"/>
              <a:gd name="connsiteX2" fmla="*/ 1565006 w 3130012"/>
              <a:gd name="connsiteY2" fmla="*/ 3130012 h 3130012"/>
              <a:gd name="connsiteX3" fmla="*/ 0 w 3130012"/>
              <a:gd name="connsiteY3" fmla="*/ 1565006 h 3130012"/>
              <a:gd name="connsiteX4" fmla="*/ 1565006 w 3130012"/>
              <a:gd name="connsiteY4" fmla="*/ 0 h 31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012" h="3130012">
                <a:moveTo>
                  <a:pt x="1565006" y="0"/>
                </a:moveTo>
                <a:cubicBezTo>
                  <a:pt x="2429335" y="0"/>
                  <a:pt x="3130012" y="700677"/>
                  <a:pt x="3130012" y="1565006"/>
                </a:cubicBezTo>
                <a:cubicBezTo>
                  <a:pt x="3130012" y="2429335"/>
                  <a:pt x="2429335" y="3130012"/>
                  <a:pt x="1565006" y="3130012"/>
                </a:cubicBezTo>
                <a:cubicBezTo>
                  <a:pt x="700677" y="3130012"/>
                  <a:pt x="0" y="2429335"/>
                  <a:pt x="0" y="1565006"/>
                </a:cubicBezTo>
                <a:cubicBezTo>
                  <a:pt x="0" y="700677"/>
                  <a:pt x="700677" y="0"/>
                  <a:pt x="1565006" y="0"/>
                </a:cubicBezTo>
                <a:close/>
              </a:path>
            </a:pathLst>
          </a:custGeom>
        </p:spPr>
      </p:pic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椭圆 33">
            <a:extLst>
              <a:ext uri="{FF2B5EF4-FFF2-40B4-BE49-F238E27FC236}">
                <a16:creationId xmlns:a16="http://schemas.microsoft.com/office/drawing/2014/main" id="{3C90E450-58E9-4B54-9ED9-5A898246B886}"/>
              </a:ext>
            </a:extLst>
          </p:cNvPr>
          <p:cNvSpPr/>
          <p:nvPr/>
        </p:nvSpPr>
        <p:spPr>
          <a:xfrm>
            <a:off x="4530995" y="1613438"/>
            <a:ext cx="3130011" cy="3130011"/>
          </a:xfrm>
          <a:prstGeom prst="ellipse">
            <a:avLst/>
          </a:prstGeom>
          <a:solidFill>
            <a:srgbClr val="389CB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A21B4C9-F1CE-4533-9DCC-1B82A940AA39}"/>
              </a:ext>
            </a:extLst>
          </p:cNvPr>
          <p:cNvSpPr/>
          <p:nvPr/>
        </p:nvSpPr>
        <p:spPr>
          <a:xfrm>
            <a:off x="5726724" y="1893422"/>
            <a:ext cx="738553" cy="7385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F15E9AD-78CC-4CAC-B106-F599DD70A12D}"/>
              </a:ext>
            </a:extLst>
          </p:cNvPr>
          <p:cNvSpPr txBox="1"/>
          <p:nvPr/>
        </p:nvSpPr>
        <p:spPr>
          <a:xfrm>
            <a:off x="4987257" y="2789714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A0458BE-E259-4521-9183-BA33CB9B4356}"/>
              </a:ext>
            </a:extLst>
          </p:cNvPr>
          <p:cNvSpPr txBox="1"/>
          <p:nvPr/>
        </p:nvSpPr>
        <p:spPr>
          <a:xfrm>
            <a:off x="4741406" y="3422158"/>
            <a:ext cx="2709188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chemeClr val="bg1"/>
                </a:solidFill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posuere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50" name="公众号：陈西设计之家。微信搜索即可">
            <a:extLst>
              <a:ext uri="{FF2B5EF4-FFF2-40B4-BE49-F238E27FC236}">
                <a16:creationId xmlns:a16="http://schemas.microsoft.com/office/drawing/2014/main" id="{5E90BA1B-56FD-4BA8-AC1B-E348BA920B30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5920319" y="2075043"/>
            <a:ext cx="351358" cy="375308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342424D-F357-456E-AFAF-A2F5B8207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52" y="1613437"/>
            <a:ext cx="3164098" cy="31580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E60145-5A94-4746-9D77-3B040FB1B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0" y="1613437"/>
            <a:ext cx="3164098" cy="3158002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5512D873-EDE5-4CBF-899B-E5169AC54133}"/>
              </a:ext>
            </a:extLst>
          </p:cNvPr>
          <p:cNvSpPr txBox="1"/>
          <p:nvPr/>
        </p:nvSpPr>
        <p:spPr>
          <a:xfrm>
            <a:off x="1117600" y="5254759"/>
            <a:ext cx="9956800" cy="71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Fusce posuere, magna sed pulvinar ultricies, purus lectus malesuada libero,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64E4412-8EF6-4177-9A67-6F45179D71C3}"/>
              </a:ext>
            </a:extLst>
          </p:cNvPr>
          <p:cNvGrpSpPr/>
          <p:nvPr/>
        </p:nvGrpSpPr>
        <p:grpSpPr>
          <a:xfrm>
            <a:off x="5866906" y="6183086"/>
            <a:ext cx="458188" cy="52614"/>
            <a:chOff x="5419725" y="6183086"/>
            <a:chExt cx="398143" cy="45719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3FA0EDC5-2007-4B65-B756-658513CD2EF7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4AC9CB26-150D-4922-9B71-8B27D710D3B5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62BA393A-79CF-46C1-9E4D-CDCC9925CB9E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B9C0E51B-AD3F-4A03-948D-70C2464F1316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6C61BB95-8ADD-4728-9383-D2DF71B66A02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2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96025D1F-C8E0-487B-B638-4B7442B2965A}"/>
              </a:ext>
            </a:extLst>
          </p:cNvPr>
          <p:cNvSpPr/>
          <p:nvPr/>
        </p:nvSpPr>
        <p:spPr>
          <a:xfrm rot="3163769">
            <a:off x="882100" y="1377257"/>
            <a:ext cx="5062168" cy="5227601"/>
          </a:xfrm>
          <a:custGeom>
            <a:avLst/>
            <a:gdLst>
              <a:gd name="connsiteX0" fmla="*/ 4394633 w 5062168"/>
              <a:gd name="connsiteY0" fmla="*/ 1958525 h 5227601"/>
              <a:gd name="connsiteX1" fmla="*/ 4669430 w 5062168"/>
              <a:gd name="connsiteY1" fmla="*/ 1812416 h 5227601"/>
              <a:gd name="connsiteX2" fmla="*/ 4730774 w 5062168"/>
              <a:gd name="connsiteY2" fmla="*/ 1812415 h 5227601"/>
              <a:gd name="connsiteX3" fmla="*/ 5062168 w 5062168"/>
              <a:gd name="connsiteY3" fmla="*/ 2143810 h 5227601"/>
              <a:gd name="connsiteX4" fmla="*/ 4730774 w 5062168"/>
              <a:gd name="connsiteY4" fmla="*/ 2475206 h 5227601"/>
              <a:gd name="connsiteX5" fmla="*/ 4669430 w 5062168"/>
              <a:gd name="connsiteY5" fmla="*/ 2475206 h 5227601"/>
              <a:gd name="connsiteX6" fmla="*/ 4338036 w 5062168"/>
              <a:gd name="connsiteY6" fmla="*/ 2143811 h 5227601"/>
              <a:gd name="connsiteX7" fmla="*/ 4394633 w 5062168"/>
              <a:gd name="connsiteY7" fmla="*/ 1958525 h 5227601"/>
              <a:gd name="connsiteX8" fmla="*/ 1947187 w 5062168"/>
              <a:gd name="connsiteY8" fmla="*/ 4710921 h 5227601"/>
              <a:gd name="connsiteX9" fmla="*/ 2221985 w 5062168"/>
              <a:gd name="connsiteY9" fmla="*/ 4564811 h 5227601"/>
              <a:gd name="connsiteX10" fmla="*/ 2963230 w 5062168"/>
              <a:gd name="connsiteY10" fmla="*/ 4564811 h 5227601"/>
              <a:gd name="connsiteX11" fmla="*/ 3294625 w 5062168"/>
              <a:gd name="connsiteY11" fmla="*/ 4896206 h 5227601"/>
              <a:gd name="connsiteX12" fmla="*/ 2963230 w 5062168"/>
              <a:gd name="connsiteY12" fmla="*/ 5227601 h 5227601"/>
              <a:gd name="connsiteX13" fmla="*/ 2221985 w 5062168"/>
              <a:gd name="connsiteY13" fmla="*/ 5227601 h 5227601"/>
              <a:gd name="connsiteX14" fmla="*/ 1890590 w 5062168"/>
              <a:gd name="connsiteY14" fmla="*/ 4896206 h 5227601"/>
              <a:gd name="connsiteX15" fmla="*/ 1947187 w 5062168"/>
              <a:gd name="connsiteY15" fmla="*/ 4710921 h 5227601"/>
              <a:gd name="connsiteX16" fmla="*/ 1040729 w 5062168"/>
              <a:gd name="connsiteY16" fmla="*/ 3790324 h 5227601"/>
              <a:gd name="connsiteX17" fmla="*/ 1315527 w 5062168"/>
              <a:gd name="connsiteY17" fmla="*/ 3644216 h 5227601"/>
              <a:gd name="connsiteX18" fmla="*/ 4006641 w 5062168"/>
              <a:gd name="connsiteY18" fmla="*/ 3644215 h 5227601"/>
              <a:gd name="connsiteX19" fmla="*/ 4338036 w 5062168"/>
              <a:gd name="connsiteY19" fmla="*/ 3975610 h 5227601"/>
              <a:gd name="connsiteX20" fmla="*/ 4006641 w 5062168"/>
              <a:gd name="connsiteY20" fmla="*/ 4307005 h 5227601"/>
              <a:gd name="connsiteX21" fmla="*/ 1315527 w 5062168"/>
              <a:gd name="connsiteY21" fmla="*/ 4307005 h 5227601"/>
              <a:gd name="connsiteX22" fmla="*/ 984132 w 5062168"/>
              <a:gd name="connsiteY22" fmla="*/ 3975610 h 5227601"/>
              <a:gd name="connsiteX23" fmla="*/ 1040729 w 5062168"/>
              <a:gd name="connsiteY23" fmla="*/ 3790324 h 5227601"/>
              <a:gd name="connsiteX24" fmla="*/ 565531 w 5062168"/>
              <a:gd name="connsiteY24" fmla="*/ 2874424 h 5227601"/>
              <a:gd name="connsiteX25" fmla="*/ 840329 w 5062168"/>
              <a:gd name="connsiteY25" fmla="*/ 2728315 h 5227601"/>
              <a:gd name="connsiteX26" fmla="*/ 4297501 w 5062168"/>
              <a:gd name="connsiteY26" fmla="*/ 2728315 h 5227601"/>
              <a:gd name="connsiteX27" fmla="*/ 4628895 w 5062168"/>
              <a:gd name="connsiteY27" fmla="*/ 3059710 h 5227601"/>
              <a:gd name="connsiteX28" fmla="*/ 4297500 w 5062168"/>
              <a:gd name="connsiteY28" fmla="*/ 3391105 h 5227601"/>
              <a:gd name="connsiteX29" fmla="*/ 840329 w 5062168"/>
              <a:gd name="connsiteY29" fmla="*/ 3391105 h 5227601"/>
              <a:gd name="connsiteX30" fmla="*/ 508934 w 5062168"/>
              <a:gd name="connsiteY30" fmla="*/ 3059710 h 5227601"/>
              <a:gd name="connsiteX31" fmla="*/ 565531 w 5062168"/>
              <a:gd name="connsiteY31" fmla="*/ 2874424 h 5227601"/>
              <a:gd name="connsiteX32" fmla="*/ 1489930 w 5062168"/>
              <a:gd name="connsiteY32" fmla="*/ 146110 h 5227601"/>
              <a:gd name="connsiteX33" fmla="*/ 1764728 w 5062168"/>
              <a:gd name="connsiteY33" fmla="*/ 0 h 5227601"/>
              <a:gd name="connsiteX34" fmla="*/ 3373099 w 5062168"/>
              <a:gd name="connsiteY34" fmla="*/ 0 h 5227601"/>
              <a:gd name="connsiteX35" fmla="*/ 3704493 w 5062168"/>
              <a:gd name="connsiteY35" fmla="*/ 331396 h 5227601"/>
              <a:gd name="connsiteX36" fmla="*/ 3373099 w 5062168"/>
              <a:gd name="connsiteY36" fmla="*/ 662791 h 5227601"/>
              <a:gd name="connsiteX37" fmla="*/ 1764728 w 5062168"/>
              <a:gd name="connsiteY37" fmla="*/ 662790 h 5227601"/>
              <a:gd name="connsiteX38" fmla="*/ 1433333 w 5062168"/>
              <a:gd name="connsiteY38" fmla="*/ 331395 h 5227601"/>
              <a:gd name="connsiteX39" fmla="*/ 1489930 w 5062168"/>
              <a:gd name="connsiteY39" fmla="*/ 146110 h 5227601"/>
              <a:gd name="connsiteX40" fmla="*/ 56597 w 5062168"/>
              <a:gd name="connsiteY40" fmla="*/ 1958524 h 5227601"/>
              <a:gd name="connsiteX41" fmla="*/ 331395 w 5062168"/>
              <a:gd name="connsiteY41" fmla="*/ 1812415 h 5227601"/>
              <a:gd name="connsiteX42" fmla="*/ 3788567 w 5062168"/>
              <a:gd name="connsiteY42" fmla="*/ 1812415 h 5227601"/>
              <a:gd name="connsiteX43" fmla="*/ 4119961 w 5062168"/>
              <a:gd name="connsiteY43" fmla="*/ 2143810 h 5227601"/>
              <a:gd name="connsiteX44" fmla="*/ 3788566 w 5062168"/>
              <a:gd name="connsiteY44" fmla="*/ 2475205 h 5227601"/>
              <a:gd name="connsiteX45" fmla="*/ 331395 w 5062168"/>
              <a:gd name="connsiteY45" fmla="*/ 2475205 h 5227601"/>
              <a:gd name="connsiteX46" fmla="*/ 0 w 5062168"/>
              <a:gd name="connsiteY46" fmla="*/ 2143810 h 5227601"/>
              <a:gd name="connsiteX47" fmla="*/ 56597 w 5062168"/>
              <a:gd name="connsiteY47" fmla="*/ 1958524 h 5227601"/>
              <a:gd name="connsiteX48" fmla="*/ 565530 w 5062168"/>
              <a:gd name="connsiteY48" fmla="*/ 1042624 h 5227601"/>
              <a:gd name="connsiteX49" fmla="*/ 840328 w 5062168"/>
              <a:gd name="connsiteY49" fmla="*/ 896515 h 5227601"/>
              <a:gd name="connsiteX50" fmla="*/ 4297500 w 5062168"/>
              <a:gd name="connsiteY50" fmla="*/ 896515 h 5227601"/>
              <a:gd name="connsiteX51" fmla="*/ 4628895 w 5062168"/>
              <a:gd name="connsiteY51" fmla="*/ 1227910 h 5227601"/>
              <a:gd name="connsiteX52" fmla="*/ 4297500 w 5062168"/>
              <a:gd name="connsiteY52" fmla="*/ 1559305 h 5227601"/>
              <a:gd name="connsiteX53" fmla="*/ 840328 w 5062168"/>
              <a:gd name="connsiteY53" fmla="*/ 1559305 h 5227601"/>
              <a:gd name="connsiteX54" fmla="*/ 508933 w 5062168"/>
              <a:gd name="connsiteY54" fmla="*/ 1227910 h 5227601"/>
              <a:gd name="connsiteX55" fmla="*/ 565530 w 5062168"/>
              <a:gd name="connsiteY55" fmla="*/ 1042624 h 52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062168" h="5227601">
                <a:moveTo>
                  <a:pt x="4394633" y="1958525"/>
                </a:moveTo>
                <a:cubicBezTo>
                  <a:pt x="4454187" y="1870373"/>
                  <a:pt x="4555041" y="1812416"/>
                  <a:pt x="4669430" y="1812416"/>
                </a:cubicBezTo>
                <a:lnTo>
                  <a:pt x="4730774" y="1812415"/>
                </a:lnTo>
                <a:cubicBezTo>
                  <a:pt x="4913797" y="1812416"/>
                  <a:pt x="5062168" y="1960787"/>
                  <a:pt x="5062168" y="2143810"/>
                </a:cubicBezTo>
                <a:cubicBezTo>
                  <a:pt x="5062168" y="2326835"/>
                  <a:pt x="4913798" y="2475205"/>
                  <a:pt x="4730774" y="2475206"/>
                </a:cubicBezTo>
                <a:lnTo>
                  <a:pt x="4669430" y="2475206"/>
                </a:lnTo>
                <a:cubicBezTo>
                  <a:pt x="4486407" y="2475205"/>
                  <a:pt x="4338036" y="2326835"/>
                  <a:pt x="4338036" y="2143811"/>
                </a:cubicBezTo>
                <a:cubicBezTo>
                  <a:pt x="4338035" y="2075177"/>
                  <a:pt x="4358900" y="2011416"/>
                  <a:pt x="4394633" y="1958525"/>
                </a:cubicBezTo>
                <a:close/>
                <a:moveTo>
                  <a:pt x="1947187" y="4710921"/>
                </a:moveTo>
                <a:cubicBezTo>
                  <a:pt x="2006742" y="4622769"/>
                  <a:pt x="2107595" y="4564811"/>
                  <a:pt x="2221985" y="4564811"/>
                </a:cubicBezTo>
                <a:lnTo>
                  <a:pt x="2963230" y="4564811"/>
                </a:lnTo>
                <a:cubicBezTo>
                  <a:pt x="3146254" y="4564811"/>
                  <a:pt x="3294625" y="4713182"/>
                  <a:pt x="3294625" y="4896206"/>
                </a:cubicBezTo>
                <a:cubicBezTo>
                  <a:pt x="3294625" y="5079230"/>
                  <a:pt x="3146254" y="5227601"/>
                  <a:pt x="2963230" y="5227601"/>
                </a:cubicBezTo>
                <a:lnTo>
                  <a:pt x="2221985" y="5227601"/>
                </a:lnTo>
                <a:cubicBezTo>
                  <a:pt x="2038961" y="5227601"/>
                  <a:pt x="1890590" y="5079230"/>
                  <a:pt x="1890590" y="4896206"/>
                </a:cubicBezTo>
                <a:cubicBezTo>
                  <a:pt x="1890590" y="4827572"/>
                  <a:pt x="1911455" y="4763811"/>
                  <a:pt x="1947187" y="4710921"/>
                </a:cubicBezTo>
                <a:close/>
                <a:moveTo>
                  <a:pt x="1040729" y="3790324"/>
                </a:moveTo>
                <a:cubicBezTo>
                  <a:pt x="1100283" y="3702173"/>
                  <a:pt x="1201137" y="3644215"/>
                  <a:pt x="1315527" y="3644216"/>
                </a:cubicBezTo>
                <a:lnTo>
                  <a:pt x="4006641" y="3644215"/>
                </a:lnTo>
                <a:cubicBezTo>
                  <a:pt x="4189665" y="3644215"/>
                  <a:pt x="4338036" y="3792586"/>
                  <a:pt x="4338036" y="3975610"/>
                </a:cubicBezTo>
                <a:cubicBezTo>
                  <a:pt x="4338036" y="4158634"/>
                  <a:pt x="4189665" y="4307005"/>
                  <a:pt x="4006641" y="4307005"/>
                </a:cubicBezTo>
                <a:lnTo>
                  <a:pt x="1315527" y="4307005"/>
                </a:lnTo>
                <a:cubicBezTo>
                  <a:pt x="1132503" y="4307005"/>
                  <a:pt x="984132" y="4158634"/>
                  <a:pt x="984132" y="3975610"/>
                </a:cubicBezTo>
                <a:cubicBezTo>
                  <a:pt x="984132" y="3906976"/>
                  <a:pt x="1004997" y="3843215"/>
                  <a:pt x="1040729" y="3790324"/>
                </a:cubicBezTo>
                <a:close/>
                <a:moveTo>
                  <a:pt x="565531" y="2874424"/>
                </a:moveTo>
                <a:cubicBezTo>
                  <a:pt x="625085" y="2786272"/>
                  <a:pt x="725939" y="2728315"/>
                  <a:pt x="840329" y="2728315"/>
                </a:cubicBezTo>
                <a:lnTo>
                  <a:pt x="4297501" y="2728315"/>
                </a:lnTo>
                <a:cubicBezTo>
                  <a:pt x="4480524" y="2728315"/>
                  <a:pt x="4628896" y="2876686"/>
                  <a:pt x="4628895" y="3059710"/>
                </a:cubicBezTo>
                <a:cubicBezTo>
                  <a:pt x="4628896" y="3242734"/>
                  <a:pt x="4480525" y="3391105"/>
                  <a:pt x="4297500" y="3391105"/>
                </a:cubicBezTo>
                <a:lnTo>
                  <a:pt x="840329" y="3391105"/>
                </a:lnTo>
                <a:cubicBezTo>
                  <a:pt x="657305" y="3391105"/>
                  <a:pt x="508933" y="3242734"/>
                  <a:pt x="508934" y="3059710"/>
                </a:cubicBezTo>
                <a:cubicBezTo>
                  <a:pt x="508934" y="2991076"/>
                  <a:pt x="529798" y="2927315"/>
                  <a:pt x="565531" y="2874424"/>
                </a:cubicBezTo>
                <a:close/>
                <a:moveTo>
                  <a:pt x="1489930" y="146110"/>
                </a:moveTo>
                <a:cubicBezTo>
                  <a:pt x="1549484" y="57958"/>
                  <a:pt x="1650338" y="0"/>
                  <a:pt x="1764728" y="0"/>
                </a:cubicBezTo>
                <a:lnTo>
                  <a:pt x="3373099" y="0"/>
                </a:lnTo>
                <a:cubicBezTo>
                  <a:pt x="3556123" y="0"/>
                  <a:pt x="3704494" y="148371"/>
                  <a:pt x="3704493" y="331396"/>
                </a:cubicBezTo>
                <a:cubicBezTo>
                  <a:pt x="3704493" y="514420"/>
                  <a:pt x="3556123" y="662790"/>
                  <a:pt x="3373099" y="662791"/>
                </a:cubicBezTo>
                <a:lnTo>
                  <a:pt x="1764728" y="662790"/>
                </a:lnTo>
                <a:cubicBezTo>
                  <a:pt x="1581704" y="662790"/>
                  <a:pt x="1433333" y="514419"/>
                  <a:pt x="1433333" y="331395"/>
                </a:cubicBezTo>
                <a:cubicBezTo>
                  <a:pt x="1433333" y="262761"/>
                  <a:pt x="1454197" y="199000"/>
                  <a:pt x="1489930" y="146110"/>
                </a:cubicBezTo>
                <a:close/>
                <a:moveTo>
                  <a:pt x="56597" y="1958524"/>
                </a:moveTo>
                <a:cubicBezTo>
                  <a:pt x="116151" y="1870372"/>
                  <a:pt x="217005" y="1812415"/>
                  <a:pt x="331395" y="1812415"/>
                </a:cubicBezTo>
                <a:lnTo>
                  <a:pt x="3788567" y="1812415"/>
                </a:lnTo>
                <a:cubicBezTo>
                  <a:pt x="3971590" y="1812415"/>
                  <a:pt x="4119962" y="1960786"/>
                  <a:pt x="4119961" y="2143810"/>
                </a:cubicBezTo>
                <a:cubicBezTo>
                  <a:pt x="4119962" y="2326834"/>
                  <a:pt x="3971591" y="2475205"/>
                  <a:pt x="3788566" y="2475205"/>
                </a:cubicBezTo>
                <a:lnTo>
                  <a:pt x="331395" y="2475205"/>
                </a:lnTo>
                <a:cubicBezTo>
                  <a:pt x="148371" y="2475205"/>
                  <a:pt x="-1" y="2326834"/>
                  <a:pt x="0" y="2143810"/>
                </a:cubicBezTo>
                <a:cubicBezTo>
                  <a:pt x="0" y="2075176"/>
                  <a:pt x="20864" y="2011415"/>
                  <a:pt x="56597" y="1958524"/>
                </a:cubicBezTo>
                <a:close/>
                <a:moveTo>
                  <a:pt x="565530" y="1042624"/>
                </a:moveTo>
                <a:cubicBezTo>
                  <a:pt x="625084" y="954473"/>
                  <a:pt x="725938" y="896515"/>
                  <a:pt x="840328" y="896515"/>
                </a:cubicBezTo>
                <a:lnTo>
                  <a:pt x="4297500" y="896515"/>
                </a:lnTo>
                <a:cubicBezTo>
                  <a:pt x="4480524" y="896515"/>
                  <a:pt x="4628895" y="1044886"/>
                  <a:pt x="4628895" y="1227910"/>
                </a:cubicBezTo>
                <a:cubicBezTo>
                  <a:pt x="4628895" y="1410934"/>
                  <a:pt x="4480524" y="1559305"/>
                  <a:pt x="4297500" y="1559305"/>
                </a:cubicBezTo>
                <a:lnTo>
                  <a:pt x="840328" y="1559305"/>
                </a:lnTo>
                <a:cubicBezTo>
                  <a:pt x="657304" y="1559305"/>
                  <a:pt x="508933" y="1410934"/>
                  <a:pt x="508933" y="1227910"/>
                </a:cubicBezTo>
                <a:cubicBezTo>
                  <a:pt x="508933" y="1159276"/>
                  <a:pt x="529798" y="1095515"/>
                  <a:pt x="565530" y="1042624"/>
                </a:cubicBezTo>
                <a:close/>
              </a:path>
            </a:pathLst>
          </a:custGeom>
          <a:solidFill>
            <a:srgbClr val="389CB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98A29F3F-0A99-4164-BC40-C742D0C3F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3239" r="25157" b="6693"/>
          <a:stretch>
            <a:fillRect/>
          </a:stretch>
        </p:blipFill>
        <p:spPr>
          <a:xfrm>
            <a:off x="962339" y="1467989"/>
            <a:ext cx="4992524" cy="4846480"/>
          </a:xfrm>
          <a:custGeom>
            <a:avLst/>
            <a:gdLst>
              <a:gd name="connsiteX0" fmla="*/ 3984886 w 4992524"/>
              <a:gd name="connsiteY0" fmla="*/ 3602322 h 4846480"/>
              <a:gd name="connsiteX1" fmla="*/ 4267569 w 4992524"/>
              <a:gd name="connsiteY1" fmla="*/ 3732521 h 4846480"/>
              <a:gd name="connsiteX2" fmla="*/ 4304718 w 4992524"/>
              <a:gd name="connsiteY2" fmla="*/ 3781337 h 4846480"/>
              <a:gd name="connsiteX3" fmla="*/ 4241684 w 4992524"/>
              <a:gd name="connsiteY3" fmla="*/ 4245742 h 4846480"/>
              <a:gd name="connsiteX4" fmla="*/ 3777279 w 4992524"/>
              <a:gd name="connsiteY4" fmla="*/ 4182710 h 4846480"/>
              <a:gd name="connsiteX5" fmla="*/ 3740130 w 4992524"/>
              <a:gd name="connsiteY5" fmla="*/ 4133893 h 4846480"/>
              <a:gd name="connsiteX6" fmla="*/ 3803164 w 4992524"/>
              <a:gd name="connsiteY6" fmla="*/ 3669489 h 4846480"/>
              <a:gd name="connsiteX7" fmla="*/ 3984886 w 4992524"/>
              <a:gd name="connsiteY7" fmla="*/ 3602322 h 4846480"/>
              <a:gd name="connsiteX8" fmla="*/ 312449 w 4992524"/>
              <a:gd name="connsiteY8" fmla="*/ 3321474 h 4846480"/>
              <a:gd name="connsiteX9" fmla="*/ 595132 w 4992524"/>
              <a:gd name="connsiteY9" fmla="*/ 3451673 h 4846480"/>
              <a:gd name="connsiteX10" fmla="*/ 1044014 w 4992524"/>
              <a:gd name="connsiteY10" fmla="*/ 4041545 h 4846480"/>
              <a:gd name="connsiteX11" fmla="*/ 980981 w 4992524"/>
              <a:gd name="connsiteY11" fmla="*/ 4505950 h 4846480"/>
              <a:gd name="connsiteX12" fmla="*/ 516576 w 4992524"/>
              <a:gd name="connsiteY12" fmla="*/ 4442917 h 4846480"/>
              <a:gd name="connsiteX13" fmla="*/ 67694 w 4992524"/>
              <a:gd name="connsiteY13" fmla="*/ 3853045 h 4846480"/>
              <a:gd name="connsiteX14" fmla="*/ 130727 w 4992524"/>
              <a:gd name="connsiteY14" fmla="*/ 3388640 h 4846480"/>
              <a:gd name="connsiteX15" fmla="*/ 312449 w 4992524"/>
              <a:gd name="connsiteY15" fmla="*/ 3321474 h 4846480"/>
              <a:gd name="connsiteX16" fmla="*/ 496114 w 4992524"/>
              <a:gd name="connsiteY16" fmla="*/ 2042634 h 4846480"/>
              <a:gd name="connsiteX17" fmla="*/ 778797 w 4992524"/>
              <a:gd name="connsiteY17" fmla="*/ 2172834 h 4846480"/>
              <a:gd name="connsiteX18" fmla="*/ 2408479 w 4992524"/>
              <a:gd name="connsiteY18" fmla="*/ 4314383 h 4846480"/>
              <a:gd name="connsiteX19" fmla="*/ 2345445 w 4992524"/>
              <a:gd name="connsiteY19" fmla="*/ 4778788 h 4846480"/>
              <a:gd name="connsiteX20" fmla="*/ 1881041 w 4992524"/>
              <a:gd name="connsiteY20" fmla="*/ 4715754 h 4846480"/>
              <a:gd name="connsiteX21" fmla="*/ 251358 w 4992524"/>
              <a:gd name="connsiteY21" fmla="*/ 2574205 h 4846480"/>
              <a:gd name="connsiteX22" fmla="*/ 314392 w 4992524"/>
              <a:gd name="connsiteY22" fmla="*/ 2109800 h 4846480"/>
              <a:gd name="connsiteX23" fmla="*/ 496114 w 4992524"/>
              <a:gd name="connsiteY23" fmla="*/ 2042634 h 4846480"/>
              <a:gd name="connsiteX24" fmla="*/ 937203 w 4992524"/>
              <a:gd name="connsiteY24" fmla="*/ 1109829 h 4846480"/>
              <a:gd name="connsiteX25" fmla="*/ 1219886 w 4992524"/>
              <a:gd name="connsiteY25" fmla="*/ 1240028 h 4846480"/>
              <a:gd name="connsiteX26" fmla="*/ 3313477 w 4992524"/>
              <a:gd name="connsiteY26" fmla="*/ 3991195 h 4846480"/>
              <a:gd name="connsiteX27" fmla="*/ 3250443 w 4992524"/>
              <a:gd name="connsiteY27" fmla="*/ 4455599 h 4846480"/>
              <a:gd name="connsiteX28" fmla="*/ 2786038 w 4992524"/>
              <a:gd name="connsiteY28" fmla="*/ 4392566 h 4846480"/>
              <a:gd name="connsiteX29" fmla="*/ 692448 w 4992524"/>
              <a:gd name="connsiteY29" fmla="*/ 1641400 h 4846480"/>
              <a:gd name="connsiteX30" fmla="*/ 755481 w 4992524"/>
              <a:gd name="connsiteY30" fmla="*/ 1176995 h 4846480"/>
              <a:gd name="connsiteX31" fmla="*/ 937203 w 4992524"/>
              <a:gd name="connsiteY31" fmla="*/ 1109829 h 4846480"/>
              <a:gd name="connsiteX32" fmla="*/ 3668152 w 4992524"/>
              <a:gd name="connsiteY32" fmla="*/ 193242 h 4846480"/>
              <a:gd name="connsiteX33" fmla="*/ 3950835 w 4992524"/>
              <a:gd name="connsiteY33" fmla="*/ 323442 h 4846480"/>
              <a:gd name="connsiteX34" fmla="*/ 4924832 w 4992524"/>
              <a:gd name="connsiteY34" fmla="*/ 1603359 h 4846480"/>
              <a:gd name="connsiteX35" fmla="*/ 4861797 w 4992524"/>
              <a:gd name="connsiteY35" fmla="*/ 2067765 h 4846480"/>
              <a:gd name="connsiteX36" fmla="*/ 4397392 w 4992524"/>
              <a:gd name="connsiteY36" fmla="*/ 2004731 h 4846480"/>
              <a:gd name="connsiteX37" fmla="*/ 3423397 w 4992524"/>
              <a:gd name="connsiteY37" fmla="*/ 724813 h 4846480"/>
              <a:gd name="connsiteX38" fmla="*/ 3486430 w 4992524"/>
              <a:gd name="connsiteY38" fmla="*/ 260408 h 4846480"/>
              <a:gd name="connsiteX39" fmla="*/ 3668152 w 4992524"/>
              <a:gd name="connsiteY39" fmla="*/ 193242 h 4846480"/>
              <a:gd name="connsiteX40" fmla="*/ 1357863 w 4992524"/>
              <a:gd name="connsiteY40" fmla="*/ 150177 h 4846480"/>
              <a:gd name="connsiteX41" fmla="*/ 1640547 w 4992524"/>
              <a:gd name="connsiteY41" fmla="*/ 280376 h 4846480"/>
              <a:gd name="connsiteX42" fmla="*/ 3734137 w 4992524"/>
              <a:gd name="connsiteY42" fmla="*/ 3031543 h 4846480"/>
              <a:gd name="connsiteX43" fmla="*/ 3671103 w 4992524"/>
              <a:gd name="connsiteY43" fmla="*/ 3495947 h 4846480"/>
              <a:gd name="connsiteX44" fmla="*/ 3206698 w 4992524"/>
              <a:gd name="connsiteY44" fmla="*/ 3432914 h 4846480"/>
              <a:gd name="connsiteX45" fmla="*/ 1113109 w 4992524"/>
              <a:gd name="connsiteY45" fmla="*/ 681748 h 4846480"/>
              <a:gd name="connsiteX46" fmla="*/ 1176141 w 4992524"/>
              <a:gd name="connsiteY46" fmla="*/ 217343 h 4846480"/>
              <a:gd name="connsiteX47" fmla="*/ 1357863 w 4992524"/>
              <a:gd name="connsiteY47" fmla="*/ 150177 h 4846480"/>
              <a:gd name="connsiteX48" fmla="*/ 2394922 w 4992524"/>
              <a:gd name="connsiteY48" fmla="*/ 528 h 4846480"/>
              <a:gd name="connsiteX49" fmla="*/ 2677605 w 4992524"/>
              <a:gd name="connsiteY49" fmla="*/ 130728 h 4846480"/>
              <a:gd name="connsiteX50" fmla="*/ 4771196 w 4992524"/>
              <a:gd name="connsiteY50" fmla="*/ 2881894 h 4846480"/>
              <a:gd name="connsiteX51" fmla="*/ 4708163 w 4992524"/>
              <a:gd name="connsiteY51" fmla="*/ 3346300 h 4846480"/>
              <a:gd name="connsiteX52" fmla="*/ 4243758 w 4992524"/>
              <a:gd name="connsiteY52" fmla="*/ 3283266 h 4846480"/>
              <a:gd name="connsiteX53" fmla="*/ 2150167 w 4992524"/>
              <a:gd name="connsiteY53" fmla="*/ 532100 h 4846480"/>
              <a:gd name="connsiteX54" fmla="*/ 2213200 w 4992524"/>
              <a:gd name="connsiteY54" fmla="*/ 67695 h 4846480"/>
              <a:gd name="connsiteX55" fmla="*/ 2394922 w 4992524"/>
              <a:gd name="connsiteY55" fmla="*/ 528 h 48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992524" h="4846480">
                <a:moveTo>
                  <a:pt x="3984886" y="3602322"/>
                </a:moveTo>
                <a:cubicBezTo>
                  <a:pt x="4091101" y="3596332"/>
                  <a:pt x="4198297" y="3641492"/>
                  <a:pt x="4267569" y="3732521"/>
                </a:cubicBezTo>
                <a:lnTo>
                  <a:pt x="4304718" y="3781337"/>
                </a:lnTo>
                <a:cubicBezTo>
                  <a:pt x="4415552" y="3926985"/>
                  <a:pt x="4387331" y="4134907"/>
                  <a:pt x="4241684" y="4245742"/>
                </a:cubicBezTo>
                <a:cubicBezTo>
                  <a:pt x="4096035" y="4356578"/>
                  <a:pt x="3888115" y="4328357"/>
                  <a:pt x="3777279" y="4182710"/>
                </a:cubicBezTo>
                <a:lnTo>
                  <a:pt x="3740130" y="4133893"/>
                </a:lnTo>
                <a:cubicBezTo>
                  <a:pt x="3629296" y="3988245"/>
                  <a:pt x="3657516" y="3780324"/>
                  <a:pt x="3803164" y="3669489"/>
                </a:cubicBezTo>
                <a:cubicBezTo>
                  <a:pt x="3857781" y="3627925"/>
                  <a:pt x="3921157" y="3605916"/>
                  <a:pt x="3984886" y="3602322"/>
                </a:cubicBezTo>
                <a:close/>
                <a:moveTo>
                  <a:pt x="312449" y="3321474"/>
                </a:moveTo>
                <a:cubicBezTo>
                  <a:pt x="418663" y="3315484"/>
                  <a:pt x="525860" y="3360643"/>
                  <a:pt x="595132" y="3451673"/>
                </a:cubicBezTo>
                <a:lnTo>
                  <a:pt x="1044014" y="4041545"/>
                </a:lnTo>
                <a:cubicBezTo>
                  <a:pt x="1154850" y="4187193"/>
                  <a:pt x="1126629" y="4395115"/>
                  <a:pt x="980981" y="4505950"/>
                </a:cubicBezTo>
                <a:cubicBezTo>
                  <a:pt x="835333" y="4616786"/>
                  <a:pt x="627411" y="4588565"/>
                  <a:pt x="516576" y="4442917"/>
                </a:cubicBezTo>
                <a:lnTo>
                  <a:pt x="67694" y="3853045"/>
                </a:lnTo>
                <a:cubicBezTo>
                  <a:pt x="-43142" y="3707397"/>
                  <a:pt x="-14921" y="3499475"/>
                  <a:pt x="130727" y="3388640"/>
                </a:cubicBezTo>
                <a:cubicBezTo>
                  <a:pt x="185345" y="3347077"/>
                  <a:pt x="248720" y="3325068"/>
                  <a:pt x="312449" y="3321474"/>
                </a:cubicBezTo>
                <a:close/>
                <a:moveTo>
                  <a:pt x="496114" y="2042634"/>
                </a:moveTo>
                <a:cubicBezTo>
                  <a:pt x="602327" y="2036644"/>
                  <a:pt x="709525" y="2081804"/>
                  <a:pt x="778797" y="2172834"/>
                </a:cubicBezTo>
                <a:lnTo>
                  <a:pt x="2408479" y="4314383"/>
                </a:lnTo>
                <a:cubicBezTo>
                  <a:pt x="2519315" y="4460030"/>
                  <a:pt x="2491093" y="4667952"/>
                  <a:pt x="2345445" y="4778788"/>
                </a:cubicBezTo>
                <a:cubicBezTo>
                  <a:pt x="2199798" y="4889623"/>
                  <a:pt x="1991876" y="4861402"/>
                  <a:pt x="1881041" y="4715754"/>
                </a:cubicBezTo>
                <a:lnTo>
                  <a:pt x="251358" y="2574205"/>
                </a:lnTo>
                <a:cubicBezTo>
                  <a:pt x="140523" y="2428558"/>
                  <a:pt x="168744" y="2220636"/>
                  <a:pt x="314392" y="2109800"/>
                </a:cubicBezTo>
                <a:cubicBezTo>
                  <a:pt x="369010" y="2068237"/>
                  <a:pt x="432385" y="2046229"/>
                  <a:pt x="496114" y="2042634"/>
                </a:cubicBezTo>
                <a:close/>
                <a:moveTo>
                  <a:pt x="937203" y="1109829"/>
                </a:moveTo>
                <a:cubicBezTo>
                  <a:pt x="1043418" y="1103838"/>
                  <a:pt x="1150614" y="1148999"/>
                  <a:pt x="1219886" y="1240028"/>
                </a:cubicBezTo>
                <a:lnTo>
                  <a:pt x="3313477" y="3991195"/>
                </a:lnTo>
                <a:cubicBezTo>
                  <a:pt x="3424312" y="4136842"/>
                  <a:pt x="3396092" y="4344764"/>
                  <a:pt x="3250443" y="4455599"/>
                </a:cubicBezTo>
                <a:cubicBezTo>
                  <a:pt x="3104796" y="4566435"/>
                  <a:pt x="2896874" y="4538214"/>
                  <a:pt x="2786038" y="4392566"/>
                </a:cubicBezTo>
                <a:lnTo>
                  <a:pt x="692448" y="1641400"/>
                </a:lnTo>
                <a:cubicBezTo>
                  <a:pt x="581613" y="1495752"/>
                  <a:pt x="609834" y="1287830"/>
                  <a:pt x="755481" y="1176995"/>
                </a:cubicBezTo>
                <a:cubicBezTo>
                  <a:pt x="810099" y="1135432"/>
                  <a:pt x="873474" y="1113423"/>
                  <a:pt x="937203" y="1109829"/>
                </a:cubicBezTo>
                <a:close/>
                <a:moveTo>
                  <a:pt x="3668152" y="193242"/>
                </a:moveTo>
                <a:cubicBezTo>
                  <a:pt x="3774367" y="187251"/>
                  <a:pt x="3881564" y="232411"/>
                  <a:pt x="3950835" y="323442"/>
                </a:cubicBezTo>
                <a:lnTo>
                  <a:pt x="4924832" y="1603359"/>
                </a:lnTo>
                <a:cubicBezTo>
                  <a:pt x="5035667" y="1749007"/>
                  <a:pt x="5007445" y="1956929"/>
                  <a:pt x="4861797" y="2067765"/>
                </a:cubicBezTo>
                <a:cubicBezTo>
                  <a:pt x="4716150" y="2178600"/>
                  <a:pt x="4508228" y="2150379"/>
                  <a:pt x="4397392" y="2004731"/>
                </a:cubicBezTo>
                <a:lnTo>
                  <a:pt x="3423397" y="724813"/>
                </a:lnTo>
                <a:cubicBezTo>
                  <a:pt x="3312561" y="579166"/>
                  <a:pt x="3340782" y="371244"/>
                  <a:pt x="3486430" y="260408"/>
                </a:cubicBezTo>
                <a:cubicBezTo>
                  <a:pt x="3541049" y="218845"/>
                  <a:pt x="3604423" y="196837"/>
                  <a:pt x="3668152" y="193242"/>
                </a:cubicBezTo>
                <a:close/>
                <a:moveTo>
                  <a:pt x="1357863" y="150177"/>
                </a:moveTo>
                <a:cubicBezTo>
                  <a:pt x="1464078" y="144186"/>
                  <a:pt x="1571274" y="189347"/>
                  <a:pt x="1640547" y="280376"/>
                </a:cubicBezTo>
                <a:lnTo>
                  <a:pt x="3734137" y="3031543"/>
                </a:lnTo>
                <a:cubicBezTo>
                  <a:pt x="3844972" y="3177190"/>
                  <a:pt x="3816752" y="3385112"/>
                  <a:pt x="3671103" y="3495947"/>
                </a:cubicBezTo>
                <a:cubicBezTo>
                  <a:pt x="3525456" y="3606783"/>
                  <a:pt x="3317534" y="3578562"/>
                  <a:pt x="3206698" y="3432914"/>
                </a:cubicBezTo>
                <a:lnTo>
                  <a:pt x="1113109" y="681748"/>
                </a:lnTo>
                <a:cubicBezTo>
                  <a:pt x="1002273" y="536100"/>
                  <a:pt x="1030494" y="328178"/>
                  <a:pt x="1176141" y="217343"/>
                </a:cubicBezTo>
                <a:cubicBezTo>
                  <a:pt x="1230759" y="175780"/>
                  <a:pt x="1294135" y="153772"/>
                  <a:pt x="1357863" y="150177"/>
                </a:cubicBezTo>
                <a:close/>
                <a:moveTo>
                  <a:pt x="2394922" y="528"/>
                </a:moveTo>
                <a:cubicBezTo>
                  <a:pt x="2501137" y="-5462"/>
                  <a:pt x="2608333" y="39698"/>
                  <a:pt x="2677605" y="130728"/>
                </a:cubicBezTo>
                <a:lnTo>
                  <a:pt x="4771196" y="2881894"/>
                </a:lnTo>
                <a:cubicBezTo>
                  <a:pt x="4882032" y="3027542"/>
                  <a:pt x="4853810" y="3235464"/>
                  <a:pt x="4708163" y="3346300"/>
                </a:cubicBezTo>
                <a:cubicBezTo>
                  <a:pt x="4562515" y="3457135"/>
                  <a:pt x="4354593" y="3428914"/>
                  <a:pt x="4243758" y="3283266"/>
                </a:cubicBezTo>
                <a:lnTo>
                  <a:pt x="2150167" y="532100"/>
                </a:lnTo>
                <a:cubicBezTo>
                  <a:pt x="2039332" y="386452"/>
                  <a:pt x="2067552" y="178530"/>
                  <a:pt x="2213200" y="67695"/>
                </a:cubicBezTo>
                <a:cubicBezTo>
                  <a:pt x="2267818" y="26131"/>
                  <a:pt x="2331194" y="4123"/>
                  <a:pt x="2394922" y="528"/>
                </a:cubicBezTo>
                <a:close/>
              </a:path>
            </a:pathLst>
          </a:custGeom>
          <a:ln w="3175">
            <a:solidFill>
              <a:srgbClr val="389CB4">
                <a:alpha val="20000"/>
              </a:srgbClr>
            </a:solidFill>
          </a:ln>
        </p:spPr>
      </p:pic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1415005-D381-40F8-B72B-B2392D290DDE}"/>
              </a:ext>
            </a:extLst>
          </p:cNvPr>
          <p:cNvGrpSpPr/>
          <p:nvPr/>
        </p:nvGrpSpPr>
        <p:grpSpPr>
          <a:xfrm rot="3163769">
            <a:off x="5110191" y="6785564"/>
            <a:ext cx="5062169" cy="5227601"/>
            <a:chOff x="719070" y="1549292"/>
            <a:chExt cx="5252021" cy="542365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EC9EDD7F-A7AB-4F68-B8A3-90247DAE8CEE}"/>
                </a:ext>
              </a:extLst>
            </p:cNvPr>
            <p:cNvSpPr/>
            <p:nvPr/>
          </p:nvSpPr>
          <p:spPr>
            <a:xfrm>
              <a:off x="1247091" y="2479430"/>
              <a:ext cx="4274477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A5024B6E-A9B9-48DA-BF10-E58735CCFB73}"/>
                </a:ext>
              </a:extLst>
            </p:cNvPr>
            <p:cNvSpPr/>
            <p:nvPr/>
          </p:nvSpPr>
          <p:spPr>
            <a:xfrm>
              <a:off x="2206159" y="1549292"/>
              <a:ext cx="2356339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7A6E356A-9DB1-40AB-A089-20157DB1D451}"/>
                </a:ext>
              </a:extLst>
            </p:cNvPr>
            <p:cNvSpPr/>
            <p:nvPr/>
          </p:nvSpPr>
          <p:spPr>
            <a:xfrm>
              <a:off x="719070" y="3429680"/>
              <a:ext cx="4274477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0F68EC1C-DF46-4118-8EC8-214953127252}"/>
                </a:ext>
              </a:extLst>
            </p:cNvPr>
            <p:cNvSpPr/>
            <p:nvPr/>
          </p:nvSpPr>
          <p:spPr>
            <a:xfrm>
              <a:off x="5219800" y="3429680"/>
              <a:ext cx="751291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9CFE4F35-CA92-4CC6-BD20-555332041C04}"/>
                </a:ext>
              </a:extLst>
            </p:cNvPr>
            <p:cNvSpPr/>
            <p:nvPr/>
          </p:nvSpPr>
          <p:spPr>
            <a:xfrm>
              <a:off x="1247091" y="4379930"/>
              <a:ext cx="4274477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8ED6707B-DD08-408F-A6C4-21F2A4611705}"/>
                </a:ext>
              </a:extLst>
            </p:cNvPr>
            <p:cNvSpPr/>
            <p:nvPr/>
          </p:nvSpPr>
          <p:spPr>
            <a:xfrm>
              <a:off x="1740111" y="5330180"/>
              <a:ext cx="3479689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B4EFFDAE-8EEE-47D3-B75E-7F6F7B93541D}"/>
                </a:ext>
              </a:extLst>
            </p:cNvPr>
            <p:cNvSpPr/>
            <p:nvPr/>
          </p:nvSpPr>
          <p:spPr>
            <a:xfrm>
              <a:off x="2680566" y="6285302"/>
              <a:ext cx="1456692" cy="68764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4404E979-7D25-412E-A115-FD002E3227CE}"/>
              </a:ext>
            </a:extLst>
          </p:cNvPr>
          <p:cNvSpPr txBox="1"/>
          <p:nvPr/>
        </p:nvSpPr>
        <p:spPr>
          <a:xfrm>
            <a:off x="6634769" y="1449881"/>
            <a:ext cx="432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6F9D628-3E49-48F5-9ACB-0D7B364A52D8}"/>
              </a:ext>
            </a:extLst>
          </p:cNvPr>
          <p:cNvSpPr txBox="1"/>
          <p:nvPr/>
        </p:nvSpPr>
        <p:spPr>
          <a:xfrm>
            <a:off x="6666518" y="2560776"/>
            <a:ext cx="4906525" cy="228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CN" sz="1400" dirty="0" err="1">
                <a:solidFill>
                  <a:srgbClr val="389CB4"/>
                </a:solidFill>
              </a:rPr>
              <a:t>Fusce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posuere</a:t>
            </a:r>
            <a:r>
              <a:rPr lang="en-US" altLang="zh-CN" sz="14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400" dirty="0" err="1">
                <a:solidFill>
                  <a:srgbClr val="389CB4"/>
                </a:solidFill>
              </a:rPr>
              <a:t>ultricies</a:t>
            </a:r>
            <a:r>
              <a:rPr lang="en-US" altLang="zh-CN" sz="1400" dirty="0">
                <a:solidFill>
                  <a:srgbClr val="389CB4"/>
                </a:solidFill>
              </a:rPr>
              <a:t>,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A96F8C93-D8CA-42E3-813C-99FFA7627C52}"/>
              </a:ext>
            </a:extLst>
          </p:cNvPr>
          <p:cNvSpPr/>
          <p:nvPr/>
        </p:nvSpPr>
        <p:spPr>
          <a:xfrm>
            <a:off x="6738809" y="5187910"/>
            <a:ext cx="2526573" cy="364319"/>
          </a:xfrm>
          <a:prstGeom prst="roundRect">
            <a:avLst>
              <a:gd name="adj" fmla="val 50000"/>
            </a:avLst>
          </a:prstGeom>
          <a:solidFill>
            <a:srgbClr val="389CB4"/>
          </a:solidFill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6A243B0-6E85-4069-BD41-361FB021D570}"/>
              </a:ext>
            </a:extLst>
          </p:cNvPr>
          <p:cNvSpPr txBox="1"/>
          <p:nvPr/>
        </p:nvSpPr>
        <p:spPr>
          <a:xfrm>
            <a:off x="6846760" y="5183147"/>
            <a:ext cx="23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宇宙医学研究中心</a:t>
            </a:r>
          </a:p>
        </p:txBody>
      </p:sp>
      <p:sp>
        <p:nvSpPr>
          <p:cNvPr id="67" name="pill_117922">
            <a:extLst>
              <a:ext uri="{FF2B5EF4-FFF2-40B4-BE49-F238E27FC236}">
                <a16:creationId xmlns:a16="http://schemas.microsoft.com/office/drawing/2014/main" id="{05768EB9-C233-4533-9DC1-C91AC781A6F9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8315285" y="514023"/>
            <a:ext cx="505692" cy="504814"/>
          </a:xfrm>
          <a:custGeom>
            <a:avLst/>
            <a:gdLst>
              <a:gd name="T0" fmla="*/ 630 w 6850"/>
              <a:gd name="T1" fmla="*/ 630 h 6848"/>
              <a:gd name="T2" fmla="*/ 630 w 6850"/>
              <a:gd name="T3" fmla="*/ 2906 h 6848"/>
              <a:gd name="T4" fmla="*/ 3943 w 6850"/>
              <a:gd name="T5" fmla="*/ 6219 h 6848"/>
              <a:gd name="T6" fmla="*/ 6220 w 6850"/>
              <a:gd name="T7" fmla="*/ 6219 h 6848"/>
              <a:gd name="T8" fmla="*/ 6220 w 6850"/>
              <a:gd name="T9" fmla="*/ 3942 h 6848"/>
              <a:gd name="T10" fmla="*/ 2906 w 6850"/>
              <a:gd name="T11" fmla="*/ 630 h 6848"/>
              <a:gd name="T12" fmla="*/ 630 w 6850"/>
              <a:gd name="T13" fmla="*/ 630 h 6848"/>
              <a:gd name="T14" fmla="*/ 1016 w 6850"/>
              <a:gd name="T15" fmla="*/ 1016 h 6848"/>
              <a:gd name="T16" fmla="*/ 2520 w 6850"/>
              <a:gd name="T17" fmla="*/ 1016 h 6848"/>
              <a:gd name="T18" fmla="*/ 3971 w 6850"/>
              <a:gd name="T19" fmla="*/ 2467 h 6848"/>
              <a:gd name="T20" fmla="*/ 2466 w 6850"/>
              <a:gd name="T21" fmla="*/ 3970 h 6848"/>
              <a:gd name="T22" fmla="*/ 1016 w 6850"/>
              <a:gd name="T23" fmla="*/ 2519 h 6848"/>
              <a:gd name="T24" fmla="*/ 1016 w 6850"/>
              <a:gd name="T25" fmla="*/ 1016 h 6848"/>
              <a:gd name="T26" fmla="*/ 5832 w 6850"/>
              <a:gd name="T27" fmla="*/ 5832 h 6848"/>
              <a:gd name="T28" fmla="*/ 4328 w 6850"/>
              <a:gd name="T29" fmla="*/ 5832 h 6848"/>
              <a:gd name="T30" fmla="*/ 2879 w 6850"/>
              <a:gd name="T31" fmla="*/ 4383 h 6848"/>
              <a:gd name="T32" fmla="*/ 4383 w 6850"/>
              <a:gd name="T33" fmla="*/ 2879 h 6848"/>
              <a:gd name="T34" fmla="*/ 5834 w 6850"/>
              <a:gd name="T35" fmla="*/ 4330 h 6848"/>
              <a:gd name="T36" fmla="*/ 5832 w 6850"/>
              <a:gd name="T37" fmla="*/ 5832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50" h="6848">
                <a:moveTo>
                  <a:pt x="630" y="630"/>
                </a:moveTo>
                <a:cubicBezTo>
                  <a:pt x="0" y="1258"/>
                  <a:pt x="0" y="2278"/>
                  <a:pt x="630" y="2906"/>
                </a:cubicBezTo>
                <a:lnTo>
                  <a:pt x="3943" y="6219"/>
                </a:lnTo>
                <a:cubicBezTo>
                  <a:pt x="4572" y="6848"/>
                  <a:pt x="5591" y="6848"/>
                  <a:pt x="6220" y="6219"/>
                </a:cubicBezTo>
                <a:cubicBezTo>
                  <a:pt x="6850" y="5590"/>
                  <a:pt x="6850" y="4571"/>
                  <a:pt x="6220" y="3942"/>
                </a:cubicBezTo>
                <a:lnTo>
                  <a:pt x="2906" y="630"/>
                </a:lnTo>
                <a:cubicBezTo>
                  <a:pt x="2278" y="0"/>
                  <a:pt x="1258" y="0"/>
                  <a:pt x="630" y="630"/>
                </a:cubicBezTo>
                <a:close/>
                <a:moveTo>
                  <a:pt x="1016" y="1016"/>
                </a:moveTo>
                <a:cubicBezTo>
                  <a:pt x="1431" y="602"/>
                  <a:pt x="2106" y="602"/>
                  <a:pt x="2520" y="1016"/>
                </a:cubicBezTo>
                <a:lnTo>
                  <a:pt x="3971" y="2467"/>
                </a:lnTo>
                <a:lnTo>
                  <a:pt x="2466" y="3970"/>
                </a:lnTo>
                <a:lnTo>
                  <a:pt x="1016" y="2519"/>
                </a:lnTo>
                <a:cubicBezTo>
                  <a:pt x="602" y="2104"/>
                  <a:pt x="602" y="1431"/>
                  <a:pt x="1016" y="1016"/>
                </a:cubicBezTo>
                <a:close/>
                <a:moveTo>
                  <a:pt x="5832" y="5832"/>
                </a:moveTo>
                <a:cubicBezTo>
                  <a:pt x="5418" y="6247"/>
                  <a:pt x="4743" y="6247"/>
                  <a:pt x="4328" y="5832"/>
                </a:cubicBezTo>
                <a:lnTo>
                  <a:pt x="2879" y="4383"/>
                </a:lnTo>
                <a:lnTo>
                  <a:pt x="4383" y="2879"/>
                </a:lnTo>
                <a:lnTo>
                  <a:pt x="5834" y="4330"/>
                </a:lnTo>
                <a:cubicBezTo>
                  <a:pt x="6247" y="4744"/>
                  <a:pt x="6247" y="5418"/>
                  <a:pt x="5832" y="5832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4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9EC4FC6C-C702-4AB1-861C-7952B4DEF642}"/>
              </a:ext>
            </a:extLst>
          </p:cNvPr>
          <p:cNvSpPr/>
          <p:nvPr/>
        </p:nvSpPr>
        <p:spPr>
          <a:xfrm>
            <a:off x="7270629" y="1461023"/>
            <a:ext cx="2207200" cy="559392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公众号：陈西设计之家。微信搜索即可">
            <a:extLst>
              <a:ext uri="{FF2B5EF4-FFF2-40B4-BE49-F238E27FC236}">
                <a16:creationId xmlns:a16="http://schemas.microsoft.com/office/drawing/2014/main" id="{72DE76C0-35C0-4964-9B49-F37873B9E4F5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613648" y="619780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F7294E17-EB43-4408-9D9D-54F5E1A07605}"/>
              </a:ext>
            </a:extLst>
          </p:cNvPr>
          <p:cNvSpPr/>
          <p:nvPr/>
        </p:nvSpPr>
        <p:spPr>
          <a:xfrm>
            <a:off x="0" y="-5"/>
            <a:ext cx="6526920" cy="6858005"/>
          </a:xfrm>
          <a:custGeom>
            <a:avLst/>
            <a:gdLst>
              <a:gd name="connsiteX0" fmla="*/ 0 w 6523892"/>
              <a:gd name="connsiteY0" fmla="*/ 5 h 6858005"/>
              <a:gd name="connsiteX1" fmla="*/ 1652953 w 6523892"/>
              <a:gd name="connsiteY1" fmla="*/ 5 h 6858005"/>
              <a:gd name="connsiteX2" fmla="*/ 1652953 w 6523892"/>
              <a:gd name="connsiteY2" fmla="*/ 6858005 h 6858005"/>
              <a:gd name="connsiteX3" fmla="*/ 0 w 6523892"/>
              <a:gd name="connsiteY3" fmla="*/ 6858005 h 6858005"/>
              <a:gd name="connsiteX4" fmla="*/ 1652954 w 6523892"/>
              <a:gd name="connsiteY4" fmla="*/ 0 h 6858005"/>
              <a:gd name="connsiteX5" fmla="*/ 4889491 w 6523892"/>
              <a:gd name="connsiteY5" fmla="*/ 0 h 6858005"/>
              <a:gd name="connsiteX6" fmla="*/ 6523892 w 6523892"/>
              <a:gd name="connsiteY6" fmla="*/ 3437794 h 6858005"/>
              <a:gd name="connsiteX7" fmla="*/ 4889491 w 6523892"/>
              <a:gd name="connsiteY7" fmla="*/ 6858002 h 6858005"/>
              <a:gd name="connsiteX8" fmla="*/ 1652954 w 6523892"/>
              <a:gd name="connsiteY8" fmla="*/ 6858002 h 6858005"/>
              <a:gd name="connsiteX0" fmla="*/ 0 w 6523892"/>
              <a:gd name="connsiteY0" fmla="*/ 5 h 6858005"/>
              <a:gd name="connsiteX1" fmla="*/ 1652953 w 6523892"/>
              <a:gd name="connsiteY1" fmla="*/ 5 h 6858005"/>
              <a:gd name="connsiteX2" fmla="*/ 1652953 w 6523892"/>
              <a:gd name="connsiteY2" fmla="*/ 6858005 h 6858005"/>
              <a:gd name="connsiteX3" fmla="*/ 0 w 6523892"/>
              <a:gd name="connsiteY3" fmla="*/ 6858005 h 6858005"/>
              <a:gd name="connsiteX4" fmla="*/ 0 w 6523892"/>
              <a:gd name="connsiteY4" fmla="*/ 5 h 6858005"/>
              <a:gd name="connsiteX5" fmla="*/ 1652954 w 6523892"/>
              <a:gd name="connsiteY5" fmla="*/ 0 h 6858005"/>
              <a:gd name="connsiteX6" fmla="*/ 4889491 w 6523892"/>
              <a:gd name="connsiteY6" fmla="*/ 0 h 6858005"/>
              <a:gd name="connsiteX7" fmla="*/ 6523892 w 6523892"/>
              <a:gd name="connsiteY7" fmla="*/ 3437794 h 6858005"/>
              <a:gd name="connsiteX8" fmla="*/ 4889491 w 6523892"/>
              <a:gd name="connsiteY8" fmla="*/ 6858002 h 6858005"/>
              <a:gd name="connsiteX9" fmla="*/ 1652954 w 6523892"/>
              <a:gd name="connsiteY9" fmla="*/ 6858002 h 6858005"/>
              <a:gd name="connsiteX10" fmla="*/ 1652954 w 6523892"/>
              <a:gd name="connsiteY10" fmla="*/ 0 h 6858005"/>
              <a:gd name="connsiteX0" fmla="*/ 0 w 6523892"/>
              <a:gd name="connsiteY0" fmla="*/ 5 h 6858005"/>
              <a:gd name="connsiteX1" fmla="*/ 1652953 w 6523892"/>
              <a:gd name="connsiteY1" fmla="*/ 5 h 6858005"/>
              <a:gd name="connsiteX2" fmla="*/ 1652953 w 6523892"/>
              <a:gd name="connsiteY2" fmla="*/ 6858005 h 6858005"/>
              <a:gd name="connsiteX3" fmla="*/ 0 w 6523892"/>
              <a:gd name="connsiteY3" fmla="*/ 6858005 h 6858005"/>
              <a:gd name="connsiteX4" fmla="*/ 0 w 6523892"/>
              <a:gd name="connsiteY4" fmla="*/ 5 h 6858005"/>
              <a:gd name="connsiteX5" fmla="*/ 1652954 w 6523892"/>
              <a:gd name="connsiteY5" fmla="*/ 0 h 6858005"/>
              <a:gd name="connsiteX6" fmla="*/ 4889491 w 6523892"/>
              <a:gd name="connsiteY6" fmla="*/ 0 h 6858005"/>
              <a:gd name="connsiteX7" fmla="*/ 6523892 w 6523892"/>
              <a:gd name="connsiteY7" fmla="*/ 3437794 h 6858005"/>
              <a:gd name="connsiteX8" fmla="*/ 4889491 w 6523892"/>
              <a:gd name="connsiteY8" fmla="*/ 6858002 h 6858005"/>
              <a:gd name="connsiteX9" fmla="*/ 1652954 w 6523892"/>
              <a:gd name="connsiteY9" fmla="*/ 6858002 h 6858005"/>
              <a:gd name="connsiteX10" fmla="*/ 1652954 w 6523892"/>
              <a:gd name="connsiteY10" fmla="*/ 0 h 6858005"/>
              <a:gd name="connsiteX0" fmla="*/ 0 w 6523892"/>
              <a:gd name="connsiteY0" fmla="*/ 5 h 6858005"/>
              <a:gd name="connsiteX1" fmla="*/ 1652953 w 6523892"/>
              <a:gd name="connsiteY1" fmla="*/ 5 h 6858005"/>
              <a:gd name="connsiteX2" fmla="*/ 1652953 w 6523892"/>
              <a:gd name="connsiteY2" fmla="*/ 6858005 h 6858005"/>
              <a:gd name="connsiteX3" fmla="*/ 0 w 6523892"/>
              <a:gd name="connsiteY3" fmla="*/ 6858005 h 6858005"/>
              <a:gd name="connsiteX4" fmla="*/ 0 w 6523892"/>
              <a:gd name="connsiteY4" fmla="*/ 5 h 6858005"/>
              <a:gd name="connsiteX5" fmla="*/ 1652954 w 6523892"/>
              <a:gd name="connsiteY5" fmla="*/ 0 h 6858005"/>
              <a:gd name="connsiteX6" fmla="*/ 4889491 w 6523892"/>
              <a:gd name="connsiteY6" fmla="*/ 0 h 6858005"/>
              <a:gd name="connsiteX7" fmla="*/ 6523892 w 6523892"/>
              <a:gd name="connsiteY7" fmla="*/ 3437794 h 6858005"/>
              <a:gd name="connsiteX8" fmla="*/ 4889491 w 6523892"/>
              <a:gd name="connsiteY8" fmla="*/ 6858002 h 6858005"/>
              <a:gd name="connsiteX9" fmla="*/ 1652954 w 6523892"/>
              <a:gd name="connsiteY9" fmla="*/ 6858002 h 6858005"/>
              <a:gd name="connsiteX10" fmla="*/ 1652954 w 6523892"/>
              <a:gd name="connsiteY10" fmla="*/ 0 h 6858005"/>
              <a:gd name="connsiteX0" fmla="*/ 0 w 6526920"/>
              <a:gd name="connsiteY0" fmla="*/ 5 h 6858005"/>
              <a:gd name="connsiteX1" fmla="*/ 1652953 w 6526920"/>
              <a:gd name="connsiteY1" fmla="*/ 5 h 6858005"/>
              <a:gd name="connsiteX2" fmla="*/ 1652953 w 6526920"/>
              <a:gd name="connsiteY2" fmla="*/ 6858005 h 6858005"/>
              <a:gd name="connsiteX3" fmla="*/ 0 w 6526920"/>
              <a:gd name="connsiteY3" fmla="*/ 6858005 h 6858005"/>
              <a:gd name="connsiteX4" fmla="*/ 0 w 6526920"/>
              <a:gd name="connsiteY4" fmla="*/ 5 h 6858005"/>
              <a:gd name="connsiteX5" fmla="*/ 1652954 w 6526920"/>
              <a:gd name="connsiteY5" fmla="*/ 0 h 6858005"/>
              <a:gd name="connsiteX6" fmla="*/ 4889491 w 6526920"/>
              <a:gd name="connsiteY6" fmla="*/ 0 h 6858005"/>
              <a:gd name="connsiteX7" fmla="*/ 6523892 w 6526920"/>
              <a:gd name="connsiteY7" fmla="*/ 3437794 h 6858005"/>
              <a:gd name="connsiteX8" fmla="*/ 4889491 w 6526920"/>
              <a:gd name="connsiteY8" fmla="*/ 6858002 h 6858005"/>
              <a:gd name="connsiteX9" fmla="*/ 1652954 w 6526920"/>
              <a:gd name="connsiteY9" fmla="*/ 6858002 h 6858005"/>
              <a:gd name="connsiteX10" fmla="*/ 1652954 w 6526920"/>
              <a:gd name="connsiteY10" fmla="*/ 0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26920" h="6858005">
                <a:moveTo>
                  <a:pt x="0" y="5"/>
                </a:moveTo>
                <a:lnTo>
                  <a:pt x="1652953" y="5"/>
                </a:lnTo>
                <a:lnTo>
                  <a:pt x="1652953" y="6858005"/>
                </a:lnTo>
                <a:lnTo>
                  <a:pt x="0" y="6858005"/>
                </a:lnTo>
                <a:lnTo>
                  <a:pt x="0" y="5"/>
                </a:lnTo>
                <a:close/>
                <a:moveTo>
                  <a:pt x="1652954" y="0"/>
                </a:moveTo>
                <a:lnTo>
                  <a:pt x="4889491" y="0"/>
                </a:lnTo>
                <a:cubicBezTo>
                  <a:pt x="5821914" y="650448"/>
                  <a:pt x="6581039" y="2364035"/>
                  <a:pt x="6523892" y="3437794"/>
                </a:cubicBezTo>
                <a:cubicBezTo>
                  <a:pt x="6466745" y="4511553"/>
                  <a:pt x="5830038" y="6154251"/>
                  <a:pt x="4889491" y="6858002"/>
                </a:cubicBezTo>
                <a:lnTo>
                  <a:pt x="1652954" y="6858002"/>
                </a:lnTo>
                <a:lnTo>
                  <a:pt x="1652954" y="0"/>
                </a:lnTo>
                <a:close/>
              </a:path>
            </a:pathLst>
          </a:custGeom>
          <a:solidFill>
            <a:srgbClr val="389CB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B2439347-24BC-41A2-839C-1859DEF07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491931"/>
              </p:ext>
            </p:extLst>
          </p:nvPr>
        </p:nvGraphicFramePr>
        <p:xfrm>
          <a:off x="1021309" y="1461023"/>
          <a:ext cx="4491892" cy="443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文本框 50">
            <a:extLst>
              <a:ext uri="{FF2B5EF4-FFF2-40B4-BE49-F238E27FC236}">
                <a16:creationId xmlns:a16="http://schemas.microsoft.com/office/drawing/2014/main" id="{878826DE-181C-4E2D-8ECC-C6FA59E88B6E}"/>
              </a:ext>
            </a:extLst>
          </p:cNvPr>
          <p:cNvSpPr txBox="1"/>
          <p:nvPr/>
        </p:nvSpPr>
        <p:spPr>
          <a:xfrm>
            <a:off x="7349718" y="1458775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10402D2-114F-4E1E-934C-EB9910963B28}"/>
              </a:ext>
            </a:extLst>
          </p:cNvPr>
          <p:cNvSpPr txBox="1"/>
          <p:nvPr/>
        </p:nvSpPr>
        <p:spPr>
          <a:xfrm>
            <a:off x="7167696" y="2167076"/>
            <a:ext cx="4280203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elit</a:t>
            </a:r>
            <a:r>
              <a:rPr lang="en-US" altLang="zh-CN" sz="1200" dirty="0">
                <a:solidFill>
                  <a:srgbClr val="389CB4"/>
                </a:solidFill>
              </a:rPr>
              <a:t>. Maecenas </a:t>
            </a:r>
            <a:r>
              <a:rPr lang="en-US" altLang="zh-CN" sz="1200" dirty="0" err="1">
                <a:solidFill>
                  <a:srgbClr val="389CB4"/>
                </a:solidFill>
              </a:rPr>
              <a:t>porttitor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congue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massa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r>
              <a:rPr lang="en-US" altLang="zh-CN" sz="12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libero,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commodo</a:t>
            </a:r>
            <a:r>
              <a:rPr lang="en-US" altLang="zh-CN" sz="1200" dirty="0">
                <a:solidFill>
                  <a:srgbClr val="389CB4"/>
                </a:solidFill>
              </a:rPr>
              <a:t> magna </a:t>
            </a:r>
            <a:r>
              <a:rPr lang="en-US" altLang="zh-CN" sz="1200" dirty="0" err="1">
                <a:solidFill>
                  <a:srgbClr val="389CB4"/>
                </a:solidFill>
              </a:rPr>
              <a:t>eros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quis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urna</a:t>
            </a:r>
            <a:r>
              <a:rPr lang="en-US" altLang="zh-CN" sz="1200" dirty="0">
                <a:solidFill>
                  <a:srgbClr val="389CB4"/>
                </a:solidFill>
              </a:rPr>
              <a:t>.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6A3A0D0-A4BB-43BA-8CC0-C05CC8BAA713}"/>
              </a:ext>
            </a:extLst>
          </p:cNvPr>
          <p:cNvGrpSpPr/>
          <p:nvPr/>
        </p:nvGrpSpPr>
        <p:grpSpPr>
          <a:xfrm>
            <a:off x="7270629" y="3236618"/>
            <a:ext cx="458188" cy="52614"/>
            <a:chOff x="5419725" y="6183086"/>
            <a:chExt cx="398143" cy="45719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6E050DE7-1C69-48CE-8BC8-F30552E06C83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AC2DFA78-AB7A-49CF-A696-ABD62371AC34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2BF1664-2DDD-4DC7-8836-2BFB295164FF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4248FEEB-C57F-4989-9F07-855A3DF38A4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F6D29902-4D69-4C38-AA8E-B80E0EF67FF6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A361780A-37FD-489D-BA2A-70819417A2A7}"/>
              </a:ext>
            </a:extLst>
          </p:cNvPr>
          <p:cNvSpPr/>
          <p:nvPr/>
        </p:nvSpPr>
        <p:spPr>
          <a:xfrm>
            <a:off x="7270629" y="3870914"/>
            <a:ext cx="2207200" cy="5593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2988511F-F11D-47A9-B325-2593B71F5211}"/>
              </a:ext>
            </a:extLst>
          </p:cNvPr>
          <p:cNvSpPr txBox="1"/>
          <p:nvPr/>
        </p:nvSpPr>
        <p:spPr>
          <a:xfrm>
            <a:off x="7349718" y="386866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8596C882-CB53-4404-AC2D-3718932B97BD}"/>
              </a:ext>
            </a:extLst>
          </p:cNvPr>
          <p:cNvSpPr txBox="1"/>
          <p:nvPr/>
        </p:nvSpPr>
        <p:spPr>
          <a:xfrm>
            <a:off x="7167696" y="4576967"/>
            <a:ext cx="4280203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elit</a:t>
            </a:r>
            <a:r>
              <a:rPr lang="en-US" altLang="zh-CN" sz="1200" dirty="0">
                <a:solidFill>
                  <a:srgbClr val="389CB4"/>
                </a:solidFill>
              </a:rPr>
              <a:t>. Maecenas </a:t>
            </a:r>
            <a:r>
              <a:rPr lang="en-US" altLang="zh-CN" sz="1200" dirty="0" err="1">
                <a:solidFill>
                  <a:srgbClr val="389CB4"/>
                </a:solidFill>
              </a:rPr>
              <a:t>porttitor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congue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massa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r>
              <a:rPr lang="en-US" altLang="zh-CN" sz="12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libero,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commodo</a:t>
            </a:r>
            <a:r>
              <a:rPr lang="en-US" altLang="zh-CN" sz="1200" dirty="0">
                <a:solidFill>
                  <a:srgbClr val="389CB4"/>
                </a:solidFill>
              </a:rPr>
              <a:t> magna </a:t>
            </a:r>
            <a:r>
              <a:rPr lang="en-US" altLang="zh-CN" sz="1200" dirty="0" err="1">
                <a:solidFill>
                  <a:srgbClr val="389CB4"/>
                </a:solidFill>
              </a:rPr>
              <a:t>eros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quis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urna</a:t>
            </a:r>
            <a:r>
              <a:rPr lang="en-US" altLang="zh-CN" sz="1200" dirty="0">
                <a:solidFill>
                  <a:srgbClr val="389CB4"/>
                </a:solidFill>
              </a:rPr>
              <a:t>.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D96645CD-9BC5-4B51-84F3-899C3BB7AAD7}"/>
              </a:ext>
            </a:extLst>
          </p:cNvPr>
          <p:cNvGrpSpPr/>
          <p:nvPr/>
        </p:nvGrpSpPr>
        <p:grpSpPr>
          <a:xfrm>
            <a:off x="7270629" y="5646509"/>
            <a:ext cx="458188" cy="52614"/>
            <a:chOff x="5419725" y="6183086"/>
            <a:chExt cx="398143" cy="45719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0D6898E8-30DC-4997-A4D5-AF868E7E5566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362F1556-367C-45E0-91EB-B5DEE708E78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B6007B7-E161-428A-8649-BFFE8F00CDB6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BF9CDE8-2558-4DAE-B03E-F313922BE3EA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8F948A48-8D3D-44D1-972D-724CD8143C49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dna-deoxyribonucleic-acid-chain_31008">
            <a:extLst>
              <a:ext uri="{FF2B5EF4-FFF2-40B4-BE49-F238E27FC236}">
                <a16:creationId xmlns:a16="http://schemas.microsoft.com/office/drawing/2014/main" id="{A5E77BB7-17EC-4F8D-B849-D6C01A0B8DB0}"/>
              </a:ext>
            </a:extLst>
          </p:cNvPr>
          <p:cNvSpPr>
            <a:spLocks noChangeAspect="1"/>
          </p:cNvSpPr>
          <p:nvPr/>
        </p:nvSpPr>
        <p:spPr bwMode="auto">
          <a:xfrm>
            <a:off x="10561006" y="5819953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4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131808C-B4AE-4CDE-8CFA-19BE4A6170F6}"/>
              </a:ext>
            </a:extLst>
          </p:cNvPr>
          <p:cNvSpPr/>
          <p:nvPr/>
        </p:nvSpPr>
        <p:spPr>
          <a:xfrm>
            <a:off x="0" y="5938329"/>
            <a:ext cx="7610475" cy="62421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F36130-AEDC-4B80-988D-B172D283ED93}"/>
              </a:ext>
            </a:extLst>
          </p:cNvPr>
          <p:cNvSpPr/>
          <p:nvPr/>
        </p:nvSpPr>
        <p:spPr>
          <a:xfrm>
            <a:off x="0" y="962757"/>
            <a:ext cx="12192000" cy="4932485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E6E4DD-C764-4A8F-92EB-3E9D95BD8E88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4C6076-37D1-48D1-945F-660F90096806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3FFDFD-F404-4A76-80AC-15EC9B7DD877}"/>
              </a:ext>
            </a:extLst>
          </p:cNvPr>
          <p:cNvSpPr txBox="1"/>
          <p:nvPr/>
        </p:nvSpPr>
        <p:spPr>
          <a:xfrm>
            <a:off x="763463" y="2125855"/>
            <a:ext cx="6340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医学行业工作汇报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E86BFF-27BB-4BDE-A45C-EC5117B892CD}"/>
              </a:ext>
            </a:extLst>
          </p:cNvPr>
          <p:cNvSpPr txBox="1"/>
          <p:nvPr/>
        </p:nvSpPr>
        <p:spPr>
          <a:xfrm>
            <a:off x="795213" y="3230708"/>
            <a:ext cx="6164875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chemeClr val="bg1"/>
                </a:solidFill>
              </a:rPr>
              <a:t>urna.Nunc</a:t>
            </a:r>
            <a:r>
              <a:rPr lang="en-US" altLang="zh-CN" sz="1400" dirty="0">
                <a:solidFill>
                  <a:schemeClr val="bg1"/>
                </a:solidFill>
              </a:rPr>
              <a:t> viverra imperdiet enim. Fusce est. Vivamus a </a:t>
            </a:r>
            <a:r>
              <a:rPr lang="en-US" altLang="zh-CN" sz="1400" dirty="0" err="1">
                <a:solidFill>
                  <a:schemeClr val="bg1"/>
                </a:solidFill>
              </a:rPr>
              <a:t>tellus.Pellentesque</a:t>
            </a:r>
            <a:r>
              <a:rPr lang="en-US" altLang="zh-CN" sz="1400" dirty="0">
                <a:solidFill>
                  <a:schemeClr val="bg1"/>
                </a:solidFill>
              </a:rPr>
              <a:t> habitant morbi tristique senectus et netus et </a:t>
            </a:r>
            <a:r>
              <a:rPr lang="en-US" altLang="zh-CN" sz="1400" dirty="0" err="1">
                <a:solidFill>
                  <a:schemeClr val="bg1"/>
                </a:solidFill>
              </a:rPr>
              <a:t>malesuada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02B96238-5751-42BD-AF4F-C11459723A6B}"/>
              </a:ext>
            </a:extLst>
          </p:cNvPr>
          <p:cNvSpPr/>
          <p:nvPr/>
        </p:nvSpPr>
        <p:spPr>
          <a:xfrm>
            <a:off x="867505" y="4899931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6665B8D-62E7-4356-9502-E4EA219B4357}"/>
              </a:ext>
            </a:extLst>
          </p:cNvPr>
          <p:cNvSpPr txBox="1"/>
          <p:nvPr/>
        </p:nvSpPr>
        <p:spPr>
          <a:xfrm>
            <a:off x="975455" y="4895168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mtClean="0">
                <a:solidFill>
                  <a:schemeClr val="bg1"/>
                </a:solidFill>
              </a:rPr>
              <a:t>汇报人：</a:t>
            </a:r>
            <a:r>
              <a:rPr lang="en-US" altLang="zh-CN" smtClean="0">
                <a:solidFill>
                  <a:schemeClr val="bg1"/>
                </a:solidFill>
              </a:rPr>
              <a:t>PPT818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A803995-8DA0-4E88-89F5-F5DD63B61C4A}"/>
              </a:ext>
            </a:extLst>
          </p:cNvPr>
          <p:cNvSpPr txBox="1"/>
          <p:nvPr/>
        </p:nvSpPr>
        <p:spPr>
          <a:xfrm>
            <a:off x="848455" y="160263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C5A06B1-6A13-464A-8F6A-63139AE6A143}"/>
              </a:ext>
            </a:extLst>
          </p:cNvPr>
          <p:cNvGrpSpPr/>
          <p:nvPr/>
        </p:nvGrpSpPr>
        <p:grpSpPr>
          <a:xfrm>
            <a:off x="400951" y="6284745"/>
            <a:ext cx="394262" cy="216437"/>
            <a:chOff x="455833" y="5970582"/>
            <a:chExt cx="634542" cy="348343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7B7198D-3E0B-4BCA-903C-4C4DFBD36208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E48F58C-86F2-479D-BB81-CDB06B496917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28B4DF2-F96B-40CD-9604-5ECB979B99A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972041B8-E543-44FD-A8D7-84865EFE1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5" r="14451"/>
          <a:stretch>
            <a:fillRect/>
          </a:stretch>
        </p:blipFill>
        <p:spPr>
          <a:xfrm>
            <a:off x="7200900" y="0"/>
            <a:ext cx="4991100" cy="6858000"/>
          </a:xfrm>
          <a:custGeom>
            <a:avLst/>
            <a:gdLst>
              <a:gd name="connsiteX0" fmla="*/ 1528075 w 4991100"/>
              <a:gd name="connsiteY0" fmla="*/ 0 h 6858000"/>
              <a:gd name="connsiteX1" fmla="*/ 4991100 w 4991100"/>
              <a:gd name="connsiteY1" fmla="*/ 0 h 6858000"/>
              <a:gd name="connsiteX2" fmla="*/ 3463025 w 4991100"/>
              <a:gd name="connsiteY2" fmla="*/ 6858000 h 6858000"/>
              <a:gd name="connsiteX3" fmla="*/ 0 w 49911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1100" h="6858000">
                <a:moveTo>
                  <a:pt x="1528075" y="0"/>
                </a:moveTo>
                <a:lnTo>
                  <a:pt x="4991100" y="0"/>
                </a:lnTo>
                <a:lnTo>
                  <a:pt x="3463025" y="6858000"/>
                </a:lnTo>
                <a:lnTo>
                  <a:pt x="0" y="6858000"/>
                </a:lnTo>
                <a:close/>
              </a:path>
            </a:pathLst>
          </a:custGeom>
          <a:ln w="6350">
            <a:solidFill>
              <a:srgbClr val="389CB4">
                <a:alpha val="40000"/>
              </a:srgbClr>
            </a:solidFill>
          </a:ln>
        </p:spPr>
      </p:pic>
      <p:sp>
        <p:nvSpPr>
          <p:cNvPr id="27" name="公众号：陈西设计之家。微信搜索即可">
            <a:extLst>
              <a:ext uri="{FF2B5EF4-FFF2-40B4-BE49-F238E27FC236}">
                <a16:creationId xmlns:a16="http://schemas.microsoft.com/office/drawing/2014/main" id="{824E290D-10E6-4316-BF4C-01A24CF87D27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7262796" y="1379345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dna-deoxyribonucleic-acid-chain_31008">
            <a:extLst>
              <a:ext uri="{FF2B5EF4-FFF2-40B4-BE49-F238E27FC236}">
                <a16:creationId xmlns:a16="http://schemas.microsoft.com/office/drawing/2014/main" id="{7BF9D805-9615-4C79-A031-F2F15B9F1722}"/>
              </a:ext>
            </a:extLst>
          </p:cNvPr>
          <p:cNvSpPr>
            <a:spLocks noChangeAspect="1"/>
          </p:cNvSpPr>
          <p:nvPr/>
        </p:nvSpPr>
        <p:spPr bwMode="auto">
          <a:xfrm>
            <a:off x="5619665" y="4885203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3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674894FE-AEC5-420D-A62A-A6EDD7DFC0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0" r="12229"/>
          <a:stretch/>
        </p:blipFill>
        <p:spPr>
          <a:xfrm>
            <a:off x="8411655" y="0"/>
            <a:ext cx="3780345" cy="6858000"/>
          </a:xfrm>
          <a:custGeom>
            <a:avLst/>
            <a:gdLst>
              <a:gd name="connsiteX0" fmla="*/ 1811264 w 3780345"/>
              <a:gd name="connsiteY0" fmla="*/ 0 h 6858000"/>
              <a:gd name="connsiteX1" fmla="*/ 3780345 w 3780345"/>
              <a:gd name="connsiteY1" fmla="*/ 0 h 6858000"/>
              <a:gd name="connsiteX2" fmla="*/ 3780345 w 3780345"/>
              <a:gd name="connsiteY2" fmla="*/ 1055412 h 6858000"/>
              <a:gd name="connsiteX3" fmla="*/ 3666950 w 3780345"/>
              <a:gd name="connsiteY3" fmla="*/ 1072718 h 6858000"/>
              <a:gd name="connsiteX4" fmla="*/ 1746525 w 3780345"/>
              <a:gd name="connsiteY4" fmla="*/ 3429000 h 6858000"/>
              <a:gd name="connsiteX5" fmla="*/ 3666950 w 3780345"/>
              <a:gd name="connsiteY5" fmla="*/ 5785282 h 6858000"/>
              <a:gd name="connsiteX6" fmla="*/ 3780345 w 3780345"/>
              <a:gd name="connsiteY6" fmla="*/ 5802588 h 6858000"/>
              <a:gd name="connsiteX7" fmla="*/ 3780345 w 3780345"/>
              <a:gd name="connsiteY7" fmla="*/ 6858000 h 6858000"/>
              <a:gd name="connsiteX8" fmla="*/ 1811264 w 3780345"/>
              <a:gd name="connsiteY8" fmla="*/ 6858000 h 6858000"/>
              <a:gd name="connsiteX9" fmla="*/ 1667660 w 3780345"/>
              <a:gd name="connsiteY9" fmla="*/ 6755881 h 6858000"/>
              <a:gd name="connsiteX10" fmla="*/ 0 w 3780345"/>
              <a:gd name="connsiteY10" fmla="*/ 3429000 h 6858000"/>
              <a:gd name="connsiteX11" fmla="*/ 1667660 w 3780345"/>
              <a:gd name="connsiteY11" fmla="*/ 102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80345" h="6858000">
                <a:moveTo>
                  <a:pt x="1811264" y="0"/>
                </a:moveTo>
                <a:lnTo>
                  <a:pt x="3780345" y="0"/>
                </a:lnTo>
                <a:lnTo>
                  <a:pt x="3780345" y="1055412"/>
                </a:lnTo>
                <a:lnTo>
                  <a:pt x="3666950" y="1072718"/>
                </a:lnTo>
                <a:cubicBezTo>
                  <a:pt x="2570966" y="1296989"/>
                  <a:pt x="1746525" y="2266716"/>
                  <a:pt x="1746525" y="3429000"/>
                </a:cubicBezTo>
                <a:cubicBezTo>
                  <a:pt x="1746525" y="4591285"/>
                  <a:pt x="2570966" y="5561011"/>
                  <a:pt x="3666950" y="5785282"/>
                </a:cubicBezTo>
                <a:lnTo>
                  <a:pt x="3780345" y="5802588"/>
                </a:lnTo>
                <a:lnTo>
                  <a:pt x="3780345" y="6858000"/>
                </a:lnTo>
                <a:lnTo>
                  <a:pt x="1811264" y="6858000"/>
                </a:lnTo>
                <a:lnTo>
                  <a:pt x="1667660" y="6755881"/>
                </a:lnTo>
                <a:cubicBezTo>
                  <a:pt x="655288" y="5998774"/>
                  <a:pt x="0" y="4790413"/>
                  <a:pt x="0" y="3429000"/>
                </a:cubicBezTo>
                <a:cubicBezTo>
                  <a:pt x="0" y="2067588"/>
                  <a:pt x="655288" y="859226"/>
                  <a:pt x="1667660" y="102119"/>
                </a:cubicBezTo>
                <a:close/>
              </a:path>
            </a:pathLst>
          </a:custGeom>
          <a:ln>
            <a:solidFill>
              <a:srgbClr val="389CB4"/>
            </a:solidFill>
          </a:ln>
        </p:spPr>
      </p:pic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FE5393E4-C10F-43B7-A3B4-B11F02575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14408"/>
              </p:ext>
            </p:extLst>
          </p:nvPr>
        </p:nvGraphicFramePr>
        <p:xfrm>
          <a:off x="965739" y="1199412"/>
          <a:ext cx="6578812" cy="250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474DC02-3406-46A5-9499-A132CB43A2C3}"/>
              </a:ext>
            </a:extLst>
          </p:cNvPr>
          <p:cNvSpPr/>
          <p:nvPr/>
        </p:nvSpPr>
        <p:spPr>
          <a:xfrm>
            <a:off x="-934646" y="733697"/>
            <a:ext cx="934646" cy="2933700"/>
          </a:xfrm>
          <a:custGeom>
            <a:avLst/>
            <a:gdLst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646" h="2933700">
                <a:moveTo>
                  <a:pt x="0" y="2933700"/>
                </a:moveTo>
                <a:cubicBezTo>
                  <a:pt x="257374" y="1993900"/>
                  <a:pt x="375049" y="1384300"/>
                  <a:pt x="467323" y="0"/>
                </a:cubicBezTo>
                <a:cubicBezTo>
                  <a:pt x="546897" y="1384300"/>
                  <a:pt x="677272" y="2006600"/>
                  <a:pt x="934646" y="2933700"/>
                </a:cubicBezTo>
                <a:lnTo>
                  <a:pt x="0" y="2933700"/>
                </a:lnTo>
                <a:close/>
              </a:path>
            </a:pathLst>
          </a:custGeom>
          <a:gradFill>
            <a:gsLst>
              <a:gs pos="60000">
                <a:srgbClr val="389CB4"/>
              </a:gs>
              <a:gs pos="100000">
                <a:srgbClr val="389CB4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10">
            <a:extLst>
              <a:ext uri="{FF2B5EF4-FFF2-40B4-BE49-F238E27FC236}">
                <a16:creationId xmlns:a16="http://schemas.microsoft.com/office/drawing/2014/main" id="{54BA1F07-4D56-41B1-BDE2-CD7F244008D0}"/>
              </a:ext>
            </a:extLst>
          </p:cNvPr>
          <p:cNvSpPr/>
          <p:nvPr/>
        </p:nvSpPr>
        <p:spPr>
          <a:xfrm>
            <a:off x="-1921873" y="733697"/>
            <a:ext cx="934646" cy="2933700"/>
          </a:xfrm>
          <a:custGeom>
            <a:avLst/>
            <a:gdLst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  <a:gd name="connsiteX0" fmla="*/ 0 w 934646"/>
              <a:gd name="connsiteY0" fmla="*/ 2933700 h 2933700"/>
              <a:gd name="connsiteX1" fmla="*/ 467323 w 934646"/>
              <a:gd name="connsiteY1" fmla="*/ 0 h 2933700"/>
              <a:gd name="connsiteX2" fmla="*/ 934646 w 934646"/>
              <a:gd name="connsiteY2" fmla="*/ 2933700 h 2933700"/>
              <a:gd name="connsiteX3" fmla="*/ 0 w 934646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646" h="2933700">
                <a:moveTo>
                  <a:pt x="0" y="2933700"/>
                </a:moveTo>
                <a:cubicBezTo>
                  <a:pt x="257374" y="1993900"/>
                  <a:pt x="375049" y="1384300"/>
                  <a:pt x="467323" y="0"/>
                </a:cubicBezTo>
                <a:cubicBezTo>
                  <a:pt x="546897" y="1384300"/>
                  <a:pt x="677272" y="2006600"/>
                  <a:pt x="934646" y="2933700"/>
                </a:cubicBezTo>
                <a:lnTo>
                  <a:pt x="0" y="2933700"/>
                </a:lnTo>
                <a:close/>
              </a:path>
            </a:pathLst>
          </a:custGeom>
          <a:gradFill>
            <a:gsLst>
              <a:gs pos="60000">
                <a:srgbClr val="0070C0"/>
              </a:gs>
              <a:gs pos="100000">
                <a:srgbClr val="0070C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DF71647-7AB8-4F8C-B01A-66728FB92BA6}"/>
              </a:ext>
            </a:extLst>
          </p:cNvPr>
          <p:cNvSpPr txBox="1"/>
          <p:nvPr/>
        </p:nvSpPr>
        <p:spPr>
          <a:xfrm>
            <a:off x="902405" y="3794344"/>
            <a:ext cx="432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CCD8D5C-ABD6-48D7-9E4F-716941B1EC33}"/>
              </a:ext>
            </a:extLst>
          </p:cNvPr>
          <p:cNvSpPr txBox="1"/>
          <p:nvPr/>
        </p:nvSpPr>
        <p:spPr>
          <a:xfrm>
            <a:off x="934154" y="4588414"/>
            <a:ext cx="7375762" cy="10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en-US" altLang="zh-CN" sz="1400" dirty="0">
              <a:solidFill>
                <a:srgbClr val="389CB4"/>
              </a:solidFill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420552E3-99FF-4BDA-800E-629B3B94BA08}"/>
              </a:ext>
            </a:extLst>
          </p:cNvPr>
          <p:cNvSpPr/>
          <p:nvPr/>
        </p:nvSpPr>
        <p:spPr>
          <a:xfrm>
            <a:off x="987503" y="5910818"/>
            <a:ext cx="2526573" cy="364319"/>
          </a:xfrm>
          <a:prstGeom prst="roundRect">
            <a:avLst>
              <a:gd name="adj" fmla="val 50000"/>
            </a:avLst>
          </a:prstGeom>
          <a:solidFill>
            <a:srgbClr val="389CB4"/>
          </a:solidFill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BFCDBE1-9324-44CD-8B98-D2C504A9B7F9}"/>
              </a:ext>
            </a:extLst>
          </p:cNvPr>
          <p:cNvSpPr txBox="1"/>
          <p:nvPr/>
        </p:nvSpPr>
        <p:spPr>
          <a:xfrm>
            <a:off x="1095454" y="5906055"/>
            <a:ext cx="23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宇宙医学研究中心</a:t>
            </a:r>
          </a:p>
        </p:txBody>
      </p:sp>
    </p:spTree>
    <p:extLst>
      <p:ext uri="{BB962C8B-B14F-4D97-AF65-F5344CB8AC3E}">
        <p14:creationId xmlns:p14="http://schemas.microsoft.com/office/powerpoint/2010/main" val="10886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433AA93E-A6A1-4F70-9449-6FF0D57B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8888" r="6783" b="46121"/>
          <a:stretch/>
        </p:blipFill>
        <p:spPr>
          <a:xfrm>
            <a:off x="0" y="0"/>
            <a:ext cx="12192000" cy="325755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81A8BC4-CFA9-44DE-A317-2307D4D9D2E4}"/>
              </a:ext>
            </a:extLst>
          </p:cNvPr>
          <p:cNvSpPr/>
          <p:nvPr/>
        </p:nvSpPr>
        <p:spPr>
          <a:xfrm>
            <a:off x="0" y="0"/>
            <a:ext cx="12192000" cy="3257550"/>
          </a:xfrm>
          <a:prstGeom prst="rect">
            <a:avLst/>
          </a:prstGeom>
          <a:gradFill>
            <a:gsLst>
              <a:gs pos="26000">
                <a:srgbClr val="389CB4">
                  <a:alpha val="75000"/>
                </a:srgbClr>
              </a:gs>
              <a:gs pos="100000">
                <a:srgbClr val="389CB4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DBC30E5-B546-425B-B4D4-7B5034966B2B}"/>
              </a:ext>
            </a:extLst>
          </p:cNvPr>
          <p:cNvSpPr/>
          <p:nvPr/>
        </p:nvSpPr>
        <p:spPr>
          <a:xfrm>
            <a:off x="5064216" y="2225767"/>
            <a:ext cx="2063568" cy="2063568"/>
          </a:xfrm>
          <a:prstGeom prst="ellipse">
            <a:avLst/>
          </a:prstGeom>
          <a:solidFill>
            <a:srgbClr val="389C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D424173-E20D-4207-A997-44E571670DF8}"/>
              </a:ext>
            </a:extLst>
          </p:cNvPr>
          <p:cNvSpPr txBox="1"/>
          <p:nvPr/>
        </p:nvSpPr>
        <p:spPr>
          <a:xfrm>
            <a:off x="5064216" y="2443431"/>
            <a:ext cx="206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04</a:t>
            </a:r>
            <a:endParaRPr lang="zh-CN" altLang="en-US" sz="72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A570A06-9110-46AC-BBDF-C099916ED01B}"/>
              </a:ext>
            </a:extLst>
          </p:cNvPr>
          <p:cNvSpPr txBox="1"/>
          <p:nvPr/>
        </p:nvSpPr>
        <p:spPr>
          <a:xfrm>
            <a:off x="5338763" y="3450955"/>
            <a:ext cx="1514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PART FOUR</a:t>
            </a:r>
            <a:endParaRPr lang="zh-CN" altLang="en-US" sz="1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B55CF68-06CD-46AF-A757-08DFA42D9051}"/>
              </a:ext>
            </a:extLst>
          </p:cNvPr>
          <p:cNvSpPr txBox="1"/>
          <p:nvPr/>
        </p:nvSpPr>
        <p:spPr>
          <a:xfrm>
            <a:off x="4450080" y="4506999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534B7DD-0324-4B9B-823F-3D8786C6443A}"/>
              </a:ext>
            </a:extLst>
          </p:cNvPr>
          <p:cNvSpPr txBox="1"/>
          <p:nvPr/>
        </p:nvSpPr>
        <p:spPr>
          <a:xfrm>
            <a:off x="4389120" y="5152574"/>
            <a:ext cx="3413760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54EA1FD-DAC4-4316-A088-9A7F1FEE2208}"/>
              </a:ext>
            </a:extLst>
          </p:cNvPr>
          <p:cNvGrpSpPr/>
          <p:nvPr/>
        </p:nvGrpSpPr>
        <p:grpSpPr>
          <a:xfrm>
            <a:off x="5866906" y="6183086"/>
            <a:ext cx="458188" cy="52614"/>
            <a:chOff x="5419725" y="6183086"/>
            <a:chExt cx="398143" cy="45719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692F2AC-089D-4BB9-B11C-C31EFE86E63E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D7301124-1ED1-4C08-9B8E-E767E192963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246A4729-042B-4057-BBE9-50EA82AAD816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8872948-8F16-4CAF-B79B-0A6320E9F39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C3411AC-5756-4079-A4AD-25C36F842D75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doctor-stethoscope_73522">
            <a:extLst>
              <a:ext uri="{FF2B5EF4-FFF2-40B4-BE49-F238E27FC236}">
                <a16:creationId xmlns:a16="http://schemas.microsoft.com/office/drawing/2014/main" id="{1C6372C1-F3E7-4069-B49A-6A7A4BE32986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927480" y="5208980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dna-deoxyribonucleic-acid-chain_31008">
            <a:extLst>
              <a:ext uri="{FF2B5EF4-FFF2-40B4-BE49-F238E27FC236}">
                <a16:creationId xmlns:a16="http://schemas.microsoft.com/office/drawing/2014/main" id="{951297C7-B246-4D96-AAE4-424D5B3288E1}"/>
              </a:ext>
            </a:extLst>
          </p:cNvPr>
          <p:cNvSpPr>
            <a:spLocks noChangeAspect="1"/>
          </p:cNvSpPr>
          <p:nvPr/>
        </p:nvSpPr>
        <p:spPr bwMode="auto">
          <a:xfrm>
            <a:off x="1716730" y="5152574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6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D702E17-A96D-4780-96AF-E5EEE55949D3}"/>
              </a:ext>
            </a:extLst>
          </p:cNvPr>
          <p:cNvSpPr/>
          <p:nvPr/>
        </p:nvSpPr>
        <p:spPr>
          <a:xfrm>
            <a:off x="1301263" y="1612901"/>
            <a:ext cx="9924998" cy="4439960"/>
          </a:xfrm>
          <a:prstGeom prst="roundRect">
            <a:avLst>
              <a:gd name="adj" fmla="val 50000"/>
            </a:avLst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图片 9" descr="蓝色床上的人&#10;&#10;描述已自动生成">
            <a:extLst>
              <a:ext uri="{FF2B5EF4-FFF2-40B4-BE49-F238E27FC236}">
                <a16:creationId xmlns:a16="http://schemas.microsoft.com/office/drawing/2014/main" id="{2362C49C-FCFE-4B59-90B3-01DB0D6F4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0" t="1480" r="8003" b="29192"/>
          <a:stretch>
            <a:fillRect/>
          </a:stretch>
        </p:blipFill>
        <p:spPr>
          <a:xfrm>
            <a:off x="965739" y="1582358"/>
            <a:ext cx="4501047" cy="4501047"/>
          </a:xfrm>
          <a:custGeom>
            <a:avLst/>
            <a:gdLst>
              <a:gd name="connsiteX0" fmla="*/ 2377275 w 4754550"/>
              <a:gd name="connsiteY0" fmla="*/ 0 h 4754550"/>
              <a:gd name="connsiteX1" fmla="*/ 4754550 w 4754550"/>
              <a:gd name="connsiteY1" fmla="*/ 2377275 h 4754550"/>
              <a:gd name="connsiteX2" fmla="*/ 2377275 w 4754550"/>
              <a:gd name="connsiteY2" fmla="*/ 4754550 h 4754550"/>
              <a:gd name="connsiteX3" fmla="*/ 0 w 4754550"/>
              <a:gd name="connsiteY3" fmla="*/ 2377275 h 4754550"/>
              <a:gd name="connsiteX4" fmla="*/ 2377275 w 4754550"/>
              <a:gd name="connsiteY4" fmla="*/ 0 h 47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4550" h="4754550">
                <a:moveTo>
                  <a:pt x="2377275" y="0"/>
                </a:moveTo>
                <a:cubicBezTo>
                  <a:pt x="3690208" y="0"/>
                  <a:pt x="4754550" y="1064342"/>
                  <a:pt x="4754550" y="2377275"/>
                </a:cubicBezTo>
                <a:cubicBezTo>
                  <a:pt x="4754550" y="3690208"/>
                  <a:pt x="3690208" y="4754550"/>
                  <a:pt x="2377275" y="4754550"/>
                </a:cubicBezTo>
                <a:cubicBezTo>
                  <a:pt x="1064342" y="4754550"/>
                  <a:pt x="0" y="3690208"/>
                  <a:pt x="0" y="2377275"/>
                </a:cubicBezTo>
                <a:cubicBezTo>
                  <a:pt x="0" y="1064342"/>
                  <a:pt x="1064342" y="0"/>
                  <a:pt x="2377275" y="0"/>
                </a:cubicBezTo>
                <a:close/>
              </a:path>
            </a:pathLst>
          </a:custGeom>
          <a:ln w="63500">
            <a:solidFill>
              <a:srgbClr val="389CB4"/>
            </a:solidFill>
          </a:ln>
          <a:effectLst>
            <a:outerShdw blurRad="190500" dist="1397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9" name="公众号：陈西设计之家。微信搜索即可">
            <a:extLst>
              <a:ext uri="{FF2B5EF4-FFF2-40B4-BE49-F238E27FC236}">
                <a16:creationId xmlns:a16="http://schemas.microsoft.com/office/drawing/2014/main" id="{EDDD30AA-B26F-4F53-A354-42E5B812AFCF}"/>
              </a:ext>
            </a:extLst>
          </p:cNvPr>
          <p:cNvSpPr/>
          <p:nvPr/>
        </p:nvSpPr>
        <p:spPr>
          <a:xfrm>
            <a:off x="1150089" y="1766620"/>
            <a:ext cx="4132346" cy="4132520"/>
          </a:xfrm>
          <a:custGeom>
            <a:avLst/>
            <a:gdLst>
              <a:gd name="connsiteX0" fmla="*/ 2135755 w 4132346"/>
              <a:gd name="connsiteY0" fmla="*/ 1221 h 4132520"/>
              <a:gd name="connsiteX1" fmla="*/ 2585343 w 4132346"/>
              <a:gd name="connsiteY1" fmla="*/ 66750 h 4132520"/>
              <a:gd name="connsiteX2" fmla="*/ 4088421 w 4132346"/>
              <a:gd name="connsiteY2" fmla="*/ 2488383 h 4132520"/>
              <a:gd name="connsiteX3" fmla="*/ 1742246 w 4132346"/>
              <a:gd name="connsiteY3" fmla="*/ 4106721 h 4132520"/>
              <a:gd name="connsiteX4" fmla="*/ 127 w 4132346"/>
              <a:gd name="connsiteY4" fmla="*/ 2045580 h 4132520"/>
              <a:gd name="connsiteX5" fmla="*/ 11220 w 4132346"/>
              <a:gd name="connsiteY5" fmla="*/ 1861530 h 4132520"/>
              <a:gd name="connsiteX6" fmla="*/ 10767 w 4132346"/>
              <a:gd name="connsiteY6" fmla="*/ 1859286 h 4132520"/>
              <a:gd name="connsiteX7" fmla="*/ 11606 w 4132346"/>
              <a:gd name="connsiteY7" fmla="*/ 1855133 h 4132520"/>
              <a:gd name="connsiteX8" fmla="*/ 12428 w 4132346"/>
              <a:gd name="connsiteY8" fmla="*/ 1841486 h 4132520"/>
              <a:gd name="connsiteX9" fmla="*/ 14319 w 4132346"/>
              <a:gd name="connsiteY9" fmla="*/ 1841693 h 4132520"/>
              <a:gd name="connsiteX10" fmla="*/ 16510 w 4132346"/>
              <a:gd name="connsiteY10" fmla="*/ 1830840 h 4132520"/>
              <a:gd name="connsiteX11" fmla="*/ 83848 w 4132346"/>
              <a:gd name="connsiteY11" fmla="*/ 1786205 h 4132520"/>
              <a:gd name="connsiteX12" fmla="*/ 156929 w 4132346"/>
              <a:gd name="connsiteY12" fmla="*/ 1859286 h 4132520"/>
              <a:gd name="connsiteX13" fmla="*/ 155866 w 4132346"/>
              <a:gd name="connsiteY13" fmla="*/ 1864552 h 4132520"/>
              <a:gd name="connsiteX14" fmla="*/ 144867 w 4132346"/>
              <a:gd name="connsiteY14" fmla="*/ 2047034 h 4132520"/>
              <a:gd name="connsiteX15" fmla="*/ 1764934 w 4132346"/>
              <a:gd name="connsiteY15" fmla="*/ 3963771 h 4132520"/>
              <a:gd name="connsiteX16" fmla="*/ 3946736 w 4132346"/>
              <a:gd name="connsiteY16" fmla="*/ 2458813 h 4132520"/>
              <a:gd name="connsiteX17" fmla="*/ 2548963 w 4132346"/>
              <a:gd name="connsiteY17" fmla="*/ 206840 h 4132520"/>
              <a:gd name="connsiteX18" fmla="*/ 232078 w 4132346"/>
              <a:gd name="connsiteY18" fmla="*/ 1494163 h 4132520"/>
              <a:gd name="connsiteX19" fmla="*/ 229776 w 4132346"/>
              <a:gd name="connsiteY19" fmla="*/ 1493445 h 4132520"/>
              <a:gd name="connsiteX20" fmla="*/ 229082 w 4132346"/>
              <a:gd name="connsiteY20" fmla="*/ 1496887 h 4132520"/>
              <a:gd name="connsiteX21" fmla="*/ 164660 w 4132346"/>
              <a:gd name="connsiteY21" fmla="*/ 1539587 h 4132520"/>
              <a:gd name="connsiteX22" fmla="*/ 94745 w 4132346"/>
              <a:gd name="connsiteY22" fmla="*/ 1469672 h 4132520"/>
              <a:gd name="connsiteX23" fmla="*/ 98231 w 4132346"/>
              <a:gd name="connsiteY23" fmla="*/ 1452406 h 4132520"/>
              <a:gd name="connsiteX24" fmla="*/ 93907 w 4132346"/>
              <a:gd name="connsiteY24" fmla="*/ 1451056 h 4132520"/>
              <a:gd name="connsiteX25" fmla="*/ 1987412 w 4132346"/>
              <a:gd name="connsiteY25" fmla="*/ 1467 h 4132520"/>
              <a:gd name="connsiteX26" fmla="*/ 2135755 w 4132346"/>
              <a:gd name="connsiteY26" fmla="*/ 1221 h 413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32346" h="4132520">
                <a:moveTo>
                  <a:pt x="2135755" y="1221"/>
                </a:moveTo>
                <a:cubicBezTo>
                  <a:pt x="2284724" y="6360"/>
                  <a:pt x="2435327" y="27792"/>
                  <a:pt x="2585343" y="66750"/>
                </a:cubicBezTo>
                <a:cubicBezTo>
                  <a:pt x="3652126" y="343780"/>
                  <a:pt x="4313580" y="1409461"/>
                  <a:pt x="4088421" y="2488383"/>
                </a:cubicBezTo>
                <a:cubicBezTo>
                  <a:pt x="3863262" y="3567306"/>
                  <a:pt x="2830788" y="4279483"/>
                  <a:pt x="1742246" y="4106721"/>
                </a:cubicBezTo>
                <a:cubicBezTo>
                  <a:pt x="721737" y="3944757"/>
                  <a:pt x="-11099" y="3058493"/>
                  <a:pt x="127" y="2045580"/>
                </a:cubicBezTo>
                <a:lnTo>
                  <a:pt x="11220" y="1861530"/>
                </a:lnTo>
                <a:lnTo>
                  <a:pt x="10767" y="1859286"/>
                </a:lnTo>
                <a:lnTo>
                  <a:pt x="11606" y="1855133"/>
                </a:lnTo>
                <a:lnTo>
                  <a:pt x="12428" y="1841486"/>
                </a:lnTo>
                <a:lnTo>
                  <a:pt x="14319" y="1841693"/>
                </a:lnTo>
                <a:lnTo>
                  <a:pt x="16510" y="1830840"/>
                </a:lnTo>
                <a:cubicBezTo>
                  <a:pt x="27604" y="1804610"/>
                  <a:pt x="53577" y="1786205"/>
                  <a:pt x="83848" y="1786205"/>
                </a:cubicBezTo>
                <a:cubicBezTo>
                  <a:pt x="124210" y="1786205"/>
                  <a:pt x="156929" y="1818924"/>
                  <a:pt x="156929" y="1859286"/>
                </a:cubicBezTo>
                <a:lnTo>
                  <a:pt x="155866" y="1864552"/>
                </a:lnTo>
                <a:lnTo>
                  <a:pt x="144867" y="2047034"/>
                </a:lnTo>
                <a:cubicBezTo>
                  <a:pt x="134428" y="2988982"/>
                  <a:pt x="815921" y="3813155"/>
                  <a:pt x="1764934" y="3963771"/>
                </a:cubicBezTo>
                <a:cubicBezTo>
                  <a:pt x="2777213" y="4124429"/>
                  <a:pt x="3737351" y="3462147"/>
                  <a:pt x="3946736" y="2458813"/>
                </a:cubicBezTo>
                <a:cubicBezTo>
                  <a:pt x="4156121" y="1455480"/>
                  <a:pt x="3541007" y="464460"/>
                  <a:pt x="2548963" y="206840"/>
                </a:cubicBezTo>
                <a:cubicBezTo>
                  <a:pt x="1556920" y="-50782"/>
                  <a:pt x="537335" y="515726"/>
                  <a:pt x="232078" y="1494163"/>
                </a:cubicBezTo>
                <a:lnTo>
                  <a:pt x="229776" y="1493445"/>
                </a:lnTo>
                <a:lnTo>
                  <a:pt x="229082" y="1496887"/>
                </a:lnTo>
                <a:cubicBezTo>
                  <a:pt x="218468" y="1521980"/>
                  <a:pt x="193620" y="1539587"/>
                  <a:pt x="164660" y="1539587"/>
                </a:cubicBezTo>
                <a:cubicBezTo>
                  <a:pt x="126047" y="1539587"/>
                  <a:pt x="94745" y="1508285"/>
                  <a:pt x="94745" y="1469672"/>
                </a:cubicBezTo>
                <a:lnTo>
                  <a:pt x="98231" y="1452406"/>
                </a:lnTo>
                <a:lnTo>
                  <a:pt x="93907" y="1451056"/>
                </a:lnTo>
                <a:cubicBezTo>
                  <a:pt x="360614" y="596184"/>
                  <a:pt x="1134416" y="33736"/>
                  <a:pt x="1987412" y="1467"/>
                </a:cubicBezTo>
                <a:cubicBezTo>
                  <a:pt x="2036624" y="-395"/>
                  <a:pt x="2086099" y="-493"/>
                  <a:pt x="2135755" y="1221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  <a:effectLst>
            <a:outerShdw blurRad="76200" dist="50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2074A5C-123D-4FDD-864D-990B097A1F2D}"/>
              </a:ext>
            </a:extLst>
          </p:cNvPr>
          <p:cNvSpPr/>
          <p:nvPr/>
        </p:nvSpPr>
        <p:spPr>
          <a:xfrm>
            <a:off x="1183427" y="3345656"/>
            <a:ext cx="152400" cy="152400"/>
          </a:xfrm>
          <a:prstGeom prst="ellipse">
            <a:avLst/>
          </a:prstGeom>
          <a:solidFill>
            <a:srgbClr val="389CB4"/>
          </a:solidFill>
          <a:ln>
            <a:noFill/>
          </a:ln>
          <a:effectLst>
            <a:outerShdw blurRad="76200" dist="50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866F6FC-25AD-49F9-9A3B-7B0C42ADAD71}"/>
              </a:ext>
            </a:extLst>
          </p:cNvPr>
          <p:cNvSpPr txBox="1"/>
          <p:nvPr/>
        </p:nvSpPr>
        <p:spPr>
          <a:xfrm>
            <a:off x="5802310" y="1975544"/>
            <a:ext cx="389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7C0C251-E8DC-4D67-9DD9-310A129FFE16}"/>
              </a:ext>
            </a:extLst>
          </p:cNvPr>
          <p:cNvSpPr txBox="1"/>
          <p:nvPr/>
        </p:nvSpPr>
        <p:spPr>
          <a:xfrm>
            <a:off x="5834060" y="2743376"/>
            <a:ext cx="4824540" cy="228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chemeClr val="bg1"/>
                </a:solidFill>
              </a:rPr>
              <a:t>urna.Nunc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purus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lectus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malesuada</a:t>
            </a:r>
            <a:r>
              <a:rPr lang="en-US" altLang="zh-CN" sz="1400" dirty="0">
                <a:solidFill>
                  <a:schemeClr val="bg1"/>
                </a:solidFill>
              </a:rPr>
              <a:t> libero, sit </a:t>
            </a:r>
            <a:r>
              <a:rPr lang="en-US" altLang="zh-CN" sz="1400" dirty="0" err="1">
                <a:solidFill>
                  <a:schemeClr val="bg1"/>
                </a:solidFill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</a:rPr>
              <a:t> magna </a:t>
            </a:r>
            <a:r>
              <a:rPr lang="en-US" altLang="zh-CN" sz="1400" dirty="0" err="1">
                <a:solidFill>
                  <a:schemeClr val="bg1"/>
                </a:solidFill>
              </a:rPr>
              <a:t>eros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quis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urna.Nunc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CN" sz="1400" dirty="0" err="1">
                <a:solidFill>
                  <a:schemeClr val="bg1"/>
                </a:solidFill>
              </a:rPr>
              <a:t>Fusce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posuere</a:t>
            </a:r>
            <a:r>
              <a:rPr lang="en-US" altLang="zh-CN" sz="1400" dirty="0">
                <a:solidFill>
                  <a:schemeClr val="bg1"/>
                </a:solidFill>
              </a:rPr>
              <a:t>, magna sed pulvinar </a:t>
            </a:r>
            <a:r>
              <a:rPr lang="en-US" altLang="zh-CN" sz="1400" dirty="0" err="1">
                <a:solidFill>
                  <a:schemeClr val="bg1"/>
                </a:solidFill>
              </a:rPr>
              <a:t>ultricies</a:t>
            </a:r>
            <a:r>
              <a:rPr lang="en-US" altLang="zh-CN" sz="1400" dirty="0">
                <a:solidFill>
                  <a:schemeClr val="bg1"/>
                </a:solidFill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</a:rPr>
              <a:t>purus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lectus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malesuada</a:t>
            </a:r>
            <a:r>
              <a:rPr lang="en-US" altLang="zh-CN" sz="1400" dirty="0">
                <a:solidFill>
                  <a:schemeClr val="bg1"/>
                </a:solidFill>
              </a:rPr>
              <a:t> libero,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EC3F33E5-9758-484A-B2EC-CA91119972D9}"/>
              </a:ext>
            </a:extLst>
          </p:cNvPr>
          <p:cNvSpPr/>
          <p:nvPr/>
        </p:nvSpPr>
        <p:spPr>
          <a:xfrm>
            <a:off x="5906350" y="5271149"/>
            <a:ext cx="2526573" cy="3643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BAFBF50-50FF-4ADF-BB0A-CB8862B9DADD}"/>
              </a:ext>
            </a:extLst>
          </p:cNvPr>
          <p:cNvSpPr txBox="1"/>
          <p:nvPr/>
        </p:nvSpPr>
        <p:spPr>
          <a:xfrm>
            <a:off x="6014301" y="5266386"/>
            <a:ext cx="23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389CB4"/>
                </a:solidFill>
              </a:rPr>
              <a:t>宇宙医学研究中心</a:t>
            </a:r>
          </a:p>
        </p:txBody>
      </p:sp>
    </p:spTree>
    <p:extLst>
      <p:ext uri="{BB962C8B-B14F-4D97-AF65-F5344CB8AC3E}">
        <p14:creationId xmlns:p14="http://schemas.microsoft.com/office/powerpoint/2010/main" val="30621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dicine-book_260796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7C6F755-FFC0-4194-AEE9-010BE287F020}"/>
              </a:ext>
            </a:extLst>
          </p:cNvPr>
          <p:cNvGrpSpPr/>
          <p:nvPr/>
        </p:nvGrpSpPr>
        <p:grpSpPr>
          <a:xfrm>
            <a:off x="912984" y="1560382"/>
            <a:ext cx="4489251" cy="4489440"/>
            <a:chOff x="1005589" y="1766620"/>
            <a:chExt cx="4132346" cy="4132520"/>
          </a:xfrm>
        </p:grpSpPr>
        <p:sp>
          <p:nvSpPr>
            <p:cNvPr id="19" name="公众号：陈西设计之家。微信搜索即可">
              <a:extLst>
                <a:ext uri="{FF2B5EF4-FFF2-40B4-BE49-F238E27FC236}">
                  <a16:creationId xmlns:a16="http://schemas.microsoft.com/office/drawing/2014/main" id="{EDDD30AA-B26F-4F53-A354-42E5B812AFCF}"/>
                </a:ext>
              </a:extLst>
            </p:cNvPr>
            <p:cNvSpPr/>
            <p:nvPr/>
          </p:nvSpPr>
          <p:spPr>
            <a:xfrm>
              <a:off x="1005589" y="1766620"/>
              <a:ext cx="4132346" cy="4132520"/>
            </a:xfrm>
            <a:custGeom>
              <a:avLst/>
              <a:gdLst>
                <a:gd name="connsiteX0" fmla="*/ 2135755 w 4132346"/>
                <a:gd name="connsiteY0" fmla="*/ 1221 h 4132520"/>
                <a:gd name="connsiteX1" fmla="*/ 2585343 w 4132346"/>
                <a:gd name="connsiteY1" fmla="*/ 66750 h 4132520"/>
                <a:gd name="connsiteX2" fmla="*/ 4088421 w 4132346"/>
                <a:gd name="connsiteY2" fmla="*/ 2488383 h 4132520"/>
                <a:gd name="connsiteX3" fmla="*/ 1742246 w 4132346"/>
                <a:gd name="connsiteY3" fmla="*/ 4106721 h 4132520"/>
                <a:gd name="connsiteX4" fmla="*/ 127 w 4132346"/>
                <a:gd name="connsiteY4" fmla="*/ 2045580 h 4132520"/>
                <a:gd name="connsiteX5" fmla="*/ 11220 w 4132346"/>
                <a:gd name="connsiteY5" fmla="*/ 1861530 h 4132520"/>
                <a:gd name="connsiteX6" fmla="*/ 10767 w 4132346"/>
                <a:gd name="connsiteY6" fmla="*/ 1859286 h 4132520"/>
                <a:gd name="connsiteX7" fmla="*/ 11606 w 4132346"/>
                <a:gd name="connsiteY7" fmla="*/ 1855133 h 4132520"/>
                <a:gd name="connsiteX8" fmla="*/ 12428 w 4132346"/>
                <a:gd name="connsiteY8" fmla="*/ 1841486 h 4132520"/>
                <a:gd name="connsiteX9" fmla="*/ 14319 w 4132346"/>
                <a:gd name="connsiteY9" fmla="*/ 1841693 h 4132520"/>
                <a:gd name="connsiteX10" fmla="*/ 16510 w 4132346"/>
                <a:gd name="connsiteY10" fmla="*/ 1830840 h 4132520"/>
                <a:gd name="connsiteX11" fmla="*/ 83848 w 4132346"/>
                <a:gd name="connsiteY11" fmla="*/ 1786205 h 4132520"/>
                <a:gd name="connsiteX12" fmla="*/ 156929 w 4132346"/>
                <a:gd name="connsiteY12" fmla="*/ 1859286 h 4132520"/>
                <a:gd name="connsiteX13" fmla="*/ 155866 w 4132346"/>
                <a:gd name="connsiteY13" fmla="*/ 1864552 h 4132520"/>
                <a:gd name="connsiteX14" fmla="*/ 144867 w 4132346"/>
                <a:gd name="connsiteY14" fmla="*/ 2047034 h 4132520"/>
                <a:gd name="connsiteX15" fmla="*/ 1764934 w 4132346"/>
                <a:gd name="connsiteY15" fmla="*/ 3963771 h 4132520"/>
                <a:gd name="connsiteX16" fmla="*/ 3946736 w 4132346"/>
                <a:gd name="connsiteY16" fmla="*/ 2458813 h 4132520"/>
                <a:gd name="connsiteX17" fmla="*/ 2548963 w 4132346"/>
                <a:gd name="connsiteY17" fmla="*/ 206840 h 4132520"/>
                <a:gd name="connsiteX18" fmla="*/ 232078 w 4132346"/>
                <a:gd name="connsiteY18" fmla="*/ 1494163 h 4132520"/>
                <a:gd name="connsiteX19" fmla="*/ 229776 w 4132346"/>
                <a:gd name="connsiteY19" fmla="*/ 1493445 h 4132520"/>
                <a:gd name="connsiteX20" fmla="*/ 229082 w 4132346"/>
                <a:gd name="connsiteY20" fmla="*/ 1496887 h 4132520"/>
                <a:gd name="connsiteX21" fmla="*/ 164660 w 4132346"/>
                <a:gd name="connsiteY21" fmla="*/ 1539587 h 4132520"/>
                <a:gd name="connsiteX22" fmla="*/ 94745 w 4132346"/>
                <a:gd name="connsiteY22" fmla="*/ 1469672 h 4132520"/>
                <a:gd name="connsiteX23" fmla="*/ 98231 w 4132346"/>
                <a:gd name="connsiteY23" fmla="*/ 1452406 h 4132520"/>
                <a:gd name="connsiteX24" fmla="*/ 93907 w 4132346"/>
                <a:gd name="connsiteY24" fmla="*/ 1451056 h 4132520"/>
                <a:gd name="connsiteX25" fmla="*/ 1987412 w 4132346"/>
                <a:gd name="connsiteY25" fmla="*/ 1467 h 4132520"/>
                <a:gd name="connsiteX26" fmla="*/ 2135755 w 4132346"/>
                <a:gd name="connsiteY26" fmla="*/ 1221 h 413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2346" h="4132520">
                  <a:moveTo>
                    <a:pt x="2135755" y="1221"/>
                  </a:moveTo>
                  <a:cubicBezTo>
                    <a:pt x="2284724" y="6360"/>
                    <a:pt x="2435327" y="27792"/>
                    <a:pt x="2585343" y="66750"/>
                  </a:cubicBezTo>
                  <a:cubicBezTo>
                    <a:pt x="3652126" y="343780"/>
                    <a:pt x="4313580" y="1409461"/>
                    <a:pt x="4088421" y="2488383"/>
                  </a:cubicBezTo>
                  <a:cubicBezTo>
                    <a:pt x="3863262" y="3567306"/>
                    <a:pt x="2830788" y="4279483"/>
                    <a:pt x="1742246" y="4106721"/>
                  </a:cubicBezTo>
                  <a:cubicBezTo>
                    <a:pt x="721737" y="3944757"/>
                    <a:pt x="-11099" y="3058493"/>
                    <a:pt x="127" y="2045580"/>
                  </a:cubicBezTo>
                  <a:lnTo>
                    <a:pt x="11220" y="1861530"/>
                  </a:lnTo>
                  <a:lnTo>
                    <a:pt x="10767" y="1859286"/>
                  </a:lnTo>
                  <a:lnTo>
                    <a:pt x="11606" y="1855133"/>
                  </a:lnTo>
                  <a:lnTo>
                    <a:pt x="12428" y="1841486"/>
                  </a:lnTo>
                  <a:lnTo>
                    <a:pt x="14319" y="1841693"/>
                  </a:lnTo>
                  <a:lnTo>
                    <a:pt x="16510" y="1830840"/>
                  </a:lnTo>
                  <a:cubicBezTo>
                    <a:pt x="27604" y="1804610"/>
                    <a:pt x="53577" y="1786205"/>
                    <a:pt x="83848" y="1786205"/>
                  </a:cubicBezTo>
                  <a:cubicBezTo>
                    <a:pt x="124210" y="1786205"/>
                    <a:pt x="156929" y="1818924"/>
                    <a:pt x="156929" y="1859286"/>
                  </a:cubicBezTo>
                  <a:lnTo>
                    <a:pt x="155866" y="1864552"/>
                  </a:lnTo>
                  <a:lnTo>
                    <a:pt x="144867" y="2047034"/>
                  </a:lnTo>
                  <a:cubicBezTo>
                    <a:pt x="134428" y="2988982"/>
                    <a:pt x="815921" y="3813155"/>
                    <a:pt x="1764934" y="3963771"/>
                  </a:cubicBezTo>
                  <a:cubicBezTo>
                    <a:pt x="2777213" y="4124429"/>
                    <a:pt x="3737351" y="3462147"/>
                    <a:pt x="3946736" y="2458813"/>
                  </a:cubicBezTo>
                  <a:cubicBezTo>
                    <a:pt x="4156121" y="1455480"/>
                    <a:pt x="3541007" y="464460"/>
                    <a:pt x="2548963" y="206840"/>
                  </a:cubicBezTo>
                  <a:cubicBezTo>
                    <a:pt x="1556920" y="-50782"/>
                    <a:pt x="537335" y="515726"/>
                    <a:pt x="232078" y="1494163"/>
                  </a:cubicBezTo>
                  <a:lnTo>
                    <a:pt x="229776" y="1493445"/>
                  </a:lnTo>
                  <a:lnTo>
                    <a:pt x="229082" y="1496887"/>
                  </a:lnTo>
                  <a:cubicBezTo>
                    <a:pt x="218468" y="1521980"/>
                    <a:pt x="193620" y="1539587"/>
                    <a:pt x="164660" y="1539587"/>
                  </a:cubicBezTo>
                  <a:cubicBezTo>
                    <a:pt x="126047" y="1539587"/>
                    <a:pt x="94745" y="1508285"/>
                    <a:pt x="94745" y="1469672"/>
                  </a:cubicBezTo>
                  <a:lnTo>
                    <a:pt x="98231" y="1452406"/>
                  </a:lnTo>
                  <a:lnTo>
                    <a:pt x="93907" y="1451056"/>
                  </a:lnTo>
                  <a:cubicBezTo>
                    <a:pt x="360614" y="596184"/>
                    <a:pt x="1134416" y="33736"/>
                    <a:pt x="1987412" y="1467"/>
                  </a:cubicBezTo>
                  <a:cubicBezTo>
                    <a:pt x="2036624" y="-395"/>
                    <a:pt x="2086099" y="-493"/>
                    <a:pt x="2135755" y="1221"/>
                  </a:cubicBezTo>
                  <a:close/>
                </a:path>
              </a:pathLst>
            </a:custGeom>
            <a:solidFill>
              <a:srgbClr val="389CB4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22074A5C-123D-4FDD-864D-990B097A1F2D}"/>
                </a:ext>
              </a:extLst>
            </p:cNvPr>
            <p:cNvSpPr/>
            <p:nvPr/>
          </p:nvSpPr>
          <p:spPr>
            <a:xfrm>
              <a:off x="1038927" y="3345656"/>
              <a:ext cx="152400" cy="152400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1631393-965A-4AD4-835F-922A83D1F611}"/>
              </a:ext>
            </a:extLst>
          </p:cNvPr>
          <p:cNvGrpSpPr/>
          <p:nvPr/>
        </p:nvGrpSpPr>
        <p:grpSpPr>
          <a:xfrm flipH="1">
            <a:off x="6905894" y="1560382"/>
            <a:ext cx="4489251" cy="4489440"/>
            <a:chOff x="1005589" y="1766620"/>
            <a:chExt cx="4132346" cy="4132520"/>
          </a:xfrm>
        </p:grpSpPr>
        <p:sp>
          <p:nvSpPr>
            <p:cNvPr id="34" name="公众号：陈西设计之家。微信搜索即可">
              <a:extLst>
                <a:ext uri="{FF2B5EF4-FFF2-40B4-BE49-F238E27FC236}">
                  <a16:creationId xmlns:a16="http://schemas.microsoft.com/office/drawing/2014/main" id="{7FC8C25B-6697-407B-B807-384320E297DA}"/>
                </a:ext>
              </a:extLst>
            </p:cNvPr>
            <p:cNvSpPr/>
            <p:nvPr/>
          </p:nvSpPr>
          <p:spPr>
            <a:xfrm>
              <a:off x="1005589" y="1766620"/>
              <a:ext cx="4132346" cy="4132520"/>
            </a:xfrm>
            <a:custGeom>
              <a:avLst/>
              <a:gdLst>
                <a:gd name="connsiteX0" fmla="*/ 2135755 w 4132346"/>
                <a:gd name="connsiteY0" fmla="*/ 1221 h 4132520"/>
                <a:gd name="connsiteX1" fmla="*/ 2585343 w 4132346"/>
                <a:gd name="connsiteY1" fmla="*/ 66750 h 4132520"/>
                <a:gd name="connsiteX2" fmla="*/ 4088421 w 4132346"/>
                <a:gd name="connsiteY2" fmla="*/ 2488383 h 4132520"/>
                <a:gd name="connsiteX3" fmla="*/ 1742246 w 4132346"/>
                <a:gd name="connsiteY3" fmla="*/ 4106721 h 4132520"/>
                <a:gd name="connsiteX4" fmla="*/ 127 w 4132346"/>
                <a:gd name="connsiteY4" fmla="*/ 2045580 h 4132520"/>
                <a:gd name="connsiteX5" fmla="*/ 11220 w 4132346"/>
                <a:gd name="connsiteY5" fmla="*/ 1861530 h 4132520"/>
                <a:gd name="connsiteX6" fmla="*/ 10767 w 4132346"/>
                <a:gd name="connsiteY6" fmla="*/ 1859286 h 4132520"/>
                <a:gd name="connsiteX7" fmla="*/ 11606 w 4132346"/>
                <a:gd name="connsiteY7" fmla="*/ 1855133 h 4132520"/>
                <a:gd name="connsiteX8" fmla="*/ 12428 w 4132346"/>
                <a:gd name="connsiteY8" fmla="*/ 1841486 h 4132520"/>
                <a:gd name="connsiteX9" fmla="*/ 14319 w 4132346"/>
                <a:gd name="connsiteY9" fmla="*/ 1841693 h 4132520"/>
                <a:gd name="connsiteX10" fmla="*/ 16510 w 4132346"/>
                <a:gd name="connsiteY10" fmla="*/ 1830840 h 4132520"/>
                <a:gd name="connsiteX11" fmla="*/ 83848 w 4132346"/>
                <a:gd name="connsiteY11" fmla="*/ 1786205 h 4132520"/>
                <a:gd name="connsiteX12" fmla="*/ 156929 w 4132346"/>
                <a:gd name="connsiteY12" fmla="*/ 1859286 h 4132520"/>
                <a:gd name="connsiteX13" fmla="*/ 155866 w 4132346"/>
                <a:gd name="connsiteY13" fmla="*/ 1864552 h 4132520"/>
                <a:gd name="connsiteX14" fmla="*/ 144867 w 4132346"/>
                <a:gd name="connsiteY14" fmla="*/ 2047034 h 4132520"/>
                <a:gd name="connsiteX15" fmla="*/ 1764934 w 4132346"/>
                <a:gd name="connsiteY15" fmla="*/ 3963771 h 4132520"/>
                <a:gd name="connsiteX16" fmla="*/ 3946736 w 4132346"/>
                <a:gd name="connsiteY16" fmla="*/ 2458813 h 4132520"/>
                <a:gd name="connsiteX17" fmla="*/ 2548963 w 4132346"/>
                <a:gd name="connsiteY17" fmla="*/ 206840 h 4132520"/>
                <a:gd name="connsiteX18" fmla="*/ 232078 w 4132346"/>
                <a:gd name="connsiteY18" fmla="*/ 1494163 h 4132520"/>
                <a:gd name="connsiteX19" fmla="*/ 229776 w 4132346"/>
                <a:gd name="connsiteY19" fmla="*/ 1493445 h 4132520"/>
                <a:gd name="connsiteX20" fmla="*/ 229082 w 4132346"/>
                <a:gd name="connsiteY20" fmla="*/ 1496887 h 4132520"/>
                <a:gd name="connsiteX21" fmla="*/ 164660 w 4132346"/>
                <a:gd name="connsiteY21" fmla="*/ 1539587 h 4132520"/>
                <a:gd name="connsiteX22" fmla="*/ 94745 w 4132346"/>
                <a:gd name="connsiteY22" fmla="*/ 1469672 h 4132520"/>
                <a:gd name="connsiteX23" fmla="*/ 98231 w 4132346"/>
                <a:gd name="connsiteY23" fmla="*/ 1452406 h 4132520"/>
                <a:gd name="connsiteX24" fmla="*/ 93907 w 4132346"/>
                <a:gd name="connsiteY24" fmla="*/ 1451056 h 4132520"/>
                <a:gd name="connsiteX25" fmla="*/ 1987412 w 4132346"/>
                <a:gd name="connsiteY25" fmla="*/ 1467 h 4132520"/>
                <a:gd name="connsiteX26" fmla="*/ 2135755 w 4132346"/>
                <a:gd name="connsiteY26" fmla="*/ 1221 h 413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2346" h="4132520">
                  <a:moveTo>
                    <a:pt x="2135755" y="1221"/>
                  </a:moveTo>
                  <a:cubicBezTo>
                    <a:pt x="2284724" y="6360"/>
                    <a:pt x="2435327" y="27792"/>
                    <a:pt x="2585343" y="66750"/>
                  </a:cubicBezTo>
                  <a:cubicBezTo>
                    <a:pt x="3652126" y="343780"/>
                    <a:pt x="4313580" y="1409461"/>
                    <a:pt x="4088421" y="2488383"/>
                  </a:cubicBezTo>
                  <a:cubicBezTo>
                    <a:pt x="3863262" y="3567306"/>
                    <a:pt x="2830788" y="4279483"/>
                    <a:pt x="1742246" y="4106721"/>
                  </a:cubicBezTo>
                  <a:cubicBezTo>
                    <a:pt x="721737" y="3944757"/>
                    <a:pt x="-11099" y="3058493"/>
                    <a:pt x="127" y="2045580"/>
                  </a:cubicBezTo>
                  <a:lnTo>
                    <a:pt x="11220" y="1861530"/>
                  </a:lnTo>
                  <a:lnTo>
                    <a:pt x="10767" y="1859286"/>
                  </a:lnTo>
                  <a:lnTo>
                    <a:pt x="11606" y="1855133"/>
                  </a:lnTo>
                  <a:lnTo>
                    <a:pt x="12428" y="1841486"/>
                  </a:lnTo>
                  <a:lnTo>
                    <a:pt x="14319" y="1841693"/>
                  </a:lnTo>
                  <a:lnTo>
                    <a:pt x="16510" y="1830840"/>
                  </a:lnTo>
                  <a:cubicBezTo>
                    <a:pt x="27604" y="1804610"/>
                    <a:pt x="53577" y="1786205"/>
                    <a:pt x="83848" y="1786205"/>
                  </a:cubicBezTo>
                  <a:cubicBezTo>
                    <a:pt x="124210" y="1786205"/>
                    <a:pt x="156929" y="1818924"/>
                    <a:pt x="156929" y="1859286"/>
                  </a:cubicBezTo>
                  <a:lnTo>
                    <a:pt x="155866" y="1864552"/>
                  </a:lnTo>
                  <a:lnTo>
                    <a:pt x="144867" y="2047034"/>
                  </a:lnTo>
                  <a:cubicBezTo>
                    <a:pt x="134428" y="2988982"/>
                    <a:pt x="815921" y="3813155"/>
                    <a:pt x="1764934" y="3963771"/>
                  </a:cubicBezTo>
                  <a:cubicBezTo>
                    <a:pt x="2777213" y="4124429"/>
                    <a:pt x="3737351" y="3462147"/>
                    <a:pt x="3946736" y="2458813"/>
                  </a:cubicBezTo>
                  <a:cubicBezTo>
                    <a:pt x="4156121" y="1455480"/>
                    <a:pt x="3541007" y="464460"/>
                    <a:pt x="2548963" y="206840"/>
                  </a:cubicBezTo>
                  <a:cubicBezTo>
                    <a:pt x="1556920" y="-50782"/>
                    <a:pt x="537335" y="515726"/>
                    <a:pt x="232078" y="1494163"/>
                  </a:cubicBezTo>
                  <a:lnTo>
                    <a:pt x="229776" y="1493445"/>
                  </a:lnTo>
                  <a:lnTo>
                    <a:pt x="229082" y="1496887"/>
                  </a:lnTo>
                  <a:cubicBezTo>
                    <a:pt x="218468" y="1521980"/>
                    <a:pt x="193620" y="1539587"/>
                    <a:pt x="164660" y="1539587"/>
                  </a:cubicBezTo>
                  <a:cubicBezTo>
                    <a:pt x="126047" y="1539587"/>
                    <a:pt x="94745" y="1508285"/>
                    <a:pt x="94745" y="1469672"/>
                  </a:cubicBezTo>
                  <a:lnTo>
                    <a:pt x="98231" y="1452406"/>
                  </a:lnTo>
                  <a:lnTo>
                    <a:pt x="93907" y="1451056"/>
                  </a:lnTo>
                  <a:cubicBezTo>
                    <a:pt x="360614" y="596184"/>
                    <a:pt x="1134416" y="33736"/>
                    <a:pt x="1987412" y="1467"/>
                  </a:cubicBezTo>
                  <a:cubicBezTo>
                    <a:pt x="2036624" y="-395"/>
                    <a:pt x="2086099" y="-493"/>
                    <a:pt x="2135755" y="1221"/>
                  </a:cubicBezTo>
                  <a:close/>
                </a:path>
              </a:pathLst>
            </a:custGeom>
            <a:solidFill>
              <a:srgbClr val="389CB4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713CCFC-9D81-487B-983E-4715211E4636}"/>
                </a:ext>
              </a:extLst>
            </p:cNvPr>
            <p:cNvSpPr/>
            <p:nvPr/>
          </p:nvSpPr>
          <p:spPr>
            <a:xfrm>
              <a:off x="1038927" y="3345656"/>
              <a:ext cx="152400" cy="152400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:a16="http://schemas.microsoft.com/office/drawing/2014/main" id="{72FF29F6-2BC7-458E-9DDA-C165097C2DE4}"/>
              </a:ext>
            </a:extLst>
          </p:cNvPr>
          <p:cNvSpPr/>
          <p:nvPr/>
        </p:nvSpPr>
        <p:spPr>
          <a:xfrm>
            <a:off x="2809195" y="2212664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DD74E6E-A731-452C-A175-B98D8FACE3B1}"/>
              </a:ext>
            </a:extLst>
          </p:cNvPr>
          <p:cNvSpPr txBox="1"/>
          <p:nvPr/>
        </p:nvSpPr>
        <p:spPr>
          <a:xfrm>
            <a:off x="2069728" y="310895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6936677-2618-4438-BC91-0D08247C59D7}"/>
              </a:ext>
            </a:extLst>
          </p:cNvPr>
          <p:cNvSpPr txBox="1"/>
          <p:nvPr/>
        </p:nvSpPr>
        <p:spPr>
          <a:xfrm>
            <a:off x="1471211" y="3741400"/>
            <a:ext cx="3414520" cy="13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elit</a:t>
            </a:r>
            <a:r>
              <a:rPr lang="en-US" altLang="zh-CN" sz="1200" dirty="0">
                <a:solidFill>
                  <a:srgbClr val="389CB4"/>
                </a:solidFill>
              </a:rPr>
              <a:t>. Maecenas </a:t>
            </a:r>
            <a:r>
              <a:rPr lang="en-US" altLang="zh-CN" sz="1200" dirty="0" err="1">
                <a:solidFill>
                  <a:srgbClr val="389CB4"/>
                </a:solidFill>
              </a:rPr>
              <a:t>porttitor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congue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massa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r>
              <a:rPr lang="en-US" altLang="zh-CN" sz="12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libero,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commodo</a:t>
            </a:r>
            <a:r>
              <a:rPr lang="en-US" altLang="zh-CN" sz="1200" dirty="0">
                <a:solidFill>
                  <a:srgbClr val="389CB4"/>
                </a:solidFill>
              </a:rPr>
              <a:t> magna </a:t>
            </a:r>
            <a:r>
              <a:rPr lang="en-US" altLang="zh-CN" sz="1200" dirty="0" err="1">
                <a:solidFill>
                  <a:srgbClr val="389CB4"/>
                </a:solidFill>
              </a:rPr>
              <a:t>eros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quis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urna.Nunc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3751908-DBEB-43F8-9133-58F9398DCBBA}"/>
              </a:ext>
            </a:extLst>
          </p:cNvPr>
          <p:cNvGrpSpPr/>
          <p:nvPr/>
        </p:nvGrpSpPr>
        <p:grpSpPr>
          <a:xfrm>
            <a:off x="2949377" y="5263300"/>
            <a:ext cx="458188" cy="52614"/>
            <a:chOff x="5419725" y="6183086"/>
            <a:chExt cx="398143" cy="45719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3A98BB5-6BFC-4803-8FCA-27996595EC55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7E385D0A-5612-4459-A714-C30DFDCBFF63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9922057E-9872-4D16-A5F7-BE887E21B173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272CF852-262F-4F37-831A-33B40645CBE0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441ECE9D-9BCB-46DF-8C2E-9B36DA3A32D0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doctor-stethoscope_73522">
            <a:extLst>
              <a:ext uri="{FF2B5EF4-FFF2-40B4-BE49-F238E27FC236}">
                <a16:creationId xmlns:a16="http://schemas.microsoft.com/office/drawing/2014/main" id="{D9221450-A29C-4DA0-BE00-A0FA1165C35A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3022002" y="2432438"/>
            <a:ext cx="351358" cy="375308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AB9D4D67-C1A9-4015-817A-BD33F9F3C2CB}"/>
              </a:ext>
            </a:extLst>
          </p:cNvPr>
          <p:cNvSpPr/>
          <p:nvPr/>
        </p:nvSpPr>
        <p:spPr>
          <a:xfrm>
            <a:off x="8803925" y="2212664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58A84AF-602E-489E-927D-B568FD9AFA10}"/>
              </a:ext>
            </a:extLst>
          </p:cNvPr>
          <p:cNvSpPr txBox="1"/>
          <p:nvPr/>
        </p:nvSpPr>
        <p:spPr>
          <a:xfrm>
            <a:off x="8064458" y="3108956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33758DA-9C7E-4CA4-9312-0CBFB9F57408}"/>
              </a:ext>
            </a:extLst>
          </p:cNvPr>
          <p:cNvSpPr txBox="1"/>
          <p:nvPr/>
        </p:nvSpPr>
        <p:spPr>
          <a:xfrm>
            <a:off x="7465941" y="3741400"/>
            <a:ext cx="3414520" cy="13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elit</a:t>
            </a:r>
            <a:r>
              <a:rPr lang="en-US" altLang="zh-CN" sz="1200" dirty="0">
                <a:solidFill>
                  <a:srgbClr val="389CB4"/>
                </a:solidFill>
              </a:rPr>
              <a:t>. Maecenas </a:t>
            </a:r>
            <a:r>
              <a:rPr lang="en-US" altLang="zh-CN" sz="1200" dirty="0" err="1">
                <a:solidFill>
                  <a:srgbClr val="389CB4"/>
                </a:solidFill>
              </a:rPr>
              <a:t>porttitor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congue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massa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  <a:r>
              <a:rPr lang="en-US" altLang="zh-CN" sz="1200" dirty="0" err="1">
                <a:solidFill>
                  <a:srgbClr val="389CB4"/>
                </a:solidFill>
              </a:rPr>
              <a:t>Fusce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posuere</a:t>
            </a:r>
            <a:r>
              <a:rPr lang="en-US" altLang="zh-CN" sz="12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libero,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commodo</a:t>
            </a:r>
            <a:r>
              <a:rPr lang="en-US" altLang="zh-CN" sz="1200" dirty="0">
                <a:solidFill>
                  <a:srgbClr val="389CB4"/>
                </a:solidFill>
              </a:rPr>
              <a:t> magna </a:t>
            </a:r>
            <a:r>
              <a:rPr lang="en-US" altLang="zh-CN" sz="1200" dirty="0" err="1">
                <a:solidFill>
                  <a:srgbClr val="389CB4"/>
                </a:solidFill>
              </a:rPr>
              <a:t>eros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quis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urna.Nunc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5654B43-5DF2-473F-BCE1-410C8E1B8034}"/>
              </a:ext>
            </a:extLst>
          </p:cNvPr>
          <p:cNvGrpSpPr/>
          <p:nvPr/>
        </p:nvGrpSpPr>
        <p:grpSpPr>
          <a:xfrm>
            <a:off x="8944107" y="5263300"/>
            <a:ext cx="458188" cy="52614"/>
            <a:chOff x="5419725" y="6183086"/>
            <a:chExt cx="398143" cy="45719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67AAED01-69BD-4576-B4FA-B848EF24C091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55ED2FF2-E565-4B98-AB2A-40D769230D2C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631FB9D5-8132-4844-8B60-A5396E41C45D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62A1486-7F38-407B-A8BD-59E278D7106D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284F38A7-68AF-4B63-9074-23C311BF2809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dna-deoxyribonucleic-acid-chain_31008">
            <a:extLst>
              <a:ext uri="{FF2B5EF4-FFF2-40B4-BE49-F238E27FC236}">
                <a16:creationId xmlns:a16="http://schemas.microsoft.com/office/drawing/2014/main" id="{C7452B3A-9599-48D9-919D-1CFE0E988641}"/>
              </a:ext>
            </a:extLst>
          </p:cNvPr>
          <p:cNvSpPr>
            <a:spLocks noChangeAspect="1"/>
          </p:cNvSpPr>
          <p:nvPr/>
        </p:nvSpPr>
        <p:spPr bwMode="auto">
          <a:xfrm>
            <a:off x="8917010" y="2326769"/>
            <a:ext cx="512382" cy="510342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26B3965-D3E9-4689-8B3E-63807DEE32CE}"/>
              </a:ext>
            </a:extLst>
          </p:cNvPr>
          <p:cNvSpPr/>
          <p:nvPr/>
        </p:nvSpPr>
        <p:spPr>
          <a:xfrm>
            <a:off x="5698352" y="3346998"/>
            <a:ext cx="916208" cy="916208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6DBEDC-13E6-48D3-B60D-7A2256D2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56" y="3358578"/>
            <a:ext cx="1201016" cy="963251"/>
          </a:xfrm>
          <a:prstGeom prst="rect">
            <a:avLst/>
          </a:prstGeom>
        </p:spPr>
      </p:pic>
      <p:sp>
        <p:nvSpPr>
          <p:cNvPr id="11" name="空心弧 10">
            <a:extLst>
              <a:ext uri="{FF2B5EF4-FFF2-40B4-BE49-F238E27FC236}">
                <a16:creationId xmlns:a16="http://schemas.microsoft.com/office/drawing/2014/main" id="{068AA4F6-D375-48C6-A8E7-8EE4153980BE}"/>
              </a:ext>
            </a:extLst>
          </p:cNvPr>
          <p:cNvSpPr/>
          <p:nvPr/>
        </p:nvSpPr>
        <p:spPr>
          <a:xfrm flipV="1">
            <a:off x="5959692" y="4977776"/>
            <a:ext cx="338138" cy="338138"/>
          </a:xfrm>
          <a:prstGeom prst="blockArc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公众号：陈西设计之家。微信搜索即可">
            <a:extLst>
              <a:ext uri="{FF2B5EF4-FFF2-40B4-BE49-F238E27FC236}">
                <a16:creationId xmlns:a16="http://schemas.microsoft.com/office/drawing/2014/main" id="{9DBDD52F-4AB0-4ABB-8AE8-9E606A38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674" y="1810074"/>
            <a:ext cx="4517528" cy="5047926"/>
          </a:xfrm>
          <a:prstGeom prst="rect">
            <a:avLst/>
          </a:prstGeom>
        </p:spPr>
      </p:pic>
      <p:sp>
        <p:nvSpPr>
          <p:cNvPr id="18" name="medicine-book_260796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公众号：陈西设计之家。微信搜索即可" descr="图片包含 照片, 监控, 不同, 桌子&#10;&#10;描述已自动生成">
            <a:extLst>
              <a:ext uri="{FF2B5EF4-FFF2-40B4-BE49-F238E27FC236}">
                <a16:creationId xmlns:a16="http://schemas.microsoft.com/office/drawing/2014/main" id="{6277DD97-6E12-4904-A029-CF01D3904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578" r="11740" b="48227"/>
          <a:stretch/>
        </p:blipFill>
        <p:spPr>
          <a:xfrm>
            <a:off x="861027" y="1477218"/>
            <a:ext cx="5234973" cy="5380782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A338941-435D-4875-B1AB-9F1F27796162}"/>
              </a:ext>
            </a:extLst>
          </p:cNvPr>
          <p:cNvCxnSpPr>
            <a:cxnSpLocks/>
          </p:cNvCxnSpPr>
          <p:nvPr/>
        </p:nvCxnSpPr>
        <p:spPr>
          <a:xfrm>
            <a:off x="5380892" y="2444261"/>
            <a:ext cx="1281165" cy="0"/>
          </a:xfrm>
          <a:prstGeom prst="line">
            <a:avLst/>
          </a:prstGeom>
          <a:ln w="19050">
            <a:solidFill>
              <a:srgbClr val="389CB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42FB39B1-3552-4A1C-AD04-46D904A959B3}"/>
              </a:ext>
            </a:extLst>
          </p:cNvPr>
          <p:cNvSpPr txBox="1"/>
          <p:nvPr/>
        </p:nvSpPr>
        <p:spPr>
          <a:xfrm>
            <a:off x="6973054" y="1861377"/>
            <a:ext cx="2844261" cy="116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IMPORTANT 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INFORMATION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经典粗宋简" panose="02010609000101010101" pitchFamily="49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E999E80-890B-4F03-BBAB-376906F96031}"/>
              </a:ext>
            </a:extLst>
          </p:cNvPr>
          <p:cNvSpPr txBox="1"/>
          <p:nvPr/>
        </p:nvSpPr>
        <p:spPr>
          <a:xfrm>
            <a:off x="6973054" y="3132465"/>
            <a:ext cx="4523789" cy="1975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Fusce posuere, magna sed pulvinar ultricies, purus lectus malesuada libero,</a:t>
            </a:r>
          </a:p>
          <a:p>
            <a:pPr>
              <a:lnSpc>
                <a:spcPct val="114000"/>
              </a:lnSpc>
            </a:pPr>
            <a:endParaRPr lang="es-ES" altLang="zh-CN" sz="12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r>
              <a:rPr lang="es-ES" altLang="zh-CN" sz="1200" dirty="0">
                <a:solidFill>
                  <a:srgbClr val="389CB4"/>
                </a:solidFill>
              </a:rPr>
              <a:t>Fusce posuere, magna sed pulvinar ultricies, purus lectus malesuada libero,</a:t>
            </a:r>
            <a:r>
              <a:rPr lang="en-US" altLang="zh-CN" sz="1200" dirty="0">
                <a:solidFill>
                  <a:srgbClr val="389CB4"/>
                </a:solidFill>
              </a:rPr>
              <a:t>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733705C3-7AC0-4772-9299-96AD3F159D1B}"/>
              </a:ext>
            </a:extLst>
          </p:cNvPr>
          <p:cNvGrpSpPr/>
          <p:nvPr/>
        </p:nvGrpSpPr>
        <p:grpSpPr>
          <a:xfrm>
            <a:off x="6973054" y="5480607"/>
            <a:ext cx="2526573" cy="369332"/>
            <a:chOff x="4886287" y="5826214"/>
            <a:chExt cx="2526573" cy="369332"/>
          </a:xfrm>
        </p:grpSpPr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C0C5314F-A1B1-416D-8AB5-BF8F0238D6CA}"/>
                </a:ext>
              </a:extLst>
            </p:cNvPr>
            <p:cNvSpPr/>
            <p:nvPr/>
          </p:nvSpPr>
          <p:spPr>
            <a:xfrm>
              <a:off x="4886287" y="5830977"/>
              <a:ext cx="2526573" cy="364319"/>
            </a:xfrm>
            <a:prstGeom prst="roundRect">
              <a:avLst>
                <a:gd name="adj" fmla="val 50000"/>
              </a:avLst>
            </a:prstGeom>
            <a:solidFill>
              <a:srgbClr val="389CB4"/>
            </a:solidFill>
            <a:ln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3485A809-63DC-435B-8E75-1B4D4DF83F36}"/>
                </a:ext>
              </a:extLst>
            </p:cNvPr>
            <p:cNvSpPr txBox="1"/>
            <p:nvPr/>
          </p:nvSpPr>
          <p:spPr>
            <a:xfrm>
              <a:off x="4994238" y="5826214"/>
              <a:ext cx="232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宇宙医学研究中心</a:t>
              </a:r>
            </a:p>
          </p:txBody>
        </p:sp>
      </p:grpSp>
      <p:sp>
        <p:nvSpPr>
          <p:cNvPr id="65" name="doctor-stethoscope_73522">
            <a:extLst>
              <a:ext uri="{FF2B5EF4-FFF2-40B4-BE49-F238E27FC236}">
                <a16:creationId xmlns:a16="http://schemas.microsoft.com/office/drawing/2014/main" id="{4766C47B-9054-4327-B6C7-DF95289A1193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10850995" y="5374547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pill_117922">
            <a:extLst>
              <a:ext uri="{FF2B5EF4-FFF2-40B4-BE49-F238E27FC236}">
                <a16:creationId xmlns:a16="http://schemas.microsoft.com/office/drawing/2014/main" id="{12002EA9-676C-4913-8719-B4E39C7A8195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9816876" y="995885"/>
            <a:ext cx="505692" cy="504814"/>
          </a:xfrm>
          <a:custGeom>
            <a:avLst/>
            <a:gdLst>
              <a:gd name="T0" fmla="*/ 630 w 6850"/>
              <a:gd name="T1" fmla="*/ 630 h 6848"/>
              <a:gd name="T2" fmla="*/ 630 w 6850"/>
              <a:gd name="T3" fmla="*/ 2906 h 6848"/>
              <a:gd name="T4" fmla="*/ 3943 w 6850"/>
              <a:gd name="T5" fmla="*/ 6219 h 6848"/>
              <a:gd name="T6" fmla="*/ 6220 w 6850"/>
              <a:gd name="T7" fmla="*/ 6219 h 6848"/>
              <a:gd name="T8" fmla="*/ 6220 w 6850"/>
              <a:gd name="T9" fmla="*/ 3942 h 6848"/>
              <a:gd name="T10" fmla="*/ 2906 w 6850"/>
              <a:gd name="T11" fmla="*/ 630 h 6848"/>
              <a:gd name="T12" fmla="*/ 630 w 6850"/>
              <a:gd name="T13" fmla="*/ 630 h 6848"/>
              <a:gd name="T14" fmla="*/ 1016 w 6850"/>
              <a:gd name="T15" fmla="*/ 1016 h 6848"/>
              <a:gd name="T16" fmla="*/ 2520 w 6850"/>
              <a:gd name="T17" fmla="*/ 1016 h 6848"/>
              <a:gd name="T18" fmla="*/ 3971 w 6850"/>
              <a:gd name="T19" fmla="*/ 2467 h 6848"/>
              <a:gd name="T20" fmla="*/ 2466 w 6850"/>
              <a:gd name="T21" fmla="*/ 3970 h 6848"/>
              <a:gd name="T22" fmla="*/ 1016 w 6850"/>
              <a:gd name="T23" fmla="*/ 2519 h 6848"/>
              <a:gd name="T24" fmla="*/ 1016 w 6850"/>
              <a:gd name="T25" fmla="*/ 1016 h 6848"/>
              <a:gd name="T26" fmla="*/ 5832 w 6850"/>
              <a:gd name="T27" fmla="*/ 5832 h 6848"/>
              <a:gd name="T28" fmla="*/ 4328 w 6850"/>
              <a:gd name="T29" fmla="*/ 5832 h 6848"/>
              <a:gd name="T30" fmla="*/ 2879 w 6850"/>
              <a:gd name="T31" fmla="*/ 4383 h 6848"/>
              <a:gd name="T32" fmla="*/ 4383 w 6850"/>
              <a:gd name="T33" fmla="*/ 2879 h 6848"/>
              <a:gd name="T34" fmla="*/ 5834 w 6850"/>
              <a:gd name="T35" fmla="*/ 4330 h 6848"/>
              <a:gd name="T36" fmla="*/ 5832 w 6850"/>
              <a:gd name="T37" fmla="*/ 5832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50" h="6848">
                <a:moveTo>
                  <a:pt x="630" y="630"/>
                </a:moveTo>
                <a:cubicBezTo>
                  <a:pt x="0" y="1258"/>
                  <a:pt x="0" y="2278"/>
                  <a:pt x="630" y="2906"/>
                </a:cubicBezTo>
                <a:lnTo>
                  <a:pt x="3943" y="6219"/>
                </a:lnTo>
                <a:cubicBezTo>
                  <a:pt x="4572" y="6848"/>
                  <a:pt x="5591" y="6848"/>
                  <a:pt x="6220" y="6219"/>
                </a:cubicBezTo>
                <a:cubicBezTo>
                  <a:pt x="6850" y="5590"/>
                  <a:pt x="6850" y="4571"/>
                  <a:pt x="6220" y="3942"/>
                </a:cubicBezTo>
                <a:lnTo>
                  <a:pt x="2906" y="630"/>
                </a:lnTo>
                <a:cubicBezTo>
                  <a:pt x="2278" y="0"/>
                  <a:pt x="1258" y="0"/>
                  <a:pt x="630" y="630"/>
                </a:cubicBezTo>
                <a:close/>
                <a:moveTo>
                  <a:pt x="1016" y="1016"/>
                </a:moveTo>
                <a:cubicBezTo>
                  <a:pt x="1431" y="602"/>
                  <a:pt x="2106" y="602"/>
                  <a:pt x="2520" y="1016"/>
                </a:cubicBezTo>
                <a:lnTo>
                  <a:pt x="3971" y="2467"/>
                </a:lnTo>
                <a:lnTo>
                  <a:pt x="2466" y="3970"/>
                </a:lnTo>
                <a:lnTo>
                  <a:pt x="1016" y="2519"/>
                </a:lnTo>
                <a:cubicBezTo>
                  <a:pt x="602" y="2104"/>
                  <a:pt x="602" y="1431"/>
                  <a:pt x="1016" y="1016"/>
                </a:cubicBezTo>
                <a:close/>
                <a:moveTo>
                  <a:pt x="5832" y="5832"/>
                </a:moveTo>
                <a:cubicBezTo>
                  <a:pt x="5418" y="6247"/>
                  <a:pt x="4743" y="6247"/>
                  <a:pt x="4328" y="5832"/>
                </a:cubicBezTo>
                <a:lnTo>
                  <a:pt x="2879" y="4383"/>
                </a:lnTo>
                <a:lnTo>
                  <a:pt x="4383" y="2879"/>
                </a:lnTo>
                <a:lnTo>
                  <a:pt x="5834" y="4330"/>
                </a:lnTo>
                <a:cubicBezTo>
                  <a:pt x="6247" y="4744"/>
                  <a:pt x="6247" y="5418"/>
                  <a:pt x="5832" y="5832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9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60A2D88-ECAF-475F-A97A-7D972AED99B4}"/>
              </a:ext>
            </a:extLst>
          </p:cNvPr>
          <p:cNvSpPr/>
          <p:nvPr/>
        </p:nvSpPr>
        <p:spPr>
          <a:xfrm>
            <a:off x="0" y="3253154"/>
            <a:ext cx="12192000" cy="3604846"/>
          </a:xfrm>
          <a:custGeom>
            <a:avLst/>
            <a:gdLst>
              <a:gd name="connsiteX0" fmla="*/ 0 w 12192000"/>
              <a:gd name="connsiteY0" fmla="*/ 0 h 2127738"/>
              <a:gd name="connsiteX1" fmla="*/ 6013938 w 12192000"/>
              <a:gd name="connsiteY1" fmla="*/ 562707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  <a:gd name="connsiteX0" fmla="*/ 0 w 12192000"/>
              <a:gd name="connsiteY0" fmla="*/ 0 h 2127738"/>
              <a:gd name="connsiteX1" fmla="*/ 6013938 w 12192000"/>
              <a:gd name="connsiteY1" fmla="*/ 689358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  <a:gd name="connsiteX5" fmla="*/ 0 w 12192000"/>
              <a:gd name="connsiteY5" fmla="*/ 0 h 2127738"/>
              <a:gd name="connsiteX0" fmla="*/ 0 w 12192000"/>
              <a:gd name="connsiteY0" fmla="*/ 0 h 2127738"/>
              <a:gd name="connsiteX1" fmla="*/ 6261588 w 12192000"/>
              <a:gd name="connsiteY1" fmla="*/ 702023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  <a:gd name="connsiteX5" fmla="*/ 0 w 12192000"/>
              <a:gd name="connsiteY5" fmla="*/ 0 h 2127738"/>
              <a:gd name="connsiteX0" fmla="*/ 0 w 12192000"/>
              <a:gd name="connsiteY0" fmla="*/ 0 h 2127738"/>
              <a:gd name="connsiteX1" fmla="*/ 6261588 w 12192000"/>
              <a:gd name="connsiteY1" fmla="*/ 702023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  <a:gd name="connsiteX5" fmla="*/ 0 w 12192000"/>
              <a:gd name="connsiteY5" fmla="*/ 0 h 2127738"/>
              <a:gd name="connsiteX0" fmla="*/ 0 w 12192000"/>
              <a:gd name="connsiteY0" fmla="*/ 0 h 2127738"/>
              <a:gd name="connsiteX1" fmla="*/ 6261588 w 12192000"/>
              <a:gd name="connsiteY1" fmla="*/ 702023 h 2127738"/>
              <a:gd name="connsiteX2" fmla="*/ 12192000 w 12192000"/>
              <a:gd name="connsiteY2" fmla="*/ 0 h 2127738"/>
              <a:gd name="connsiteX3" fmla="*/ 12192000 w 12192000"/>
              <a:gd name="connsiteY3" fmla="*/ 2127738 h 2127738"/>
              <a:gd name="connsiteX4" fmla="*/ 0 w 12192000"/>
              <a:gd name="connsiteY4" fmla="*/ 2127738 h 2127738"/>
              <a:gd name="connsiteX5" fmla="*/ 0 w 12192000"/>
              <a:gd name="connsiteY5" fmla="*/ 0 h 212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27738">
                <a:moveTo>
                  <a:pt x="0" y="0"/>
                </a:moveTo>
                <a:cubicBezTo>
                  <a:pt x="1286608" y="250332"/>
                  <a:pt x="4248638" y="714688"/>
                  <a:pt x="6261588" y="702023"/>
                </a:cubicBezTo>
                <a:cubicBezTo>
                  <a:pt x="8274538" y="689358"/>
                  <a:pt x="10708055" y="234462"/>
                  <a:pt x="12192000" y="0"/>
                </a:cubicBezTo>
                <a:lnTo>
                  <a:pt x="12192000" y="2127738"/>
                </a:lnTo>
                <a:lnTo>
                  <a:pt x="0" y="2127738"/>
                </a:lnTo>
                <a:lnTo>
                  <a:pt x="0" y="0"/>
                </a:lnTo>
                <a:close/>
              </a:path>
            </a:pathLst>
          </a:custGeom>
          <a:solidFill>
            <a:srgbClr val="389CB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5FE89CB-1112-4757-A114-3F9AA45CA500}"/>
              </a:ext>
            </a:extLst>
          </p:cNvPr>
          <p:cNvGrpSpPr/>
          <p:nvPr/>
        </p:nvGrpSpPr>
        <p:grpSpPr>
          <a:xfrm>
            <a:off x="7935598" y="651503"/>
            <a:ext cx="3037205" cy="5646799"/>
            <a:chOff x="7812503" y="651503"/>
            <a:chExt cx="3037205" cy="5646799"/>
          </a:xfrm>
          <a:effectLst>
            <a:outerShdw blurRad="254000" dist="88900" dir="1800000" algn="tl" rotWithShape="0">
              <a:prstClr val="black">
                <a:alpha val="15000"/>
              </a:prstClr>
            </a:outerShdw>
          </a:effectLst>
        </p:grpSpPr>
        <p:pic>
          <p:nvPicPr>
            <p:cNvPr id="11" name="公众号：陈西设计之家。微信搜索即可">
              <a:extLst>
                <a:ext uri="{FF2B5EF4-FFF2-40B4-BE49-F238E27FC236}">
                  <a16:creationId xmlns:a16="http://schemas.microsoft.com/office/drawing/2014/main" id="{BDB85875-680F-4471-A71E-715F000F2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5454" y="797184"/>
              <a:ext cx="2493480" cy="5334462"/>
            </a:xfrm>
            <a:prstGeom prst="rect">
              <a:avLst/>
            </a:prstGeom>
          </p:spPr>
        </p:pic>
        <p:pic>
          <p:nvPicPr>
            <p:cNvPr id="7" name="公众号：陈西设计之家。微信搜索即可" descr="图片包含 照片, 监控, 不同, 桌子&#10;&#10;描述已自动生成">
              <a:extLst>
                <a:ext uri="{FF2B5EF4-FFF2-40B4-BE49-F238E27FC236}">
                  <a16:creationId xmlns:a16="http://schemas.microsoft.com/office/drawing/2014/main" id="{1EE1C3B3-0927-44E5-A9CD-077AC38B1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12503" y="651503"/>
              <a:ext cx="3037205" cy="5646799"/>
            </a:xfrm>
            <a:prstGeom prst="rect">
              <a:avLst/>
            </a:prstGeom>
          </p:spPr>
        </p:pic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1E6024F-DDE5-409A-838B-CC746AB7965D}"/>
              </a:ext>
            </a:extLst>
          </p:cNvPr>
          <p:cNvSpPr txBox="1"/>
          <p:nvPr/>
        </p:nvSpPr>
        <p:spPr>
          <a:xfrm>
            <a:off x="965739" y="1160151"/>
            <a:ext cx="5828761" cy="60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经典粗宋简" panose="02010609000101010101" pitchFamily="49" charset="-122"/>
              </a:rPr>
              <a:t>IMPORTANT INFORMATION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经典粗宋简" panose="02010609000101010101" pitchFamily="49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1FF191F-55D6-4BB0-B23B-65DC4391A9EF}"/>
              </a:ext>
            </a:extLst>
          </p:cNvPr>
          <p:cNvSpPr txBox="1"/>
          <p:nvPr/>
        </p:nvSpPr>
        <p:spPr>
          <a:xfrm>
            <a:off x="965739" y="1861797"/>
            <a:ext cx="5722737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  <a:r>
              <a:rPr lang="es-ES" altLang="zh-CN" sz="1200" dirty="0">
                <a:solidFill>
                  <a:srgbClr val="389CB4"/>
                </a:solidFill>
              </a:rPr>
              <a:t> Fusce posuere, magna sed pulvinar ultricies, purus lectus malesuada libero,</a:t>
            </a:r>
            <a:endParaRPr lang="en-US" altLang="zh-CN" sz="1200" dirty="0">
              <a:solidFill>
                <a:srgbClr val="389CB4"/>
              </a:solidFill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A2AEF99-6B34-4278-A702-3A33FE20E7B7}"/>
              </a:ext>
            </a:extLst>
          </p:cNvPr>
          <p:cNvGrpSpPr/>
          <p:nvPr/>
        </p:nvGrpSpPr>
        <p:grpSpPr>
          <a:xfrm>
            <a:off x="1002201" y="3016816"/>
            <a:ext cx="2526573" cy="369332"/>
            <a:chOff x="4886287" y="5826214"/>
            <a:chExt cx="2526573" cy="36933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480DA2BA-2D8F-4938-ADF8-87732F763512}"/>
                </a:ext>
              </a:extLst>
            </p:cNvPr>
            <p:cNvSpPr/>
            <p:nvPr/>
          </p:nvSpPr>
          <p:spPr>
            <a:xfrm>
              <a:off x="4886287" y="5830977"/>
              <a:ext cx="2526573" cy="364319"/>
            </a:xfrm>
            <a:prstGeom prst="roundRect">
              <a:avLst>
                <a:gd name="adj" fmla="val 50000"/>
              </a:avLst>
            </a:prstGeom>
            <a:solidFill>
              <a:srgbClr val="389CB4"/>
            </a:solidFill>
            <a:ln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2FC072B-01F4-4232-88DA-7D0FFDC1A26B}"/>
                </a:ext>
              </a:extLst>
            </p:cNvPr>
            <p:cNvSpPr txBox="1"/>
            <p:nvPr/>
          </p:nvSpPr>
          <p:spPr>
            <a:xfrm>
              <a:off x="4994238" y="5826214"/>
              <a:ext cx="232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宇宙医学研究中心</a:t>
              </a:r>
            </a:p>
          </p:txBody>
        </p:sp>
      </p:grpSp>
      <p:sp>
        <p:nvSpPr>
          <p:cNvPr id="41" name="公众号：陈西设计之家。微信搜索即可">
            <a:extLst>
              <a:ext uri="{FF2B5EF4-FFF2-40B4-BE49-F238E27FC236}">
                <a16:creationId xmlns:a16="http://schemas.microsoft.com/office/drawing/2014/main" id="{B4B854A6-89A2-45FE-B859-B082B4DDF28C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11287802" y="2583394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8F4005C-9619-4A49-BE47-64E414341FB5}"/>
              </a:ext>
            </a:extLst>
          </p:cNvPr>
          <p:cNvSpPr/>
          <p:nvPr/>
        </p:nvSpPr>
        <p:spPr>
          <a:xfrm>
            <a:off x="1002201" y="4044463"/>
            <a:ext cx="3037205" cy="2129428"/>
          </a:xfrm>
          <a:prstGeom prst="roundRect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389CB4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18DA13A5-3D15-446F-BB36-25905C2C6257}"/>
              </a:ext>
            </a:extLst>
          </p:cNvPr>
          <p:cNvSpPr/>
          <p:nvPr/>
        </p:nvSpPr>
        <p:spPr>
          <a:xfrm>
            <a:off x="4623822" y="4044463"/>
            <a:ext cx="3037205" cy="2129428"/>
          </a:xfrm>
          <a:prstGeom prst="roundRect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389CB4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08FF71F6-43E0-4E0B-8E3B-D2F167C9AC61}"/>
              </a:ext>
            </a:extLst>
          </p:cNvPr>
          <p:cNvSpPr/>
          <p:nvPr/>
        </p:nvSpPr>
        <p:spPr>
          <a:xfrm>
            <a:off x="2179867" y="4281473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1A957EB-60EE-4034-9ACC-843E6185C259}"/>
              </a:ext>
            </a:extLst>
          </p:cNvPr>
          <p:cNvSpPr txBox="1"/>
          <p:nvPr/>
        </p:nvSpPr>
        <p:spPr>
          <a:xfrm>
            <a:off x="1454007" y="5142387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8EB8B82-2C40-414F-BC34-38ABEEB31DE9}"/>
              </a:ext>
            </a:extLst>
          </p:cNvPr>
          <p:cNvSpPr txBox="1"/>
          <p:nvPr/>
        </p:nvSpPr>
        <p:spPr>
          <a:xfrm>
            <a:off x="1113851" y="5625211"/>
            <a:ext cx="2897798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</a:p>
        </p:txBody>
      </p:sp>
      <p:sp>
        <p:nvSpPr>
          <p:cNvPr id="52" name="公众号：陈西设计之家。微信搜索即可">
            <a:extLst>
              <a:ext uri="{FF2B5EF4-FFF2-40B4-BE49-F238E27FC236}">
                <a16:creationId xmlns:a16="http://schemas.microsoft.com/office/drawing/2014/main" id="{2C9DE5AF-ECC5-4199-A3A5-0228A54E4BD9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2392674" y="4501247"/>
            <a:ext cx="351358" cy="375308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9EE57DAF-7E31-4A96-B7C4-94B8B970CD13}"/>
              </a:ext>
            </a:extLst>
          </p:cNvPr>
          <p:cNvSpPr/>
          <p:nvPr/>
        </p:nvSpPr>
        <p:spPr>
          <a:xfrm>
            <a:off x="5804290" y="4281473"/>
            <a:ext cx="738553" cy="738553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8458CCE-B3BA-4B32-ADB8-18E61C5B8556}"/>
              </a:ext>
            </a:extLst>
          </p:cNvPr>
          <p:cNvSpPr txBox="1"/>
          <p:nvPr/>
        </p:nvSpPr>
        <p:spPr>
          <a:xfrm>
            <a:off x="5078430" y="5142387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CBAC49C-F5B9-4360-8520-FD168F5E3F79}"/>
              </a:ext>
            </a:extLst>
          </p:cNvPr>
          <p:cNvSpPr txBox="1"/>
          <p:nvPr/>
        </p:nvSpPr>
        <p:spPr>
          <a:xfrm>
            <a:off x="4738274" y="5625211"/>
            <a:ext cx="2897798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</a:t>
            </a:r>
            <a:r>
              <a:rPr lang="en-US" altLang="zh-CN" sz="1200" dirty="0" err="1">
                <a:solidFill>
                  <a:srgbClr val="389CB4"/>
                </a:solidFill>
              </a:rPr>
              <a:t>amet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adipiscing</a:t>
            </a:r>
            <a:r>
              <a:rPr lang="en-US" altLang="zh-CN" sz="1200" dirty="0">
                <a:solidFill>
                  <a:srgbClr val="389CB4"/>
                </a:solidFill>
              </a:rPr>
              <a:t>. </a:t>
            </a:r>
          </a:p>
        </p:txBody>
      </p:sp>
      <p:sp>
        <p:nvSpPr>
          <p:cNvPr id="57" name="dna-deoxyribonucleic-acid-chain_31008">
            <a:extLst>
              <a:ext uri="{FF2B5EF4-FFF2-40B4-BE49-F238E27FC236}">
                <a16:creationId xmlns:a16="http://schemas.microsoft.com/office/drawing/2014/main" id="{72A8D5C8-DC5E-4E9A-8AB5-EC4C358167D3}"/>
              </a:ext>
            </a:extLst>
          </p:cNvPr>
          <p:cNvSpPr>
            <a:spLocks noChangeAspect="1"/>
          </p:cNvSpPr>
          <p:nvPr/>
        </p:nvSpPr>
        <p:spPr bwMode="auto">
          <a:xfrm>
            <a:off x="5930982" y="4400627"/>
            <a:ext cx="512382" cy="510342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1">
            <a:extLst>
              <a:ext uri="{FF2B5EF4-FFF2-40B4-BE49-F238E27FC236}">
                <a16:creationId xmlns:a16="http://schemas.microsoft.com/office/drawing/2014/main" id="{68A47C8F-0694-469C-B17B-BBF1A7755B4D}"/>
              </a:ext>
            </a:extLst>
          </p:cNvPr>
          <p:cNvSpPr/>
          <p:nvPr/>
        </p:nvSpPr>
        <p:spPr>
          <a:xfrm>
            <a:off x="220671" y="0"/>
            <a:ext cx="5601427" cy="6858000"/>
          </a:xfrm>
          <a:custGeom>
            <a:avLst/>
            <a:gdLst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555667 w 5555667"/>
              <a:gd name="connsiteY2" fmla="*/ 6858000 h 6858000"/>
              <a:gd name="connsiteX3" fmla="*/ 0 w 5555667"/>
              <a:gd name="connsiteY3" fmla="*/ 6858000 h 6858000"/>
              <a:gd name="connsiteX4" fmla="*/ 0 w 5555667"/>
              <a:gd name="connsiteY4" fmla="*/ 0 h 6858000"/>
              <a:gd name="connsiteX0" fmla="*/ 0 w 6250125"/>
              <a:gd name="connsiteY0" fmla="*/ 0 h 6858000"/>
              <a:gd name="connsiteX1" fmla="*/ 5555667 w 6250125"/>
              <a:gd name="connsiteY1" fmla="*/ 0 h 6858000"/>
              <a:gd name="connsiteX2" fmla="*/ 5555667 w 6250125"/>
              <a:gd name="connsiteY2" fmla="*/ 6858000 h 6858000"/>
              <a:gd name="connsiteX3" fmla="*/ 0 w 6250125"/>
              <a:gd name="connsiteY3" fmla="*/ 6858000 h 6858000"/>
              <a:gd name="connsiteX4" fmla="*/ 0 w 6250125"/>
              <a:gd name="connsiteY4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605658"/>
              <a:gd name="connsiteY0" fmla="*/ 0 h 6858000"/>
              <a:gd name="connsiteX1" fmla="*/ 5555667 w 5605658"/>
              <a:gd name="connsiteY1" fmla="*/ 0 h 6858000"/>
              <a:gd name="connsiteX2" fmla="*/ 5086350 w 5605658"/>
              <a:gd name="connsiteY2" fmla="*/ 3714750 h 6858000"/>
              <a:gd name="connsiteX3" fmla="*/ 5555667 w 5605658"/>
              <a:gd name="connsiteY3" fmla="*/ 6858000 h 6858000"/>
              <a:gd name="connsiteX4" fmla="*/ 0 w 5605658"/>
              <a:gd name="connsiteY4" fmla="*/ 6858000 h 6858000"/>
              <a:gd name="connsiteX5" fmla="*/ 0 w 5605658"/>
              <a:gd name="connsiteY5" fmla="*/ 0 h 6858000"/>
              <a:gd name="connsiteX0" fmla="*/ 0 w 5611756"/>
              <a:gd name="connsiteY0" fmla="*/ 0 h 6858000"/>
              <a:gd name="connsiteX1" fmla="*/ 5555667 w 5611756"/>
              <a:gd name="connsiteY1" fmla="*/ 0 h 6858000"/>
              <a:gd name="connsiteX2" fmla="*/ 5181600 w 5611756"/>
              <a:gd name="connsiteY2" fmla="*/ 3314700 h 6858000"/>
              <a:gd name="connsiteX3" fmla="*/ 5555667 w 5611756"/>
              <a:gd name="connsiteY3" fmla="*/ 6858000 h 6858000"/>
              <a:gd name="connsiteX4" fmla="*/ 0 w 5611756"/>
              <a:gd name="connsiteY4" fmla="*/ 6858000 h 6858000"/>
              <a:gd name="connsiteX5" fmla="*/ 0 w 5611756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181600 w 5555667"/>
              <a:gd name="connsiteY2" fmla="*/ 3314700 h 6858000"/>
              <a:gd name="connsiteX3" fmla="*/ 5555667 w 5555667"/>
              <a:gd name="connsiteY3" fmla="*/ 6858000 h 6858000"/>
              <a:gd name="connsiteX4" fmla="*/ 0 w 5555667"/>
              <a:gd name="connsiteY4" fmla="*/ 6858000 h 6858000"/>
              <a:gd name="connsiteX5" fmla="*/ 0 w 5555667"/>
              <a:gd name="connsiteY5" fmla="*/ 0 h 6858000"/>
              <a:gd name="connsiteX0" fmla="*/ 0 w 5576290"/>
              <a:gd name="connsiteY0" fmla="*/ 0 h 6858000"/>
              <a:gd name="connsiteX1" fmla="*/ 5555667 w 5576290"/>
              <a:gd name="connsiteY1" fmla="*/ 0 h 6858000"/>
              <a:gd name="connsiteX2" fmla="*/ 5181600 w 5576290"/>
              <a:gd name="connsiteY2" fmla="*/ 3314700 h 6858000"/>
              <a:gd name="connsiteX3" fmla="*/ 5555667 w 5576290"/>
              <a:gd name="connsiteY3" fmla="*/ 6858000 h 6858000"/>
              <a:gd name="connsiteX4" fmla="*/ 0 w 5576290"/>
              <a:gd name="connsiteY4" fmla="*/ 6858000 h 6858000"/>
              <a:gd name="connsiteX5" fmla="*/ 0 w 5576290"/>
              <a:gd name="connsiteY5" fmla="*/ 0 h 6858000"/>
              <a:gd name="connsiteX0" fmla="*/ 0 w 5587093"/>
              <a:gd name="connsiteY0" fmla="*/ 0 h 6858000"/>
              <a:gd name="connsiteX1" fmla="*/ 5555667 w 5587093"/>
              <a:gd name="connsiteY1" fmla="*/ 0 h 6858000"/>
              <a:gd name="connsiteX2" fmla="*/ 5181600 w 5587093"/>
              <a:gd name="connsiteY2" fmla="*/ 3314700 h 6858000"/>
              <a:gd name="connsiteX3" fmla="*/ 5555667 w 5587093"/>
              <a:gd name="connsiteY3" fmla="*/ 6858000 h 6858000"/>
              <a:gd name="connsiteX4" fmla="*/ 0 w 5587093"/>
              <a:gd name="connsiteY4" fmla="*/ 6858000 h 6858000"/>
              <a:gd name="connsiteX5" fmla="*/ 0 w 5587093"/>
              <a:gd name="connsiteY5" fmla="*/ 0 h 6858000"/>
              <a:gd name="connsiteX0" fmla="*/ 0 w 5586201"/>
              <a:gd name="connsiteY0" fmla="*/ 0 h 6858000"/>
              <a:gd name="connsiteX1" fmla="*/ 5555667 w 5586201"/>
              <a:gd name="connsiteY1" fmla="*/ 0 h 6858000"/>
              <a:gd name="connsiteX2" fmla="*/ 5162550 w 5586201"/>
              <a:gd name="connsiteY2" fmla="*/ 3276600 h 6858000"/>
              <a:gd name="connsiteX3" fmla="*/ 5555667 w 5586201"/>
              <a:gd name="connsiteY3" fmla="*/ 6858000 h 6858000"/>
              <a:gd name="connsiteX4" fmla="*/ 0 w 5586201"/>
              <a:gd name="connsiteY4" fmla="*/ 6858000 h 6858000"/>
              <a:gd name="connsiteX5" fmla="*/ 0 w 5586201"/>
              <a:gd name="connsiteY5" fmla="*/ 0 h 6858000"/>
              <a:gd name="connsiteX0" fmla="*/ 0 w 5857348"/>
              <a:gd name="connsiteY0" fmla="*/ 0 h 6858000"/>
              <a:gd name="connsiteX1" fmla="*/ 5555667 w 5857348"/>
              <a:gd name="connsiteY1" fmla="*/ 0 h 6858000"/>
              <a:gd name="connsiteX2" fmla="*/ 5162550 w 5857348"/>
              <a:gd name="connsiteY2" fmla="*/ 3276600 h 6858000"/>
              <a:gd name="connsiteX3" fmla="*/ 5555667 w 5857348"/>
              <a:gd name="connsiteY3" fmla="*/ 6858000 h 6858000"/>
              <a:gd name="connsiteX4" fmla="*/ 0 w 5857348"/>
              <a:gd name="connsiteY4" fmla="*/ 6858000 h 6858000"/>
              <a:gd name="connsiteX5" fmla="*/ 0 w 5857348"/>
              <a:gd name="connsiteY5" fmla="*/ 0 h 6858000"/>
              <a:gd name="connsiteX0" fmla="*/ 0 w 5851281"/>
              <a:gd name="connsiteY0" fmla="*/ 0 h 6858000"/>
              <a:gd name="connsiteX1" fmla="*/ 5555667 w 5851281"/>
              <a:gd name="connsiteY1" fmla="*/ 0 h 6858000"/>
              <a:gd name="connsiteX2" fmla="*/ 5124450 w 5851281"/>
              <a:gd name="connsiteY2" fmla="*/ 3276600 h 6858000"/>
              <a:gd name="connsiteX3" fmla="*/ 5555667 w 5851281"/>
              <a:gd name="connsiteY3" fmla="*/ 6858000 h 6858000"/>
              <a:gd name="connsiteX4" fmla="*/ 0 w 5851281"/>
              <a:gd name="connsiteY4" fmla="*/ 6858000 h 6858000"/>
              <a:gd name="connsiteX5" fmla="*/ 0 w 5851281"/>
              <a:gd name="connsiteY5" fmla="*/ 0 h 6858000"/>
              <a:gd name="connsiteX0" fmla="*/ 0 w 5636234"/>
              <a:gd name="connsiteY0" fmla="*/ 0 h 6858000"/>
              <a:gd name="connsiteX1" fmla="*/ 5555667 w 5636234"/>
              <a:gd name="connsiteY1" fmla="*/ 0 h 6858000"/>
              <a:gd name="connsiteX2" fmla="*/ 5124450 w 5636234"/>
              <a:gd name="connsiteY2" fmla="*/ 3276600 h 6858000"/>
              <a:gd name="connsiteX3" fmla="*/ 5555667 w 5636234"/>
              <a:gd name="connsiteY3" fmla="*/ 6858000 h 6858000"/>
              <a:gd name="connsiteX4" fmla="*/ 0 w 5636234"/>
              <a:gd name="connsiteY4" fmla="*/ 6858000 h 6858000"/>
              <a:gd name="connsiteX5" fmla="*/ 0 w 5636234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9764"/>
              <a:gd name="connsiteY0" fmla="*/ 0 h 6858000"/>
              <a:gd name="connsiteX1" fmla="*/ 5555667 w 5589764"/>
              <a:gd name="connsiteY1" fmla="*/ 0 h 6858000"/>
              <a:gd name="connsiteX2" fmla="*/ 5124450 w 5589764"/>
              <a:gd name="connsiteY2" fmla="*/ 3276600 h 6858000"/>
              <a:gd name="connsiteX3" fmla="*/ 5555667 w 5589764"/>
              <a:gd name="connsiteY3" fmla="*/ 6858000 h 6858000"/>
              <a:gd name="connsiteX4" fmla="*/ 0 w 5589764"/>
              <a:gd name="connsiteY4" fmla="*/ 6858000 h 6858000"/>
              <a:gd name="connsiteX5" fmla="*/ 0 w 5589764"/>
              <a:gd name="connsiteY5" fmla="*/ 0 h 6858000"/>
              <a:gd name="connsiteX0" fmla="*/ 0 w 5584358"/>
              <a:gd name="connsiteY0" fmla="*/ 0 h 6858000"/>
              <a:gd name="connsiteX1" fmla="*/ 5555667 w 5584358"/>
              <a:gd name="connsiteY1" fmla="*/ 0 h 6858000"/>
              <a:gd name="connsiteX2" fmla="*/ 5010150 w 5584358"/>
              <a:gd name="connsiteY2" fmla="*/ 3276600 h 6858000"/>
              <a:gd name="connsiteX3" fmla="*/ 5555667 w 5584358"/>
              <a:gd name="connsiteY3" fmla="*/ 6858000 h 6858000"/>
              <a:gd name="connsiteX4" fmla="*/ 0 w 5584358"/>
              <a:gd name="connsiteY4" fmla="*/ 6858000 h 6858000"/>
              <a:gd name="connsiteX5" fmla="*/ 0 w 5584358"/>
              <a:gd name="connsiteY5" fmla="*/ 0 h 6858000"/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  <a:gd name="connsiteX5" fmla="*/ 0 w 560142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E6E4DD-C764-4A8F-92EB-3E9D95BD8E88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4C6076-37D1-48D1-945F-660F90096806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3FFDFD-F404-4A76-80AC-15EC9B7DD877}"/>
              </a:ext>
            </a:extLst>
          </p:cNvPr>
          <p:cNvSpPr txBox="1"/>
          <p:nvPr/>
        </p:nvSpPr>
        <p:spPr>
          <a:xfrm>
            <a:off x="6285400" y="2115885"/>
            <a:ext cx="470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感谢你的观看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E86BFF-27BB-4BDE-A45C-EC5117B892CD}"/>
              </a:ext>
            </a:extLst>
          </p:cNvPr>
          <p:cNvSpPr txBox="1"/>
          <p:nvPr/>
        </p:nvSpPr>
        <p:spPr>
          <a:xfrm>
            <a:off x="6317149" y="3230708"/>
            <a:ext cx="5300787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2B96238-5751-42BD-AF4F-C11459723A6B}"/>
              </a:ext>
            </a:extLst>
          </p:cNvPr>
          <p:cNvSpPr/>
          <p:nvPr/>
        </p:nvSpPr>
        <p:spPr>
          <a:xfrm>
            <a:off x="6389441" y="4899931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6665B8D-62E7-4356-9502-E4EA219B4357}"/>
              </a:ext>
            </a:extLst>
          </p:cNvPr>
          <p:cNvSpPr txBox="1"/>
          <p:nvPr/>
        </p:nvSpPr>
        <p:spPr>
          <a:xfrm>
            <a:off x="6497391" y="4895168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mtClean="0">
                <a:solidFill>
                  <a:srgbClr val="389CB4"/>
                </a:solidFill>
              </a:rPr>
              <a:t>汇报人：</a:t>
            </a:r>
            <a:r>
              <a:rPr lang="en-US" altLang="zh-CN" smtClean="0">
                <a:solidFill>
                  <a:srgbClr val="389CB4"/>
                </a:solidFill>
              </a:rPr>
              <a:t>PPT818</a:t>
            </a:r>
            <a:endParaRPr lang="zh-CN" altLang="en-US" dirty="0">
              <a:solidFill>
                <a:srgbClr val="389CB4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A803995-8DA0-4E88-89F5-F5DD63B61C4A}"/>
              </a:ext>
            </a:extLst>
          </p:cNvPr>
          <p:cNvSpPr txBox="1"/>
          <p:nvPr/>
        </p:nvSpPr>
        <p:spPr>
          <a:xfrm>
            <a:off x="6332291" y="160263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C5A06B1-6A13-464A-8F6A-63139AE6A143}"/>
              </a:ext>
            </a:extLst>
          </p:cNvPr>
          <p:cNvGrpSpPr/>
          <p:nvPr/>
        </p:nvGrpSpPr>
        <p:grpSpPr>
          <a:xfrm>
            <a:off x="11380267" y="6235250"/>
            <a:ext cx="394262" cy="216437"/>
            <a:chOff x="455833" y="5970582"/>
            <a:chExt cx="634542" cy="348343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7B7198D-3E0B-4BCA-903C-4C4DFBD36208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E48F58C-86F2-479D-BB81-CDB06B496917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28B4DF2-F96B-40CD-9604-5ECB979B99A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公众号：陈西设计之家。微信搜索即可">
            <a:extLst>
              <a:ext uri="{FF2B5EF4-FFF2-40B4-BE49-F238E27FC236}">
                <a16:creationId xmlns:a16="http://schemas.microsoft.com/office/drawing/2014/main" id="{1EA2F142-0E1C-43BC-B38F-BE33FDE961A1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472421" y="737259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dna-deoxyribonucleic-acid-chain_31008">
            <a:extLst>
              <a:ext uri="{FF2B5EF4-FFF2-40B4-BE49-F238E27FC236}">
                <a16:creationId xmlns:a16="http://schemas.microsoft.com/office/drawing/2014/main" id="{A36C37DF-E1D5-4C77-BA86-31A479C4232B}"/>
              </a:ext>
            </a:extLst>
          </p:cNvPr>
          <p:cNvSpPr>
            <a:spLocks noChangeAspect="1"/>
          </p:cNvSpPr>
          <p:nvPr/>
        </p:nvSpPr>
        <p:spPr bwMode="auto">
          <a:xfrm>
            <a:off x="10310951" y="5416122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457E5005-8B0A-4614-8318-A3ED4C5B9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3" r="8900"/>
          <a:stretch>
            <a:fillRect/>
          </a:stretch>
        </p:blipFill>
        <p:spPr>
          <a:xfrm>
            <a:off x="0" y="0"/>
            <a:ext cx="5601427" cy="6858000"/>
          </a:xfrm>
          <a:custGeom>
            <a:avLst/>
            <a:gdLst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1">
            <a:extLst>
              <a:ext uri="{FF2B5EF4-FFF2-40B4-BE49-F238E27FC236}">
                <a16:creationId xmlns:a16="http://schemas.microsoft.com/office/drawing/2014/main" id="{B7F5B2AC-74A0-4CBD-AE65-914B01489559}"/>
              </a:ext>
            </a:extLst>
          </p:cNvPr>
          <p:cNvSpPr/>
          <p:nvPr/>
        </p:nvSpPr>
        <p:spPr>
          <a:xfrm>
            <a:off x="727" y="0"/>
            <a:ext cx="5601427" cy="6858000"/>
          </a:xfrm>
          <a:custGeom>
            <a:avLst/>
            <a:gdLst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555667 w 5555667"/>
              <a:gd name="connsiteY2" fmla="*/ 6858000 h 6858000"/>
              <a:gd name="connsiteX3" fmla="*/ 0 w 5555667"/>
              <a:gd name="connsiteY3" fmla="*/ 6858000 h 6858000"/>
              <a:gd name="connsiteX4" fmla="*/ 0 w 5555667"/>
              <a:gd name="connsiteY4" fmla="*/ 0 h 6858000"/>
              <a:gd name="connsiteX0" fmla="*/ 0 w 6250125"/>
              <a:gd name="connsiteY0" fmla="*/ 0 h 6858000"/>
              <a:gd name="connsiteX1" fmla="*/ 5555667 w 6250125"/>
              <a:gd name="connsiteY1" fmla="*/ 0 h 6858000"/>
              <a:gd name="connsiteX2" fmla="*/ 5555667 w 6250125"/>
              <a:gd name="connsiteY2" fmla="*/ 6858000 h 6858000"/>
              <a:gd name="connsiteX3" fmla="*/ 0 w 6250125"/>
              <a:gd name="connsiteY3" fmla="*/ 6858000 h 6858000"/>
              <a:gd name="connsiteX4" fmla="*/ 0 w 6250125"/>
              <a:gd name="connsiteY4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605658"/>
              <a:gd name="connsiteY0" fmla="*/ 0 h 6858000"/>
              <a:gd name="connsiteX1" fmla="*/ 5555667 w 5605658"/>
              <a:gd name="connsiteY1" fmla="*/ 0 h 6858000"/>
              <a:gd name="connsiteX2" fmla="*/ 5086350 w 5605658"/>
              <a:gd name="connsiteY2" fmla="*/ 3714750 h 6858000"/>
              <a:gd name="connsiteX3" fmla="*/ 5555667 w 5605658"/>
              <a:gd name="connsiteY3" fmla="*/ 6858000 h 6858000"/>
              <a:gd name="connsiteX4" fmla="*/ 0 w 5605658"/>
              <a:gd name="connsiteY4" fmla="*/ 6858000 h 6858000"/>
              <a:gd name="connsiteX5" fmla="*/ 0 w 5605658"/>
              <a:gd name="connsiteY5" fmla="*/ 0 h 6858000"/>
              <a:gd name="connsiteX0" fmla="*/ 0 w 5611756"/>
              <a:gd name="connsiteY0" fmla="*/ 0 h 6858000"/>
              <a:gd name="connsiteX1" fmla="*/ 5555667 w 5611756"/>
              <a:gd name="connsiteY1" fmla="*/ 0 h 6858000"/>
              <a:gd name="connsiteX2" fmla="*/ 5181600 w 5611756"/>
              <a:gd name="connsiteY2" fmla="*/ 3314700 h 6858000"/>
              <a:gd name="connsiteX3" fmla="*/ 5555667 w 5611756"/>
              <a:gd name="connsiteY3" fmla="*/ 6858000 h 6858000"/>
              <a:gd name="connsiteX4" fmla="*/ 0 w 5611756"/>
              <a:gd name="connsiteY4" fmla="*/ 6858000 h 6858000"/>
              <a:gd name="connsiteX5" fmla="*/ 0 w 5611756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181600 w 5555667"/>
              <a:gd name="connsiteY2" fmla="*/ 3314700 h 6858000"/>
              <a:gd name="connsiteX3" fmla="*/ 5555667 w 5555667"/>
              <a:gd name="connsiteY3" fmla="*/ 6858000 h 6858000"/>
              <a:gd name="connsiteX4" fmla="*/ 0 w 5555667"/>
              <a:gd name="connsiteY4" fmla="*/ 6858000 h 6858000"/>
              <a:gd name="connsiteX5" fmla="*/ 0 w 5555667"/>
              <a:gd name="connsiteY5" fmla="*/ 0 h 6858000"/>
              <a:gd name="connsiteX0" fmla="*/ 0 w 5576290"/>
              <a:gd name="connsiteY0" fmla="*/ 0 h 6858000"/>
              <a:gd name="connsiteX1" fmla="*/ 5555667 w 5576290"/>
              <a:gd name="connsiteY1" fmla="*/ 0 h 6858000"/>
              <a:gd name="connsiteX2" fmla="*/ 5181600 w 5576290"/>
              <a:gd name="connsiteY2" fmla="*/ 3314700 h 6858000"/>
              <a:gd name="connsiteX3" fmla="*/ 5555667 w 5576290"/>
              <a:gd name="connsiteY3" fmla="*/ 6858000 h 6858000"/>
              <a:gd name="connsiteX4" fmla="*/ 0 w 5576290"/>
              <a:gd name="connsiteY4" fmla="*/ 6858000 h 6858000"/>
              <a:gd name="connsiteX5" fmla="*/ 0 w 5576290"/>
              <a:gd name="connsiteY5" fmla="*/ 0 h 6858000"/>
              <a:gd name="connsiteX0" fmla="*/ 0 w 5587093"/>
              <a:gd name="connsiteY0" fmla="*/ 0 h 6858000"/>
              <a:gd name="connsiteX1" fmla="*/ 5555667 w 5587093"/>
              <a:gd name="connsiteY1" fmla="*/ 0 h 6858000"/>
              <a:gd name="connsiteX2" fmla="*/ 5181600 w 5587093"/>
              <a:gd name="connsiteY2" fmla="*/ 3314700 h 6858000"/>
              <a:gd name="connsiteX3" fmla="*/ 5555667 w 5587093"/>
              <a:gd name="connsiteY3" fmla="*/ 6858000 h 6858000"/>
              <a:gd name="connsiteX4" fmla="*/ 0 w 5587093"/>
              <a:gd name="connsiteY4" fmla="*/ 6858000 h 6858000"/>
              <a:gd name="connsiteX5" fmla="*/ 0 w 5587093"/>
              <a:gd name="connsiteY5" fmla="*/ 0 h 6858000"/>
              <a:gd name="connsiteX0" fmla="*/ 0 w 5586201"/>
              <a:gd name="connsiteY0" fmla="*/ 0 h 6858000"/>
              <a:gd name="connsiteX1" fmla="*/ 5555667 w 5586201"/>
              <a:gd name="connsiteY1" fmla="*/ 0 h 6858000"/>
              <a:gd name="connsiteX2" fmla="*/ 5162550 w 5586201"/>
              <a:gd name="connsiteY2" fmla="*/ 3276600 h 6858000"/>
              <a:gd name="connsiteX3" fmla="*/ 5555667 w 5586201"/>
              <a:gd name="connsiteY3" fmla="*/ 6858000 h 6858000"/>
              <a:gd name="connsiteX4" fmla="*/ 0 w 5586201"/>
              <a:gd name="connsiteY4" fmla="*/ 6858000 h 6858000"/>
              <a:gd name="connsiteX5" fmla="*/ 0 w 5586201"/>
              <a:gd name="connsiteY5" fmla="*/ 0 h 6858000"/>
              <a:gd name="connsiteX0" fmla="*/ 0 w 5857348"/>
              <a:gd name="connsiteY0" fmla="*/ 0 h 6858000"/>
              <a:gd name="connsiteX1" fmla="*/ 5555667 w 5857348"/>
              <a:gd name="connsiteY1" fmla="*/ 0 h 6858000"/>
              <a:gd name="connsiteX2" fmla="*/ 5162550 w 5857348"/>
              <a:gd name="connsiteY2" fmla="*/ 3276600 h 6858000"/>
              <a:gd name="connsiteX3" fmla="*/ 5555667 w 5857348"/>
              <a:gd name="connsiteY3" fmla="*/ 6858000 h 6858000"/>
              <a:gd name="connsiteX4" fmla="*/ 0 w 5857348"/>
              <a:gd name="connsiteY4" fmla="*/ 6858000 h 6858000"/>
              <a:gd name="connsiteX5" fmla="*/ 0 w 5857348"/>
              <a:gd name="connsiteY5" fmla="*/ 0 h 6858000"/>
              <a:gd name="connsiteX0" fmla="*/ 0 w 5851281"/>
              <a:gd name="connsiteY0" fmla="*/ 0 h 6858000"/>
              <a:gd name="connsiteX1" fmla="*/ 5555667 w 5851281"/>
              <a:gd name="connsiteY1" fmla="*/ 0 h 6858000"/>
              <a:gd name="connsiteX2" fmla="*/ 5124450 w 5851281"/>
              <a:gd name="connsiteY2" fmla="*/ 3276600 h 6858000"/>
              <a:gd name="connsiteX3" fmla="*/ 5555667 w 5851281"/>
              <a:gd name="connsiteY3" fmla="*/ 6858000 h 6858000"/>
              <a:gd name="connsiteX4" fmla="*/ 0 w 5851281"/>
              <a:gd name="connsiteY4" fmla="*/ 6858000 h 6858000"/>
              <a:gd name="connsiteX5" fmla="*/ 0 w 5851281"/>
              <a:gd name="connsiteY5" fmla="*/ 0 h 6858000"/>
              <a:gd name="connsiteX0" fmla="*/ 0 w 5636234"/>
              <a:gd name="connsiteY0" fmla="*/ 0 h 6858000"/>
              <a:gd name="connsiteX1" fmla="*/ 5555667 w 5636234"/>
              <a:gd name="connsiteY1" fmla="*/ 0 h 6858000"/>
              <a:gd name="connsiteX2" fmla="*/ 5124450 w 5636234"/>
              <a:gd name="connsiteY2" fmla="*/ 3276600 h 6858000"/>
              <a:gd name="connsiteX3" fmla="*/ 5555667 w 5636234"/>
              <a:gd name="connsiteY3" fmla="*/ 6858000 h 6858000"/>
              <a:gd name="connsiteX4" fmla="*/ 0 w 5636234"/>
              <a:gd name="connsiteY4" fmla="*/ 6858000 h 6858000"/>
              <a:gd name="connsiteX5" fmla="*/ 0 w 5636234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9764"/>
              <a:gd name="connsiteY0" fmla="*/ 0 h 6858000"/>
              <a:gd name="connsiteX1" fmla="*/ 5555667 w 5589764"/>
              <a:gd name="connsiteY1" fmla="*/ 0 h 6858000"/>
              <a:gd name="connsiteX2" fmla="*/ 5124450 w 5589764"/>
              <a:gd name="connsiteY2" fmla="*/ 3276600 h 6858000"/>
              <a:gd name="connsiteX3" fmla="*/ 5555667 w 5589764"/>
              <a:gd name="connsiteY3" fmla="*/ 6858000 h 6858000"/>
              <a:gd name="connsiteX4" fmla="*/ 0 w 5589764"/>
              <a:gd name="connsiteY4" fmla="*/ 6858000 h 6858000"/>
              <a:gd name="connsiteX5" fmla="*/ 0 w 5589764"/>
              <a:gd name="connsiteY5" fmla="*/ 0 h 6858000"/>
              <a:gd name="connsiteX0" fmla="*/ 0 w 5584358"/>
              <a:gd name="connsiteY0" fmla="*/ 0 h 6858000"/>
              <a:gd name="connsiteX1" fmla="*/ 5555667 w 5584358"/>
              <a:gd name="connsiteY1" fmla="*/ 0 h 6858000"/>
              <a:gd name="connsiteX2" fmla="*/ 5010150 w 5584358"/>
              <a:gd name="connsiteY2" fmla="*/ 3276600 h 6858000"/>
              <a:gd name="connsiteX3" fmla="*/ 5555667 w 5584358"/>
              <a:gd name="connsiteY3" fmla="*/ 6858000 h 6858000"/>
              <a:gd name="connsiteX4" fmla="*/ 0 w 5584358"/>
              <a:gd name="connsiteY4" fmla="*/ 6858000 h 6858000"/>
              <a:gd name="connsiteX5" fmla="*/ 0 w 5584358"/>
              <a:gd name="connsiteY5" fmla="*/ 0 h 6858000"/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  <a:gd name="connsiteX5" fmla="*/ 0 w 560142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89CB4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7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1719FD39-9B1F-46B8-BC29-D5354955C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0"/>
            <a:ext cx="10390909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B9D249F-4D36-4177-8931-11896AFFFD5F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26000">
                <a:srgbClr val="389CB4"/>
              </a:gs>
              <a:gs pos="100000">
                <a:srgbClr val="389CB4">
                  <a:alpha val="2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0C4DE4-474A-4A1B-89E3-4667BED74B12}"/>
              </a:ext>
            </a:extLst>
          </p:cNvPr>
          <p:cNvSpPr txBox="1"/>
          <p:nvPr/>
        </p:nvSpPr>
        <p:spPr>
          <a:xfrm>
            <a:off x="763463" y="2055515"/>
            <a:ext cx="5688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感谢你的观看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FF8925-2272-4FA9-B97A-9056286BF83C}"/>
              </a:ext>
            </a:extLst>
          </p:cNvPr>
          <p:cNvSpPr txBox="1"/>
          <p:nvPr/>
        </p:nvSpPr>
        <p:spPr>
          <a:xfrm>
            <a:off x="795213" y="3371095"/>
            <a:ext cx="6240587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chemeClr val="bg1"/>
                </a:solidFill>
              </a:rPr>
              <a:t>urna.Nunc</a:t>
            </a:r>
            <a:r>
              <a:rPr lang="en-US" altLang="zh-CN" sz="1400" dirty="0">
                <a:solidFill>
                  <a:schemeClr val="bg1"/>
                </a:solidFill>
              </a:rPr>
              <a:t> viverra imperdiet enim. Fusce est. Vivamus a </a:t>
            </a:r>
            <a:r>
              <a:rPr lang="en-US" altLang="zh-CN" sz="1400" dirty="0" err="1">
                <a:solidFill>
                  <a:schemeClr val="bg1"/>
                </a:solidFill>
              </a:rPr>
              <a:t>tellus.Pellentesque</a:t>
            </a:r>
            <a:r>
              <a:rPr lang="en-US" altLang="zh-CN" sz="1400" dirty="0">
                <a:solidFill>
                  <a:schemeClr val="bg1"/>
                </a:solidFill>
              </a:rPr>
              <a:t> habitant morbi tristique senectus et netus et malesuada fames ac turpis egestas.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6777D03-3DCE-4DCF-85D0-D7E85F5E6CF8}"/>
              </a:ext>
            </a:extLst>
          </p:cNvPr>
          <p:cNvSpPr/>
          <p:nvPr/>
        </p:nvSpPr>
        <p:spPr>
          <a:xfrm>
            <a:off x="867505" y="5036709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5339C7-B369-4118-B781-80A181FE9E4F}"/>
              </a:ext>
            </a:extLst>
          </p:cNvPr>
          <p:cNvSpPr txBox="1"/>
          <p:nvPr/>
        </p:nvSpPr>
        <p:spPr>
          <a:xfrm>
            <a:off x="975455" y="5031946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mtClean="0">
                <a:solidFill>
                  <a:schemeClr val="bg1"/>
                </a:solidFill>
              </a:rPr>
              <a:t>汇报人：</a:t>
            </a:r>
            <a:r>
              <a:rPr lang="en-US" altLang="zh-CN" smtClean="0">
                <a:solidFill>
                  <a:schemeClr val="bg1"/>
                </a:solidFill>
              </a:rPr>
              <a:t>PPT818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A2175B3-56EF-4AC6-A40C-4D0BDD5B33C5}"/>
              </a:ext>
            </a:extLst>
          </p:cNvPr>
          <p:cNvSpPr txBox="1"/>
          <p:nvPr/>
        </p:nvSpPr>
        <p:spPr>
          <a:xfrm>
            <a:off x="848455" y="153229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7DDFB24-EF74-42B1-8386-9A4A2313DEED}"/>
              </a:ext>
            </a:extLst>
          </p:cNvPr>
          <p:cNvGrpSpPr/>
          <p:nvPr/>
        </p:nvGrpSpPr>
        <p:grpSpPr>
          <a:xfrm>
            <a:off x="445011" y="6184422"/>
            <a:ext cx="492834" cy="270550"/>
            <a:chOff x="455833" y="5970582"/>
            <a:chExt cx="634542" cy="348343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1E4077F-0728-436B-B974-D92094F3051A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0D219E5-0252-4D64-A3E6-7E7CE682E612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4E04EBD3-55E1-4052-9856-59485AA2094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doctor-stethoscope_73522">
            <a:extLst>
              <a:ext uri="{FF2B5EF4-FFF2-40B4-BE49-F238E27FC236}">
                <a16:creationId xmlns:a16="http://schemas.microsoft.com/office/drawing/2014/main" id="{E8E27449-C77A-4A2C-8530-7558CF788EE3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6787504" y="691053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dna-deoxyribonucleic-acid-chain_31008">
            <a:extLst>
              <a:ext uri="{FF2B5EF4-FFF2-40B4-BE49-F238E27FC236}">
                <a16:creationId xmlns:a16="http://schemas.microsoft.com/office/drawing/2014/main" id="{5C043F57-E848-4E59-AE01-9B40477E8FF7}"/>
              </a:ext>
            </a:extLst>
          </p:cNvPr>
          <p:cNvSpPr>
            <a:spLocks noChangeAspect="1"/>
          </p:cNvSpPr>
          <p:nvPr/>
        </p:nvSpPr>
        <p:spPr bwMode="auto">
          <a:xfrm>
            <a:off x="5486315" y="5401028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公众号：陈西设计之家。微信搜索即可">
            <a:extLst>
              <a:ext uri="{FF2B5EF4-FFF2-40B4-BE49-F238E27FC236}">
                <a16:creationId xmlns:a16="http://schemas.microsoft.com/office/drawing/2014/main" id="{F737C3EC-C15A-42CB-A321-B5B9817560DC}"/>
              </a:ext>
            </a:extLst>
          </p:cNvPr>
          <p:cNvSpPr>
            <a:spLocks noChangeAspect="1"/>
          </p:cNvSpPr>
          <p:nvPr/>
        </p:nvSpPr>
        <p:spPr bwMode="auto">
          <a:xfrm rot="18319932">
            <a:off x="8622142" y="4506243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pill_117922">
            <a:extLst>
              <a:ext uri="{FF2B5EF4-FFF2-40B4-BE49-F238E27FC236}">
                <a16:creationId xmlns:a16="http://schemas.microsoft.com/office/drawing/2014/main" id="{0A12F8F5-521A-4A8A-809B-49C73D02EBA7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0150338" y="2466525"/>
            <a:ext cx="505692" cy="504814"/>
          </a:xfrm>
          <a:custGeom>
            <a:avLst/>
            <a:gdLst>
              <a:gd name="T0" fmla="*/ 630 w 6850"/>
              <a:gd name="T1" fmla="*/ 630 h 6848"/>
              <a:gd name="T2" fmla="*/ 630 w 6850"/>
              <a:gd name="T3" fmla="*/ 2906 h 6848"/>
              <a:gd name="T4" fmla="*/ 3943 w 6850"/>
              <a:gd name="T5" fmla="*/ 6219 h 6848"/>
              <a:gd name="T6" fmla="*/ 6220 w 6850"/>
              <a:gd name="T7" fmla="*/ 6219 h 6848"/>
              <a:gd name="T8" fmla="*/ 6220 w 6850"/>
              <a:gd name="T9" fmla="*/ 3942 h 6848"/>
              <a:gd name="T10" fmla="*/ 2906 w 6850"/>
              <a:gd name="T11" fmla="*/ 630 h 6848"/>
              <a:gd name="T12" fmla="*/ 630 w 6850"/>
              <a:gd name="T13" fmla="*/ 630 h 6848"/>
              <a:gd name="T14" fmla="*/ 1016 w 6850"/>
              <a:gd name="T15" fmla="*/ 1016 h 6848"/>
              <a:gd name="T16" fmla="*/ 2520 w 6850"/>
              <a:gd name="T17" fmla="*/ 1016 h 6848"/>
              <a:gd name="T18" fmla="*/ 3971 w 6850"/>
              <a:gd name="T19" fmla="*/ 2467 h 6848"/>
              <a:gd name="T20" fmla="*/ 2466 w 6850"/>
              <a:gd name="T21" fmla="*/ 3970 h 6848"/>
              <a:gd name="T22" fmla="*/ 1016 w 6850"/>
              <a:gd name="T23" fmla="*/ 2519 h 6848"/>
              <a:gd name="T24" fmla="*/ 1016 w 6850"/>
              <a:gd name="T25" fmla="*/ 1016 h 6848"/>
              <a:gd name="T26" fmla="*/ 5832 w 6850"/>
              <a:gd name="T27" fmla="*/ 5832 h 6848"/>
              <a:gd name="T28" fmla="*/ 4328 w 6850"/>
              <a:gd name="T29" fmla="*/ 5832 h 6848"/>
              <a:gd name="T30" fmla="*/ 2879 w 6850"/>
              <a:gd name="T31" fmla="*/ 4383 h 6848"/>
              <a:gd name="T32" fmla="*/ 4383 w 6850"/>
              <a:gd name="T33" fmla="*/ 2879 h 6848"/>
              <a:gd name="T34" fmla="*/ 5834 w 6850"/>
              <a:gd name="T35" fmla="*/ 4330 h 6848"/>
              <a:gd name="T36" fmla="*/ 5832 w 6850"/>
              <a:gd name="T37" fmla="*/ 5832 h 6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50" h="6848">
                <a:moveTo>
                  <a:pt x="630" y="630"/>
                </a:moveTo>
                <a:cubicBezTo>
                  <a:pt x="0" y="1258"/>
                  <a:pt x="0" y="2278"/>
                  <a:pt x="630" y="2906"/>
                </a:cubicBezTo>
                <a:lnTo>
                  <a:pt x="3943" y="6219"/>
                </a:lnTo>
                <a:cubicBezTo>
                  <a:pt x="4572" y="6848"/>
                  <a:pt x="5591" y="6848"/>
                  <a:pt x="6220" y="6219"/>
                </a:cubicBezTo>
                <a:cubicBezTo>
                  <a:pt x="6850" y="5590"/>
                  <a:pt x="6850" y="4571"/>
                  <a:pt x="6220" y="3942"/>
                </a:cubicBezTo>
                <a:lnTo>
                  <a:pt x="2906" y="630"/>
                </a:lnTo>
                <a:cubicBezTo>
                  <a:pt x="2278" y="0"/>
                  <a:pt x="1258" y="0"/>
                  <a:pt x="630" y="630"/>
                </a:cubicBezTo>
                <a:close/>
                <a:moveTo>
                  <a:pt x="1016" y="1016"/>
                </a:moveTo>
                <a:cubicBezTo>
                  <a:pt x="1431" y="602"/>
                  <a:pt x="2106" y="602"/>
                  <a:pt x="2520" y="1016"/>
                </a:cubicBezTo>
                <a:lnTo>
                  <a:pt x="3971" y="2467"/>
                </a:lnTo>
                <a:lnTo>
                  <a:pt x="2466" y="3970"/>
                </a:lnTo>
                <a:lnTo>
                  <a:pt x="1016" y="2519"/>
                </a:lnTo>
                <a:cubicBezTo>
                  <a:pt x="602" y="2104"/>
                  <a:pt x="602" y="1431"/>
                  <a:pt x="1016" y="1016"/>
                </a:cubicBezTo>
                <a:close/>
                <a:moveTo>
                  <a:pt x="5832" y="5832"/>
                </a:moveTo>
                <a:cubicBezTo>
                  <a:pt x="5418" y="6247"/>
                  <a:pt x="4743" y="6247"/>
                  <a:pt x="4328" y="5832"/>
                </a:cubicBezTo>
                <a:lnTo>
                  <a:pt x="2879" y="4383"/>
                </a:lnTo>
                <a:lnTo>
                  <a:pt x="4383" y="2879"/>
                </a:lnTo>
                <a:lnTo>
                  <a:pt x="5834" y="4330"/>
                </a:lnTo>
                <a:cubicBezTo>
                  <a:pt x="6247" y="4744"/>
                  <a:pt x="6247" y="5418"/>
                  <a:pt x="5832" y="58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4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公众号：陈西设计之家。微信搜索即可">
            <a:extLst>
              <a:ext uri="{FF2B5EF4-FFF2-40B4-BE49-F238E27FC236}">
                <a16:creationId xmlns:a16="http://schemas.microsoft.com/office/drawing/2014/main" id="{9911664E-FBF5-467F-AB20-A6ADCB4104B7}"/>
              </a:ext>
            </a:extLst>
          </p:cNvPr>
          <p:cNvSpPr/>
          <p:nvPr/>
        </p:nvSpPr>
        <p:spPr>
          <a:xfrm>
            <a:off x="6124572" y="-114300"/>
            <a:ext cx="1425114" cy="7086600"/>
          </a:xfrm>
          <a:custGeom>
            <a:avLst/>
            <a:gdLst>
              <a:gd name="connsiteX0" fmla="*/ 1425114 w 5884813"/>
              <a:gd name="connsiteY0" fmla="*/ 0 h 6858000"/>
              <a:gd name="connsiteX1" fmla="*/ 5884813 w 5884813"/>
              <a:gd name="connsiteY1" fmla="*/ 0 h 6858000"/>
              <a:gd name="connsiteX2" fmla="*/ 5884813 w 5884813"/>
              <a:gd name="connsiteY2" fmla="*/ 6858000 h 6858000"/>
              <a:gd name="connsiteX3" fmla="*/ 1425110 w 5884813"/>
              <a:gd name="connsiteY3" fmla="*/ 6858000 h 6858000"/>
              <a:gd name="connsiteX4" fmla="*/ 1417222 w 5884813"/>
              <a:gd name="connsiteY4" fmla="*/ 6850481 h 6858000"/>
              <a:gd name="connsiteX5" fmla="*/ 0 w 5884813"/>
              <a:gd name="connsiteY5" fmla="*/ 3429002 h 6858000"/>
              <a:gd name="connsiteX6" fmla="*/ 1417222 w 5884813"/>
              <a:gd name="connsiteY6" fmla="*/ 7524 h 6858000"/>
              <a:gd name="connsiteX0" fmla="*/ 5884813 w 5976253"/>
              <a:gd name="connsiteY0" fmla="*/ 0 h 6858000"/>
              <a:gd name="connsiteX1" fmla="*/ 5884813 w 5976253"/>
              <a:gd name="connsiteY1" fmla="*/ 6858000 h 6858000"/>
              <a:gd name="connsiteX2" fmla="*/ 1425110 w 5976253"/>
              <a:gd name="connsiteY2" fmla="*/ 6858000 h 6858000"/>
              <a:gd name="connsiteX3" fmla="*/ 1417222 w 5976253"/>
              <a:gd name="connsiteY3" fmla="*/ 6850481 h 6858000"/>
              <a:gd name="connsiteX4" fmla="*/ 0 w 5976253"/>
              <a:gd name="connsiteY4" fmla="*/ 3429002 h 6858000"/>
              <a:gd name="connsiteX5" fmla="*/ 1417222 w 5976253"/>
              <a:gd name="connsiteY5" fmla="*/ 7524 h 6858000"/>
              <a:gd name="connsiteX6" fmla="*/ 1425114 w 5976253"/>
              <a:gd name="connsiteY6" fmla="*/ 0 h 6858000"/>
              <a:gd name="connsiteX7" fmla="*/ 5976253 w 5976253"/>
              <a:gd name="connsiteY7" fmla="*/ 88490 h 6858000"/>
              <a:gd name="connsiteX0" fmla="*/ 5884813 w 5884813"/>
              <a:gd name="connsiteY0" fmla="*/ 0 h 6858000"/>
              <a:gd name="connsiteX1" fmla="*/ 5884813 w 5884813"/>
              <a:gd name="connsiteY1" fmla="*/ 6858000 h 6858000"/>
              <a:gd name="connsiteX2" fmla="*/ 1425110 w 5884813"/>
              <a:gd name="connsiteY2" fmla="*/ 6858000 h 6858000"/>
              <a:gd name="connsiteX3" fmla="*/ 1417222 w 5884813"/>
              <a:gd name="connsiteY3" fmla="*/ 6850481 h 6858000"/>
              <a:gd name="connsiteX4" fmla="*/ 0 w 5884813"/>
              <a:gd name="connsiteY4" fmla="*/ 3429002 h 6858000"/>
              <a:gd name="connsiteX5" fmla="*/ 1417222 w 5884813"/>
              <a:gd name="connsiteY5" fmla="*/ 7524 h 6858000"/>
              <a:gd name="connsiteX6" fmla="*/ 1425114 w 5884813"/>
              <a:gd name="connsiteY6" fmla="*/ 0 h 6858000"/>
              <a:gd name="connsiteX0" fmla="*/ 5884813 w 5884813"/>
              <a:gd name="connsiteY0" fmla="*/ 6858000 h 6858000"/>
              <a:gd name="connsiteX1" fmla="*/ 1425110 w 5884813"/>
              <a:gd name="connsiteY1" fmla="*/ 6858000 h 6858000"/>
              <a:gd name="connsiteX2" fmla="*/ 1417222 w 5884813"/>
              <a:gd name="connsiteY2" fmla="*/ 6850481 h 6858000"/>
              <a:gd name="connsiteX3" fmla="*/ 0 w 5884813"/>
              <a:gd name="connsiteY3" fmla="*/ 3429002 h 6858000"/>
              <a:gd name="connsiteX4" fmla="*/ 1417222 w 5884813"/>
              <a:gd name="connsiteY4" fmla="*/ 7524 h 6858000"/>
              <a:gd name="connsiteX5" fmla="*/ 1425114 w 5884813"/>
              <a:gd name="connsiteY5" fmla="*/ 0 h 6858000"/>
              <a:gd name="connsiteX0" fmla="*/ 1425110 w 1425114"/>
              <a:gd name="connsiteY0" fmla="*/ 6858000 h 6858000"/>
              <a:gd name="connsiteX1" fmla="*/ 1417222 w 1425114"/>
              <a:gd name="connsiteY1" fmla="*/ 6850481 h 6858000"/>
              <a:gd name="connsiteX2" fmla="*/ 0 w 1425114"/>
              <a:gd name="connsiteY2" fmla="*/ 3429002 h 6858000"/>
              <a:gd name="connsiteX3" fmla="*/ 1417222 w 1425114"/>
              <a:gd name="connsiteY3" fmla="*/ 7524 h 6858000"/>
              <a:gd name="connsiteX4" fmla="*/ 1425114 w 142511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114" h="6858000">
                <a:moveTo>
                  <a:pt x="1425110" y="6858000"/>
                </a:moveTo>
                <a:lnTo>
                  <a:pt x="1417222" y="6850481"/>
                </a:lnTo>
                <a:cubicBezTo>
                  <a:pt x="541590" y="5974848"/>
                  <a:pt x="0" y="4765173"/>
                  <a:pt x="0" y="3429002"/>
                </a:cubicBezTo>
                <a:cubicBezTo>
                  <a:pt x="0" y="2092832"/>
                  <a:pt x="541590" y="883156"/>
                  <a:pt x="1417222" y="7524"/>
                </a:cubicBezTo>
                <a:lnTo>
                  <a:pt x="1425114" y="0"/>
                </a:lnTo>
              </a:path>
            </a:pathLst>
          </a:custGeom>
          <a:noFill/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90FE585B-ED11-4FE3-AD1D-576D18C34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8" r="6887"/>
          <a:stretch>
            <a:fillRect/>
          </a:stretch>
        </p:blipFill>
        <p:spPr>
          <a:xfrm>
            <a:off x="6307188" y="0"/>
            <a:ext cx="5884813" cy="6858000"/>
          </a:xfrm>
          <a:custGeom>
            <a:avLst/>
            <a:gdLst>
              <a:gd name="connsiteX0" fmla="*/ 1425114 w 5884813"/>
              <a:gd name="connsiteY0" fmla="*/ 0 h 6858000"/>
              <a:gd name="connsiteX1" fmla="*/ 5884813 w 5884813"/>
              <a:gd name="connsiteY1" fmla="*/ 0 h 6858000"/>
              <a:gd name="connsiteX2" fmla="*/ 5884813 w 5884813"/>
              <a:gd name="connsiteY2" fmla="*/ 6858000 h 6858000"/>
              <a:gd name="connsiteX3" fmla="*/ 1425110 w 5884813"/>
              <a:gd name="connsiteY3" fmla="*/ 6858000 h 6858000"/>
              <a:gd name="connsiteX4" fmla="*/ 1417222 w 5884813"/>
              <a:gd name="connsiteY4" fmla="*/ 6850481 h 6858000"/>
              <a:gd name="connsiteX5" fmla="*/ 0 w 5884813"/>
              <a:gd name="connsiteY5" fmla="*/ 3429002 h 6858000"/>
              <a:gd name="connsiteX6" fmla="*/ 1417222 w 5884813"/>
              <a:gd name="connsiteY6" fmla="*/ 75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4813" h="6858000">
                <a:moveTo>
                  <a:pt x="1425114" y="0"/>
                </a:moveTo>
                <a:lnTo>
                  <a:pt x="5884813" y="0"/>
                </a:lnTo>
                <a:lnTo>
                  <a:pt x="5884813" y="6858000"/>
                </a:lnTo>
                <a:lnTo>
                  <a:pt x="1425110" y="6858000"/>
                </a:lnTo>
                <a:lnTo>
                  <a:pt x="1417222" y="6850481"/>
                </a:lnTo>
                <a:cubicBezTo>
                  <a:pt x="541590" y="5974848"/>
                  <a:pt x="0" y="4765173"/>
                  <a:pt x="0" y="3429002"/>
                </a:cubicBezTo>
                <a:cubicBezTo>
                  <a:pt x="0" y="2092832"/>
                  <a:pt x="541590" y="883156"/>
                  <a:pt x="1417222" y="7524"/>
                </a:cubicBez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E6E4DD-C764-4A8F-92EB-3E9D95BD8E88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4C6076-37D1-48D1-945F-660F90096806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3FFDFD-F404-4A76-80AC-15EC9B7DD877}"/>
              </a:ext>
            </a:extLst>
          </p:cNvPr>
          <p:cNvSpPr txBox="1"/>
          <p:nvPr/>
        </p:nvSpPr>
        <p:spPr>
          <a:xfrm>
            <a:off x="763464" y="2115885"/>
            <a:ext cx="512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医学行业工作汇报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E86BFF-27BB-4BDE-A45C-EC5117B892CD}"/>
              </a:ext>
            </a:extLst>
          </p:cNvPr>
          <p:cNvSpPr txBox="1"/>
          <p:nvPr/>
        </p:nvSpPr>
        <p:spPr>
          <a:xfrm>
            <a:off x="795213" y="3230708"/>
            <a:ext cx="5300787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2B96238-5751-42BD-AF4F-C11459723A6B}"/>
              </a:ext>
            </a:extLst>
          </p:cNvPr>
          <p:cNvSpPr/>
          <p:nvPr/>
        </p:nvSpPr>
        <p:spPr>
          <a:xfrm>
            <a:off x="867505" y="4899931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6665B8D-62E7-4356-9502-E4EA219B4357}"/>
              </a:ext>
            </a:extLst>
          </p:cNvPr>
          <p:cNvSpPr txBox="1"/>
          <p:nvPr/>
        </p:nvSpPr>
        <p:spPr>
          <a:xfrm>
            <a:off x="975455" y="4895168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mtClean="0">
                <a:solidFill>
                  <a:srgbClr val="389CB4"/>
                </a:solidFill>
              </a:rPr>
              <a:t>汇报人：</a:t>
            </a:r>
            <a:r>
              <a:rPr lang="en-US" altLang="zh-CN" smtClean="0">
                <a:solidFill>
                  <a:srgbClr val="389CB4"/>
                </a:solidFill>
              </a:rPr>
              <a:t>PPT818</a:t>
            </a:r>
            <a:endParaRPr lang="zh-CN" altLang="en-US" dirty="0">
              <a:solidFill>
                <a:srgbClr val="389CB4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A803995-8DA0-4E88-89F5-F5DD63B61C4A}"/>
              </a:ext>
            </a:extLst>
          </p:cNvPr>
          <p:cNvSpPr txBox="1"/>
          <p:nvPr/>
        </p:nvSpPr>
        <p:spPr>
          <a:xfrm>
            <a:off x="810355" y="160263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C5A06B1-6A13-464A-8F6A-63139AE6A143}"/>
              </a:ext>
            </a:extLst>
          </p:cNvPr>
          <p:cNvGrpSpPr/>
          <p:nvPr/>
        </p:nvGrpSpPr>
        <p:grpSpPr>
          <a:xfrm>
            <a:off x="400951" y="6235250"/>
            <a:ext cx="394262" cy="216437"/>
            <a:chOff x="455833" y="5970582"/>
            <a:chExt cx="634542" cy="348343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7B7198D-3E0B-4BCA-903C-4C4DFBD36208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E48F58C-86F2-479D-BB81-CDB06B496917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28B4DF2-F96B-40CD-9604-5ECB979B99A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doctor-stethoscope_73522">
            <a:extLst>
              <a:ext uri="{FF2B5EF4-FFF2-40B4-BE49-F238E27FC236}">
                <a16:creationId xmlns:a16="http://schemas.microsoft.com/office/drawing/2014/main" id="{1EA2F142-0E1C-43BC-B38F-BE33FDE961A1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5332614" y="775522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公众号：陈西设计之家。微信搜索即可">
            <a:extLst>
              <a:ext uri="{FF2B5EF4-FFF2-40B4-BE49-F238E27FC236}">
                <a16:creationId xmlns:a16="http://schemas.microsoft.com/office/drawing/2014/main" id="{A36C37DF-E1D5-4C77-BA86-31A479C4232B}"/>
              </a:ext>
            </a:extLst>
          </p:cNvPr>
          <p:cNvSpPr>
            <a:spLocks noChangeAspect="1"/>
          </p:cNvSpPr>
          <p:nvPr/>
        </p:nvSpPr>
        <p:spPr bwMode="auto">
          <a:xfrm>
            <a:off x="4213236" y="5451291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1A11742-06FE-49AD-A1FA-C14CE15BA908}"/>
              </a:ext>
            </a:extLst>
          </p:cNvPr>
          <p:cNvSpPr/>
          <p:nvPr/>
        </p:nvSpPr>
        <p:spPr>
          <a:xfrm>
            <a:off x="6879599" y="6160295"/>
            <a:ext cx="149912" cy="149910"/>
          </a:xfrm>
          <a:prstGeom prst="ellipse">
            <a:avLst/>
          </a:prstGeom>
          <a:solidFill>
            <a:srgbClr val="A8D4D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BED383CA-AA28-4D81-A5F7-EDBF48EB68C8}"/>
              </a:ext>
            </a:extLst>
          </p:cNvPr>
          <p:cNvSpPr/>
          <p:nvPr/>
        </p:nvSpPr>
        <p:spPr>
          <a:xfrm>
            <a:off x="7043900" y="6386779"/>
            <a:ext cx="94984" cy="94984"/>
          </a:xfrm>
          <a:prstGeom prst="ellipse">
            <a:avLst/>
          </a:prstGeom>
          <a:solidFill>
            <a:srgbClr val="A8D4D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公众号：陈西设计之家。微信搜索即可">
            <a:extLst>
              <a:ext uri="{FF2B5EF4-FFF2-40B4-BE49-F238E27FC236}">
                <a16:creationId xmlns:a16="http://schemas.microsoft.com/office/drawing/2014/main" id="{176888F1-218C-4E73-92C2-E355CAF5C6E1}"/>
              </a:ext>
            </a:extLst>
          </p:cNvPr>
          <p:cNvSpPr/>
          <p:nvPr/>
        </p:nvSpPr>
        <p:spPr>
          <a:xfrm>
            <a:off x="6303682" y="0"/>
            <a:ext cx="5884813" cy="6858000"/>
          </a:xfrm>
          <a:custGeom>
            <a:avLst/>
            <a:gdLst>
              <a:gd name="connsiteX0" fmla="*/ 1425114 w 5884813"/>
              <a:gd name="connsiteY0" fmla="*/ 0 h 6858000"/>
              <a:gd name="connsiteX1" fmla="*/ 5884813 w 5884813"/>
              <a:gd name="connsiteY1" fmla="*/ 0 h 6858000"/>
              <a:gd name="connsiteX2" fmla="*/ 5884813 w 5884813"/>
              <a:gd name="connsiteY2" fmla="*/ 6858000 h 6858000"/>
              <a:gd name="connsiteX3" fmla="*/ 1425110 w 5884813"/>
              <a:gd name="connsiteY3" fmla="*/ 6858000 h 6858000"/>
              <a:gd name="connsiteX4" fmla="*/ 1417222 w 5884813"/>
              <a:gd name="connsiteY4" fmla="*/ 6850481 h 6858000"/>
              <a:gd name="connsiteX5" fmla="*/ 0 w 5884813"/>
              <a:gd name="connsiteY5" fmla="*/ 3429002 h 6858000"/>
              <a:gd name="connsiteX6" fmla="*/ 1417222 w 5884813"/>
              <a:gd name="connsiteY6" fmla="*/ 75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4813" h="6858000">
                <a:moveTo>
                  <a:pt x="1425114" y="0"/>
                </a:moveTo>
                <a:lnTo>
                  <a:pt x="5884813" y="0"/>
                </a:lnTo>
                <a:lnTo>
                  <a:pt x="5884813" y="6858000"/>
                </a:lnTo>
                <a:lnTo>
                  <a:pt x="1425110" y="6858000"/>
                </a:lnTo>
                <a:lnTo>
                  <a:pt x="1417222" y="6850481"/>
                </a:lnTo>
                <a:cubicBezTo>
                  <a:pt x="541590" y="5974848"/>
                  <a:pt x="0" y="4765173"/>
                  <a:pt x="0" y="3429002"/>
                </a:cubicBezTo>
                <a:cubicBezTo>
                  <a:pt x="0" y="2092832"/>
                  <a:pt x="541590" y="883156"/>
                  <a:pt x="1417222" y="7524"/>
                </a:cubicBezTo>
                <a:close/>
              </a:path>
            </a:pathLst>
          </a:custGeom>
          <a:solidFill>
            <a:srgbClr val="389C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1">
            <a:extLst>
              <a:ext uri="{FF2B5EF4-FFF2-40B4-BE49-F238E27FC236}">
                <a16:creationId xmlns:a16="http://schemas.microsoft.com/office/drawing/2014/main" id="{68A47C8F-0694-469C-B17B-BBF1A7755B4D}"/>
              </a:ext>
            </a:extLst>
          </p:cNvPr>
          <p:cNvSpPr/>
          <p:nvPr/>
        </p:nvSpPr>
        <p:spPr>
          <a:xfrm>
            <a:off x="220671" y="0"/>
            <a:ext cx="5601427" cy="6858000"/>
          </a:xfrm>
          <a:custGeom>
            <a:avLst/>
            <a:gdLst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555667 w 5555667"/>
              <a:gd name="connsiteY2" fmla="*/ 6858000 h 6858000"/>
              <a:gd name="connsiteX3" fmla="*/ 0 w 5555667"/>
              <a:gd name="connsiteY3" fmla="*/ 6858000 h 6858000"/>
              <a:gd name="connsiteX4" fmla="*/ 0 w 5555667"/>
              <a:gd name="connsiteY4" fmla="*/ 0 h 6858000"/>
              <a:gd name="connsiteX0" fmla="*/ 0 w 6250125"/>
              <a:gd name="connsiteY0" fmla="*/ 0 h 6858000"/>
              <a:gd name="connsiteX1" fmla="*/ 5555667 w 6250125"/>
              <a:gd name="connsiteY1" fmla="*/ 0 h 6858000"/>
              <a:gd name="connsiteX2" fmla="*/ 5555667 w 6250125"/>
              <a:gd name="connsiteY2" fmla="*/ 6858000 h 6858000"/>
              <a:gd name="connsiteX3" fmla="*/ 0 w 6250125"/>
              <a:gd name="connsiteY3" fmla="*/ 6858000 h 6858000"/>
              <a:gd name="connsiteX4" fmla="*/ 0 w 6250125"/>
              <a:gd name="connsiteY4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605658"/>
              <a:gd name="connsiteY0" fmla="*/ 0 h 6858000"/>
              <a:gd name="connsiteX1" fmla="*/ 5555667 w 5605658"/>
              <a:gd name="connsiteY1" fmla="*/ 0 h 6858000"/>
              <a:gd name="connsiteX2" fmla="*/ 5086350 w 5605658"/>
              <a:gd name="connsiteY2" fmla="*/ 3714750 h 6858000"/>
              <a:gd name="connsiteX3" fmla="*/ 5555667 w 5605658"/>
              <a:gd name="connsiteY3" fmla="*/ 6858000 h 6858000"/>
              <a:gd name="connsiteX4" fmla="*/ 0 w 5605658"/>
              <a:gd name="connsiteY4" fmla="*/ 6858000 h 6858000"/>
              <a:gd name="connsiteX5" fmla="*/ 0 w 5605658"/>
              <a:gd name="connsiteY5" fmla="*/ 0 h 6858000"/>
              <a:gd name="connsiteX0" fmla="*/ 0 w 5611756"/>
              <a:gd name="connsiteY0" fmla="*/ 0 h 6858000"/>
              <a:gd name="connsiteX1" fmla="*/ 5555667 w 5611756"/>
              <a:gd name="connsiteY1" fmla="*/ 0 h 6858000"/>
              <a:gd name="connsiteX2" fmla="*/ 5181600 w 5611756"/>
              <a:gd name="connsiteY2" fmla="*/ 3314700 h 6858000"/>
              <a:gd name="connsiteX3" fmla="*/ 5555667 w 5611756"/>
              <a:gd name="connsiteY3" fmla="*/ 6858000 h 6858000"/>
              <a:gd name="connsiteX4" fmla="*/ 0 w 5611756"/>
              <a:gd name="connsiteY4" fmla="*/ 6858000 h 6858000"/>
              <a:gd name="connsiteX5" fmla="*/ 0 w 5611756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181600 w 5555667"/>
              <a:gd name="connsiteY2" fmla="*/ 3314700 h 6858000"/>
              <a:gd name="connsiteX3" fmla="*/ 5555667 w 5555667"/>
              <a:gd name="connsiteY3" fmla="*/ 6858000 h 6858000"/>
              <a:gd name="connsiteX4" fmla="*/ 0 w 5555667"/>
              <a:gd name="connsiteY4" fmla="*/ 6858000 h 6858000"/>
              <a:gd name="connsiteX5" fmla="*/ 0 w 5555667"/>
              <a:gd name="connsiteY5" fmla="*/ 0 h 6858000"/>
              <a:gd name="connsiteX0" fmla="*/ 0 w 5576290"/>
              <a:gd name="connsiteY0" fmla="*/ 0 h 6858000"/>
              <a:gd name="connsiteX1" fmla="*/ 5555667 w 5576290"/>
              <a:gd name="connsiteY1" fmla="*/ 0 h 6858000"/>
              <a:gd name="connsiteX2" fmla="*/ 5181600 w 5576290"/>
              <a:gd name="connsiteY2" fmla="*/ 3314700 h 6858000"/>
              <a:gd name="connsiteX3" fmla="*/ 5555667 w 5576290"/>
              <a:gd name="connsiteY3" fmla="*/ 6858000 h 6858000"/>
              <a:gd name="connsiteX4" fmla="*/ 0 w 5576290"/>
              <a:gd name="connsiteY4" fmla="*/ 6858000 h 6858000"/>
              <a:gd name="connsiteX5" fmla="*/ 0 w 5576290"/>
              <a:gd name="connsiteY5" fmla="*/ 0 h 6858000"/>
              <a:gd name="connsiteX0" fmla="*/ 0 w 5587093"/>
              <a:gd name="connsiteY0" fmla="*/ 0 h 6858000"/>
              <a:gd name="connsiteX1" fmla="*/ 5555667 w 5587093"/>
              <a:gd name="connsiteY1" fmla="*/ 0 h 6858000"/>
              <a:gd name="connsiteX2" fmla="*/ 5181600 w 5587093"/>
              <a:gd name="connsiteY2" fmla="*/ 3314700 h 6858000"/>
              <a:gd name="connsiteX3" fmla="*/ 5555667 w 5587093"/>
              <a:gd name="connsiteY3" fmla="*/ 6858000 h 6858000"/>
              <a:gd name="connsiteX4" fmla="*/ 0 w 5587093"/>
              <a:gd name="connsiteY4" fmla="*/ 6858000 h 6858000"/>
              <a:gd name="connsiteX5" fmla="*/ 0 w 5587093"/>
              <a:gd name="connsiteY5" fmla="*/ 0 h 6858000"/>
              <a:gd name="connsiteX0" fmla="*/ 0 w 5586201"/>
              <a:gd name="connsiteY0" fmla="*/ 0 h 6858000"/>
              <a:gd name="connsiteX1" fmla="*/ 5555667 w 5586201"/>
              <a:gd name="connsiteY1" fmla="*/ 0 h 6858000"/>
              <a:gd name="connsiteX2" fmla="*/ 5162550 w 5586201"/>
              <a:gd name="connsiteY2" fmla="*/ 3276600 h 6858000"/>
              <a:gd name="connsiteX3" fmla="*/ 5555667 w 5586201"/>
              <a:gd name="connsiteY3" fmla="*/ 6858000 h 6858000"/>
              <a:gd name="connsiteX4" fmla="*/ 0 w 5586201"/>
              <a:gd name="connsiteY4" fmla="*/ 6858000 h 6858000"/>
              <a:gd name="connsiteX5" fmla="*/ 0 w 5586201"/>
              <a:gd name="connsiteY5" fmla="*/ 0 h 6858000"/>
              <a:gd name="connsiteX0" fmla="*/ 0 w 5857348"/>
              <a:gd name="connsiteY0" fmla="*/ 0 h 6858000"/>
              <a:gd name="connsiteX1" fmla="*/ 5555667 w 5857348"/>
              <a:gd name="connsiteY1" fmla="*/ 0 h 6858000"/>
              <a:gd name="connsiteX2" fmla="*/ 5162550 w 5857348"/>
              <a:gd name="connsiteY2" fmla="*/ 3276600 h 6858000"/>
              <a:gd name="connsiteX3" fmla="*/ 5555667 w 5857348"/>
              <a:gd name="connsiteY3" fmla="*/ 6858000 h 6858000"/>
              <a:gd name="connsiteX4" fmla="*/ 0 w 5857348"/>
              <a:gd name="connsiteY4" fmla="*/ 6858000 h 6858000"/>
              <a:gd name="connsiteX5" fmla="*/ 0 w 5857348"/>
              <a:gd name="connsiteY5" fmla="*/ 0 h 6858000"/>
              <a:gd name="connsiteX0" fmla="*/ 0 w 5851281"/>
              <a:gd name="connsiteY0" fmla="*/ 0 h 6858000"/>
              <a:gd name="connsiteX1" fmla="*/ 5555667 w 5851281"/>
              <a:gd name="connsiteY1" fmla="*/ 0 h 6858000"/>
              <a:gd name="connsiteX2" fmla="*/ 5124450 w 5851281"/>
              <a:gd name="connsiteY2" fmla="*/ 3276600 h 6858000"/>
              <a:gd name="connsiteX3" fmla="*/ 5555667 w 5851281"/>
              <a:gd name="connsiteY3" fmla="*/ 6858000 h 6858000"/>
              <a:gd name="connsiteX4" fmla="*/ 0 w 5851281"/>
              <a:gd name="connsiteY4" fmla="*/ 6858000 h 6858000"/>
              <a:gd name="connsiteX5" fmla="*/ 0 w 5851281"/>
              <a:gd name="connsiteY5" fmla="*/ 0 h 6858000"/>
              <a:gd name="connsiteX0" fmla="*/ 0 w 5636234"/>
              <a:gd name="connsiteY0" fmla="*/ 0 h 6858000"/>
              <a:gd name="connsiteX1" fmla="*/ 5555667 w 5636234"/>
              <a:gd name="connsiteY1" fmla="*/ 0 h 6858000"/>
              <a:gd name="connsiteX2" fmla="*/ 5124450 w 5636234"/>
              <a:gd name="connsiteY2" fmla="*/ 3276600 h 6858000"/>
              <a:gd name="connsiteX3" fmla="*/ 5555667 w 5636234"/>
              <a:gd name="connsiteY3" fmla="*/ 6858000 h 6858000"/>
              <a:gd name="connsiteX4" fmla="*/ 0 w 5636234"/>
              <a:gd name="connsiteY4" fmla="*/ 6858000 h 6858000"/>
              <a:gd name="connsiteX5" fmla="*/ 0 w 5636234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9764"/>
              <a:gd name="connsiteY0" fmla="*/ 0 h 6858000"/>
              <a:gd name="connsiteX1" fmla="*/ 5555667 w 5589764"/>
              <a:gd name="connsiteY1" fmla="*/ 0 h 6858000"/>
              <a:gd name="connsiteX2" fmla="*/ 5124450 w 5589764"/>
              <a:gd name="connsiteY2" fmla="*/ 3276600 h 6858000"/>
              <a:gd name="connsiteX3" fmla="*/ 5555667 w 5589764"/>
              <a:gd name="connsiteY3" fmla="*/ 6858000 h 6858000"/>
              <a:gd name="connsiteX4" fmla="*/ 0 w 5589764"/>
              <a:gd name="connsiteY4" fmla="*/ 6858000 h 6858000"/>
              <a:gd name="connsiteX5" fmla="*/ 0 w 5589764"/>
              <a:gd name="connsiteY5" fmla="*/ 0 h 6858000"/>
              <a:gd name="connsiteX0" fmla="*/ 0 w 5584358"/>
              <a:gd name="connsiteY0" fmla="*/ 0 h 6858000"/>
              <a:gd name="connsiteX1" fmla="*/ 5555667 w 5584358"/>
              <a:gd name="connsiteY1" fmla="*/ 0 h 6858000"/>
              <a:gd name="connsiteX2" fmla="*/ 5010150 w 5584358"/>
              <a:gd name="connsiteY2" fmla="*/ 3276600 h 6858000"/>
              <a:gd name="connsiteX3" fmla="*/ 5555667 w 5584358"/>
              <a:gd name="connsiteY3" fmla="*/ 6858000 h 6858000"/>
              <a:gd name="connsiteX4" fmla="*/ 0 w 5584358"/>
              <a:gd name="connsiteY4" fmla="*/ 6858000 h 6858000"/>
              <a:gd name="connsiteX5" fmla="*/ 0 w 5584358"/>
              <a:gd name="connsiteY5" fmla="*/ 0 h 6858000"/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  <a:gd name="connsiteX5" fmla="*/ 0 w 560142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E6E4DD-C764-4A8F-92EB-3E9D95BD8E88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4C6076-37D1-48D1-945F-660F90096806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3FFDFD-F404-4A76-80AC-15EC9B7DD877}"/>
              </a:ext>
            </a:extLst>
          </p:cNvPr>
          <p:cNvSpPr txBox="1"/>
          <p:nvPr/>
        </p:nvSpPr>
        <p:spPr>
          <a:xfrm>
            <a:off x="6285400" y="2115885"/>
            <a:ext cx="512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医学行业工作汇报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E86BFF-27BB-4BDE-A45C-EC5117B892CD}"/>
              </a:ext>
            </a:extLst>
          </p:cNvPr>
          <p:cNvSpPr txBox="1"/>
          <p:nvPr/>
        </p:nvSpPr>
        <p:spPr>
          <a:xfrm>
            <a:off x="6317149" y="3230708"/>
            <a:ext cx="5300787" cy="13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2B96238-5751-42BD-AF4F-C11459723A6B}"/>
              </a:ext>
            </a:extLst>
          </p:cNvPr>
          <p:cNvSpPr/>
          <p:nvPr/>
        </p:nvSpPr>
        <p:spPr>
          <a:xfrm>
            <a:off x="6389441" y="4899931"/>
            <a:ext cx="2965450" cy="3643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6665B8D-62E7-4356-9502-E4EA219B4357}"/>
              </a:ext>
            </a:extLst>
          </p:cNvPr>
          <p:cNvSpPr txBox="1"/>
          <p:nvPr/>
        </p:nvSpPr>
        <p:spPr>
          <a:xfrm>
            <a:off x="6497391" y="4895168"/>
            <a:ext cx="27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mtClean="0">
                <a:solidFill>
                  <a:srgbClr val="389CB4"/>
                </a:solidFill>
              </a:rPr>
              <a:t>汇报人：</a:t>
            </a:r>
            <a:r>
              <a:rPr lang="en-US" altLang="zh-CN" smtClean="0">
                <a:solidFill>
                  <a:srgbClr val="389CB4"/>
                </a:solidFill>
              </a:rPr>
              <a:t>PPT818</a:t>
            </a:r>
            <a:endParaRPr lang="zh-CN" altLang="en-US" dirty="0">
              <a:solidFill>
                <a:srgbClr val="389CB4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A803995-8DA0-4E88-89F5-F5DD63B61C4A}"/>
              </a:ext>
            </a:extLst>
          </p:cNvPr>
          <p:cNvSpPr txBox="1"/>
          <p:nvPr/>
        </p:nvSpPr>
        <p:spPr>
          <a:xfrm>
            <a:off x="6332291" y="1602635"/>
            <a:ext cx="334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389CB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WORK REPORT</a:t>
            </a:r>
            <a:endParaRPr lang="zh-CN" altLang="en-US" sz="2800" dirty="0">
              <a:solidFill>
                <a:srgbClr val="389CB4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C5A06B1-6A13-464A-8F6A-63139AE6A143}"/>
              </a:ext>
            </a:extLst>
          </p:cNvPr>
          <p:cNvGrpSpPr/>
          <p:nvPr/>
        </p:nvGrpSpPr>
        <p:grpSpPr>
          <a:xfrm>
            <a:off x="11380267" y="6235250"/>
            <a:ext cx="394262" cy="216437"/>
            <a:chOff x="455833" y="5970582"/>
            <a:chExt cx="634542" cy="348343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7B7198D-3E0B-4BCA-903C-4C4DFBD36208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E48F58C-86F2-479D-BB81-CDB06B496917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28B4DF2-F96B-40CD-9604-5ECB979B99AB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doctor-stethoscope_73522">
            <a:extLst>
              <a:ext uri="{FF2B5EF4-FFF2-40B4-BE49-F238E27FC236}">
                <a16:creationId xmlns:a16="http://schemas.microsoft.com/office/drawing/2014/main" id="{1EA2F142-0E1C-43BC-B38F-BE33FDE961A1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472421" y="737259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公众号：陈西设计之家。微信搜索即可">
            <a:extLst>
              <a:ext uri="{FF2B5EF4-FFF2-40B4-BE49-F238E27FC236}">
                <a16:creationId xmlns:a16="http://schemas.microsoft.com/office/drawing/2014/main" id="{A36C37DF-E1D5-4C77-BA86-31A479C4232B}"/>
              </a:ext>
            </a:extLst>
          </p:cNvPr>
          <p:cNvSpPr>
            <a:spLocks noChangeAspect="1"/>
          </p:cNvSpPr>
          <p:nvPr/>
        </p:nvSpPr>
        <p:spPr bwMode="auto">
          <a:xfrm>
            <a:off x="10310951" y="5416122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457E5005-8B0A-4614-8318-A3ED4C5B9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3" r="8900"/>
          <a:stretch>
            <a:fillRect/>
          </a:stretch>
        </p:blipFill>
        <p:spPr>
          <a:xfrm>
            <a:off x="0" y="0"/>
            <a:ext cx="5601427" cy="6858000"/>
          </a:xfrm>
          <a:custGeom>
            <a:avLst/>
            <a:gdLst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1">
            <a:extLst>
              <a:ext uri="{FF2B5EF4-FFF2-40B4-BE49-F238E27FC236}">
                <a16:creationId xmlns:a16="http://schemas.microsoft.com/office/drawing/2014/main" id="{B7F5B2AC-74A0-4CBD-AE65-914B01489559}"/>
              </a:ext>
            </a:extLst>
          </p:cNvPr>
          <p:cNvSpPr/>
          <p:nvPr/>
        </p:nvSpPr>
        <p:spPr>
          <a:xfrm>
            <a:off x="727" y="0"/>
            <a:ext cx="5601427" cy="6858000"/>
          </a:xfrm>
          <a:custGeom>
            <a:avLst/>
            <a:gdLst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555667 w 5555667"/>
              <a:gd name="connsiteY2" fmla="*/ 6858000 h 6858000"/>
              <a:gd name="connsiteX3" fmla="*/ 0 w 5555667"/>
              <a:gd name="connsiteY3" fmla="*/ 6858000 h 6858000"/>
              <a:gd name="connsiteX4" fmla="*/ 0 w 5555667"/>
              <a:gd name="connsiteY4" fmla="*/ 0 h 6858000"/>
              <a:gd name="connsiteX0" fmla="*/ 0 w 6250125"/>
              <a:gd name="connsiteY0" fmla="*/ 0 h 6858000"/>
              <a:gd name="connsiteX1" fmla="*/ 5555667 w 6250125"/>
              <a:gd name="connsiteY1" fmla="*/ 0 h 6858000"/>
              <a:gd name="connsiteX2" fmla="*/ 5555667 w 6250125"/>
              <a:gd name="connsiteY2" fmla="*/ 6858000 h 6858000"/>
              <a:gd name="connsiteX3" fmla="*/ 0 w 6250125"/>
              <a:gd name="connsiteY3" fmla="*/ 6858000 h 6858000"/>
              <a:gd name="connsiteX4" fmla="*/ 0 w 6250125"/>
              <a:gd name="connsiteY4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921859"/>
              <a:gd name="connsiteY0" fmla="*/ 0 h 6858000"/>
              <a:gd name="connsiteX1" fmla="*/ 5555667 w 5921859"/>
              <a:gd name="connsiteY1" fmla="*/ 0 h 6858000"/>
              <a:gd name="connsiteX2" fmla="*/ 5086350 w 5921859"/>
              <a:gd name="connsiteY2" fmla="*/ 3714750 h 6858000"/>
              <a:gd name="connsiteX3" fmla="*/ 5555667 w 5921859"/>
              <a:gd name="connsiteY3" fmla="*/ 6858000 h 6858000"/>
              <a:gd name="connsiteX4" fmla="*/ 0 w 5921859"/>
              <a:gd name="connsiteY4" fmla="*/ 6858000 h 6858000"/>
              <a:gd name="connsiteX5" fmla="*/ 0 w 5921859"/>
              <a:gd name="connsiteY5" fmla="*/ 0 h 6858000"/>
              <a:gd name="connsiteX0" fmla="*/ 0 w 5605658"/>
              <a:gd name="connsiteY0" fmla="*/ 0 h 6858000"/>
              <a:gd name="connsiteX1" fmla="*/ 5555667 w 5605658"/>
              <a:gd name="connsiteY1" fmla="*/ 0 h 6858000"/>
              <a:gd name="connsiteX2" fmla="*/ 5086350 w 5605658"/>
              <a:gd name="connsiteY2" fmla="*/ 3714750 h 6858000"/>
              <a:gd name="connsiteX3" fmla="*/ 5555667 w 5605658"/>
              <a:gd name="connsiteY3" fmla="*/ 6858000 h 6858000"/>
              <a:gd name="connsiteX4" fmla="*/ 0 w 5605658"/>
              <a:gd name="connsiteY4" fmla="*/ 6858000 h 6858000"/>
              <a:gd name="connsiteX5" fmla="*/ 0 w 5605658"/>
              <a:gd name="connsiteY5" fmla="*/ 0 h 6858000"/>
              <a:gd name="connsiteX0" fmla="*/ 0 w 5611756"/>
              <a:gd name="connsiteY0" fmla="*/ 0 h 6858000"/>
              <a:gd name="connsiteX1" fmla="*/ 5555667 w 5611756"/>
              <a:gd name="connsiteY1" fmla="*/ 0 h 6858000"/>
              <a:gd name="connsiteX2" fmla="*/ 5181600 w 5611756"/>
              <a:gd name="connsiteY2" fmla="*/ 3314700 h 6858000"/>
              <a:gd name="connsiteX3" fmla="*/ 5555667 w 5611756"/>
              <a:gd name="connsiteY3" fmla="*/ 6858000 h 6858000"/>
              <a:gd name="connsiteX4" fmla="*/ 0 w 5611756"/>
              <a:gd name="connsiteY4" fmla="*/ 6858000 h 6858000"/>
              <a:gd name="connsiteX5" fmla="*/ 0 w 5611756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81531"/>
              <a:gd name="connsiteY0" fmla="*/ 0 h 6858000"/>
              <a:gd name="connsiteX1" fmla="*/ 5555667 w 5581531"/>
              <a:gd name="connsiteY1" fmla="*/ 0 h 6858000"/>
              <a:gd name="connsiteX2" fmla="*/ 5181600 w 5581531"/>
              <a:gd name="connsiteY2" fmla="*/ 3314700 h 6858000"/>
              <a:gd name="connsiteX3" fmla="*/ 5555667 w 5581531"/>
              <a:gd name="connsiteY3" fmla="*/ 6858000 h 6858000"/>
              <a:gd name="connsiteX4" fmla="*/ 0 w 5581531"/>
              <a:gd name="connsiteY4" fmla="*/ 6858000 h 6858000"/>
              <a:gd name="connsiteX5" fmla="*/ 0 w 5581531"/>
              <a:gd name="connsiteY5" fmla="*/ 0 h 6858000"/>
              <a:gd name="connsiteX0" fmla="*/ 0 w 5555667"/>
              <a:gd name="connsiteY0" fmla="*/ 0 h 6858000"/>
              <a:gd name="connsiteX1" fmla="*/ 5555667 w 5555667"/>
              <a:gd name="connsiteY1" fmla="*/ 0 h 6858000"/>
              <a:gd name="connsiteX2" fmla="*/ 5181600 w 5555667"/>
              <a:gd name="connsiteY2" fmla="*/ 3314700 h 6858000"/>
              <a:gd name="connsiteX3" fmla="*/ 5555667 w 5555667"/>
              <a:gd name="connsiteY3" fmla="*/ 6858000 h 6858000"/>
              <a:gd name="connsiteX4" fmla="*/ 0 w 5555667"/>
              <a:gd name="connsiteY4" fmla="*/ 6858000 h 6858000"/>
              <a:gd name="connsiteX5" fmla="*/ 0 w 5555667"/>
              <a:gd name="connsiteY5" fmla="*/ 0 h 6858000"/>
              <a:gd name="connsiteX0" fmla="*/ 0 w 5576290"/>
              <a:gd name="connsiteY0" fmla="*/ 0 h 6858000"/>
              <a:gd name="connsiteX1" fmla="*/ 5555667 w 5576290"/>
              <a:gd name="connsiteY1" fmla="*/ 0 h 6858000"/>
              <a:gd name="connsiteX2" fmla="*/ 5181600 w 5576290"/>
              <a:gd name="connsiteY2" fmla="*/ 3314700 h 6858000"/>
              <a:gd name="connsiteX3" fmla="*/ 5555667 w 5576290"/>
              <a:gd name="connsiteY3" fmla="*/ 6858000 h 6858000"/>
              <a:gd name="connsiteX4" fmla="*/ 0 w 5576290"/>
              <a:gd name="connsiteY4" fmla="*/ 6858000 h 6858000"/>
              <a:gd name="connsiteX5" fmla="*/ 0 w 5576290"/>
              <a:gd name="connsiteY5" fmla="*/ 0 h 6858000"/>
              <a:gd name="connsiteX0" fmla="*/ 0 w 5587093"/>
              <a:gd name="connsiteY0" fmla="*/ 0 h 6858000"/>
              <a:gd name="connsiteX1" fmla="*/ 5555667 w 5587093"/>
              <a:gd name="connsiteY1" fmla="*/ 0 h 6858000"/>
              <a:gd name="connsiteX2" fmla="*/ 5181600 w 5587093"/>
              <a:gd name="connsiteY2" fmla="*/ 3314700 h 6858000"/>
              <a:gd name="connsiteX3" fmla="*/ 5555667 w 5587093"/>
              <a:gd name="connsiteY3" fmla="*/ 6858000 h 6858000"/>
              <a:gd name="connsiteX4" fmla="*/ 0 w 5587093"/>
              <a:gd name="connsiteY4" fmla="*/ 6858000 h 6858000"/>
              <a:gd name="connsiteX5" fmla="*/ 0 w 5587093"/>
              <a:gd name="connsiteY5" fmla="*/ 0 h 6858000"/>
              <a:gd name="connsiteX0" fmla="*/ 0 w 5586201"/>
              <a:gd name="connsiteY0" fmla="*/ 0 h 6858000"/>
              <a:gd name="connsiteX1" fmla="*/ 5555667 w 5586201"/>
              <a:gd name="connsiteY1" fmla="*/ 0 h 6858000"/>
              <a:gd name="connsiteX2" fmla="*/ 5162550 w 5586201"/>
              <a:gd name="connsiteY2" fmla="*/ 3276600 h 6858000"/>
              <a:gd name="connsiteX3" fmla="*/ 5555667 w 5586201"/>
              <a:gd name="connsiteY3" fmla="*/ 6858000 h 6858000"/>
              <a:gd name="connsiteX4" fmla="*/ 0 w 5586201"/>
              <a:gd name="connsiteY4" fmla="*/ 6858000 h 6858000"/>
              <a:gd name="connsiteX5" fmla="*/ 0 w 5586201"/>
              <a:gd name="connsiteY5" fmla="*/ 0 h 6858000"/>
              <a:gd name="connsiteX0" fmla="*/ 0 w 5857348"/>
              <a:gd name="connsiteY0" fmla="*/ 0 h 6858000"/>
              <a:gd name="connsiteX1" fmla="*/ 5555667 w 5857348"/>
              <a:gd name="connsiteY1" fmla="*/ 0 h 6858000"/>
              <a:gd name="connsiteX2" fmla="*/ 5162550 w 5857348"/>
              <a:gd name="connsiteY2" fmla="*/ 3276600 h 6858000"/>
              <a:gd name="connsiteX3" fmla="*/ 5555667 w 5857348"/>
              <a:gd name="connsiteY3" fmla="*/ 6858000 h 6858000"/>
              <a:gd name="connsiteX4" fmla="*/ 0 w 5857348"/>
              <a:gd name="connsiteY4" fmla="*/ 6858000 h 6858000"/>
              <a:gd name="connsiteX5" fmla="*/ 0 w 5857348"/>
              <a:gd name="connsiteY5" fmla="*/ 0 h 6858000"/>
              <a:gd name="connsiteX0" fmla="*/ 0 w 5851281"/>
              <a:gd name="connsiteY0" fmla="*/ 0 h 6858000"/>
              <a:gd name="connsiteX1" fmla="*/ 5555667 w 5851281"/>
              <a:gd name="connsiteY1" fmla="*/ 0 h 6858000"/>
              <a:gd name="connsiteX2" fmla="*/ 5124450 w 5851281"/>
              <a:gd name="connsiteY2" fmla="*/ 3276600 h 6858000"/>
              <a:gd name="connsiteX3" fmla="*/ 5555667 w 5851281"/>
              <a:gd name="connsiteY3" fmla="*/ 6858000 h 6858000"/>
              <a:gd name="connsiteX4" fmla="*/ 0 w 5851281"/>
              <a:gd name="connsiteY4" fmla="*/ 6858000 h 6858000"/>
              <a:gd name="connsiteX5" fmla="*/ 0 w 5851281"/>
              <a:gd name="connsiteY5" fmla="*/ 0 h 6858000"/>
              <a:gd name="connsiteX0" fmla="*/ 0 w 5636234"/>
              <a:gd name="connsiteY0" fmla="*/ 0 h 6858000"/>
              <a:gd name="connsiteX1" fmla="*/ 5555667 w 5636234"/>
              <a:gd name="connsiteY1" fmla="*/ 0 h 6858000"/>
              <a:gd name="connsiteX2" fmla="*/ 5124450 w 5636234"/>
              <a:gd name="connsiteY2" fmla="*/ 3276600 h 6858000"/>
              <a:gd name="connsiteX3" fmla="*/ 5555667 w 5636234"/>
              <a:gd name="connsiteY3" fmla="*/ 6858000 h 6858000"/>
              <a:gd name="connsiteX4" fmla="*/ 0 w 5636234"/>
              <a:gd name="connsiteY4" fmla="*/ 6858000 h 6858000"/>
              <a:gd name="connsiteX5" fmla="*/ 0 w 5636234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4560"/>
              <a:gd name="connsiteY0" fmla="*/ 0 h 6858000"/>
              <a:gd name="connsiteX1" fmla="*/ 5555667 w 5584560"/>
              <a:gd name="connsiteY1" fmla="*/ 0 h 6858000"/>
              <a:gd name="connsiteX2" fmla="*/ 5124450 w 5584560"/>
              <a:gd name="connsiteY2" fmla="*/ 3276600 h 6858000"/>
              <a:gd name="connsiteX3" fmla="*/ 5555667 w 5584560"/>
              <a:gd name="connsiteY3" fmla="*/ 6858000 h 6858000"/>
              <a:gd name="connsiteX4" fmla="*/ 0 w 5584560"/>
              <a:gd name="connsiteY4" fmla="*/ 6858000 h 6858000"/>
              <a:gd name="connsiteX5" fmla="*/ 0 w 5584560"/>
              <a:gd name="connsiteY5" fmla="*/ 0 h 6858000"/>
              <a:gd name="connsiteX0" fmla="*/ 0 w 5589764"/>
              <a:gd name="connsiteY0" fmla="*/ 0 h 6858000"/>
              <a:gd name="connsiteX1" fmla="*/ 5555667 w 5589764"/>
              <a:gd name="connsiteY1" fmla="*/ 0 h 6858000"/>
              <a:gd name="connsiteX2" fmla="*/ 5124450 w 5589764"/>
              <a:gd name="connsiteY2" fmla="*/ 3276600 h 6858000"/>
              <a:gd name="connsiteX3" fmla="*/ 5555667 w 5589764"/>
              <a:gd name="connsiteY3" fmla="*/ 6858000 h 6858000"/>
              <a:gd name="connsiteX4" fmla="*/ 0 w 5589764"/>
              <a:gd name="connsiteY4" fmla="*/ 6858000 h 6858000"/>
              <a:gd name="connsiteX5" fmla="*/ 0 w 5589764"/>
              <a:gd name="connsiteY5" fmla="*/ 0 h 6858000"/>
              <a:gd name="connsiteX0" fmla="*/ 0 w 5584358"/>
              <a:gd name="connsiteY0" fmla="*/ 0 h 6858000"/>
              <a:gd name="connsiteX1" fmla="*/ 5555667 w 5584358"/>
              <a:gd name="connsiteY1" fmla="*/ 0 h 6858000"/>
              <a:gd name="connsiteX2" fmla="*/ 5010150 w 5584358"/>
              <a:gd name="connsiteY2" fmla="*/ 3276600 h 6858000"/>
              <a:gd name="connsiteX3" fmla="*/ 5555667 w 5584358"/>
              <a:gd name="connsiteY3" fmla="*/ 6858000 h 6858000"/>
              <a:gd name="connsiteX4" fmla="*/ 0 w 5584358"/>
              <a:gd name="connsiteY4" fmla="*/ 6858000 h 6858000"/>
              <a:gd name="connsiteX5" fmla="*/ 0 w 5584358"/>
              <a:gd name="connsiteY5" fmla="*/ 0 h 6858000"/>
              <a:gd name="connsiteX0" fmla="*/ 0 w 5601427"/>
              <a:gd name="connsiteY0" fmla="*/ 0 h 6858000"/>
              <a:gd name="connsiteX1" fmla="*/ 5555667 w 5601427"/>
              <a:gd name="connsiteY1" fmla="*/ 0 h 6858000"/>
              <a:gd name="connsiteX2" fmla="*/ 5010150 w 5601427"/>
              <a:gd name="connsiteY2" fmla="*/ 3276600 h 6858000"/>
              <a:gd name="connsiteX3" fmla="*/ 5555667 w 5601427"/>
              <a:gd name="connsiteY3" fmla="*/ 6858000 h 6858000"/>
              <a:gd name="connsiteX4" fmla="*/ 0 w 5601427"/>
              <a:gd name="connsiteY4" fmla="*/ 6858000 h 6858000"/>
              <a:gd name="connsiteX5" fmla="*/ 0 w 560142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1427" h="6858000">
                <a:moveTo>
                  <a:pt x="0" y="0"/>
                </a:moveTo>
                <a:lnTo>
                  <a:pt x="5555667" y="0"/>
                </a:lnTo>
                <a:cubicBezTo>
                  <a:pt x="5074567" y="1139720"/>
                  <a:pt x="4895850" y="2343150"/>
                  <a:pt x="5010150" y="3276600"/>
                </a:cubicBezTo>
                <a:cubicBezTo>
                  <a:pt x="5124450" y="4210050"/>
                  <a:pt x="5777917" y="5108575"/>
                  <a:pt x="555566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89CB4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1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9B31E96-1B4C-4836-BA94-D71067C991DC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8CC7D4-DFC8-4D6D-8C0A-9C690589BDF2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E6E4DD-C764-4A8F-92EB-3E9D95BD8E88}"/>
              </a:ext>
            </a:extLst>
          </p:cNvPr>
          <p:cNvSpPr/>
          <p:nvPr/>
        </p:nvSpPr>
        <p:spPr>
          <a:xfrm>
            <a:off x="0" y="-550985"/>
            <a:ext cx="334108" cy="334108"/>
          </a:xfrm>
          <a:prstGeom prst="rect">
            <a:avLst/>
          </a:prstGeom>
          <a:solidFill>
            <a:srgbClr val="19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4C6076-37D1-48D1-945F-660F90096806}"/>
              </a:ext>
            </a:extLst>
          </p:cNvPr>
          <p:cNvSpPr/>
          <p:nvPr/>
        </p:nvSpPr>
        <p:spPr>
          <a:xfrm>
            <a:off x="552450" y="-550985"/>
            <a:ext cx="334108" cy="334108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公众号：陈西设计之家。微信搜索即可">
            <a:extLst>
              <a:ext uri="{FF2B5EF4-FFF2-40B4-BE49-F238E27FC236}">
                <a16:creationId xmlns:a16="http://schemas.microsoft.com/office/drawing/2014/main" id="{1EB2189D-1E6A-4F35-BEA7-8EA73429F345}"/>
              </a:ext>
            </a:extLst>
          </p:cNvPr>
          <p:cNvSpPr/>
          <p:nvPr/>
        </p:nvSpPr>
        <p:spPr>
          <a:xfrm>
            <a:off x="0" y="1125416"/>
            <a:ext cx="12192000" cy="4607170"/>
          </a:xfrm>
          <a:custGeom>
            <a:avLst/>
            <a:gdLst>
              <a:gd name="connsiteX0" fmla="*/ 0 w 12192000"/>
              <a:gd name="connsiteY0" fmla="*/ 0 h 4607170"/>
              <a:gd name="connsiteX1" fmla="*/ 5933086 w 12192000"/>
              <a:gd name="connsiteY1" fmla="*/ 0 h 4607170"/>
              <a:gd name="connsiteX2" fmla="*/ 6096000 w 12192000"/>
              <a:gd name="connsiteY2" fmla="*/ 180242 h 4607170"/>
              <a:gd name="connsiteX3" fmla="*/ 6258914 w 12192000"/>
              <a:gd name="connsiteY3" fmla="*/ 0 h 4607170"/>
              <a:gd name="connsiteX4" fmla="*/ 12192000 w 12192000"/>
              <a:gd name="connsiteY4" fmla="*/ 0 h 4607170"/>
              <a:gd name="connsiteX5" fmla="*/ 12192000 w 12192000"/>
              <a:gd name="connsiteY5" fmla="*/ 4607170 h 4607170"/>
              <a:gd name="connsiteX6" fmla="*/ 0 w 12192000"/>
              <a:gd name="connsiteY6" fmla="*/ 4607170 h 460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07170">
                <a:moveTo>
                  <a:pt x="0" y="0"/>
                </a:moveTo>
                <a:lnTo>
                  <a:pt x="5933086" y="0"/>
                </a:lnTo>
                <a:lnTo>
                  <a:pt x="6096000" y="180242"/>
                </a:lnTo>
                <a:lnTo>
                  <a:pt x="6258914" y="0"/>
                </a:lnTo>
                <a:lnTo>
                  <a:pt x="12192000" y="0"/>
                </a:lnTo>
                <a:lnTo>
                  <a:pt x="12192000" y="4607170"/>
                </a:lnTo>
                <a:lnTo>
                  <a:pt x="0" y="4607170"/>
                </a:lnTo>
                <a:close/>
              </a:path>
            </a:pathLst>
          </a:custGeom>
          <a:solidFill>
            <a:srgbClr val="389CB4"/>
          </a:solidFill>
          <a:ln>
            <a:noFill/>
          </a:ln>
          <a:effectLst>
            <a:outerShdw blurRad="152400" dist="254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07C6803-9280-49BE-9C3A-FA26AA72AC0E}"/>
              </a:ext>
            </a:extLst>
          </p:cNvPr>
          <p:cNvSpPr txBox="1"/>
          <p:nvPr/>
        </p:nvSpPr>
        <p:spPr>
          <a:xfrm>
            <a:off x="4857750" y="1382122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目录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4A7DDCE-91C7-4A99-B2FF-86E3A991F435}"/>
              </a:ext>
            </a:extLst>
          </p:cNvPr>
          <p:cNvGrpSpPr/>
          <p:nvPr/>
        </p:nvGrpSpPr>
        <p:grpSpPr>
          <a:xfrm>
            <a:off x="1379767" y="2860048"/>
            <a:ext cx="4275726" cy="885876"/>
            <a:chOff x="1083311" y="2807293"/>
            <a:chExt cx="4275726" cy="88587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077BDA4-329F-409E-B658-0890438AE0AE}"/>
                </a:ext>
              </a:extLst>
            </p:cNvPr>
            <p:cNvSpPr txBox="1"/>
            <p:nvPr/>
          </p:nvSpPr>
          <p:spPr>
            <a:xfrm>
              <a:off x="1883047" y="2807293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94609D8-6963-4C74-981F-89A158B4DEDD}"/>
                </a:ext>
              </a:extLst>
            </p:cNvPr>
            <p:cNvSpPr txBox="1"/>
            <p:nvPr/>
          </p:nvSpPr>
          <p:spPr>
            <a:xfrm>
              <a:off x="1921147" y="3231504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C257142-0517-4F5D-AFBF-DD57D0302FD6}"/>
                </a:ext>
              </a:extLst>
            </p:cNvPr>
            <p:cNvSpPr/>
            <p:nvPr/>
          </p:nvSpPr>
          <p:spPr>
            <a:xfrm>
              <a:off x="1083311" y="2902021"/>
              <a:ext cx="711200" cy="7112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A9F305C-5801-4EA8-A9BA-DD9D65F9CC48}"/>
                </a:ext>
              </a:extLst>
            </p:cNvPr>
            <p:cNvSpPr txBox="1"/>
            <p:nvPr/>
          </p:nvSpPr>
          <p:spPr>
            <a:xfrm>
              <a:off x="1102543" y="2939117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350941F-AB68-4CC4-98C7-A3C8CAFE27C3}"/>
              </a:ext>
            </a:extLst>
          </p:cNvPr>
          <p:cNvGrpSpPr/>
          <p:nvPr/>
        </p:nvGrpSpPr>
        <p:grpSpPr>
          <a:xfrm>
            <a:off x="6738810" y="2860048"/>
            <a:ext cx="4275726" cy="885876"/>
            <a:chOff x="1083311" y="2807293"/>
            <a:chExt cx="4275726" cy="88587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1B8B45C-1088-4F93-AFF0-71F5D22941F8}"/>
                </a:ext>
              </a:extLst>
            </p:cNvPr>
            <p:cNvSpPr txBox="1"/>
            <p:nvPr/>
          </p:nvSpPr>
          <p:spPr>
            <a:xfrm>
              <a:off x="1883047" y="2807293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2B3FC06-15A4-4819-AFFA-BE2FA115ED45}"/>
                </a:ext>
              </a:extLst>
            </p:cNvPr>
            <p:cNvSpPr txBox="1"/>
            <p:nvPr/>
          </p:nvSpPr>
          <p:spPr>
            <a:xfrm>
              <a:off x="1921147" y="3231504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59C2E1A-C000-4D54-A6B4-9099B47A7E44}"/>
                </a:ext>
              </a:extLst>
            </p:cNvPr>
            <p:cNvSpPr/>
            <p:nvPr/>
          </p:nvSpPr>
          <p:spPr>
            <a:xfrm>
              <a:off x="1083311" y="2902021"/>
              <a:ext cx="711200" cy="7112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C84EC62-907E-4470-9764-F0FBAEB98015}"/>
                </a:ext>
              </a:extLst>
            </p:cNvPr>
            <p:cNvSpPr txBox="1"/>
            <p:nvPr/>
          </p:nvSpPr>
          <p:spPr>
            <a:xfrm>
              <a:off x="1102543" y="2939117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3D44D38-EF01-4560-A7DF-2A5354CBD054}"/>
              </a:ext>
            </a:extLst>
          </p:cNvPr>
          <p:cNvGrpSpPr/>
          <p:nvPr/>
        </p:nvGrpSpPr>
        <p:grpSpPr>
          <a:xfrm>
            <a:off x="1379767" y="4301985"/>
            <a:ext cx="4275726" cy="885876"/>
            <a:chOff x="1083311" y="2807293"/>
            <a:chExt cx="4275726" cy="885876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9B1BDF5-DF94-41A7-ACD5-7BAA74ED5373}"/>
                </a:ext>
              </a:extLst>
            </p:cNvPr>
            <p:cNvSpPr txBox="1"/>
            <p:nvPr/>
          </p:nvSpPr>
          <p:spPr>
            <a:xfrm>
              <a:off x="1883047" y="2807293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E32B04A-D924-4A03-A71A-4B6132D8642B}"/>
                </a:ext>
              </a:extLst>
            </p:cNvPr>
            <p:cNvSpPr txBox="1"/>
            <p:nvPr/>
          </p:nvSpPr>
          <p:spPr>
            <a:xfrm>
              <a:off x="1921147" y="3231504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5353769-D48D-4FC2-A04E-05D2CC7D6F27}"/>
                </a:ext>
              </a:extLst>
            </p:cNvPr>
            <p:cNvSpPr/>
            <p:nvPr/>
          </p:nvSpPr>
          <p:spPr>
            <a:xfrm>
              <a:off x="1083311" y="2902021"/>
              <a:ext cx="711200" cy="7112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634A976-B27F-4DB3-A9A7-E699714F308E}"/>
                </a:ext>
              </a:extLst>
            </p:cNvPr>
            <p:cNvSpPr txBox="1"/>
            <p:nvPr/>
          </p:nvSpPr>
          <p:spPr>
            <a:xfrm>
              <a:off x="1102543" y="2939117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32CAD89-3A78-40E0-B0DC-C1414108403B}"/>
              </a:ext>
            </a:extLst>
          </p:cNvPr>
          <p:cNvGrpSpPr/>
          <p:nvPr/>
        </p:nvGrpSpPr>
        <p:grpSpPr>
          <a:xfrm>
            <a:off x="6738810" y="4301985"/>
            <a:ext cx="4275726" cy="885876"/>
            <a:chOff x="1083311" y="2807293"/>
            <a:chExt cx="4275726" cy="885876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6A876E98-ED2D-489C-8465-CCC1AD3CDE87}"/>
                </a:ext>
              </a:extLst>
            </p:cNvPr>
            <p:cNvSpPr txBox="1"/>
            <p:nvPr/>
          </p:nvSpPr>
          <p:spPr>
            <a:xfrm>
              <a:off x="1883047" y="2807293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7B7FDCB-F5A8-4263-A35D-B9E38C142EC3}"/>
                </a:ext>
              </a:extLst>
            </p:cNvPr>
            <p:cNvSpPr txBox="1"/>
            <p:nvPr/>
          </p:nvSpPr>
          <p:spPr>
            <a:xfrm>
              <a:off x="1921147" y="3231504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2EAE4255-A943-4518-9AED-FD5793930FCD}"/>
                </a:ext>
              </a:extLst>
            </p:cNvPr>
            <p:cNvSpPr/>
            <p:nvPr/>
          </p:nvSpPr>
          <p:spPr>
            <a:xfrm>
              <a:off x="1083311" y="2902021"/>
              <a:ext cx="711200" cy="7112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B85353D-B5C1-4696-B8E7-034F0E907C81}"/>
                </a:ext>
              </a:extLst>
            </p:cNvPr>
            <p:cNvSpPr txBox="1"/>
            <p:nvPr/>
          </p:nvSpPr>
          <p:spPr>
            <a:xfrm>
              <a:off x="1102543" y="2939117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997BC475-166F-4E90-A35B-0CDD9B94E23A}"/>
              </a:ext>
            </a:extLst>
          </p:cNvPr>
          <p:cNvSpPr txBox="1"/>
          <p:nvPr/>
        </p:nvSpPr>
        <p:spPr>
          <a:xfrm>
            <a:off x="4857750" y="2151027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</a:rPr>
              <a:t>CONTENTS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2" name="doctor-stethoscope_73522">
            <a:extLst>
              <a:ext uri="{FF2B5EF4-FFF2-40B4-BE49-F238E27FC236}">
                <a16:creationId xmlns:a16="http://schemas.microsoft.com/office/drawing/2014/main" id="{E347EFF1-05EC-4E3B-B079-10B9A1D561BF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656964" y="357401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公众号：陈西设计之家。微信搜索即可">
            <a:extLst>
              <a:ext uri="{FF2B5EF4-FFF2-40B4-BE49-F238E27FC236}">
                <a16:creationId xmlns:a16="http://schemas.microsoft.com/office/drawing/2014/main" id="{E3669EAC-64BE-4E8B-99AF-FD56BF359D02}"/>
              </a:ext>
            </a:extLst>
          </p:cNvPr>
          <p:cNvSpPr>
            <a:spLocks noChangeAspect="1"/>
          </p:cNvSpPr>
          <p:nvPr/>
        </p:nvSpPr>
        <p:spPr bwMode="auto">
          <a:xfrm>
            <a:off x="2808110" y="6105600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24740E0-1F3C-48E4-A6DC-BA0E66F159A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178706DB-08F0-4DC8-B137-CE84F4F803F7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320BFC83-D0C2-4B12-B321-B8E6D14E9DD0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A449F4C1-7A02-459E-B23A-0B349C1C87D8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4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433AA93E-A6A1-4F70-9449-6FF0D57B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8888" r="6783" b="46121"/>
          <a:stretch/>
        </p:blipFill>
        <p:spPr>
          <a:xfrm>
            <a:off x="0" y="0"/>
            <a:ext cx="12192000" cy="325755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81A8BC4-CFA9-44DE-A317-2307D4D9D2E4}"/>
              </a:ext>
            </a:extLst>
          </p:cNvPr>
          <p:cNvSpPr/>
          <p:nvPr/>
        </p:nvSpPr>
        <p:spPr>
          <a:xfrm>
            <a:off x="0" y="0"/>
            <a:ext cx="12192000" cy="3257550"/>
          </a:xfrm>
          <a:prstGeom prst="rect">
            <a:avLst/>
          </a:prstGeom>
          <a:gradFill>
            <a:gsLst>
              <a:gs pos="26000">
                <a:srgbClr val="389CB4">
                  <a:alpha val="75000"/>
                </a:srgbClr>
              </a:gs>
              <a:gs pos="100000">
                <a:srgbClr val="389CB4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DBC30E5-B546-425B-B4D4-7B5034966B2B}"/>
              </a:ext>
            </a:extLst>
          </p:cNvPr>
          <p:cNvSpPr/>
          <p:nvPr/>
        </p:nvSpPr>
        <p:spPr>
          <a:xfrm>
            <a:off x="5064216" y="2225767"/>
            <a:ext cx="2063568" cy="2063568"/>
          </a:xfrm>
          <a:prstGeom prst="ellipse">
            <a:avLst/>
          </a:prstGeom>
          <a:solidFill>
            <a:srgbClr val="389C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D424173-E20D-4207-A997-44E571670DF8}"/>
              </a:ext>
            </a:extLst>
          </p:cNvPr>
          <p:cNvSpPr txBox="1"/>
          <p:nvPr/>
        </p:nvSpPr>
        <p:spPr>
          <a:xfrm>
            <a:off x="5064216" y="2443431"/>
            <a:ext cx="206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01</a:t>
            </a:r>
            <a:endParaRPr lang="zh-CN" altLang="en-US" sz="72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A570A06-9110-46AC-BBDF-C099916ED01B}"/>
              </a:ext>
            </a:extLst>
          </p:cNvPr>
          <p:cNvSpPr txBox="1"/>
          <p:nvPr/>
        </p:nvSpPr>
        <p:spPr>
          <a:xfrm>
            <a:off x="5419725" y="3450955"/>
            <a:ext cx="1352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PART ONE</a:t>
            </a:r>
            <a:endParaRPr lang="zh-CN" altLang="en-US" sz="1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B55CF68-06CD-46AF-A757-08DFA42D9051}"/>
              </a:ext>
            </a:extLst>
          </p:cNvPr>
          <p:cNvSpPr txBox="1"/>
          <p:nvPr/>
        </p:nvSpPr>
        <p:spPr>
          <a:xfrm>
            <a:off x="4450080" y="4506999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534B7DD-0324-4B9B-823F-3D8786C6443A}"/>
              </a:ext>
            </a:extLst>
          </p:cNvPr>
          <p:cNvSpPr txBox="1"/>
          <p:nvPr/>
        </p:nvSpPr>
        <p:spPr>
          <a:xfrm>
            <a:off x="4389120" y="5152574"/>
            <a:ext cx="3413760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54EA1FD-DAC4-4316-A088-9A7F1FEE2208}"/>
              </a:ext>
            </a:extLst>
          </p:cNvPr>
          <p:cNvGrpSpPr/>
          <p:nvPr/>
        </p:nvGrpSpPr>
        <p:grpSpPr>
          <a:xfrm>
            <a:off x="5866906" y="6183086"/>
            <a:ext cx="458188" cy="52614"/>
            <a:chOff x="5419725" y="6183086"/>
            <a:chExt cx="398143" cy="45719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692F2AC-089D-4BB9-B11C-C31EFE86E63E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D7301124-1ED1-4C08-9B8E-E767E1929632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246A4729-042B-4057-BBE9-50EA82AAD816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8872948-8F16-4CAF-B79B-0A6320E9F397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C3411AC-5756-4079-A4AD-25C36F842D75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公众号：陈西设计之家。微信搜索即可">
            <a:extLst>
              <a:ext uri="{FF2B5EF4-FFF2-40B4-BE49-F238E27FC236}">
                <a16:creationId xmlns:a16="http://schemas.microsoft.com/office/drawing/2014/main" id="{1C6372C1-F3E7-4069-B49A-6A7A4BE32986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9927480" y="5208980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dna-deoxyribonucleic-acid-chain_31008">
            <a:extLst>
              <a:ext uri="{FF2B5EF4-FFF2-40B4-BE49-F238E27FC236}">
                <a16:creationId xmlns:a16="http://schemas.microsoft.com/office/drawing/2014/main" id="{951297C7-B246-4D96-AAE4-424D5B3288E1}"/>
              </a:ext>
            </a:extLst>
          </p:cNvPr>
          <p:cNvSpPr>
            <a:spLocks noChangeAspect="1"/>
          </p:cNvSpPr>
          <p:nvPr/>
        </p:nvSpPr>
        <p:spPr bwMode="auto">
          <a:xfrm>
            <a:off x="1716730" y="5152574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9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7" name="公众号：陈西设计之家。微信搜索即可" descr="蓝色床上的人&#10;&#10;描述已自动生成">
            <a:extLst>
              <a:ext uri="{FF2B5EF4-FFF2-40B4-BE49-F238E27FC236}">
                <a16:creationId xmlns:a16="http://schemas.microsoft.com/office/drawing/2014/main" id="{4B64B2B2-07CD-40B5-99D7-EBF59A3F9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0" t="1480" r="8003" b="29192"/>
          <a:stretch>
            <a:fillRect/>
          </a:stretch>
        </p:blipFill>
        <p:spPr>
          <a:xfrm>
            <a:off x="984253" y="1539871"/>
            <a:ext cx="4361604" cy="4361604"/>
          </a:xfrm>
          <a:custGeom>
            <a:avLst/>
            <a:gdLst>
              <a:gd name="connsiteX0" fmla="*/ 2377275 w 4754550"/>
              <a:gd name="connsiteY0" fmla="*/ 0 h 4754550"/>
              <a:gd name="connsiteX1" fmla="*/ 4754550 w 4754550"/>
              <a:gd name="connsiteY1" fmla="*/ 2377275 h 4754550"/>
              <a:gd name="connsiteX2" fmla="*/ 2377275 w 4754550"/>
              <a:gd name="connsiteY2" fmla="*/ 4754550 h 4754550"/>
              <a:gd name="connsiteX3" fmla="*/ 0 w 4754550"/>
              <a:gd name="connsiteY3" fmla="*/ 2377275 h 4754550"/>
              <a:gd name="connsiteX4" fmla="*/ 2377275 w 4754550"/>
              <a:gd name="connsiteY4" fmla="*/ 0 h 47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4550" h="4754550">
                <a:moveTo>
                  <a:pt x="2377275" y="0"/>
                </a:moveTo>
                <a:cubicBezTo>
                  <a:pt x="3690208" y="0"/>
                  <a:pt x="4754550" y="1064342"/>
                  <a:pt x="4754550" y="2377275"/>
                </a:cubicBezTo>
                <a:cubicBezTo>
                  <a:pt x="4754550" y="3690208"/>
                  <a:pt x="3690208" y="4754550"/>
                  <a:pt x="2377275" y="4754550"/>
                </a:cubicBezTo>
                <a:cubicBezTo>
                  <a:pt x="1064342" y="4754550"/>
                  <a:pt x="0" y="3690208"/>
                  <a:pt x="0" y="2377275"/>
                </a:cubicBezTo>
                <a:cubicBezTo>
                  <a:pt x="0" y="1064342"/>
                  <a:pt x="1064342" y="0"/>
                  <a:pt x="2377275" y="0"/>
                </a:cubicBezTo>
                <a:close/>
              </a:path>
            </a:pathLst>
          </a:custGeom>
          <a:ln>
            <a:solidFill>
              <a:srgbClr val="389CB4"/>
            </a:solidFill>
          </a:ln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BF7B7A5F-0B00-4D9F-BA49-076E1E843585}"/>
              </a:ext>
            </a:extLst>
          </p:cNvPr>
          <p:cNvSpPr/>
          <p:nvPr/>
        </p:nvSpPr>
        <p:spPr>
          <a:xfrm>
            <a:off x="4285416" y="4881991"/>
            <a:ext cx="872275" cy="872275"/>
          </a:xfrm>
          <a:prstGeom prst="ellipse">
            <a:avLst/>
          </a:prstGeom>
          <a:solidFill>
            <a:srgbClr val="389CB4"/>
          </a:solidFill>
          <a:ln w="15875">
            <a:solidFill>
              <a:schemeClr val="bg1"/>
            </a:solidFill>
          </a:ln>
          <a:effectLst>
            <a:outerShdw blurRad="254000" dist="1016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公众号：陈西设计之家。微信搜索即可">
            <a:extLst>
              <a:ext uri="{FF2B5EF4-FFF2-40B4-BE49-F238E27FC236}">
                <a16:creationId xmlns:a16="http://schemas.microsoft.com/office/drawing/2014/main" id="{B302F395-2B53-46CA-9EEA-93D4D8E2F3AF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4541087" y="5113887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4EC89FA9-5A29-4AAC-87F9-20A094959F6D}"/>
              </a:ext>
            </a:extLst>
          </p:cNvPr>
          <p:cNvSpPr txBox="1"/>
          <p:nvPr/>
        </p:nvSpPr>
        <p:spPr>
          <a:xfrm>
            <a:off x="5875211" y="1670539"/>
            <a:ext cx="4850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9233F0CD-395C-4D92-9F4F-B84C669A9116}"/>
              </a:ext>
            </a:extLst>
          </p:cNvPr>
          <p:cNvSpPr txBox="1"/>
          <p:nvPr/>
        </p:nvSpPr>
        <p:spPr>
          <a:xfrm>
            <a:off x="5906960" y="2838117"/>
            <a:ext cx="5300787" cy="204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 sit </a:t>
            </a:r>
            <a:r>
              <a:rPr lang="en-US" altLang="zh-CN" sz="1400" dirty="0" err="1">
                <a:solidFill>
                  <a:srgbClr val="389CB4"/>
                </a:solidFill>
              </a:rPr>
              <a:t>amet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commodo</a:t>
            </a:r>
            <a:r>
              <a:rPr lang="en-US" altLang="zh-CN" sz="1400" dirty="0">
                <a:solidFill>
                  <a:srgbClr val="389CB4"/>
                </a:solidFill>
              </a:rPr>
              <a:t> magna </a:t>
            </a:r>
            <a:r>
              <a:rPr lang="en-US" altLang="zh-CN" sz="1400" dirty="0" err="1">
                <a:solidFill>
                  <a:srgbClr val="389CB4"/>
                </a:solidFill>
              </a:rPr>
              <a:t>eros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quis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urna.Nunc</a:t>
            </a: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endParaRPr lang="en-US" altLang="zh-CN" sz="1400" dirty="0">
              <a:solidFill>
                <a:srgbClr val="389CB4"/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zh-CN" sz="1400" dirty="0" err="1">
                <a:solidFill>
                  <a:srgbClr val="389CB4"/>
                </a:solidFill>
              </a:rPr>
              <a:t>Fusce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posuere</a:t>
            </a:r>
            <a:r>
              <a:rPr lang="en-US" altLang="zh-CN" sz="1400" dirty="0">
                <a:solidFill>
                  <a:srgbClr val="389CB4"/>
                </a:solidFill>
              </a:rPr>
              <a:t>, magna sed pulvinar </a:t>
            </a:r>
            <a:r>
              <a:rPr lang="en-US" altLang="zh-CN" sz="1400" dirty="0" err="1">
                <a:solidFill>
                  <a:srgbClr val="389CB4"/>
                </a:solidFill>
              </a:rPr>
              <a:t>ultricies</a:t>
            </a:r>
            <a:r>
              <a:rPr lang="en-US" altLang="zh-CN" sz="1400" dirty="0">
                <a:solidFill>
                  <a:srgbClr val="389CB4"/>
                </a:solidFill>
              </a:rPr>
              <a:t>, </a:t>
            </a:r>
            <a:r>
              <a:rPr lang="en-US" altLang="zh-CN" sz="1400" dirty="0" err="1">
                <a:solidFill>
                  <a:srgbClr val="389CB4"/>
                </a:solidFill>
              </a:rPr>
              <a:t>purus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lectus</a:t>
            </a:r>
            <a:r>
              <a:rPr lang="en-US" altLang="zh-CN" sz="1400" dirty="0">
                <a:solidFill>
                  <a:srgbClr val="389CB4"/>
                </a:solidFill>
              </a:rPr>
              <a:t> </a:t>
            </a:r>
            <a:r>
              <a:rPr lang="en-US" altLang="zh-CN" sz="1400" dirty="0" err="1">
                <a:solidFill>
                  <a:srgbClr val="389CB4"/>
                </a:solidFill>
              </a:rPr>
              <a:t>malesuada</a:t>
            </a:r>
            <a:r>
              <a:rPr lang="en-US" altLang="zh-CN" sz="1400" dirty="0">
                <a:solidFill>
                  <a:srgbClr val="389CB4"/>
                </a:solidFill>
              </a:rPr>
              <a:t> libero,</a:t>
            </a:r>
            <a:endParaRPr lang="zh-CN" altLang="en-US" sz="1400" dirty="0">
              <a:solidFill>
                <a:srgbClr val="389CB4"/>
              </a:solidFill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8EB3DDF3-52BE-4218-BA86-A0EB09DF8CEC}"/>
              </a:ext>
            </a:extLst>
          </p:cNvPr>
          <p:cNvSpPr/>
          <p:nvPr/>
        </p:nvSpPr>
        <p:spPr>
          <a:xfrm>
            <a:off x="5979251" y="5237542"/>
            <a:ext cx="2526573" cy="364319"/>
          </a:xfrm>
          <a:prstGeom prst="roundRect">
            <a:avLst>
              <a:gd name="adj" fmla="val 50000"/>
            </a:avLst>
          </a:prstGeom>
          <a:solidFill>
            <a:srgbClr val="389CB4"/>
          </a:solidFill>
          <a:ln>
            <a:solidFill>
              <a:srgbClr val="38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7D5D5BC6-A9EA-4E50-9687-A455A457E93F}"/>
              </a:ext>
            </a:extLst>
          </p:cNvPr>
          <p:cNvSpPr txBox="1"/>
          <p:nvPr/>
        </p:nvSpPr>
        <p:spPr>
          <a:xfrm>
            <a:off x="6087202" y="5232779"/>
            <a:ext cx="23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宇宙医学研究中心</a:t>
            </a:r>
          </a:p>
        </p:txBody>
      </p:sp>
      <p:sp>
        <p:nvSpPr>
          <p:cNvPr id="80" name="doctor-stethoscope_73522">
            <a:extLst>
              <a:ext uri="{FF2B5EF4-FFF2-40B4-BE49-F238E27FC236}">
                <a16:creationId xmlns:a16="http://schemas.microsoft.com/office/drawing/2014/main" id="{DB55DCE7-5409-4BE5-9DB9-7CFA0495D0F3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5588635" y="849733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" name="dna-deoxyribonucleic-acid-chain_31008">
            <a:extLst>
              <a:ext uri="{FF2B5EF4-FFF2-40B4-BE49-F238E27FC236}">
                <a16:creationId xmlns:a16="http://schemas.microsoft.com/office/drawing/2014/main" id="{4DA1FFE9-E928-43FB-AAB0-D55E044EFE71}"/>
              </a:ext>
            </a:extLst>
          </p:cNvPr>
          <p:cNvSpPr>
            <a:spLocks noChangeAspect="1"/>
          </p:cNvSpPr>
          <p:nvPr/>
        </p:nvSpPr>
        <p:spPr bwMode="auto">
          <a:xfrm>
            <a:off x="8415338" y="602748"/>
            <a:ext cx="609685" cy="607258"/>
          </a:xfrm>
          <a:custGeom>
            <a:avLst/>
            <a:gdLst>
              <a:gd name="T0" fmla="*/ 1063 w 1130"/>
              <a:gd name="T1" fmla="*/ 392 h 1127"/>
              <a:gd name="T2" fmla="*/ 691 w 1130"/>
              <a:gd name="T3" fmla="*/ 207 h 1127"/>
              <a:gd name="T4" fmla="*/ 738 w 1130"/>
              <a:gd name="T5" fmla="*/ 15 h 1127"/>
              <a:gd name="T6" fmla="*/ 617 w 1130"/>
              <a:gd name="T7" fmla="*/ 213 h 1127"/>
              <a:gd name="T8" fmla="*/ 525 w 1130"/>
              <a:gd name="T9" fmla="*/ 280 h 1127"/>
              <a:gd name="T10" fmla="*/ 305 w 1130"/>
              <a:gd name="T11" fmla="*/ 640 h 1127"/>
              <a:gd name="T12" fmla="*/ 15 w 1130"/>
              <a:gd name="T13" fmla="*/ 738 h 1127"/>
              <a:gd name="T14" fmla="*/ 364 w 1130"/>
              <a:gd name="T15" fmla="*/ 767 h 1127"/>
              <a:gd name="T16" fmla="*/ 392 w 1130"/>
              <a:gd name="T17" fmla="*/ 1116 h 1127"/>
              <a:gd name="T18" fmla="*/ 445 w 1130"/>
              <a:gd name="T19" fmla="*/ 1116 h 1127"/>
              <a:gd name="T20" fmla="*/ 606 w 1130"/>
              <a:gd name="T21" fmla="*/ 850 h 1127"/>
              <a:gd name="T22" fmla="*/ 825 w 1130"/>
              <a:gd name="T23" fmla="*/ 491 h 1127"/>
              <a:gd name="T24" fmla="*/ 1115 w 1130"/>
              <a:gd name="T25" fmla="*/ 445 h 1127"/>
              <a:gd name="T26" fmla="*/ 727 w 1130"/>
              <a:gd name="T27" fmla="*/ 727 h 1127"/>
              <a:gd name="T28" fmla="*/ 403 w 1130"/>
              <a:gd name="T29" fmla="*/ 403 h 1127"/>
              <a:gd name="T30" fmla="*/ 699 w 1130"/>
              <a:gd name="T31" fmla="*/ 431 h 1127"/>
              <a:gd name="T32" fmla="*/ 561 w 1130"/>
              <a:gd name="T33" fmla="*/ 420 h 1127"/>
              <a:gd name="T34" fmla="*/ 711 w 1130"/>
              <a:gd name="T35" fmla="*/ 622 h 1127"/>
              <a:gd name="T36" fmla="*/ 658 w 1130"/>
              <a:gd name="T37" fmla="*/ 622 h 1127"/>
              <a:gd name="T38" fmla="*/ 508 w 1130"/>
              <a:gd name="T39" fmla="*/ 420 h 1127"/>
              <a:gd name="T40" fmla="*/ 622 w 1130"/>
              <a:gd name="T41" fmla="*/ 658 h 1127"/>
              <a:gd name="T42" fmla="*/ 596 w 1130"/>
              <a:gd name="T43" fmla="*/ 722 h 1127"/>
              <a:gd name="T44" fmla="*/ 420 w 1130"/>
              <a:gd name="T45" fmla="*/ 561 h 1127"/>
              <a:gd name="T46" fmla="*/ 472 w 1130"/>
              <a:gd name="T47" fmla="*/ 508 h 1127"/>
              <a:gd name="T48" fmla="*/ 365 w 1130"/>
              <a:gd name="T49" fmla="*/ 915 h 1127"/>
              <a:gd name="T50" fmla="*/ 339 w 1130"/>
              <a:gd name="T51" fmla="*/ 979 h 1127"/>
              <a:gd name="T52" fmla="*/ 162 w 1130"/>
              <a:gd name="T53" fmla="*/ 818 h 1127"/>
              <a:gd name="T54" fmla="*/ 215 w 1130"/>
              <a:gd name="T55" fmla="*/ 765 h 1127"/>
              <a:gd name="T56" fmla="*/ 765 w 1130"/>
              <a:gd name="T57" fmla="*/ 215 h 1127"/>
              <a:gd name="T58" fmla="*/ 818 w 1130"/>
              <a:gd name="T59" fmla="*/ 162 h 1127"/>
              <a:gd name="T60" fmla="*/ 968 w 1130"/>
              <a:gd name="T61" fmla="*/ 365 h 1127"/>
              <a:gd name="T62" fmla="*/ 915 w 1130"/>
              <a:gd name="T63" fmla="*/ 365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0" h="1127">
                <a:moveTo>
                  <a:pt x="1116" y="392"/>
                </a:moveTo>
                <a:cubicBezTo>
                  <a:pt x="1101" y="378"/>
                  <a:pt x="1077" y="378"/>
                  <a:pt x="1063" y="392"/>
                </a:cubicBezTo>
                <a:cubicBezTo>
                  <a:pt x="989" y="466"/>
                  <a:pt x="856" y="453"/>
                  <a:pt x="767" y="364"/>
                </a:cubicBezTo>
                <a:cubicBezTo>
                  <a:pt x="723" y="319"/>
                  <a:pt x="696" y="264"/>
                  <a:pt x="691" y="207"/>
                </a:cubicBezTo>
                <a:cubicBezTo>
                  <a:pt x="687" y="152"/>
                  <a:pt x="703" y="103"/>
                  <a:pt x="738" y="68"/>
                </a:cubicBezTo>
                <a:cubicBezTo>
                  <a:pt x="753" y="53"/>
                  <a:pt x="753" y="30"/>
                  <a:pt x="738" y="15"/>
                </a:cubicBezTo>
                <a:cubicBezTo>
                  <a:pt x="724" y="0"/>
                  <a:pt x="700" y="0"/>
                  <a:pt x="685" y="15"/>
                </a:cubicBezTo>
                <a:cubicBezTo>
                  <a:pt x="635" y="66"/>
                  <a:pt x="610" y="136"/>
                  <a:pt x="617" y="213"/>
                </a:cubicBezTo>
                <a:cubicBezTo>
                  <a:pt x="619" y="244"/>
                  <a:pt x="628" y="275"/>
                  <a:pt x="640" y="304"/>
                </a:cubicBezTo>
                <a:cubicBezTo>
                  <a:pt x="603" y="289"/>
                  <a:pt x="564" y="280"/>
                  <a:pt x="525" y="280"/>
                </a:cubicBezTo>
                <a:cubicBezTo>
                  <a:pt x="457" y="280"/>
                  <a:pt x="395" y="305"/>
                  <a:pt x="350" y="350"/>
                </a:cubicBezTo>
                <a:cubicBezTo>
                  <a:pt x="276" y="424"/>
                  <a:pt x="263" y="538"/>
                  <a:pt x="305" y="640"/>
                </a:cubicBezTo>
                <a:cubicBezTo>
                  <a:pt x="203" y="598"/>
                  <a:pt x="89" y="611"/>
                  <a:pt x="15" y="685"/>
                </a:cubicBezTo>
                <a:cubicBezTo>
                  <a:pt x="0" y="700"/>
                  <a:pt x="0" y="724"/>
                  <a:pt x="15" y="738"/>
                </a:cubicBezTo>
                <a:cubicBezTo>
                  <a:pt x="30" y="753"/>
                  <a:pt x="53" y="753"/>
                  <a:pt x="68" y="738"/>
                </a:cubicBezTo>
                <a:cubicBezTo>
                  <a:pt x="141" y="665"/>
                  <a:pt x="274" y="677"/>
                  <a:pt x="364" y="767"/>
                </a:cubicBezTo>
                <a:cubicBezTo>
                  <a:pt x="453" y="856"/>
                  <a:pt x="466" y="989"/>
                  <a:pt x="392" y="1063"/>
                </a:cubicBezTo>
                <a:cubicBezTo>
                  <a:pt x="378" y="1077"/>
                  <a:pt x="378" y="1101"/>
                  <a:pt x="392" y="1116"/>
                </a:cubicBezTo>
                <a:cubicBezTo>
                  <a:pt x="399" y="1123"/>
                  <a:pt x="409" y="1127"/>
                  <a:pt x="419" y="1127"/>
                </a:cubicBezTo>
                <a:cubicBezTo>
                  <a:pt x="428" y="1127"/>
                  <a:pt x="438" y="1123"/>
                  <a:pt x="445" y="1116"/>
                </a:cubicBezTo>
                <a:cubicBezTo>
                  <a:pt x="519" y="1042"/>
                  <a:pt x="532" y="928"/>
                  <a:pt x="490" y="826"/>
                </a:cubicBezTo>
                <a:cubicBezTo>
                  <a:pt x="527" y="841"/>
                  <a:pt x="567" y="850"/>
                  <a:pt x="606" y="850"/>
                </a:cubicBezTo>
                <a:cubicBezTo>
                  <a:pt x="673" y="850"/>
                  <a:pt x="735" y="825"/>
                  <a:pt x="780" y="780"/>
                </a:cubicBezTo>
                <a:cubicBezTo>
                  <a:pt x="854" y="706"/>
                  <a:pt x="867" y="593"/>
                  <a:pt x="825" y="491"/>
                </a:cubicBezTo>
                <a:cubicBezTo>
                  <a:pt x="863" y="506"/>
                  <a:pt x="903" y="514"/>
                  <a:pt x="941" y="514"/>
                </a:cubicBezTo>
                <a:cubicBezTo>
                  <a:pt x="1006" y="514"/>
                  <a:pt x="1069" y="492"/>
                  <a:pt x="1115" y="445"/>
                </a:cubicBezTo>
                <a:cubicBezTo>
                  <a:pt x="1130" y="430"/>
                  <a:pt x="1130" y="407"/>
                  <a:pt x="1116" y="392"/>
                </a:cubicBezTo>
                <a:close/>
                <a:moveTo>
                  <a:pt x="727" y="727"/>
                </a:moveTo>
                <a:cubicBezTo>
                  <a:pt x="657" y="798"/>
                  <a:pt x="517" y="785"/>
                  <a:pt x="432" y="699"/>
                </a:cubicBezTo>
                <a:cubicBezTo>
                  <a:pt x="342" y="609"/>
                  <a:pt x="329" y="477"/>
                  <a:pt x="403" y="403"/>
                </a:cubicBezTo>
                <a:cubicBezTo>
                  <a:pt x="434" y="372"/>
                  <a:pt x="477" y="355"/>
                  <a:pt x="525" y="355"/>
                </a:cubicBezTo>
                <a:cubicBezTo>
                  <a:pt x="587" y="355"/>
                  <a:pt x="650" y="383"/>
                  <a:pt x="699" y="431"/>
                </a:cubicBezTo>
                <a:cubicBezTo>
                  <a:pt x="788" y="521"/>
                  <a:pt x="801" y="654"/>
                  <a:pt x="727" y="727"/>
                </a:cubicBezTo>
                <a:close/>
                <a:moveTo>
                  <a:pt x="561" y="420"/>
                </a:moveTo>
                <a:lnTo>
                  <a:pt x="711" y="569"/>
                </a:lnTo>
                <a:cubicBezTo>
                  <a:pt x="725" y="584"/>
                  <a:pt x="725" y="607"/>
                  <a:pt x="711" y="622"/>
                </a:cubicBezTo>
                <a:cubicBezTo>
                  <a:pt x="703" y="629"/>
                  <a:pt x="694" y="633"/>
                  <a:pt x="684" y="633"/>
                </a:cubicBezTo>
                <a:cubicBezTo>
                  <a:pt x="675" y="633"/>
                  <a:pt x="665" y="629"/>
                  <a:pt x="658" y="622"/>
                </a:cubicBezTo>
                <a:lnTo>
                  <a:pt x="508" y="472"/>
                </a:lnTo>
                <a:cubicBezTo>
                  <a:pt x="494" y="458"/>
                  <a:pt x="494" y="434"/>
                  <a:pt x="508" y="420"/>
                </a:cubicBezTo>
                <a:cubicBezTo>
                  <a:pt x="523" y="405"/>
                  <a:pt x="547" y="405"/>
                  <a:pt x="561" y="420"/>
                </a:cubicBezTo>
                <a:close/>
                <a:moveTo>
                  <a:pt x="622" y="658"/>
                </a:moveTo>
                <a:cubicBezTo>
                  <a:pt x="637" y="672"/>
                  <a:pt x="637" y="696"/>
                  <a:pt x="622" y="711"/>
                </a:cubicBezTo>
                <a:cubicBezTo>
                  <a:pt x="615" y="718"/>
                  <a:pt x="605" y="722"/>
                  <a:pt x="596" y="722"/>
                </a:cubicBezTo>
                <a:cubicBezTo>
                  <a:pt x="586" y="722"/>
                  <a:pt x="577" y="718"/>
                  <a:pt x="569" y="711"/>
                </a:cubicBezTo>
                <a:lnTo>
                  <a:pt x="420" y="561"/>
                </a:lnTo>
                <a:cubicBezTo>
                  <a:pt x="405" y="546"/>
                  <a:pt x="405" y="523"/>
                  <a:pt x="420" y="508"/>
                </a:cubicBezTo>
                <a:cubicBezTo>
                  <a:pt x="434" y="494"/>
                  <a:pt x="458" y="494"/>
                  <a:pt x="472" y="508"/>
                </a:cubicBezTo>
                <a:lnTo>
                  <a:pt x="622" y="658"/>
                </a:lnTo>
                <a:close/>
                <a:moveTo>
                  <a:pt x="365" y="915"/>
                </a:moveTo>
                <a:cubicBezTo>
                  <a:pt x="380" y="930"/>
                  <a:pt x="380" y="953"/>
                  <a:pt x="365" y="968"/>
                </a:cubicBezTo>
                <a:cubicBezTo>
                  <a:pt x="358" y="975"/>
                  <a:pt x="348" y="979"/>
                  <a:pt x="339" y="979"/>
                </a:cubicBezTo>
                <a:cubicBezTo>
                  <a:pt x="329" y="979"/>
                  <a:pt x="319" y="975"/>
                  <a:pt x="312" y="968"/>
                </a:cubicBezTo>
                <a:lnTo>
                  <a:pt x="162" y="818"/>
                </a:lnTo>
                <a:cubicBezTo>
                  <a:pt x="148" y="804"/>
                  <a:pt x="148" y="780"/>
                  <a:pt x="162" y="765"/>
                </a:cubicBezTo>
                <a:cubicBezTo>
                  <a:pt x="177" y="751"/>
                  <a:pt x="201" y="751"/>
                  <a:pt x="215" y="765"/>
                </a:cubicBezTo>
                <a:lnTo>
                  <a:pt x="365" y="915"/>
                </a:lnTo>
                <a:close/>
                <a:moveTo>
                  <a:pt x="765" y="215"/>
                </a:moveTo>
                <a:cubicBezTo>
                  <a:pt x="751" y="201"/>
                  <a:pt x="751" y="177"/>
                  <a:pt x="765" y="162"/>
                </a:cubicBezTo>
                <a:cubicBezTo>
                  <a:pt x="780" y="148"/>
                  <a:pt x="804" y="148"/>
                  <a:pt x="818" y="162"/>
                </a:cubicBezTo>
                <a:lnTo>
                  <a:pt x="968" y="312"/>
                </a:lnTo>
                <a:cubicBezTo>
                  <a:pt x="983" y="327"/>
                  <a:pt x="983" y="351"/>
                  <a:pt x="968" y="365"/>
                </a:cubicBezTo>
                <a:cubicBezTo>
                  <a:pt x="961" y="372"/>
                  <a:pt x="951" y="376"/>
                  <a:pt x="942" y="376"/>
                </a:cubicBezTo>
                <a:cubicBezTo>
                  <a:pt x="932" y="376"/>
                  <a:pt x="922" y="372"/>
                  <a:pt x="915" y="365"/>
                </a:cubicBezTo>
                <a:lnTo>
                  <a:pt x="765" y="215"/>
                </a:ln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35044ECC-2979-414D-AECD-401D317901E4}"/>
              </a:ext>
            </a:extLst>
          </p:cNvPr>
          <p:cNvSpPr/>
          <p:nvPr/>
        </p:nvSpPr>
        <p:spPr>
          <a:xfrm>
            <a:off x="1179139" y="1501253"/>
            <a:ext cx="5490817" cy="4185137"/>
          </a:xfrm>
          <a:prstGeom prst="rect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304E68D-7C19-4107-AB28-BDCB672E0832}"/>
              </a:ext>
            </a:extLst>
          </p:cNvPr>
          <p:cNvGrpSpPr/>
          <p:nvPr/>
        </p:nvGrpSpPr>
        <p:grpSpPr>
          <a:xfrm>
            <a:off x="7051432" y="1458352"/>
            <a:ext cx="4427944" cy="885876"/>
            <a:chOff x="6998677" y="1528690"/>
            <a:chExt cx="4427944" cy="88587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5A1FD71-D4D7-4E19-84CB-7636E78A6762}"/>
                </a:ext>
              </a:extLst>
            </p:cNvPr>
            <p:cNvSpPr/>
            <p:nvPr/>
          </p:nvSpPr>
          <p:spPr>
            <a:xfrm>
              <a:off x="6998677" y="1635368"/>
              <a:ext cx="738554" cy="738554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BB4FBF3-C8BE-43E6-BF9D-ACAC20CB5FCD}"/>
                </a:ext>
              </a:extLst>
            </p:cNvPr>
            <p:cNvSpPr txBox="1"/>
            <p:nvPr/>
          </p:nvSpPr>
          <p:spPr>
            <a:xfrm>
              <a:off x="7950631" y="1528690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9CB4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8DE4C79-C0BE-44C8-B831-ADB07C0EF2C2}"/>
                </a:ext>
              </a:extLst>
            </p:cNvPr>
            <p:cNvSpPr txBox="1"/>
            <p:nvPr/>
          </p:nvSpPr>
          <p:spPr>
            <a:xfrm>
              <a:off x="7988731" y="1952901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89CB4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6E96B5-DE55-4A24-A622-19D3D835673C}"/>
                </a:ext>
              </a:extLst>
            </p:cNvPr>
            <p:cNvSpPr txBox="1"/>
            <p:nvPr/>
          </p:nvSpPr>
          <p:spPr>
            <a:xfrm>
              <a:off x="7033175" y="1697968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3A1D1B1-BA95-48F4-8D33-A57BF2BB7969}"/>
              </a:ext>
            </a:extLst>
          </p:cNvPr>
          <p:cNvGrpSpPr/>
          <p:nvPr/>
        </p:nvGrpSpPr>
        <p:grpSpPr>
          <a:xfrm>
            <a:off x="7051432" y="2637606"/>
            <a:ext cx="4427944" cy="885876"/>
            <a:chOff x="6998677" y="2838777"/>
            <a:chExt cx="4427944" cy="885876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7FB08BC-FF39-402A-AEDE-AA8AAF51BD9B}"/>
                </a:ext>
              </a:extLst>
            </p:cNvPr>
            <p:cNvSpPr/>
            <p:nvPr/>
          </p:nvSpPr>
          <p:spPr>
            <a:xfrm>
              <a:off x="6998677" y="2945455"/>
              <a:ext cx="738554" cy="738554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E6EC3E-73DC-443F-9C12-11D0C097B956}"/>
                </a:ext>
              </a:extLst>
            </p:cNvPr>
            <p:cNvSpPr txBox="1"/>
            <p:nvPr/>
          </p:nvSpPr>
          <p:spPr>
            <a:xfrm>
              <a:off x="7950631" y="2838777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9CB4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9F82917-3DF8-4D67-ABD8-FABA82D8BDB4}"/>
                </a:ext>
              </a:extLst>
            </p:cNvPr>
            <p:cNvSpPr txBox="1"/>
            <p:nvPr/>
          </p:nvSpPr>
          <p:spPr>
            <a:xfrm>
              <a:off x="7988731" y="3262988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89CB4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CBB5226-D2AE-4B22-BD3E-DF8697C949F3}"/>
                </a:ext>
              </a:extLst>
            </p:cNvPr>
            <p:cNvSpPr txBox="1"/>
            <p:nvPr/>
          </p:nvSpPr>
          <p:spPr>
            <a:xfrm>
              <a:off x="7033175" y="3008055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CEAC10C-2123-40E0-BC4A-74B4C0BDA59E}"/>
              </a:ext>
            </a:extLst>
          </p:cNvPr>
          <p:cNvGrpSpPr/>
          <p:nvPr/>
        </p:nvGrpSpPr>
        <p:grpSpPr>
          <a:xfrm>
            <a:off x="7051432" y="3816860"/>
            <a:ext cx="4427944" cy="885876"/>
            <a:chOff x="6998677" y="4017041"/>
            <a:chExt cx="4427944" cy="885876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3369C98-A9DE-426C-A8FD-E78B0DD8D5E5}"/>
                </a:ext>
              </a:extLst>
            </p:cNvPr>
            <p:cNvSpPr/>
            <p:nvPr/>
          </p:nvSpPr>
          <p:spPr>
            <a:xfrm>
              <a:off x="6998677" y="4123719"/>
              <a:ext cx="738554" cy="738554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FB651C3-CBCB-42F6-8DD0-F7CE809C8E84}"/>
                </a:ext>
              </a:extLst>
            </p:cNvPr>
            <p:cNvSpPr txBox="1"/>
            <p:nvPr/>
          </p:nvSpPr>
          <p:spPr>
            <a:xfrm>
              <a:off x="7950631" y="4017041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9CB4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D627881-0F46-43A2-8000-53A89076F2D0}"/>
                </a:ext>
              </a:extLst>
            </p:cNvPr>
            <p:cNvSpPr txBox="1"/>
            <p:nvPr/>
          </p:nvSpPr>
          <p:spPr>
            <a:xfrm>
              <a:off x="7988731" y="4441252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89CB4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2C1A376-99F9-4D98-9EC3-55BCF11DE686}"/>
                </a:ext>
              </a:extLst>
            </p:cNvPr>
            <p:cNvSpPr txBox="1"/>
            <p:nvPr/>
          </p:nvSpPr>
          <p:spPr>
            <a:xfrm>
              <a:off x="7033175" y="4186319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29A1FA1-12F6-4E27-8D3B-D5C722CF63E9}"/>
              </a:ext>
            </a:extLst>
          </p:cNvPr>
          <p:cNvGrpSpPr/>
          <p:nvPr/>
        </p:nvGrpSpPr>
        <p:grpSpPr>
          <a:xfrm>
            <a:off x="7051432" y="4996114"/>
            <a:ext cx="4427944" cy="885876"/>
            <a:chOff x="6998677" y="5066452"/>
            <a:chExt cx="4427944" cy="885876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A9BC86FE-3FB9-416D-B6E9-5AA5708C78EF}"/>
                </a:ext>
              </a:extLst>
            </p:cNvPr>
            <p:cNvSpPr/>
            <p:nvPr/>
          </p:nvSpPr>
          <p:spPr>
            <a:xfrm>
              <a:off x="6998677" y="5173130"/>
              <a:ext cx="738554" cy="738554"/>
            </a:xfrm>
            <a:prstGeom prst="ellipse">
              <a:avLst/>
            </a:prstGeom>
            <a:solidFill>
              <a:srgbClr val="389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DD77C2A-C7A0-4B1A-8782-18A172C6A38D}"/>
                </a:ext>
              </a:extLst>
            </p:cNvPr>
            <p:cNvSpPr txBox="1"/>
            <p:nvPr/>
          </p:nvSpPr>
          <p:spPr>
            <a:xfrm>
              <a:off x="7950631" y="5066452"/>
              <a:ext cx="186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89CB4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请添加标题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6614443-34CF-494C-BA23-13A3B782EC3C}"/>
                </a:ext>
              </a:extLst>
            </p:cNvPr>
            <p:cNvSpPr txBox="1"/>
            <p:nvPr/>
          </p:nvSpPr>
          <p:spPr>
            <a:xfrm>
              <a:off x="7988731" y="5490663"/>
              <a:ext cx="343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89CB4"/>
                  </a:solidFill>
                </a:rPr>
                <a:t>Lorem ipsum dolor sit amet, consectetuer adipiscing elit. Maecenas porttitor congue massa. 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75DCB48-D3B8-49BC-A4E2-5EE5568A19B8}"/>
                </a:ext>
              </a:extLst>
            </p:cNvPr>
            <p:cNvSpPr txBox="1"/>
            <p:nvPr/>
          </p:nvSpPr>
          <p:spPr>
            <a:xfrm>
              <a:off x="7033175" y="5235730"/>
              <a:ext cx="698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经典粗宋简" panose="02010609000101010101" pitchFamily="49" charset="-122"/>
                  <a:ea typeface="经典粗宋简" panose="02010609000101010101" pitchFamily="49" charset="-122"/>
                  <a:cs typeface="经典粗宋简" panose="02010609000101010101" pitchFamily="49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doctor-stethoscope_73522">
            <a:extLst>
              <a:ext uri="{FF2B5EF4-FFF2-40B4-BE49-F238E27FC236}">
                <a16:creationId xmlns:a16="http://schemas.microsoft.com/office/drawing/2014/main" id="{71BA9D95-9863-48AA-83AC-BFA9356E83ED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8713238" y="688633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8" name="公众号：陈西设计之家。微信搜索即可">
            <a:extLst>
              <a:ext uri="{FF2B5EF4-FFF2-40B4-BE49-F238E27FC236}">
                <a16:creationId xmlns:a16="http://schemas.microsoft.com/office/drawing/2014/main" id="{2C34D47D-A0D6-4E18-86AB-BB8A6C48A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54" y="1723371"/>
            <a:ext cx="5492972" cy="4188315"/>
          </a:xfrm>
          <a:prstGeom prst="rect">
            <a:avLst/>
          </a:prstGeom>
          <a:effectLst>
            <a:outerShdw blurRad="203200" dist="50800" dir="18900000" algn="b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2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34274B5-CDB8-4B8C-9D2F-9BC28294270E}"/>
              </a:ext>
            </a:extLst>
          </p:cNvPr>
          <p:cNvSpPr/>
          <p:nvPr/>
        </p:nvSpPr>
        <p:spPr>
          <a:xfrm>
            <a:off x="0" y="3068575"/>
            <a:ext cx="12192000" cy="3789424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428625 h 3857625"/>
              <a:gd name="connsiteX1" fmla="*/ 12192000 w 12192000"/>
              <a:gd name="connsiteY1" fmla="*/ 428625 h 3857625"/>
              <a:gd name="connsiteX2" fmla="*/ 12192000 w 12192000"/>
              <a:gd name="connsiteY2" fmla="*/ 3857625 h 3857625"/>
              <a:gd name="connsiteX3" fmla="*/ 0 w 12192000"/>
              <a:gd name="connsiteY3" fmla="*/ 3857625 h 3857625"/>
              <a:gd name="connsiteX4" fmla="*/ 0 w 12192000"/>
              <a:gd name="connsiteY4" fmla="*/ 428625 h 3857625"/>
              <a:gd name="connsiteX0" fmla="*/ 0 w 12192000"/>
              <a:gd name="connsiteY0" fmla="*/ 458352 h 3887352"/>
              <a:gd name="connsiteX1" fmla="*/ 6400800 w 12192000"/>
              <a:gd name="connsiteY1" fmla="*/ 36322 h 3887352"/>
              <a:gd name="connsiteX2" fmla="*/ 12192000 w 12192000"/>
              <a:gd name="connsiteY2" fmla="*/ 458352 h 3887352"/>
              <a:gd name="connsiteX3" fmla="*/ 12192000 w 12192000"/>
              <a:gd name="connsiteY3" fmla="*/ 3887352 h 3887352"/>
              <a:gd name="connsiteX4" fmla="*/ 0 w 12192000"/>
              <a:gd name="connsiteY4" fmla="*/ 3887352 h 3887352"/>
              <a:gd name="connsiteX5" fmla="*/ 0 w 12192000"/>
              <a:gd name="connsiteY5" fmla="*/ 458352 h 3887352"/>
              <a:gd name="connsiteX0" fmla="*/ 0 w 12192000"/>
              <a:gd name="connsiteY0" fmla="*/ 218590 h 3647590"/>
              <a:gd name="connsiteX1" fmla="*/ 6365631 w 12192000"/>
              <a:gd name="connsiteY1" fmla="*/ 552698 h 3647590"/>
              <a:gd name="connsiteX2" fmla="*/ 12192000 w 12192000"/>
              <a:gd name="connsiteY2" fmla="*/ 218590 h 3647590"/>
              <a:gd name="connsiteX3" fmla="*/ 12192000 w 12192000"/>
              <a:gd name="connsiteY3" fmla="*/ 3647590 h 3647590"/>
              <a:gd name="connsiteX4" fmla="*/ 0 w 12192000"/>
              <a:gd name="connsiteY4" fmla="*/ 3647590 h 3647590"/>
              <a:gd name="connsiteX5" fmla="*/ 0 w 12192000"/>
              <a:gd name="connsiteY5" fmla="*/ 218590 h 3647590"/>
              <a:gd name="connsiteX0" fmla="*/ 0 w 12192000"/>
              <a:gd name="connsiteY0" fmla="*/ 182501 h 3611501"/>
              <a:gd name="connsiteX1" fmla="*/ 6365631 w 12192000"/>
              <a:gd name="connsiteY1" fmla="*/ 797963 h 3611501"/>
              <a:gd name="connsiteX2" fmla="*/ 12192000 w 12192000"/>
              <a:gd name="connsiteY2" fmla="*/ 182501 h 3611501"/>
              <a:gd name="connsiteX3" fmla="*/ 12192000 w 12192000"/>
              <a:gd name="connsiteY3" fmla="*/ 3611501 h 3611501"/>
              <a:gd name="connsiteX4" fmla="*/ 0 w 12192000"/>
              <a:gd name="connsiteY4" fmla="*/ 3611501 h 3611501"/>
              <a:gd name="connsiteX5" fmla="*/ 0 w 12192000"/>
              <a:gd name="connsiteY5" fmla="*/ 182501 h 3611501"/>
              <a:gd name="connsiteX0" fmla="*/ 0 w 12192000"/>
              <a:gd name="connsiteY0" fmla="*/ 230933 h 3659933"/>
              <a:gd name="connsiteX1" fmla="*/ 6365631 w 12192000"/>
              <a:gd name="connsiteY1" fmla="*/ 846395 h 3659933"/>
              <a:gd name="connsiteX2" fmla="*/ 12192000 w 12192000"/>
              <a:gd name="connsiteY2" fmla="*/ 230933 h 3659933"/>
              <a:gd name="connsiteX3" fmla="*/ 12192000 w 12192000"/>
              <a:gd name="connsiteY3" fmla="*/ 3659933 h 3659933"/>
              <a:gd name="connsiteX4" fmla="*/ 0 w 12192000"/>
              <a:gd name="connsiteY4" fmla="*/ 3659933 h 3659933"/>
              <a:gd name="connsiteX5" fmla="*/ 0 w 12192000"/>
              <a:gd name="connsiteY5" fmla="*/ 230933 h 3659933"/>
              <a:gd name="connsiteX0" fmla="*/ 0 w 12192000"/>
              <a:gd name="connsiteY0" fmla="*/ 360424 h 3789424"/>
              <a:gd name="connsiteX1" fmla="*/ 6365631 w 12192000"/>
              <a:gd name="connsiteY1" fmla="*/ 975886 h 3789424"/>
              <a:gd name="connsiteX2" fmla="*/ 12192000 w 12192000"/>
              <a:gd name="connsiteY2" fmla="*/ 360424 h 3789424"/>
              <a:gd name="connsiteX3" fmla="*/ 12192000 w 12192000"/>
              <a:gd name="connsiteY3" fmla="*/ 3789424 h 3789424"/>
              <a:gd name="connsiteX4" fmla="*/ 0 w 12192000"/>
              <a:gd name="connsiteY4" fmla="*/ 3789424 h 3789424"/>
              <a:gd name="connsiteX5" fmla="*/ 0 w 12192000"/>
              <a:gd name="connsiteY5" fmla="*/ 360424 h 37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789424">
                <a:moveTo>
                  <a:pt x="0" y="360424"/>
                </a:moveTo>
                <a:cubicBezTo>
                  <a:pt x="1647092" y="-404506"/>
                  <a:pt x="4333631" y="975886"/>
                  <a:pt x="6365631" y="975886"/>
                </a:cubicBezTo>
                <a:cubicBezTo>
                  <a:pt x="8397631" y="975886"/>
                  <a:pt x="10804769" y="-721029"/>
                  <a:pt x="12192000" y="360424"/>
                </a:cubicBezTo>
                <a:lnTo>
                  <a:pt x="12192000" y="3789424"/>
                </a:lnTo>
                <a:lnTo>
                  <a:pt x="0" y="3789424"/>
                </a:lnTo>
                <a:lnTo>
                  <a:pt x="0" y="360424"/>
                </a:lnTo>
                <a:close/>
              </a:path>
            </a:pathLst>
          </a:cu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medicine-book_260796">
            <a:extLst>
              <a:ext uri="{FF2B5EF4-FFF2-40B4-BE49-F238E27FC236}">
                <a16:creationId xmlns:a16="http://schemas.microsoft.com/office/drawing/2014/main" id="{99B95474-6B1C-412D-84F6-39377BDFB6C6}"/>
              </a:ext>
            </a:extLst>
          </p:cNvPr>
          <p:cNvSpPr>
            <a:spLocks noChangeAspect="1"/>
          </p:cNvSpPr>
          <p:nvPr/>
        </p:nvSpPr>
        <p:spPr bwMode="auto">
          <a:xfrm>
            <a:off x="439346" y="387087"/>
            <a:ext cx="421681" cy="490280"/>
          </a:xfrm>
          <a:custGeom>
            <a:avLst/>
            <a:gdLst>
              <a:gd name="connsiteX0" fmla="*/ 453310 w 521831"/>
              <a:gd name="connsiteY0" fmla="*/ 514281 h 606722"/>
              <a:gd name="connsiteX1" fmla="*/ 509907 w 521831"/>
              <a:gd name="connsiteY1" fmla="*/ 514281 h 606722"/>
              <a:gd name="connsiteX2" fmla="*/ 521831 w 521831"/>
              <a:gd name="connsiteY2" fmla="*/ 526216 h 606722"/>
              <a:gd name="connsiteX3" fmla="*/ 509907 w 521831"/>
              <a:gd name="connsiteY3" fmla="*/ 538062 h 606722"/>
              <a:gd name="connsiteX4" fmla="*/ 453310 w 521831"/>
              <a:gd name="connsiteY4" fmla="*/ 538062 h 606722"/>
              <a:gd name="connsiteX5" fmla="*/ 441386 w 521831"/>
              <a:gd name="connsiteY5" fmla="*/ 526216 h 606722"/>
              <a:gd name="connsiteX6" fmla="*/ 453310 w 521831"/>
              <a:gd name="connsiteY6" fmla="*/ 514281 h 606722"/>
              <a:gd name="connsiteX7" fmla="*/ 68448 w 521831"/>
              <a:gd name="connsiteY7" fmla="*/ 514281 h 606722"/>
              <a:gd name="connsiteX8" fmla="*/ 417395 w 521831"/>
              <a:gd name="connsiteY8" fmla="*/ 514281 h 606722"/>
              <a:gd name="connsiteX9" fmla="*/ 429320 w 521831"/>
              <a:gd name="connsiteY9" fmla="*/ 526216 h 606722"/>
              <a:gd name="connsiteX10" fmla="*/ 417395 w 521831"/>
              <a:gd name="connsiteY10" fmla="*/ 538062 h 606722"/>
              <a:gd name="connsiteX11" fmla="*/ 68448 w 521831"/>
              <a:gd name="connsiteY11" fmla="*/ 538062 h 606722"/>
              <a:gd name="connsiteX12" fmla="*/ 56523 w 521831"/>
              <a:gd name="connsiteY12" fmla="*/ 526216 h 606722"/>
              <a:gd name="connsiteX13" fmla="*/ 68448 w 521831"/>
              <a:gd name="connsiteY13" fmla="*/ 514281 h 606722"/>
              <a:gd name="connsiteX14" fmla="*/ 239773 w 521831"/>
              <a:gd name="connsiteY14" fmla="*/ 168316 h 606722"/>
              <a:gd name="connsiteX15" fmla="*/ 239773 w 521831"/>
              <a:gd name="connsiteY15" fmla="*/ 202618 h 606722"/>
              <a:gd name="connsiteX16" fmla="*/ 227846 w 521831"/>
              <a:gd name="connsiteY16" fmla="*/ 214526 h 606722"/>
              <a:gd name="connsiteX17" fmla="*/ 193492 w 521831"/>
              <a:gd name="connsiteY17" fmla="*/ 214526 h 606722"/>
              <a:gd name="connsiteX18" fmla="*/ 193492 w 521831"/>
              <a:gd name="connsiteY18" fmla="*/ 257892 h 606722"/>
              <a:gd name="connsiteX19" fmla="*/ 227846 w 521831"/>
              <a:gd name="connsiteY19" fmla="*/ 257892 h 606722"/>
              <a:gd name="connsiteX20" fmla="*/ 239773 w 521831"/>
              <a:gd name="connsiteY20" fmla="*/ 269800 h 606722"/>
              <a:gd name="connsiteX21" fmla="*/ 239773 w 521831"/>
              <a:gd name="connsiteY21" fmla="*/ 304102 h 606722"/>
              <a:gd name="connsiteX22" fmla="*/ 283205 w 521831"/>
              <a:gd name="connsiteY22" fmla="*/ 304102 h 606722"/>
              <a:gd name="connsiteX23" fmla="*/ 283205 w 521831"/>
              <a:gd name="connsiteY23" fmla="*/ 269800 h 606722"/>
              <a:gd name="connsiteX24" fmla="*/ 295132 w 521831"/>
              <a:gd name="connsiteY24" fmla="*/ 257892 h 606722"/>
              <a:gd name="connsiteX25" fmla="*/ 329487 w 521831"/>
              <a:gd name="connsiteY25" fmla="*/ 257892 h 606722"/>
              <a:gd name="connsiteX26" fmla="*/ 329487 w 521831"/>
              <a:gd name="connsiteY26" fmla="*/ 214526 h 606722"/>
              <a:gd name="connsiteX27" fmla="*/ 295132 w 521831"/>
              <a:gd name="connsiteY27" fmla="*/ 214526 h 606722"/>
              <a:gd name="connsiteX28" fmla="*/ 283205 w 521831"/>
              <a:gd name="connsiteY28" fmla="*/ 202618 h 606722"/>
              <a:gd name="connsiteX29" fmla="*/ 283205 w 521831"/>
              <a:gd name="connsiteY29" fmla="*/ 168316 h 606722"/>
              <a:gd name="connsiteX30" fmla="*/ 227846 w 521831"/>
              <a:gd name="connsiteY30" fmla="*/ 144589 h 606722"/>
              <a:gd name="connsiteX31" fmla="*/ 295132 w 521831"/>
              <a:gd name="connsiteY31" fmla="*/ 144589 h 606722"/>
              <a:gd name="connsiteX32" fmla="*/ 306969 w 521831"/>
              <a:gd name="connsiteY32" fmla="*/ 156408 h 606722"/>
              <a:gd name="connsiteX33" fmla="*/ 306969 w 521831"/>
              <a:gd name="connsiteY33" fmla="*/ 190799 h 606722"/>
              <a:gd name="connsiteX34" fmla="*/ 341324 w 521831"/>
              <a:gd name="connsiteY34" fmla="*/ 190799 h 606722"/>
              <a:gd name="connsiteX35" fmla="*/ 353250 w 521831"/>
              <a:gd name="connsiteY35" fmla="*/ 202618 h 606722"/>
              <a:gd name="connsiteX36" fmla="*/ 353250 w 521831"/>
              <a:gd name="connsiteY36" fmla="*/ 269800 h 606722"/>
              <a:gd name="connsiteX37" fmla="*/ 341324 w 521831"/>
              <a:gd name="connsiteY37" fmla="*/ 281708 h 606722"/>
              <a:gd name="connsiteX38" fmla="*/ 306969 w 521831"/>
              <a:gd name="connsiteY38" fmla="*/ 281708 h 606722"/>
              <a:gd name="connsiteX39" fmla="*/ 306969 w 521831"/>
              <a:gd name="connsiteY39" fmla="*/ 316010 h 606722"/>
              <a:gd name="connsiteX40" fmla="*/ 295132 w 521831"/>
              <a:gd name="connsiteY40" fmla="*/ 327918 h 606722"/>
              <a:gd name="connsiteX41" fmla="*/ 227846 w 521831"/>
              <a:gd name="connsiteY41" fmla="*/ 327918 h 606722"/>
              <a:gd name="connsiteX42" fmla="*/ 215920 w 521831"/>
              <a:gd name="connsiteY42" fmla="*/ 316010 h 606722"/>
              <a:gd name="connsiteX43" fmla="*/ 215920 w 521831"/>
              <a:gd name="connsiteY43" fmla="*/ 281708 h 606722"/>
              <a:gd name="connsiteX44" fmla="*/ 181565 w 521831"/>
              <a:gd name="connsiteY44" fmla="*/ 281708 h 606722"/>
              <a:gd name="connsiteX45" fmla="*/ 169639 w 521831"/>
              <a:gd name="connsiteY45" fmla="*/ 269800 h 606722"/>
              <a:gd name="connsiteX46" fmla="*/ 169639 w 521831"/>
              <a:gd name="connsiteY46" fmla="*/ 202618 h 606722"/>
              <a:gd name="connsiteX47" fmla="*/ 181565 w 521831"/>
              <a:gd name="connsiteY47" fmla="*/ 190799 h 606722"/>
              <a:gd name="connsiteX48" fmla="*/ 215920 w 521831"/>
              <a:gd name="connsiteY48" fmla="*/ 190799 h 606722"/>
              <a:gd name="connsiteX49" fmla="*/ 215920 w 521831"/>
              <a:gd name="connsiteY49" fmla="*/ 156408 h 606722"/>
              <a:gd name="connsiteX50" fmla="*/ 227846 w 521831"/>
              <a:gd name="connsiteY50" fmla="*/ 144589 h 606722"/>
              <a:gd name="connsiteX51" fmla="*/ 57582 w 521831"/>
              <a:gd name="connsiteY51" fmla="*/ 139155 h 606722"/>
              <a:gd name="connsiteX52" fmla="*/ 69507 w 521831"/>
              <a:gd name="connsiteY52" fmla="*/ 151065 h 606722"/>
              <a:gd name="connsiteX53" fmla="*/ 69507 w 521831"/>
              <a:gd name="connsiteY53" fmla="*/ 382339 h 606722"/>
              <a:gd name="connsiteX54" fmla="*/ 57582 w 521831"/>
              <a:gd name="connsiteY54" fmla="*/ 394249 h 606722"/>
              <a:gd name="connsiteX55" fmla="*/ 45656 w 521831"/>
              <a:gd name="connsiteY55" fmla="*/ 382339 h 606722"/>
              <a:gd name="connsiteX56" fmla="*/ 45656 w 521831"/>
              <a:gd name="connsiteY56" fmla="*/ 151065 h 606722"/>
              <a:gd name="connsiteX57" fmla="*/ 57582 w 521831"/>
              <a:gd name="connsiteY57" fmla="*/ 139155 h 606722"/>
              <a:gd name="connsiteX58" fmla="*/ 57582 w 521831"/>
              <a:gd name="connsiteY58" fmla="*/ 76352 h 606722"/>
              <a:gd name="connsiteX59" fmla="*/ 69507 w 521831"/>
              <a:gd name="connsiteY59" fmla="*/ 88259 h 606722"/>
              <a:gd name="connsiteX60" fmla="*/ 69507 w 521831"/>
              <a:gd name="connsiteY60" fmla="*/ 115271 h 606722"/>
              <a:gd name="connsiteX61" fmla="*/ 57582 w 521831"/>
              <a:gd name="connsiteY61" fmla="*/ 127089 h 606722"/>
              <a:gd name="connsiteX62" fmla="*/ 45656 w 521831"/>
              <a:gd name="connsiteY62" fmla="*/ 115271 h 606722"/>
              <a:gd name="connsiteX63" fmla="*/ 45656 w 521831"/>
              <a:gd name="connsiteY63" fmla="*/ 88259 h 606722"/>
              <a:gd name="connsiteX64" fmla="*/ 57582 w 521831"/>
              <a:gd name="connsiteY64" fmla="*/ 76352 h 606722"/>
              <a:gd name="connsiteX65" fmla="*/ 94878 w 521831"/>
              <a:gd name="connsiteY65" fmla="*/ 23817 h 606722"/>
              <a:gd name="connsiteX66" fmla="*/ 23853 w 521831"/>
              <a:gd name="connsiteY66" fmla="*/ 94825 h 606722"/>
              <a:gd name="connsiteX67" fmla="*/ 23853 w 521831"/>
              <a:gd name="connsiteY67" fmla="*/ 469061 h 606722"/>
              <a:gd name="connsiteX68" fmla="*/ 72360 w 521831"/>
              <a:gd name="connsiteY68" fmla="*/ 446043 h 606722"/>
              <a:gd name="connsiteX69" fmla="*/ 72983 w 521831"/>
              <a:gd name="connsiteY69" fmla="*/ 446043 h 606722"/>
              <a:gd name="connsiteX70" fmla="*/ 76455 w 521831"/>
              <a:gd name="connsiteY70" fmla="*/ 445777 h 606722"/>
              <a:gd name="connsiteX71" fmla="*/ 80549 w 521831"/>
              <a:gd name="connsiteY71" fmla="*/ 445688 h 606722"/>
              <a:gd name="connsiteX72" fmla="*/ 497978 w 521831"/>
              <a:gd name="connsiteY72" fmla="*/ 445688 h 606722"/>
              <a:gd name="connsiteX73" fmla="*/ 497978 w 521831"/>
              <a:gd name="connsiteY73" fmla="*/ 23817 h 606722"/>
              <a:gd name="connsiteX74" fmla="*/ 94878 w 521831"/>
              <a:gd name="connsiteY74" fmla="*/ 0 h 606722"/>
              <a:gd name="connsiteX75" fmla="*/ 509904 w 521831"/>
              <a:gd name="connsiteY75" fmla="*/ 0 h 606722"/>
              <a:gd name="connsiteX76" fmla="*/ 521831 w 521831"/>
              <a:gd name="connsiteY76" fmla="*/ 11909 h 606722"/>
              <a:gd name="connsiteX77" fmla="*/ 521831 w 521831"/>
              <a:gd name="connsiteY77" fmla="*/ 457508 h 606722"/>
              <a:gd name="connsiteX78" fmla="*/ 509904 w 521831"/>
              <a:gd name="connsiteY78" fmla="*/ 469416 h 606722"/>
              <a:gd name="connsiteX79" fmla="*/ 80549 w 521831"/>
              <a:gd name="connsiteY79" fmla="*/ 469416 h 606722"/>
              <a:gd name="connsiteX80" fmla="*/ 77701 w 521831"/>
              <a:gd name="connsiteY80" fmla="*/ 469505 h 606722"/>
              <a:gd name="connsiteX81" fmla="*/ 23853 w 521831"/>
              <a:gd name="connsiteY81" fmla="*/ 526027 h 606722"/>
              <a:gd name="connsiteX82" fmla="*/ 23853 w 521831"/>
              <a:gd name="connsiteY82" fmla="*/ 526205 h 606722"/>
              <a:gd name="connsiteX83" fmla="*/ 80549 w 521831"/>
              <a:gd name="connsiteY83" fmla="*/ 582905 h 606722"/>
              <a:gd name="connsiteX84" fmla="*/ 509904 w 521831"/>
              <a:gd name="connsiteY84" fmla="*/ 582905 h 606722"/>
              <a:gd name="connsiteX85" fmla="*/ 521831 w 521831"/>
              <a:gd name="connsiteY85" fmla="*/ 594813 h 606722"/>
              <a:gd name="connsiteX86" fmla="*/ 509904 w 521831"/>
              <a:gd name="connsiteY86" fmla="*/ 606722 h 606722"/>
              <a:gd name="connsiteX87" fmla="*/ 80549 w 521831"/>
              <a:gd name="connsiteY87" fmla="*/ 606722 h 606722"/>
              <a:gd name="connsiteX88" fmla="*/ 0 w 521831"/>
              <a:gd name="connsiteY88" fmla="*/ 526205 h 606722"/>
              <a:gd name="connsiteX89" fmla="*/ 0 w 521831"/>
              <a:gd name="connsiteY89" fmla="*/ 526027 h 606722"/>
              <a:gd name="connsiteX90" fmla="*/ 0 w 521831"/>
              <a:gd name="connsiteY90" fmla="*/ 94825 h 606722"/>
              <a:gd name="connsiteX91" fmla="*/ 94878 w 521831"/>
              <a:gd name="connsiteY9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1831" h="606722">
                <a:moveTo>
                  <a:pt x="453310" y="514281"/>
                </a:moveTo>
                <a:lnTo>
                  <a:pt x="509907" y="514281"/>
                </a:lnTo>
                <a:cubicBezTo>
                  <a:pt x="516492" y="514281"/>
                  <a:pt x="521831" y="519625"/>
                  <a:pt x="521831" y="526216"/>
                </a:cubicBezTo>
                <a:cubicBezTo>
                  <a:pt x="521831" y="532807"/>
                  <a:pt x="516492" y="538062"/>
                  <a:pt x="509907" y="538062"/>
                </a:cubicBezTo>
                <a:lnTo>
                  <a:pt x="453310" y="538062"/>
                </a:lnTo>
                <a:cubicBezTo>
                  <a:pt x="446725" y="538062"/>
                  <a:pt x="441386" y="532807"/>
                  <a:pt x="441386" y="526216"/>
                </a:cubicBezTo>
                <a:cubicBezTo>
                  <a:pt x="441386" y="519625"/>
                  <a:pt x="446725" y="514281"/>
                  <a:pt x="453310" y="514281"/>
                </a:cubicBezTo>
                <a:close/>
                <a:moveTo>
                  <a:pt x="68448" y="514281"/>
                </a:moveTo>
                <a:lnTo>
                  <a:pt x="417395" y="514281"/>
                </a:lnTo>
                <a:cubicBezTo>
                  <a:pt x="423980" y="514281"/>
                  <a:pt x="429320" y="519625"/>
                  <a:pt x="429320" y="526216"/>
                </a:cubicBezTo>
                <a:cubicBezTo>
                  <a:pt x="429320" y="532807"/>
                  <a:pt x="423980" y="538062"/>
                  <a:pt x="417395" y="538062"/>
                </a:cubicBezTo>
                <a:lnTo>
                  <a:pt x="68448" y="538062"/>
                </a:lnTo>
                <a:cubicBezTo>
                  <a:pt x="61863" y="538062"/>
                  <a:pt x="56523" y="532807"/>
                  <a:pt x="56523" y="526216"/>
                </a:cubicBezTo>
                <a:cubicBezTo>
                  <a:pt x="56523" y="519625"/>
                  <a:pt x="61863" y="514281"/>
                  <a:pt x="68448" y="514281"/>
                </a:cubicBezTo>
                <a:close/>
                <a:moveTo>
                  <a:pt x="239773" y="168316"/>
                </a:moveTo>
                <a:lnTo>
                  <a:pt x="239773" y="202618"/>
                </a:lnTo>
                <a:cubicBezTo>
                  <a:pt x="239773" y="209194"/>
                  <a:pt x="234432" y="214526"/>
                  <a:pt x="227846" y="214526"/>
                </a:cubicBezTo>
                <a:lnTo>
                  <a:pt x="193492" y="214526"/>
                </a:lnTo>
                <a:lnTo>
                  <a:pt x="193492" y="257892"/>
                </a:lnTo>
                <a:lnTo>
                  <a:pt x="227846" y="257892"/>
                </a:lnTo>
                <a:cubicBezTo>
                  <a:pt x="234432" y="257892"/>
                  <a:pt x="239773" y="263224"/>
                  <a:pt x="239773" y="269800"/>
                </a:cubicBezTo>
                <a:lnTo>
                  <a:pt x="239773" y="304102"/>
                </a:lnTo>
                <a:lnTo>
                  <a:pt x="283205" y="304102"/>
                </a:lnTo>
                <a:lnTo>
                  <a:pt x="283205" y="269800"/>
                </a:lnTo>
                <a:cubicBezTo>
                  <a:pt x="283205" y="263224"/>
                  <a:pt x="288546" y="257892"/>
                  <a:pt x="295132" y="257892"/>
                </a:cubicBezTo>
                <a:lnTo>
                  <a:pt x="329487" y="257892"/>
                </a:lnTo>
                <a:lnTo>
                  <a:pt x="329487" y="214526"/>
                </a:lnTo>
                <a:lnTo>
                  <a:pt x="295132" y="214526"/>
                </a:lnTo>
                <a:cubicBezTo>
                  <a:pt x="288546" y="214526"/>
                  <a:pt x="283205" y="209194"/>
                  <a:pt x="283205" y="202618"/>
                </a:cubicBezTo>
                <a:lnTo>
                  <a:pt x="283205" y="168316"/>
                </a:lnTo>
                <a:close/>
                <a:moveTo>
                  <a:pt x="227846" y="144589"/>
                </a:moveTo>
                <a:lnTo>
                  <a:pt x="295132" y="144589"/>
                </a:lnTo>
                <a:cubicBezTo>
                  <a:pt x="301629" y="144589"/>
                  <a:pt x="306969" y="149921"/>
                  <a:pt x="306969" y="156408"/>
                </a:cubicBezTo>
                <a:lnTo>
                  <a:pt x="306969" y="190799"/>
                </a:lnTo>
                <a:lnTo>
                  <a:pt x="341324" y="190799"/>
                </a:lnTo>
                <a:cubicBezTo>
                  <a:pt x="347910" y="190799"/>
                  <a:pt x="353250" y="196042"/>
                  <a:pt x="353250" y="202618"/>
                </a:cubicBezTo>
                <a:lnTo>
                  <a:pt x="353250" y="269800"/>
                </a:lnTo>
                <a:cubicBezTo>
                  <a:pt x="353250" y="276376"/>
                  <a:pt x="347910" y="281708"/>
                  <a:pt x="341324" y="281708"/>
                </a:cubicBezTo>
                <a:lnTo>
                  <a:pt x="306969" y="281708"/>
                </a:lnTo>
                <a:lnTo>
                  <a:pt x="306969" y="316010"/>
                </a:lnTo>
                <a:cubicBezTo>
                  <a:pt x="306969" y="322586"/>
                  <a:pt x="301718" y="327918"/>
                  <a:pt x="295132" y="327918"/>
                </a:cubicBezTo>
                <a:lnTo>
                  <a:pt x="227846" y="327918"/>
                </a:lnTo>
                <a:cubicBezTo>
                  <a:pt x="221260" y="327918"/>
                  <a:pt x="215920" y="322586"/>
                  <a:pt x="215920" y="316010"/>
                </a:cubicBezTo>
                <a:lnTo>
                  <a:pt x="215920" y="281708"/>
                </a:lnTo>
                <a:lnTo>
                  <a:pt x="181565" y="281708"/>
                </a:lnTo>
                <a:cubicBezTo>
                  <a:pt x="174979" y="281708"/>
                  <a:pt x="169639" y="276376"/>
                  <a:pt x="169639" y="269800"/>
                </a:cubicBezTo>
                <a:lnTo>
                  <a:pt x="169639" y="202618"/>
                </a:lnTo>
                <a:cubicBezTo>
                  <a:pt x="169639" y="196042"/>
                  <a:pt x="174979" y="190799"/>
                  <a:pt x="181565" y="190799"/>
                </a:cubicBezTo>
                <a:lnTo>
                  <a:pt x="215920" y="190799"/>
                </a:lnTo>
                <a:lnTo>
                  <a:pt x="215920" y="156408"/>
                </a:lnTo>
                <a:cubicBezTo>
                  <a:pt x="215920" y="149921"/>
                  <a:pt x="221260" y="144589"/>
                  <a:pt x="227846" y="144589"/>
                </a:cubicBezTo>
                <a:close/>
                <a:moveTo>
                  <a:pt x="57582" y="139155"/>
                </a:moveTo>
                <a:cubicBezTo>
                  <a:pt x="64167" y="139155"/>
                  <a:pt x="69507" y="144488"/>
                  <a:pt x="69507" y="151065"/>
                </a:cubicBezTo>
                <a:lnTo>
                  <a:pt x="69507" y="382339"/>
                </a:lnTo>
                <a:cubicBezTo>
                  <a:pt x="69507" y="388916"/>
                  <a:pt x="64167" y="394249"/>
                  <a:pt x="57582" y="394249"/>
                </a:cubicBezTo>
                <a:cubicBezTo>
                  <a:pt x="50996" y="394249"/>
                  <a:pt x="45656" y="388916"/>
                  <a:pt x="45656" y="382339"/>
                </a:cubicBezTo>
                <a:lnTo>
                  <a:pt x="45656" y="151065"/>
                </a:lnTo>
                <a:cubicBezTo>
                  <a:pt x="45656" y="144488"/>
                  <a:pt x="50996" y="139155"/>
                  <a:pt x="57582" y="139155"/>
                </a:cubicBezTo>
                <a:close/>
                <a:moveTo>
                  <a:pt x="57582" y="76352"/>
                </a:moveTo>
                <a:cubicBezTo>
                  <a:pt x="64167" y="76352"/>
                  <a:pt x="69507" y="81683"/>
                  <a:pt x="69507" y="88259"/>
                </a:cubicBezTo>
                <a:lnTo>
                  <a:pt x="69507" y="115271"/>
                </a:lnTo>
                <a:cubicBezTo>
                  <a:pt x="69507" y="121758"/>
                  <a:pt x="64167" y="127089"/>
                  <a:pt x="57582" y="127089"/>
                </a:cubicBezTo>
                <a:cubicBezTo>
                  <a:pt x="50996" y="127089"/>
                  <a:pt x="45656" y="121846"/>
                  <a:pt x="45656" y="115271"/>
                </a:cubicBezTo>
                <a:lnTo>
                  <a:pt x="45656" y="88259"/>
                </a:lnTo>
                <a:cubicBezTo>
                  <a:pt x="45656" y="81683"/>
                  <a:pt x="50996" y="76352"/>
                  <a:pt x="57582" y="76352"/>
                </a:cubicBezTo>
                <a:close/>
                <a:moveTo>
                  <a:pt x="94878" y="23817"/>
                </a:moveTo>
                <a:cubicBezTo>
                  <a:pt x="55717" y="23817"/>
                  <a:pt x="23853" y="55633"/>
                  <a:pt x="23853" y="94825"/>
                </a:cubicBezTo>
                <a:lnTo>
                  <a:pt x="23853" y="469061"/>
                </a:lnTo>
                <a:cubicBezTo>
                  <a:pt x="36581" y="456441"/>
                  <a:pt x="53491" y="447998"/>
                  <a:pt x="72360" y="446043"/>
                </a:cubicBezTo>
                <a:cubicBezTo>
                  <a:pt x="72627" y="446043"/>
                  <a:pt x="72805" y="446043"/>
                  <a:pt x="72983" y="446043"/>
                </a:cubicBezTo>
                <a:cubicBezTo>
                  <a:pt x="74140" y="445954"/>
                  <a:pt x="75297" y="445777"/>
                  <a:pt x="76455" y="445777"/>
                </a:cubicBezTo>
                <a:cubicBezTo>
                  <a:pt x="77790" y="445688"/>
                  <a:pt x="79214" y="445688"/>
                  <a:pt x="80549" y="445688"/>
                </a:cubicBezTo>
                <a:lnTo>
                  <a:pt x="497978" y="445688"/>
                </a:lnTo>
                <a:lnTo>
                  <a:pt x="497978" y="23817"/>
                </a:lnTo>
                <a:close/>
                <a:moveTo>
                  <a:pt x="94878" y="0"/>
                </a:moveTo>
                <a:lnTo>
                  <a:pt x="509904" y="0"/>
                </a:lnTo>
                <a:cubicBezTo>
                  <a:pt x="516491" y="0"/>
                  <a:pt x="521831" y="5332"/>
                  <a:pt x="521831" y="11909"/>
                </a:cubicBezTo>
                <a:lnTo>
                  <a:pt x="521831" y="457508"/>
                </a:lnTo>
                <a:cubicBezTo>
                  <a:pt x="521831" y="464084"/>
                  <a:pt x="516491" y="469416"/>
                  <a:pt x="509904" y="469416"/>
                </a:cubicBezTo>
                <a:lnTo>
                  <a:pt x="80549" y="469416"/>
                </a:lnTo>
                <a:cubicBezTo>
                  <a:pt x="79659" y="469416"/>
                  <a:pt x="78680" y="469505"/>
                  <a:pt x="77701" y="469505"/>
                </a:cubicBezTo>
                <a:cubicBezTo>
                  <a:pt x="47795" y="471016"/>
                  <a:pt x="23853" y="495811"/>
                  <a:pt x="23853" y="526027"/>
                </a:cubicBezTo>
                <a:cubicBezTo>
                  <a:pt x="23853" y="526116"/>
                  <a:pt x="23853" y="526116"/>
                  <a:pt x="23853" y="526205"/>
                </a:cubicBezTo>
                <a:cubicBezTo>
                  <a:pt x="23853" y="557487"/>
                  <a:pt x="49308" y="582905"/>
                  <a:pt x="80549" y="582905"/>
                </a:cubicBezTo>
                <a:lnTo>
                  <a:pt x="509904" y="582905"/>
                </a:lnTo>
                <a:cubicBezTo>
                  <a:pt x="516491" y="582905"/>
                  <a:pt x="521831" y="588237"/>
                  <a:pt x="521831" y="594813"/>
                </a:cubicBezTo>
                <a:cubicBezTo>
                  <a:pt x="521831" y="601390"/>
                  <a:pt x="516491" y="606722"/>
                  <a:pt x="509904" y="606722"/>
                </a:cubicBezTo>
                <a:lnTo>
                  <a:pt x="80549" y="606722"/>
                </a:lnTo>
                <a:cubicBezTo>
                  <a:pt x="36136" y="606722"/>
                  <a:pt x="0" y="570551"/>
                  <a:pt x="0" y="526205"/>
                </a:cubicBezTo>
                <a:cubicBezTo>
                  <a:pt x="0" y="526116"/>
                  <a:pt x="0" y="526116"/>
                  <a:pt x="0" y="526027"/>
                </a:cubicBezTo>
                <a:lnTo>
                  <a:pt x="0" y="94825"/>
                </a:lnTo>
                <a:cubicBezTo>
                  <a:pt x="0" y="42569"/>
                  <a:pt x="42544" y="0"/>
                  <a:pt x="94878" y="0"/>
                </a:cubicBezTo>
                <a:close/>
              </a:path>
            </a:pathLst>
          </a:custGeom>
          <a:solidFill>
            <a:srgbClr val="389CB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8FA9B4-7E29-4874-B414-CDE852D269B0}"/>
              </a:ext>
            </a:extLst>
          </p:cNvPr>
          <p:cNvSpPr txBox="1"/>
          <p:nvPr/>
        </p:nvSpPr>
        <p:spPr>
          <a:xfrm>
            <a:off x="965739" y="333587"/>
            <a:ext cx="210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请添加你的标题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CCFA1-C9B4-46D1-B181-B4B12D71A35B}"/>
              </a:ext>
            </a:extLst>
          </p:cNvPr>
          <p:cNvSpPr txBox="1"/>
          <p:nvPr/>
        </p:nvSpPr>
        <p:spPr>
          <a:xfrm>
            <a:off x="965739" y="651503"/>
            <a:ext cx="3413760" cy="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</a:t>
            </a:r>
            <a:r>
              <a:rPr lang="en-US" altLang="zh-CN" sz="1200" dirty="0" err="1">
                <a:solidFill>
                  <a:srgbClr val="389CB4"/>
                </a:solidFill>
              </a:rPr>
              <a:t>consectetuer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6B1B33-0414-4C2B-BBEC-7F4CB498B485}"/>
              </a:ext>
            </a:extLst>
          </p:cNvPr>
          <p:cNvSpPr/>
          <p:nvPr/>
        </p:nvSpPr>
        <p:spPr>
          <a:xfrm>
            <a:off x="965739" y="1565031"/>
            <a:ext cx="3059723" cy="4524103"/>
          </a:xfrm>
          <a:prstGeom prst="rect">
            <a:avLst/>
          </a:prstGeom>
          <a:solidFill>
            <a:schemeClr val="bg1"/>
          </a:solidFill>
          <a:ln w="19050">
            <a:solidFill>
              <a:srgbClr val="389CB4"/>
            </a:solidFill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4634A62-30BD-470F-B3C6-1012C1677EA9}"/>
              </a:ext>
            </a:extLst>
          </p:cNvPr>
          <p:cNvSpPr/>
          <p:nvPr/>
        </p:nvSpPr>
        <p:spPr>
          <a:xfrm>
            <a:off x="4566138" y="1565031"/>
            <a:ext cx="3059723" cy="4524103"/>
          </a:xfrm>
          <a:prstGeom prst="rect">
            <a:avLst/>
          </a:prstGeom>
          <a:solidFill>
            <a:schemeClr val="bg1"/>
          </a:solidFill>
          <a:ln w="19050">
            <a:solidFill>
              <a:srgbClr val="389CB4"/>
            </a:solidFill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DBBF69B-5A0E-4C14-A29D-63C3604AAC52}"/>
              </a:ext>
            </a:extLst>
          </p:cNvPr>
          <p:cNvSpPr/>
          <p:nvPr/>
        </p:nvSpPr>
        <p:spPr>
          <a:xfrm>
            <a:off x="8166538" y="1565031"/>
            <a:ext cx="3059723" cy="4524103"/>
          </a:xfrm>
          <a:prstGeom prst="rect">
            <a:avLst/>
          </a:prstGeom>
          <a:solidFill>
            <a:schemeClr val="bg1"/>
          </a:solidFill>
          <a:ln w="19050">
            <a:solidFill>
              <a:srgbClr val="389CB4"/>
            </a:solidFill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FC469B5-AEAB-4523-BAEC-11E46B09540D}"/>
              </a:ext>
            </a:extLst>
          </p:cNvPr>
          <p:cNvSpPr/>
          <p:nvPr/>
        </p:nvSpPr>
        <p:spPr>
          <a:xfrm>
            <a:off x="2041173" y="1993522"/>
            <a:ext cx="908854" cy="908854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D55A448-B65C-4BFE-A687-1F0B63911549}"/>
              </a:ext>
            </a:extLst>
          </p:cNvPr>
          <p:cNvSpPr txBox="1"/>
          <p:nvPr/>
        </p:nvSpPr>
        <p:spPr>
          <a:xfrm>
            <a:off x="1386857" y="3170560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CCDCDCF-A12D-44C7-B651-4E433203719A}"/>
              </a:ext>
            </a:extLst>
          </p:cNvPr>
          <p:cNvSpPr txBox="1"/>
          <p:nvPr/>
        </p:nvSpPr>
        <p:spPr>
          <a:xfrm>
            <a:off x="1265090" y="3803004"/>
            <a:ext cx="2461020" cy="17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FD96BCA-17D9-4C8B-A507-3E7F2C6DACD5}"/>
              </a:ext>
            </a:extLst>
          </p:cNvPr>
          <p:cNvGrpSpPr/>
          <p:nvPr/>
        </p:nvGrpSpPr>
        <p:grpSpPr>
          <a:xfrm>
            <a:off x="2266506" y="5726638"/>
            <a:ext cx="458188" cy="52614"/>
            <a:chOff x="5419725" y="6183086"/>
            <a:chExt cx="398143" cy="45719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698EE27-3E3F-4004-8C67-F5309BB48132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F201D88-36DC-4CE0-9BD4-D5277D36C5A0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06EFF278-A675-4DD3-949C-D24E3C9250C7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9707F1B3-0345-4BD7-8E7F-C83CD0CC9152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040B1CD-C618-49C9-94FE-5E313CA73B11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AD724D1B-39A1-4ED0-B2A7-9C0BC2F4B1CF}"/>
              </a:ext>
            </a:extLst>
          </p:cNvPr>
          <p:cNvSpPr txBox="1"/>
          <p:nvPr/>
        </p:nvSpPr>
        <p:spPr>
          <a:xfrm>
            <a:off x="2161772" y="2086648"/>
            <a:ext cx="69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C9D80228-E028-4109-8E46-D4C900F30F2C}"/>
              </a:ext>
            </a:extLst>
          </p:cNvPr>
          <p:cNvSpPr/>
          <p:nvPr/>
        </p:nvSpPr>
        <p:spPr>
          <a:xfrm>
            <a:off x="5641573" y="1993522"/>
            <a:ext cx="908854" cy="908854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330CBBC-1474-42EC-B704-6610BA66493B}"/>
              </a:ext>
            </a:extLst>
          </p:cNvPr>
          <p:cNvSpPr txBox="1"/>
          <p:nvPr/>
        </p:nvSpPr>
        <p:spPr>
          <a:xfrm>
            <a:off x="4987257" y="3170560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02C3825-EE27-4B86-B782-B539B2C4560A}"/>
              </a:ext>
            </a:extLst>
          </p:cNvPr>
          <p:cNvSpPr txBox="1"/>
          <p:nvPr/>
        </p:nvSpPr>
        <p:spPr>
          <a:xfrm>
            <a:off x="4865490" y="3803004"/>
            <a:ext cx="2461020" cy="17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7521692F-037A-4464-8064-8DD3D9D05F09}"/>
              </a:ext>
            </a:extLst>
          </p:cNvPr>
          <p:cNvGrpSpPr/>
          <p:nvPr/>
        </p:nvGrpSpPr>
        <p:grpSpPr>
          <a:xfrm>
            <a:off x="5866906" y="5726638"/>
            <a:ext cx="458188" cy="52614"/>
            <a:chOff x="5419725" y="6183086"/>
            <a:chExt cx="398143" cy="45719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E8F8CCD4-0F11-453B-9C3E-6FBD94DFF68D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07A8D01A-BE7D-4DD3-B108-53FEFEC9DC51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F86F9380-7001-493D-A3B5-33E57748E1A9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D5BFB45-ED14-48EE-9BFF-DF4ED4721F94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8DD9730-25C2-43C5-8BDE-E8343F9EF2CE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7B7485F5-5585-4FDB-ABE3-33611D3572BB}"/>
              </a:ext>
            </a:extLst>
          </p:cNvPr>
          <p:cNvSpPr txBox="1"/>
          <p:nvPr/>
        </p:nvSpPr>
        <p:spPr>
          <a:xfrm>
            <a:off x="5762172" y="2086648"/>
            <a:ext cx="69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CD76ADD2-6FC5-4C1A-BE14-27DC20628952}"/>
              </a:ext>
            </a:extLst>
          </p:cNvPr>
          <p:cNvSpPr/>
          <p:nvPr/>
        </p:nvSpPr>
        <p:spPr>
          <a:xfrm>
            <a:off x="9242505" y="1993522"/>
            <a:ext cx="908854" cy="908854"/>
          </a:xfrm>
          <a:prstGeom prst="ellipse">
            <a:avLst/>
          </a:prstGeom>
          <a:solidFill>
            <a:srgbClr val="38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B2B159E-37FC-4DE9-8DEC-EE295DC1523B}"/>
              </a:ext>
            </a:extLst>
          </p:cNvPr>
          <p:cNvSpPr txBox="1"/>
          <p:nvPr/>
        </p:nvSpPr>
        <p:spPr>
          <a:xfrm>
            <a:off x="8588189" y="3170560"/>
            <a:ext cx="22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389CB4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请添加标题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5B4FB70-08BB-413B-82BE-F83214FD5957}"/>
              </a:ext>
            </a:extLst>
          </p:cNvPr>
          <p:cNvSpPr txBox="1"/>
          <p:nvPr/>
        </p:nvSpPr>
        <p:spPr>
          <a:xfrm>
            <a:off x="8466422" y="3803004"/>
            <a:ext cx="2461020" cy="17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389CB4"/>
                </a:solidFill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 magna sed pulvinar </a:t>
            </a:r>
            <a:r>
              <a:rPr lang="en-US" altLang="zh-CN" sz="1200" dirty="0" err="1">
                <a:solidFill>
                  <a:srgbClr val="389CB4"/>
                </a:solidFill>
              </a:rPr>
              <a:t>ultricies</a:t>
            </a:r>
            <a:r>
              <a:rPr lang="en-US" altLang="zh-CN" sz="1200" dirty="0">
                <a:solidFill>
                  <a:srgbClr val="389CB4"/>
                </a:solidFill>
              </a:rPr>
              <a:t>, </a:t>
            </a:r>
            <a:r>
              <a:rPr lang="en-US" altLang="zh-CN" sz="1200" dirty="0" err="1">
                <a:solidFill>
                  <a:srgbClr val="389CB4"/>
                </a:solidFill>
              </a:rPr>
              <a:t>purus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lectus</a:t>
            </a:r>
            <a:r>
              <a:rPr lang="en-US" altLang="zh-CN" sz="1200" dirty="0">
                <a:solidFill>
                  <a:srgbClr val="389CB4"/>
                </a:solidFill>
              </a:rPr>
              <a:t> </a:t>
            </a:r>
            <a:r>
              <a:rPr lang="en-US" altLang="zh-CN" sz="1200" dirty="0" err="1">
                <a:solidFill>
                  <a:srgbClr val="389CB4"/>
                </a:solidFill>
              </a:rPr>
              <a:t>malesuada</a:t>
            </a:r>
            <a:r>
              <a:rPr lang="en-US" altLang="zh-CN" sz="1200" dirty="0">
                <a:solidFill>
                  <a:srgbClr val="389CB4"/>
                </a:solidFill>
              </a:rPr>
              <a:t> libero.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EA2D82F7-C524-41BB-BF38-28777189D62A}"/>
              </a:ext>
            </a:extLst>
          </p:cNvPr>
          <p:cNvGrpSpPr/>
          <p:nvPr/>
        </p:nvGrpSpPr>
        <p:grpSpPr>
          <a:xfrm>
            <a:off x="9467838" y="5726638"/>
            <a:ext cx="458188" cy="52614"/>
            <a:chOff x="5419725" y="6183086"/>
            <a:chExt cx="398143" cy="45719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0F6BCFA5-C787-4393-B94F-EA268115972F}"/>
                </a:ext>
              </a:extLst>
            </p:cNvPr>
            <p:cNvSpPr/>
            <p:nvPr/>
          </p:nvSpPr>
          <p:spPr>
            <a:xfrm>
              <a:off x="5419725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24852018-5B51-4506-858B-7296782524FC}"/>
                </a:ext>
              </a:extLst>
            </p:cNvPr>
            <p:cNvSpPr/>
            <p:nvPr/>
          </p:nvSpPr>
          <p:spPr>
            <a:xfrm>
              <a:off x="5507831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D9802757-BF2D-4587-9985-104C92D31B98}"/>
                </a:ext>
              </a:extLst>
            </p:cNvPr>
            <p:cNvSpPr/>
            <p:nvPr/>
          </p:nvSpPr>
          <p:spPr>
            <a:xfrm>
              <a:off x="5595937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CC3133D0-5FCD-47BE-AB3E-1AA24901B4A2}"/>
                </a:ext>
              </a:extLst>
            </p:cNvPr>
            <p:cNvSpPr/>
            <p:nvPr/>
          </p:nvSpPr>
          <p:spPr>
            <a:xfrm>
              <a:off x="5684043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0363A280-6EAB-4C57-BE74-3453C19C6AF2}"/>
                </a:ext>
              </a:extLst>
            </p:cNvPr>
            <p:cNvSpPr/>
            <p:nvPr/>
          </p:nvSpPr>
          <p:spPr>
            <a:xfrm>
              <a:off x="5772149" y="6183086"/>
              <a:ext cx="45719" cy="45719"/>
            </a:xfrm>
            <a:prstGeom prst="ellipse">
              <a:avLst/>
            </a:prstGeom>
            <a:noFill/>
            <a:ln w="6350">
              <a:solidFill>
                <a:srgbClr val="389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636436D7-3B9E-472D-91F5-5409CD1F0E87}"/>
              </a:ext>
            </a:extLst>
          </p:cNvPr>
          <p:cNvSpPr txBox="1"/>
          <p:nvPr/>
        </p:nvSpPr>
        <p:spPr>
          <a:xfrm>
            <a:off x="9363104" y="2086648"/>
            <a:ext cx="69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经典粗宋简" panose="02010609000101010101" pitchFamily="49" charset="-122"/>
                <a:ea typeface="经典粗宋简" panose="02010609000101010101" pitchFamily="49" charset="-122"/>
                <a:cs typeface="经典粗宋简" panose="02010609000101010101" pitchFamily="49" charset="-122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经典粗宋简" panose="02010609000101010101" pitchFamily="49" charset="-122"/>
              <a:ea typeface="经典粗宋简" panose="02010609000101010101" pitchFamily="49" charset="-122"/>
              <a:cs typeface="经典粗宋简" panose="02010609000101010101" pitchFamily="49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7CE7D6-ED1D-4881-904F-F162815A1C2A}"/>
              </a:ext>
            </a:extLst>
          </p:cNvPr>
          <p:cNvGrpSpPr/>
          <p:nvPr/>
        </p:nvGrpSpPr>
        <p:grpSpPr>
          <a:xfrm>
            <a:off x="11496843" y="6298302"/>
            <a:ext cx="394262" cy="216437"/>
            <a:chOff x="455833" y="5970582"/>
            <a:chExt cx="634542" cy="348343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61A3E11-5247-46A5-A0B8-511AD0DAE524}"/>
                </a:ext>
              </a:extLst>
            </p:cNvPr>
            <p:cNvSpPr/>
            <p:nvPr/>
          </p:nvSpPr>
          <p:spPr>
            <a:xfrm>
              <a:off x="455833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8DFBDE-296E-4BF4-A48F-B3DD0F3842A5}"/>
                </a:ext>
              </a:extLst>
            </p:cNvPr>
            <p:cNvSpPr/>
            <p:nvPr/>
          </p:nvSpPr>
          <p:spPr>
            <a:xfrm>
              <a:off x="619578" y="5970582"/>
              <a:ext cx="319315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206FEB-2827-4BB7-B0AD-02B9731DD585}"/>
                </a:ext>
              </a:extLst>
            </p:cNvPr>
            <p:cNvSpPr/>
            <p:nvPr/>
          </p:nvSpPr>
          <p:spPr>
            <a:xfrm>
              <a:off x="771059" y="5970582"/>
              <a:ext cx="319316" cy="348343"/>
            </a:xfrm>
            <a:custGeom>
              <a:avLst/>
              <a:gdLst>
                <a:gd name="connsiteX0" fmla="*/ 0 w 319315"/>
                <a:gd name="connsiteY0" fmla="*/ 348343 h 348343"/>
                <a:gd name="connsiteX1" fmla="*/ 0 w 319315"/>
                <a:gd name="connsiteY1" fmla="*/ 348343 h 348343"/>
                <a:gd name="connsiteX2" fmla="*/ 232229 w 319315"/>
                <a:gd name="connsiteY2" fmla="*/ 0 h 348343"/>
                <a:gd name="connsiteX3" fmla="*/ 319315 w 319315"/>
                <a:gd name="connsiteY3" fmla="*/ 3338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15" h="348343">
                  <a:moveTo>
                    <a:pt x="0" y="348343"/>
                  </a:moveTo>
                  <a:lnTo>
                    <a:pt x="0" y="348343"/>
                  </a:lnTo>
                  <a:lnTo>
                    <a:pt x="232229" y="0"/>
                  </a:lnTo>
                  <a:lnTo>
                    <a:pt x="319315" y="333829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公众号：陈西设计之家。微信搜索即可">
            <a:extLst>
              <a:ext uri="{FF2B5EF4-FFF2-40B4-BE49-F238E27FC236}">
                <a16:creationId xmlns:a16="http://schemas.microsoft.com/office/drawing/2014/main" id="{FCCD8A64-DFE6-4B23-9D90-8A8C8C28D2CA}"/>
              </a:ext>
            </a:extLst>
          </p:cNvPr>
          <p:cNvSpPr>
            <a:spLocks noChangeAspect="1"/>
          </p:cNvSpPr>
          <p:nvPr/>
        </p:nvSpPr>
        <p:spPr bwMode="auto">
          <a:xfrm rot="20445800">
            <a:off x="8270482" y="578262"/>
            <a:ext cx="418082" cy="446580"/>
          </a:xfrm>
          <a:custGeom>
            <a:avLst/>
            <a:gdLst>
              <a:gd name="T0" fmla="*/ 2554 w 2554"/>
              <a:gd name="T1" fmla="*/ 580 h 2732"/>
              <a:gd name="T2" fmla="*/ 2267 w 2554"/>
              <a:gd name="T3" fmla="*/ 293 h 2732"/>
              <a:gd name="T4" fmla="*/ 1979 w 2554"/>
              <a:gd name="T5" fmla="*/ 580 h 2732"/>
              <a:gd name="T6" fmla="*/ 2200 w 2554"/>
              <a:gd name="T7" fmla="*/ 860 h 2732"/>
              <a:gd name="T8" fmla="*/ 2200 w 2554"/>
              <a:gd name="T9" fmla="*/ 1893 h 2732"/>
              <a:gd name="T10" fmla="*/ 1494 w 2554"/>
              <a:gd name="T11" fmla="*/ 2599 h 2732"/>
              <a:gd name="T12" fmla="*/ 789 w 2554"/>
              <a:gd name="T13" fmla="*/ 1893 h 2732"/>
              <a:gd name="T14" fmla="*/ 789 w 2554"/>
              <a:gd name="T15" fmla="*/ 1749 h 2732"/>
              <a:gd name="T16" fmla="*/ 1444 w 2554"/>
              <a:gd name="T17" fmla="*/ 1030 h 2732"/>
              <a:gd name="T18" fmla="*/ 1444 w 2554"/>
              <a:gd name="T19" fmla="*/ 345 h 2732"/>
              <a:gd name="T20" fmla="*/ 1282 w 2554"/>
              <a:gd name="T21" fmla="*/ 89 h 2732"/>
              <a:gd name="T22" fmla="*/ 1160 w 2554"/>
              <a:gd name="T23" fmla="*/ 0 h 2732"/>
              <a:gd name="T24" fmla="*/ 1031 w 2554"/>
              <a:gd name="T25" fmla="*/ 128 h 2732"/>
              <a:gd name="T26" fmla="*/ 1160 w 2554"/>
              <a:gd name="T27" fmla="*/ 257 h 2732"/>
              <a:gd name="T28" fmla="*/ 1247 w 2554"/>
              <a:gd name="T29" fmla="*/ 222 h 2732"/>
              <a:gd name="T30" fmla="*/ 1311 w 2554"/>
              <a:gd name="T31" fmla="*/ 345 h 2732"/>
              <a:gd name="T32" fmla="*/ 1311 w 2554"/>
              <a:gd name="T33" fmla="*/ 1030 h 2732"/>
              <a:gd name="T34" fmla="*/ 722 w 2554"/>
              <a:gd name="T35" fmla="*/ 1619 h 2732"/>
              <a:gd name="T36" fmla="*/ 133 w 2554"/>
              <a:gd name="T37" fmla="*/ 1030 h 2732"/>
              <a:gd name="T38" fmla="*/ 133 w 2554"/>
              <a:gd name="T39" fmla="*/ 345 h 2732"/>
              <a:gd name="T40" fmla="*/ 200 w 2554"/>
              <a:gd name="T41" fmla="*/ 220 h 2732"/>
              <a:gd name="T42" fmla="*/ 289 w 2554"/>
              <a:gd name="T43" fmla="*/ 257 h 2732"/>
              <a:gd name="T44" fmla="*/ 418 w 2554"/>
              <a:gd name="T45" fmla="*/ 128 h 2732"/>
              <a:gd name="T46" fmla="*/ 289 w 2554"/>
              <a:gd name="T47" fmla="*/ 0 h 2732"/>
              <a:gd name="T48" fmla="*/ 168 w 2554"/>
              <a:gd name="T49" fmla="*/ 86 h 2732"/>
              <a:gd name="T50" fmla="*/ 0 w 2554"/>
              <a:gd name="T51" fmla="*/ 345 h 2732"/>
              <a:gd name="T52" fmla="*/ 0 w 2554"/>
              <a:gd name="T53" fmla="*/ 1030 h 2732"/>
              <a:gd name="T54" fmla="*/ 655 w 2554"/>
              <a:gd name="T55" fmla="*/ 1749 h 2732"/>
              <a:gd name="T56" fmla="*/ 655 w 2554"/>
              <a:gd name="T57" fmla="*/ 1893 h 2732"/>
              <a:gd name="T58" fmla="*/ 1494 w 2554"/>
              <a:gd name="T59" fmla="*/ 2732 h 2732"/>
              <a:gd name="T60" fmla="*/ 2333 w 2554"/>
              <a:gd name="T61" fmla="*/ 1893 h 2732"/>
              <a:gd name="T62" fmla="*/ 2333 w 2554"/>
              <a:gd name="T63" fmla="*/ 860 h 2732"/>
              <a:gd name="T64" fmla="*/ 2554 w 2554"/>
              <a:gd name="T65" fmla="*/ 580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4" h="2732">
                <a:moveTo>
                  <a:pt x="2554" y="580"/>
                </a:moveTo>
                <a:cubicBezTo>
                  <a:pt x="2554" y="422"/>
                  <a:pt x="2425" y="293"/>
                  <a:pt x="2267" y="293"/>
                </a:cubicBezTo>
                <a:cubicBezTo>
                  <a:pt x="2108" y="293"/>
                  <a:pt x="1979" y="422"/>
                  <a:pt x="1979" y="580"/>
                </a:cubicBezTo>
                <a:cubicBezTo>
                  <a:pt x="1979" y="716"/>
                  <a:pt x="2073" y="830"/>
                  <a:pt x="2200" y="860"/>
                </a:cubicBezTo>
                <a:lnTo>
                  <a:pt x="2200" y="1893"/>
                </a:lnTo>
                <a:cubicBezTo>
                  <a:pt x="2200" y="2282"/>
                  <a:pt x="1883" y="2599"/>
                  <a:pt x="1494" y="2599"/>
                </a:cubicBezTo>
                <a:cubicBezTo>
                  <a:pt x="1105" y="2599"/>
                  <a:pt x="789" y="2282"/>
                  <a:pt x="789" y="1893"/>
                </a:cubicBezTo>
                <a:lnTo>
                  <a:pt x="789" y="1749"/>
                </a:lnTo>
                <a:cubicBezTo>
                  <a:pt x="1156" y="1716"/>
                  <a:pt x="1444" y="1406"/>
                  <a:pt x="1444" y="1030"/>
                </a:cubicBezTo>
                <a:lnTo>
                  <a:pt x="1444" y="345"/>
                </a:lnTo>
                <a:cubicBezTo>
                  <a:pt x="1444" y="232"/>
                  <a:pt x="1378" y="135"/>
                  <a:pt x="1282" y="89"/>
                </a:cubicBezTo>
                <a:cubicBezTo>
                  <a:pt x="1265" y="38"/>
                  <a:pt x="1217" y="0"/>
                  <a:pt x="1160" y="0"/>
                </a:cubicBezTo>
                <a:cubicBezTo>
                  <a:pt x="1089" y="0"/>
                  <a:pt x="1031" y="58"/>
                  <a:pt x="1031" y="128"/>
                </a:cubicBezTo>
                <a:cubicBezTo>
                  <a:pt x="1031" y="199"/>
                  <a:pt x="1089" y="257"/>
                  <a:pt x="1160" y="257"/>
                </a:cubicBezTo>
                <a:cubicBezTo>
                  <a:pt x="1193" y="257"/>
                  <a:pt x="1224" y="244"/>
                  <a:pt x="1247" y="222"/>
                </a:cubicBezTo>
                <a:cubicBezTo>
                  <a:pt x="1285" y="249"/>
                  <a:pt x="1311" y="294"/>
                  <a:pt x="1311" y="345"/>
                </a:cubicBezTo>
                <a:lnTo>
                  <a:pt x="1311" y="1030"/>
                </a:lnTo>
                <a:cubicBezTo>
                  <a:pt x="1311" y="1355"/>
                  <a:pt x="1047" y="1619"/>
                  <a:pt x="722" y="1619"/>
                </a:cubicBezTo>
                <a:cubicBezTo>
                  <a:pt x="397" y="1619"/>
                  <a:pt x="133" y="1355"/>
                  <a:pt x="133" y="1030"/>
                </a:cubicBezTo>
                <a:lnTo>
                  <a:pt x="133" y="345"/>
                </a:lnTo>
                <a:cubicBezTo>
                  <a:pt x="133" y="293"/>
                  <a:pt x="160" y="247"/>
                  <a:pt x="200" y="220"/>
                </a:cubicBezTo>
                <a:cubicBezTo>
                  <a:pt x="223" y="243"/>
                  <a:pt x="255" y="257"/>
                  <a:pt x="289" y="257"/>
                </a:cubicBezTo>
                <a:cubicBezTo>
                  <a:pt x="360" y="257"/>
                  <a:pt x="418" y="199"/>
                  <a:pt x="418" y="128"/>
                </a:cubicBezTo>
                <a:cubicBezTo>
                  <a:pt x="418" y="58"/>
                  <a:pt x="360" y="0"/>
                  <a:pt x="289" y="0"/>
                </a:cubicBezTo>
                <a:cubicBezTo>
                  <a:pt x="233" y="0"/>
                  <a:pt x="186" y="36"/>
                  <a:pt x="168" y="86"/>
                </a:cubicBezTo>
                <a:cubicBezTo>
                  <a:pt x="69" y="131"/>
                  <a:pt x="0" y="230"/>
                  <a:pt x="0" y="345"/>
                </a:cubicBezTo>
                <a:lnTo>
                  <a:pt x="0" y="1030"/>
                </a:lnTo>
                <a:cubicBezTo>
                  <a:pt x="0" y="1406"/>
                  <a:pt x="288" y="1715"/>
                  <a:pt x="655" y="1749"/>
                </a:cubicBezTo>
                <a:lnTo>
                  <a:pt x="655" y="1893"/>
                </a:lnTo>
                <a:cubicBezTo>
                  <a:pt x="655" y="2356"/>
                  <a:pt x="1032" y="2732"/>
                  <a:pt x="1494" y="2732"/>
                </a:cubicBezTo>
                <a:cubicBezTo>
                  <a:pt x="1957" y="2732"/>
                  <a:pt x="2333" y="2356"/>
                  <a:pt x="2333" y="1893"/>
                </a:cubicBezTo>
                <a:lnTo>
                  <a:pt x="2333" y="860"/>
                </a:lnTo>
                <a:cubicBezTo>
                  <a:pt x="2460" y="830"/>
                  <a:pt x="2554" y="716"/>
                  <a:pt x="2554" y="580"/>
                </a:cubicBezTo>
                <a:close/>
              </a:path>
            </a:pathLst>
          </a:custGeom>
          <a:solidFill>
            <a:srgbClr val="389CB4">
              <a:alpha val="2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0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2047</Words>
  <Application>Microsoft Office PowerPoint</Application>
  <PresentationFormat>宽屏</PresentationFormat>
  <Paragraphs>206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等线</vt:lpstr>
      <vt:lpstr>经典粗宋简</vt:lpstr>
      <vt:lpstr>思源黑体 Bold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142</cp:revision>
  <dcterms:created xsi:type="dcterms:W3CDTF">2019-11-15T03:36:26Z</dcterms:created>
  <dcterms:modified xsi:type="dcterms:W3CDTF">2023-04-17T05:47:18Z</dcterms:modified>
  <cp:category/>
  <cp:contentStatus>公众号：陈西设计之家。微信搜索即可</cp:contentStatus>
</cp:coreProperties>
</file>