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76" r:id="rId2"/>
    <p:sldId id="371" r:id="rId3"/>
    <p:sldId id="387" r:id="rId4"/>
    <p:sldId id="294" r:id="rId5"/>
    <p:sldId id="260" r:id="rId6"/>
    <p:sldId id="276" r:id="rId7"/>
    <p:sldId id="292" r:id="rId8"/>
    <p:sldId id="277" r:id="rId9"/>
    <p:sldId id="373" r:id="rId10"/>
    <p:sldId id="374" r:id="rId11"/>
    <p:sldId id="375" r:id="rId12"/>
    <p:sldId id="377" r:id="rId13"/>
    <p:sldId id="378" r:id="rId14"/>
    <p:sldId id="293" r:id="rId15"/>
    <p:sldId id="283" r:id="rId16"/>
    <p:sldId id="284" r:id="rId17"/>
    <p:sldId id="297" r:id="rId18"/>
    <p:sldId id="285" r:id="rId19"/>
    <p:sldId id="287" r:id="rId20"/>
    <p:sldId id="384" r:id="rId21"/>
    <p:sldId id="289" r:id="rId22"/>
    <p:sldId id="369" r:id="rId23"/>
    <p:sldId id="351" r:id="rId24"/>
    <p:sldId id="358" r:id="rId25"/>
    <p:sldId id="382" r:id="rId26"/>
    <p:sldId id="388" r:id="rId27"/>
    <p:sldId id="386" r:id="rId28"/>
    <p:sldId id="370" r:id="rId29"/>
    <p:sldId id="275" r:id="rId30"/>
    <p:sldId id="379" r:id="rId31"/>
    <p:sldId id="380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5B"/>
    <a:srgbClr val="486FBC"/>
    <a:srgbClr val="6586C7"/>
    <a:srgbClr val="829DD2"/>
    <a:srgbClr val="AEBFE2"/>
    <a:srgbClr val="DAE2F2"/>
    <a:srgbClr val="233860"/>
    <a:srgbClr val="D3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7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ea"/>
                <a:ea typeface="+mn-ea"/>
                <a:cs typeface="+mn-cs"/>
              </a:defRPr>
            </a:pPr>
            <a:r>
              <a:rPr lang="en-US" altLang="zh-CN" dirty="0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2021</a:t>
            </a:r>
            <a:r>
              <a:rPr lang="zh-CN" altLang="en-US" dirty="0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年火灾占比</a:t>
            </a:r>
            <a:endParaRPr lang="en-US" altLang="zh-CN" dirty="0">
              <a:solidFill>
                <a:schemeClr val="accent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c:rich>
      </c:tx>
      <c:layout>
        <c:manualLayout>
          <c:xMode val="edge"/>
          <c:yMode val="edge"/>
          <c:x val="0.68488372093023253"/>
          <c:y val="0.85256181348684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2"/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20000325885555201"/>
          <c:y val="0.14197072934564053"/>
          <c:w val="0.71328014674161"/>
          <c:h val="0.83257966428161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3.941663381947182E-3"/>
                  <c:y val="-2.33285363484373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86-4B50-98F2-FEE36D55C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原因不明及其他</c:v>
                </c:pt>
                <c:pt idx="1">
                  <c:v>放火</c:v>
                </c:pt>
                <c:pt idx="2">
                  <c:v>玩火</c:v>
                </c:pt>
                <c:pt idx="3">
                  <c:v>生产作业</c:v>
                </c:pt>
                <c:pt idx="4">
                  <c:v>自燃</c:v>
                </c:pt>
                <c:pt idx="5">
                  <c:v>吸烟</c:v>
                </c:pt>
                <c:pt idx="6">
                  <c:v>遗留火种</c:v>
                </c:pt>
                <c:pt idx="7">
                  <c:v>用火不慎</c:v>
                </c:pt>
                <c:pt idx="8">
                  <c:v>电气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0.10199999999999999</c:v>
                </c:pt>
                <c:pt idx="1">
                  <c:v>6.0000000000000001E-3</c:v>
                </c:pt>
                <c:pt idx="2" formatCode="0%">
                  <c:v>0.01</c:v>
                </c:pt>
                <c:pt idx="3">
                  <c:v>2.7E-2</c:v>
                </c:pt>
                <c:pt idx="4">
                  <c:v>9.9000000000000005E-2</c:v>
                </c:pt>
                <c:pt idx="5">
                  <c:v>0.109</c:v>
                </c:pt>
                <c:pt idx="6">
                  <c:v>0.13700000000000001</c:v>
                </c:pt>
                <c:pt idx="7">
                  <c:v>0.22600000000000001</c:v>
                </c:pt>
                <c:pt idx="8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6-4B50-98F2-FEE36D55C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1117040"/>
        <c:axId val="2071105616"/>
      </c:barChart>
      <c:catAx>
        <c:axId val="207111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2071105616"/>
        <c:crosses val="autoZero"/>
        <c:auto val="1"/>
        <c:lblAlgn val="ctr"/>
        <c:lblOffset val="100"/>
        <c:noMultiLvlLbl val="0"/>
      </c:catAx>
      <c:valAx>
        <c:axId val="2071105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7111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lnSpc>
          <a:spcPct val="120000"/>
        </a:lnSpc>
        <a:spcBef>
          <a:spcPts val="250"/>
        </a:spcBef>
        <a:spcAft>
          <a:spcPts val="250"/>
        </a:spcAft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2A8E572B-75CB-4C8E-A398-BAA5A23710B5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227CA32A-307E-4A00-94D7-16C8E693F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0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2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8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17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23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2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68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0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2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2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42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3FE7-6971-41B5-8854-41026A03D31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67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3FE7-6971-41B5-8854-41026A03D31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0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4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2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96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7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18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3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4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33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8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CCE3E30-FA60-234A-1FE4-DCCE89FFCB7A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97" name="Picture 6-mask-mask">
            <a:extLst>
              <a:ext uri="{FF2B5EF4-FFF2-40B4-BE49-F238E27FC236}">
                <a16:creationId xmlns:a16="http://schemas.microsoft.com/office/drawing/2014/main" id="{E88317CD-E6E2-4F0D-D643-863769FAD0EC}"/>
              </a:ext>
            </a:extLst>
          </p:cNvPr>
          <p:cNvSpPr/>
          <p:nvPr userDrawn="1"/>
        </p:nvSpPr>
        <p:spPr>
          <a:xfrm>
            <a:off x="243333" y="243564"/>
            <a:ext cx="11705335" cy="637087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图片 87" descr="背景图案&#10;&#10;描述已自动生成">
            <a:extLst>
              <a:ext uri="{FF2B5EF4-FFF2-40B4-BE49-F238E27FC236}">
                <a16:creationId xmlns:a16="http://schemas.microsoft.com/office/drawing/2014/main" id="{68C48F35-D8C1-E9D1-0B9A-B03E66BCF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207107"/>
            <a:ext cx="11703327" cy="64437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DD2388F-3CFC-A81E-6519-6117A3395A81}"/>
              </a:ext>
            </a:extLst>
          </p:cNvPr>
          <p:cNvSpPr/>
          <p:nvPr userDrawn="1"/>
        </p:nvSpPr>
        <p:spPr>
          <a:xfrm>
            <a:off x="726526" y="2631833"/>
            <a:ext cx="10738949" cy="1259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9" name="表格 396">
            <a:extLst>
              <a:ext uri="{FF2B5EF4-FFF2-40B4-BE49-F238E27FC236}">
                <a16:creationId xmlns:a16="http://schemas.microsoft.com/office/drawing/2014/main" id="{33D31069-BDE3-8289-F343-C1E7E3C626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96142578"/>
              </p:ext>
            </p:extLst>
          </p:nvPr>
        </p:nvGraphicFramePr>
        <p:xfrm>
          <a:off x="1025485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39122"/>
                  </a:ext>
                </a:extLst>
              </a:tr>
            </a:tbl>
          </a:graphicData>
        </a:graphic>
      </p:graphicFrame>
      <p:graphicFrame>
        <p:nvGraphicFramePr>
          <p:cNvPr id="10" name="表格 396">
            <a:extLst>
              <a:ext uri="{FF2B5EF4-FFF2-40B4-BE49-F238E27FC236}">
                <a16:creationId xmlns:a16="http://schemas.microsoft.com/office/drawing/2014/main" id="{F8239C64-A952-B607-6BE6-3A3D4D2974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40852103"/>
              </p:ext>
            </p:extLst>
          </p:nvPr>
        </p:nvGraphicFramePr>
        <p:xfrm>
          <a:off x="2073229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39122"/>
                  </a:ext>
                </a:extLst>
              </a:tr>
            </a:tbl>
          </a:graphicData>
        </a:graphic>
      </p:graphicFrame>
      <p:graphicFrame>
        <p:nvGraphicFramePr>
          <p:cNvPr id="11" name="表格 396">
            <a:extLst>
              <a:ext uri="{FF2B5EF4-FFF2-40B4-BE49-F238E27FC236}">
                <a16:creationId xmlns:a16="http://schemas.microsoft.com/office/drawing/2014/main" id="{C1846087-62EB-A074-6E2A-69D6EB2D8EB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28065581"/>
              </p:ext>
            </p:extLst>
          </p:nvPr>
        </p:nvGraphicFramePr>
        <p:xfrm>
          <a:off x="3118471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39122"/>
                  </a:ext>
                </a:extLst>
              </a:tr>
            </a:tbl>
          </a:graphicData>
        </a:graphic>
      </p:graphicFrame>
      <p:graphicFrame>
        <p:nvGraphicFramePr>
          <p:cNvPr id="12" name="表格 396">
            <a:extLst>
              <a:ext uri="{FF2B5EF4-FFF2-40B4-BE49-F238E27FC236}">
                <a16:creationId xmlns:a16="http://schemas.microsoft.com/office/drawing/2014/main" id="{05C99BDD-5754-1B30-5C6D-56B36E0120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87892274"/>
              </p:ext>
            </p:extLst>
          </p:nvPr>
        </p:nvGraphicFramePr>
        <p:xfrm>
          <a:off x="4163713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39122"/>
                  </a:ext>
                </a:extLst>
              </a:tr>
            </a:tbl>
          </a:graphicData>
        </a:graphic>
      </p:graphicFrame>
      <p:grpSp>
        <p:nvGrpSpPr>
          <p:cNvPr id="15" name="组合 14">
            <a:extLst>
              <a:ext uri="{FF2B5EF4-FFF2-40B4-BE49-F238E27FC236}">
                <a16:creationId xmlns:a16="http://schemas.microsoft.com/office/drawing/2014/main" id="{61DE3AE1-DCD4-EF69-2B83-2A636589D7A4}"/>
              </a:ext>
            </a:extLst>
          </p:cNvPr>
          <p:cNvGrpSpPr/>
          <p:nvPr userDrawn="1"/>
        </p:nvGrpSpPr>
        <p:grpSpPr>
          <a:xfrm>
            <a:off x="240284" y="243840"/>
            <a:ext cx="11722767" cy="828000"/>
            <a:chOff x="246381" y="1253610"/>
            <a:chExt cx="11684038" cy="534924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FFE7548-C754-2C82-F4C7-86B248FEF194}"/>
                </a:ext>
              </a:extLst>
            </p:cNvPr>
            <p:cNvSpPr/>
            <p:nvPr/>
          </p:nvSpPr>
          <p:spPr>
            <a:xfrm>
              <a:off x="24638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17FDBD9-0609-7F95-62AF-842157C24EC3}"/>
                </a:ext>
              </a:extLst>
            </p:cNvPr>
            <p:cNvSpPr/>
            <p:nvPr/>
          </p:nvSpPr>
          <p:spPr>
            <a:xfrm>
              <a:off x="79093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E76E4D3-D688-E099-BD3E-B8AF2D5F7D6D}"/>
                </a:ext>
              </a:extLst>
            </p:cNvPr>
            <p:cNvSpPr/>
            <p:nvPr/>
          </p:nvSpPr>
          <p:spPr>
            <a:xfrm>
              <a:off x="133548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19DCC6A-8479-0E57-7C29-2C3EA00AC3B2}"/>
                </a:ext>
              </a:extLst>
            </p:cNvPr>
            <p:cNvSpPr/>
            <p:nvPr/>
          </p:nvSpPr>
          <p:spPr>
            <a:xfrm>
              <a:off x="188002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A17F7AE-0E0F-F8EC-D5C7-10AD02E25896}"/>
                </a:ext>
              </a:extLst>
            </p:cNvPr>
            <p:cNvSpPr/>
            <p:nvPr/>
          </p:nvSpPr>
          <p:spPr>
            <a:xfrm>
              <a:off x="242457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781DD16-94BB-A3BD-A574-0A2335B5238A}"/>
                </a:ext>
              </a:extLst>
            </p:cNvPr>
            <p:cNvSpPr/>
            <p:nvPr/>
          </p:nvSpPr>
          <p:spPr>
            <a:xfrm>
              <a:off x="296912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A715187-8CFE-BACE-4769-19C67E01955D}"/>
                </a:ext>
              </a:extLst>
            </p:cNvPr>
            <p:cNvSpPr/>
            <p:nvPr/>
          </p:nvSpPr>
          <p:spPr>
            <a:xfrm>
              <a:off x="351367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4BEE8F7-D691-50E7-F752-51DAAEBEFFB6}"/>
                </a:ext>
              </a:extLst>
            </p:cNvPr>
            <p:cNvSpPr/>
            <p:nvPr/>
          </p:nvSpPr>
          <p:spPr>
            <a:xfrm>
              <a:off x="405822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1A4890B-83C6-A318-6A5D-33A6FE0A6C36}"/>
                </a:ext>
              </a:extLst>
            </p:cNvPr>
            <p:cNvSpPr/>
            <p:nvPr/>
          </p:nvSpPr>
          <p:spPr>
            <a:xfrm>
              <a:off x="460277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C26C4E9-2BBE-9357-7E13-CC65C3541DFD}"/>
                </a:ext>
              </a:extLst>
            </p:cNvPr>
            <p:cNvSpPr/>
            <p:nvPr/>
          </p:nvSpPr>
          <p:spPr>
            <a:xfrm>
              <a:off x="514732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9659AE9-AA68-2264-DE0E-510615F876E4}"/>
                </a:ext>
              </a:extLst>
            </p:cNvPr>
            <p:cNvSpPr/>
            <p:nvPr/>
          </p:nvSpPr>
          <p:spPr>
            <a:xfrm>
              <a:off x="569187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2559613-7205-1778-D355-71D08E943CE3}"/>
                </a:ext>
              </a:extLst>
            </p:cNvPr>
            <p:cNvSpPr/>
            <p:nvPr/>
          </p:nvSpPr>
          <p:spPr>
            <a:xfrm>
              <a:off x="623642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73CCC23-8584-C993-787E-79FB1748F811}"/>
                </a:ext>
              </a:extLst>
            </p:cNvPr>
            <p:cNvSpPr/>
            <p:nvPr/>
          </p:nvSpPr>
          <p:spPr>
            <a:xfrm>
              <a:off x="678097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ADCEF5F-0565-F25B-FF99-F0F261F444AD}"/>
                </a:ext>
              </a:extLst>
            </p:cNvPr>
            <p:cNvSpPr/>
            <p:nvPr/>
          </p:nvSpPr>
          <p:spPr>
            <a:xfrm>
              <a:off x="73255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BF79638-77D1-ABD8-6B01-A9CF232ED229}"/>
                </a:ext>
              </a:extLst>
            </p:cNvPr>
            <p:cNvSpPr/>
            <p:nvPr/>
          </p:nvSpPr>
          <p:spPr>
            <a:xfrm>
              <a:off x="787007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C91ACC6-F764-1939-9FE9-416C0F2DD2F6}"/>
                </a:ext>
              </a:extLst>
            </p:cNvPr>
            <p:cNvSpPr/>
            <p:nvPr/>
          </p:nvSpPr>
          <p:spPr>
            <a:xfrm>
              <a:off x="84146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2F0B83C-B055-FAED-98F7-442334BBE5E7}"/>
                </a:ext>
              </a:extLst>
            </p:cNvPr>
            <p:cNvSpPr/>
            <p:nvPr/>
          </p:nvSpPr>
          <p:spPr>
            <a:xfrm>
              <a:off x="895917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D74EEBE-423B-C272-1D25-CFE54A36F9C8}"/>
                </a:ext>
              </a:extLst>
            </p:cNvPr>
            <p:cNvSpPr/>
            <p:nvPr/>
          </p:nvSpPr>
          <p:spPr>
            <a:xfrm>
              <a:off x="950372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34379B1-5032-AA9E-B0B7-C11AEB4AFA6F}"/>
                </a:ext>
              </a:extLst>
            </p:cNvPr>
            <p:cNvSpPr/>
            <p:nvPr/>
          </p:nvSpPr>
          <p:spPr>
            <a:xfrm>
              <a:off x="1004827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0300713-0A7B-C0DC-DD42-C7E6BE3ADA07}"/>
                </a:ext>
              </a:extLst>
            </p:cNvPr>
            <p:cNvSpPr/>
            <p:nvPr/>
          </p:nvSpPr>
          <p:spPr>
            <a:xfrm>
              <a:off x="1059281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FE7764A-4982-D8E9-BC89-F8F66D96517C}"/>
                </a:ext>
              </a:extLst>
            </p:cNvPr>
            <p:cNvSpPr/>
            <p:nvPr/>
          </p:nvSpPr>
          <p:spPr>
            <a:xfrm>
              <a:off x="1113735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26BB1F6-E9B4-E34B-9BF2-3B475FC248B2}"/>
                </a:ext>
              </a:extLst>
            </p:cNvPr>
            <p:cNvSpPr/>
            <p:nvPr/>
          </p:nvSpPr>
          <p:spPr>
            <a:xfrm>
              <a:off x="1168189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15FAF9B-FD31-F48A-733F-09A61C6420AE}"/>
              </a:ext>
            </a:extLst>
          </p:cNvPr>
          <p:cNvCxnSpPr>
            <a:cxnSpLocks/>
          </p:cNvCxnSpPr>
          <p:nvPr userDrawn="1"/>
        </p:nvCxnSpPr>
        <p:spPr>
          <a:xfrm>
            <a:off x="212998" y="1098264"/>
            <a:ext cx="11766004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856B93B-B363-3278-67DB-34AC495A9F7F}"/>
              </a:ext>
            </a:extLst>
          </p:cNvPr>
          <p:cNvGrpSpPr/>
          <p:nvPr userDrawn="1"/>
        </p:nvGrpSpPr>
        <p:grpSpPr>
          <a:xfrm>
            <a:off x="246382" y="5783428"/>
            <a:ext cx="11711431" cy="828000"/>
            <a:chOff x="246382" y="1253610"/>
            <a:chExt cx="11684037" cy="534924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57118BD-C2EC-E8F8-4456-245E1E8CAF10}"/>
                </a:ext>
              </a:extLst>
            </p:cNvPr>
            <p:cNvSpPr/>
            <p:nvPr/>
          </p:nvSpPr>
          <p:spPr>
            <a:xfrm>
              <a:off x="24638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361BACC-C639-7E76-5CC3-6D4633BE1BB5}"/>
                </a:ext>
              </a:extLst>
            </p:cNvPr>
            <p:cNvSpPr/>
            <p:nvPr/>
          </p:nvSpPr>
          <p:spPr>
            <a:xfrm>
              <a:off x="79093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2091CB2-4A73-1AC4-3FE9-AE93561B6A1E}"/>
                </a:ext>
              </a:extLst>
            </p:cNvPr>
            <p:cNvSpPr/>
            <p:nvPr/>
          </p:nvSpPr>
          <p:spPr>
            <a:xfrm>
              <a:off x="133547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10D869EE-38E8-44DC-9BA1-9D34EF508940}"/>
                </a:ext>
              </a:extLst>
            </p:cNvPr>
            <p:cNvSpPr/>
            <p:nvPr/>
          </p:nvSpPr>
          <p:spPr>
            <a:xfrm>
              <a:off x="188002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6EFF70E-149F-10FF-4E42-74A8FD7F5B55}"/>
                </a:ext>
              </a:extLst>
            </p:cNvPr>
            <p:cNvSpPr/>
            <p:nvPr/>
          </p:nvSpPr>
          <p:spPr>
            <a:xfrm>
              <a:off x="242457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77E0712D-E378-7598-4901-8FB443C82677}"/>
                </a:ext>
              </a:extLst>
            </p:cNvPr>
            <p:cNvSpPr/>
            <p:nvPr/>
          </p:nvSpPr>
          <p:spPr>
            <a:xfrm>
              <a:off x="29691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2DE495B6-9971-F6DD-8FB6-8B3CAF60A7F2}"/>
                </a:ext>
              </a:extLst>
            </p:cNvPr>
            <p:cNvSpPr/>
            <p:nvPr/>
          </p:nvSpPr>
          <p:spPr>
            <a:xfrm>
              <a:off x="351367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84AC778-60CA-02D7-220D-D8655A90ABB8}"/>
                </a:ext>
              </a:extLst>
            </p:cNvPr>
            <p:cNvSpPr/>
            <p:nvPr/>
          </p:nvSpPr>
          <p:spPr>
            <a:xfrm>
              <a:off x="405822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C9391373-EE6A-8615-308F-E40A7FF8FA2A}"/>
                </a:ext>
              </a:extLst>
            </p:cNvPr>
            <p:cNvSpPr/>
            <p:nvPr/>
          </p:nvSpPr>
          <p:spPr>
            <a:xfrm>
              <a:off x="460276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D7F9B14-42BB-F059-0503-14B4E35B9B7D}"/>
                </a:ext>
              </a:extLst>
            </p:cNvPr>
            <p:cNvSpPr/>
            <p:nvPr/>
          </p:nvSpPr>
          <p:spPr>
            <a:xfrm>
              <a:off x="514731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8F454674-12AC-92CC-0595-96F8372D77F7}"/>
                </a:ext>
              </a:extLst>
            </p:cNvPr>
            <p:cNvSpPr/>
            <p:nvPr/>
          </p:nvSpPr>
          <p:spPr>
            <a:xfrm>
              <a:off x="569186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82CE262-32FB-996E-3CBC-52462F52EEFC}"/>
                </a:ext>
              </a:extLst>
            </p:cNvPr>
            <p:cNvSpPr/>
            <p:nvPr/>
          </p:nvSpPr>
          <p:spPr>
            <a:xfrm>
              <a:off x="623641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16375015-29F9-9D8E-96A1-0E80D0C6AA91}"/>
                </a:ext>
              </a:extLst>
            </p:cNvPr>
            <p:cNvSpPr/>
            <p:nvPr/>
          </p:nvSpPr>
          <p:spPr>
            <a:xfrm>
              <a:off x="678095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0ECEDF35-124F-4063-8582-ADEB172DBD1A}"/>
                </a:ext>
              </a:extLst>
            </p:cNvPr>
            <p:cNvSpPr/>
            <p:nvPr/>
          </p:nvSpPr>
          <p:spPr>
            <a:xfrm>
              <a:off x="732550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EE6552B-384D-2B2C-5A9F-B3BAA0812F03}"/>
                </a:ext>
              </a:extLst>
            </p:cNvPr>
            <p:cNvSpPr/>
            <p:nvPr/>
          </p:nvSpPr>
          <p:spPr>
            <a:xfrm>
              <a:off x="787005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50C19A71-F262-9A55-B129-A7FA523E9608}"/>
                </a:ext>
              </a:extLst>
            </p:cNvPr>
            <p:cNvSpPr/>
            <p:nvPr/>
          </p:nvSpPr>
          <p:spPr>
            <a:xfrm>
              <a:off x="841460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E0B1569-B6E7-E571-41AA-19D78C3AE5AA}"/>
                </a:ext>
              </a:extLst>
            </p:cNvPr>
            <p:cNvSpPr/>
            <p:nvPr/>
          </p:nvSpPr>
          <p:spPr>
            <a:xfrm>
              <a:off x="895915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90FBEF9-1D46-054B-6552-4A124DEFDED3}"/>
                </a:ext>
              </a:extLst>
            </p:cNvPr>
            <p:cNvSpPr/>
            <p:nvPr/>
          </p:nvSpPr>
          <p:spPr>
            <a:xfrm>
              <a:off x="950370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3F971BA5-4914-0E03-98C9-7B96691D67F9}"/>
                </a:ext>
              </a:extLst>
            </p:cNvPr>
            <p:cNvSpPr/>
            <p:nvPr/>
          </p:nvSpPr>
          <p:spPr>
            <a:xfrm>
              <a:off x="1004824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6C90C44A-5A69-14F5-2F49-FE37743A34FB}"/>
                </a:ext>
              </a:extLst>
            </p:cNvPr>
            <p:cNvSpPr/>
            <p:nvPr/>
          </p:nvSpPr>
          <p:spPr>
            <a:xfrm>
              <a:off x="1059279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7E87E3B-FD8E-15C0-34DE-1205932D4234}"/>
                </a:ext>
              </a:extLst>
            </p:cNvPr>
            <p:cNvSpPr/>
            <p:nvPr/>
          </p:nvSpPr>
          <p:spPr>
            <a:xfrm>
              <a:off x="1113734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62FDF41F-0D74-ADE9-50FA-B1C33BCBEC68}"/>
                </a:ext>
              </a:extLst>
            </p:cNvPr>
            <p:cNvSpPr/>
            <p:nvPr/>
          </p:nvSpPr>
          <p:spPr>
            <a:xfrm>
              <a:off x="1168189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38FB6725-AC3A-DB08-542B-63C561FAC493}"/>
              </a:ext>
            </a:extLst>
          </p:cNvPr>
          <p:cNvCxnSpPr/>
          <p:nvPr userDrawn="1"/>
        </p:nvCxnSpPr>
        <p:spPr>
          <a:xfrm>
            <a:off x="212998" y="5757743"/>
            <a:ext cx="11766004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7850DF0A-9978-5947-39BE-E9832DFA8CE6}"/>
              </a:ext>
            </a:extLst>
          </p:cNvPr>
          <p:cNvGrpSpPr/>
          <p:nvPr userDrawn="1"/>
        </p:nvGrpSpPr>
        <p:grpSpPr>
          <a:xfrm>
            <a:off x="707246" y="4088324"/>
            <a:ext cx="3800038" cy="530318"/>
            <a:chOff x="654780" y="4953412"/>
            <a:chExt cx="4210647" cy="587620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56AA38F6-3C8A-C576-8634-36A119777EA3}"/>
                </a:ext>
              </a:extLst>
            </p:cNvPr>
            <p:cNvSpPr/>
            <p:nvPr/>
          </p:nvSpPr>
          <p:spPr>
            <a:xfrm>
              <a:off x="668915" y="4953412"/>
              <a:ext cx="4182378" cy="587620"/>
            </a:xfrm>
            <a:custGeom>
              <a:avLst/>
              <a:gdLst>
                <a:gd name="connsiteX0" fmla="*/ 293810 w 4063789"/>
                <a:gd name="connsiteY0" fmla="*/ 0 h 587620"/>
                <a:gd name="connsiteX1" fmla="*/ 458082 w 4063789"/>
                <a:gd name="connsiteY1" fmla="*/ 50178 h 587620"/>
                <a:gd name="connsiteX2" fmla="*/ 486931 w 4063789"/>
                <a:gd name="connsiteY2" fmla="*/ 73980 h 587620"/>
                <a:gd name="connsiteX3" fmla="*/ 515779 w 4063789"/>
                <a:gd name="connsiteY3" fmla="*/ 50178 h 587620"/>
                <a:gd name="connsiteX4" fmla="*/ 680051 w 4063789"/>
                <a:gd name="connsiteY4" fmla="*/ 0 h 587620"/>
                <a:gd name="connsiteX5" fmla="*/ 844324 w 4063789"/>
                <a:gd name="connsiteY5" fmla="*/ 50178 h 587620"/>
                <a:gd name="connsiteX6" fmla="*/ 873172 w 4063789"/>
                <a:gd name="connsiteY6" fmla="*/ 73980 h 587620"/>
                <a:gd name="connsiteX7" fmla="*/ 902020 w 4063789"/>
                <a:gd name="connsiteY7" fmla="*/ 50178 h 587620"/>
                <a:gd name="connsiteX8" fmla="*/ 1066292 w 4063789"/>
                <a:gd name="connsiteY8" fmla="*/ 0 h 587620"/>
                <a:gd name="connsiteX9" fmla="*/ 1230564 w 4063789"/>
                <a:gd name="connsiteY9" fmla="*/ 50178 h 587620"/>
                <a:gd name="connsiteX10" fmla="*/ 1259413 w 4063789"/>
                <a:gd name="connsiteY10" fmla="*/ 73980 h 587620"/>
                <a:gd name="connsiteX11" fmla="*/ 1288261 w 4063789"/>
                <a:gd name="connsiteY11" fmla="*/ 50178 h 587620"/>
                <a:gd name="connsiteX12" fmla="*/ 1452533 w 4063789"/>
                <a:gd name="connsiteY12" fmla="*/ 0 h 587620"/>
                <a:gd name="connsiteX13" fmla="*/ 1616805 w 4063789"/>
                <a:gd name="connsiteY13" fmla="*/ 50178 h 587620"/>
                <a:gd name="connsiteX14" fmla="*/ 1645654 w 4063789"/>
                <a:gd name="connsiteY14" fmla="*/ 73980 h 587620"/>
                <a:gd name="connsiteX15" fmla="*/ 1674502 w 4063789"/>
                <a:gd name="connsiteY15" fmla="*/ 50178 h 587620"/>
                <a:gd name="connsiteX16" fmla="*/ 1838774 w 4063789"/>
                <a:gd name="connsiteY16" fmla="*/ 0 h 587620"/>
                <a:gd name="connsiteX17" fmla="*/ 2003046 w 4063789"/>
                <a:gd name="connsiteY17" fmla="*/ 50178 h 587620"/>
                <a:gd name="connsiteX18" fmla="*/ 2031895 w 4063789"/>
                <a:gd name="connsiteY18" fmla="*/ 73980 h 587620"/>
                <a:gd name="connsiteX19" fmla="*/ 2060743 w 4063789"/>
                <a:gd name="connsiteY19" fmla="*/ 50178 h 587620"/>
                <a:gd name="connsiteX20" fmla="*/ 2225015 w 4063789"/>
                <a:gd name="connsiteY20" fmla="*/ 0 h 587620"/>
                <a:gd name="connsiteX21" fmla="*/ 2389287 w 4063789"/>
                <a:gd name="connsiteY21" fmla="*/ 50178 h 587620"/>
                <a:gd name="connsiteX22" fmla="*/ 2418136 w 4063789"/>
                <a:gd name="connsiteY22" fmla="*/ 73980 h 587620"/>
                <a:gd name="connsiteX23" fmla="*/ 2446984 w 4063789"/>
                <a:gd name="connsiteY23" fmla="*/ 50178 h 587620"/>
                <a:gd name="connsiteX24" fmla="*/ 2611256 w 4063789"/>
                <a:gd name="connsiteY24" fmla="*/ 0 h 587620"/>
                <a:gd name="connsiteX25" fmla="*/ 2775528 w 4063789"/>
                <a:gd name="connsiteY25" fmla="*/ 50178 h 587620"/>
                <a:gd name="connsiteX26" fmla="*/ 2804377 w 4063789"/>
                <a:gd name="connsiteY26" fmla="*/ 73980 h 587620"/>
                <a:gd name="connsiteX27" fmla="*/ 2833225 w 4063789"/>
                <a:gd name="connsiteY27" fmla="*/ 50178 h 587620"/>
                <a:gd name="connsiteX28" fmla="*/ 2997497 w 4063789"/>
                <a:gd name="connsiteY28" fmla="*/ 0 h 587620"/>
                <a:gd name="connsiteX29" fmla="*/ 3161769 w 4063789"/>
                <a:gd name="connsiteY29" fmla="*/ 50178 h 587620"/>
                <a:gd name="connsiteX30" fmla="*/ 3190618 w 4063789"/>
                <a:gd name="connsiteY30" fmla="*/ 73980 h 587620"/>
                <a:gd name="connsiteX31" fmla="*/ 3219466 w 4063789"/>
                <a:gd name="connsiteY31" fmla="*/ 50178 h 587620"/>
                <a:gd name="connsiteX32" fmla="*/ 3383738 w 4063789"/>
                <a:gd name="connsiteY32" fmla="*/ 0 h 587620"/>
                <a:gd name="connsiteX33" fmla="*/ 3548010 w 4063789"/>
                <a:gd name="connsiteY33" fmla="*/ 50178 h 587620"/>
                <a:gd name="connsiteX34" fmla="*/ 3576859 w 4063789"/>
                <a:gd name="connsiteY34" fmla="*/ 73980 h 587620"/>
                <a:gd name="connsiteX35" fmla="*/ 3605707 w 4063789"/>
                <a:gd name="connsiteY35" fmla="*/ 50178 h 587620"/>
                <a:gd name="connsiteX36" fmla="*/ 3769979 w 4063789"/>
                <a:gd name="connsiteY36" fmla="*/ 0 h 587620"/>
                <a:gd name="connsiteX37" fmla="*/ 4063789 w 4063789"/>
                <a:gd name="connsiteY37" fmla="*/ 293810 h 587620"/>
                <a:gd name="connsiteX38" fmla="*/ 3769979 w 4063789"/>
                <a:gd name="connsiteY38" fmla="*/ 587620 h 587620"/>
                <a:gd name="connsiteX39" fmla="*/ 3605707 w 4063789"/>
                <a:gd name="connsiteY39" fmla="*/ 537442 h 587620"/>
                <a:gd name="connsiteX40" fmla="*/ 3576859 w 4063789"/>
                <a:gd name="connsiteY40" fmla="*/ 513640 h 587620"/>
                <a:gd name="connsiteX41" fmla="*/ 3548010 w 4063789"/>
                <a:gd name="connsiteY41" fmla="*/ 537442 h 587620"/>
                <a:gd name="connsiteX42" fmla="*/ 3383738 w 4063789"/>
                <a:gd name="connsiteY42" fmla="*/ 587620 h 587620"/>
                <a:gd name="connsiteX43" fmla="*/ 3219466 w 4063789"/>
                <a:gd name="connsiteY43" fmla="*/ 537442 h 587620"/>
                <a:gd name="connsiteX44" fmla="*/ 3190618 w 4063789"/>
                <a:gd name="connsiteY44" fmla="*/ 513640 h 587620"/>
                <a:gd name="connsiteX45" fmla="*/ 3161769 w 4063789"/>
                <a:gd name="connsiteY45" fmla="*/ 537442 h 587620"/>
                <a:gd name="connsiteX46" fmla="*/ 2997497 w 4063789"/>
                <a:gd name="connsiteY46" fmla="*/ 587620 h 587620"/>
                <a:gd name="connsiteX47" fmla="*/ 2833225 w 4063789"/>
                <a:gd name="connsiteY47" fmla="*/ 537442 h 587620"/>
                <a:gd name="connsiteX48" fmla="*/ 2804377 w 4063789"/>
                <a:gd name="connsiteY48" fmla="*/ 513640 h 587620"/>
                <a:gd name="connsiteX49" fmla="*/ 2775528 w 4063789"/>
                <a:gd name="connsiteY49" fmla="*/ 537442 h 587620"/>
                <a:gd name="connsiteX50" fmla="*/ 2611256 w 4063789"/>
                <a:gd name="connsiteY50" fmla="*/ 587620 h 587620"/>
                <a:gd name="connsiteX51" fmla="*/ 2446984 w 4063789"/>
                <a:gd name="connsiteY51" fmla="*/ 537442 h 587620"/>
                <a:gd name="connsiteX52" fmla="*/ 2418136 w 4063789"/>
                <a:gd name="connsiteY52" fmla="*/ 513640 h 587620"/>
                <a:gd name="connsiteX53" fmla="*/ 2389287 w 4063789"/>
                <a:gd name="connsiteY53" fmla="*/ 537442 h 587620"/>
                <a:gd name="connsiteX54" fmla="*/ 2225015 w 4063789"/>
                <a:gd name="connsiteY54" fmla="*/ 587620 h 587620"/>
                <a:gd name="connsiteX55" fmla="*/ 2060743 w 4063789"/>
                <a:gd name="connsiteY55" fmla="*/ 537442 h 587620"/>
                <a:gd name="connsiteX56" fmla="*/ 2031895 w 4063789"/>
                <a:gd name="connsiteY56" fmla="*/ 513640 h 587620"/>
                <a:gd name="connsiteX57" fmla="*/ 2003046 w 4063789"/>
                <a:gd name="connsiteY57" fmla="*/ 537442 h 587620"/>
                <a:gd name="connsiteX58" fmla="*/ 1838774 w 4063789"/>
                <a:gd name="connsiteY58" fmla="*/ 587620 h 587620"/>
                <a:gd name="connsiteX59" fmla="*/ 1674502 w 4063789"/>
                <a:gd name="connsiteY59" fmla="*/ 537442 h 587620"/>
                <a:gd name="connsiteX60" fmla="*/ 1645654 w 4063789"/>
                <a:gd name="connsiteY60" fmla="*/ 513640 h 587620"/>
                <a:gd name="connsiteX61" fmla="*/ 1616805 w 4063789"/>
                <a:gd name="connsiteY61" fmla="*/ 537442 h 587620"/>
                <a:gd name="connsiteX62" fmla="*/ 1452533 w 4063789"/>
                <a:gd name="connsiteY62" fmla="*/ 587620 h 587620"/>
                <a:gd name="connsiteX63" fmla="*/ 1288261 w 4063789"/>
                <a:gd name="connsiteY63" fmla="*/ 537442 h 587620"/>
                <a:gd name="connsiteX64" fmla="*/ 1259413 w 4063789"/>
                <a:gd name="connsiteY64" fmla="*/ 513640 h 587620"/>
                <a:gd name="connsiteX65" fmla="*/ 1230564 w 4063789"/>
                <a:gd name="connsiteY65" fmla="*/ 537442 h 587620"/>
                <a:gd name="connsiteX66" fmla="*/ 1066292 w 4063789"/>
                <a:gd name="connsiteY66" fmla="*/ 587620 h 587620"/>
                <a:gd name="connsiteX67" fmla="*/ 902020 w 4063789"/>
                <a:gd name="connsiteY67" fmla="*/ 537442 h 587620"/>
                <a:gd name="connsiteX68" fmla="*/ 873172 w 4063789"/>
                <a:gd name="connsiteY68" fmla="*/ 513640 h 587620"/>
                <a:gd name="connsiteX69" fmla="*/ 844324 w 4063789"/>
                <a:gd name="connsiteY69" fmla="*/ 537442 h 587620"/>
                <a:gd name="connsiteX70" fmla="*/ 680051 w 4063789"/>
                <a:gd name="connsiteY70" fmla="*/ 587620 h 587620"/>
                <a:gd name="connsiteX71" fmla="*/ 515779 w 4063789"/>
                <a:gd name="connsiteY71" fmla="*/ 537442 h 587620"/>
                <a:gd name="connsiteX72" fmla="*/ 486931 w 4063789"/>
                <a:gd name="connsiteY72" fmla="*/ 513640 h 587620"/>
                <a:gd name="connsiteX73" fmla="*/ 458082 w 4063789"/>
                <a:gd name="connsiteY73" fmla="*/ 537442 h 587620"/>
                <a:gd name="connsiteX74" fmla="*/ 293810 w 4063789"/>
                <a:gd name="connsiteY74" fmla="*/ 587620 h 587620"/>
                <a:gd name="connsiteX75" fmla="*/ 0 w 4063789"/>
                <a:gd name="connsiteY75" fmla="*/ 293810 h 587620"/>
                <a:gd name="connsiteX76" fmla="*/ 293810 w 4063789"/>
                <a:gd name="connsiteY76" fmla="*/ 0 h 58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063789" h="587620">
                  <a:moveTo>
                    <a:pt x="293810" y="0"/>
                  </a:moveTo>
                  <a:cubicBezTo>
                    <a:pt x="354661" y="0"/>
                    <a:pt x="411190" y="18498"/>
                    <a:pt x="458082" y="50178"/>
                  </a:cubicBezTo>
                  <a:lnTo>
                    <a:pt x="486931" y="73980"/>
                  </a:lnTo>
                  <a:lnTo>
                    <a:pt x="515779" y="50178"/>
                  </a:lnTo>
                  <a:cubicBezTo>
                    <a:pt x="562672" y="18498"/>
                    <a:pt x="619201" y="0"/>
                    <a:pt x="680051" y="0"/>
                  </a:cubicBezTo>
                  <a:cubicBezTo>
                    <a:pt x="740901" y="0"/>
                    <a:pt x="797431" y="18498"/>
                    <a:pt x="844324" y="50178"/>
                  </a:cubicBezTo>
                  <a:lnTo>
                    <a:pt x="873172" y="73980"/>
                  </a:lnTo>
                  <a:lnTo>
                    <a:pt x="902020" y="50178"/>
                  </a:lnTo>
                  <a:cubicBezTo>
                    <a:pt x="948912" y="18498"/>
                    <a:pt x="1005442" y="0"/>
                    <a:pt x="1066292" y="0"/>
                  </a:cubicBezTo>
                  <a:cubicBezTo>
                    <a:pt x="1127142" y="0"/>
                    <a:pt x="1183672" y="18498"/>
                    <a:pt x="1230564" y="50178"/>
                  </a:cubicBezTo>
                  <a:lnTo>
                    <a:pt x="1259413" y="73980"/>
                  </a:lnTo>
                  <a:lnTo>
                    <a:pt x="1288261" y="50178"/>
                  </a:lnTo>
                  <a:cubicBezTo>
                    <a:pt x="1335153" y="18498"/>
                    <a:pt x="1391683" y="0"/>
                    <a:pt x="1452533" y="0"/>
                  </a:cubicBezTo>
                  <a:cubicBezTo>
                    <a:pt x="1513383" y="0"/>
                    <a:pt x="1569913" y="18498"/>
                    <a:pt x="1616805" y="50178"/>
                  </a:cubicBezTo>
                  <a:lnTo>
                    <a:pt x="1645654" y="73980"/>
                  </a:lnTo>
                  <a:lnTo>
                    <a:pt x="1674502" y="50178"/>
                  </a:lnTo>
                  <a:cubicBezTo>
                    <a:pt x="1721394" y="18498"/>
                    <a:pt x="1777924" y="0"/>
                    <a:pt x="1838774" y="0"/>
                  </a:cubicBezTo>
                  <a:cubicBezTo>
                    <a:pt x="1899624" y="0"/>
                    <a:pt x="1956154" y="18498"/>
                    <a:pt x="2003046" y="50178"/>
                  </a:cubicBezTo>
                  <a:lnTo>
                    <a:pt x="2031895" y="73980"/>
                  </a:lnTo>
                  <a:lnTo>
                    <a:pt x="2060743" y="50178"/>
                  </a:lnTo>
                  <a:cubicBezTo>
                    <a:pt x="2107635" y="18498"/>
                    <a:pt x="2164165" y="0"/>
                    <a:pt x="2225015" y="0"/>
                  </a:cubicBezTo>
                  <a:cubicBezTo>
                    <a:pt x="2285865" y="0"/>
                    <a:pt x="2342395" y="18498"/>
                    <a:pt x="2389287" y="50178"/>
                  </a:cubicBezTo>
                  <a:lnTo>
                    <a:pt x="2418136" y="73980"/>
                  </a:lnTo>
                  <a:lnTo>
                    <a:pt x="2446984" y="50178"/>
                  </a:lnTo>
                  <a:cubicBezTo>
                    <a:pt x="2493876" y="18498"/>
                    <a:pt x="2550406" y="0"/>
                    <a:pt x="2611256" y="0"/>
                  </a:cubicBezTo>
                  <a:cubicBezTo>
                    <a:pt x="2672106" y="0"/>
                    <a:pt x="2728636" y="18498"/>
                    <a:pt x="2775528" y="50178"/>
                  </a:cubicBezTo>
                  <a:lnTo>
                    <a:pt x="2804377" y="73980"/>
                  </a:lnTo>
                  <a:lnTo>
                    <a:pt x="2833225" y="50178"/>
                  </a:lnTo>
                  <a:cubicBezTo>
                    <a:pt x="2880117" y="18498"/>
                    <a:pt x="2936647" y="0"/>
                    <a:pt x="2997497" y="0"/>
                  </a:cubicBezTo>
                  <a:cubicBezTo>
                    <a:pt x="3058347" y="0"/>
                    <a:pt x="3114877" y="18498"/>
                    <a:pt x="3161769" y="50178"/>
                  </a:cubicBezTo>
                  <a:lnTo>
                    <a:pt x="3190618" y="73980"/>
                  </a:lnTo>
                  <a:lnTo>
                    <a:pt x="3219466" y="50178"/>
                  </a:lnTo>
                  <a:cubicBezTo>
                    <a:pt x="3266358" y="18498"/>
                    <a:pt x="3322888" y="0"/>
                    <a:pt x="3383738" y="0"/>
                  </a:cubicBezTo>
                  <a:cubicBezTo>
                    <a:pt x="3444588" y="0"/>
                    <a:pt x="3501118" y="18498"/>
                    <a:pt x="3548010" y="50178"/>
                  </a:cubicBezTo>
                  <a:lnTo>
                    <a:pt x="3576859" y="73980"/>
                  </a:lnTo>
                  <a:lnTo>
                    <a:pt x="3605707" y="50178"/>
                  </a:lnTo>
                  <a:cubicBezTo>
                    <a:pt x="3652600" y="18498"/>
                    <a:pt x="3709129" y="0"/>
                    <a:pt x="3769979" y="0"/>
                  </a:cubicBezTo>
                  <a:cubicBezTo>
                    <a:pt x="3932246" y="0"/>
                    <a:pt x="4063789" y="131543"/>
                    <a:pt x="4063789" y="293810"/>
                  </a:cubicBezTo>
                  <a:cubicBezTo>
                    <a:pt x="4063789" y="456077"/>
                    <a:pt x="3932246" y="587620"/>
                    <a:pt x="3769979" y="587620"/>
                  </a:cubicBezTo>
                  <a:cubicBezTo>
                    <a:pt x="3709129" y="587620"/>
                    <a:pt x="3652600" y="569122"/>
                    <a:pt x="3605707" y="537442"/>
                  </a:cubicBezTo>
                  <a:lnTo>
                    <a:pt x="3576859" y="513640"/>
                  </a:lnTo>
                  <a:lnTo>
                    <a:pt x="3548010" y="537442"/>
                  </a:lnTo>
                  <a:cubicBezTo>
                    <a:pt x="3501118" y="569122"/>
                    <a:pt x="3444588" y="587620"/>
                    <a:pt x="3383738" y="587620"/>
                  </a:cubicBezTo>
                  <a:cubicBezTo>
                    <a:pt x="3322888" y="587620"/>
                    <a:pt x="3266358" y="569122"/>
                    <a:pt x="3219466" y="537442"/>
                  </a:cubicBezTo>
                  <a:lnTo>
                    <a:pt x="3190618" y="513640"/>
                  </a:lnTo>
                  <a:lnTo>
                    <a:pt x="3161769" y="537442"/>
                  </a:lnTo>
                  <a:cubicBezTo>
                    <a:pt x="3114877" y="569122"/>
                    <a:pt x="3058347" y="587620"/>
                    <a:pt x="2997497" y="587620"/>
                  </a:cubicBezTo>
                  <a:cubicBezTo>
                    <a:pt x="2936647" y="587620"/>
                    <a:pt x="2880117" y="569122"/>
                    <a:pt x="2833225" y="537442"/>
                  </a:cubicBezTo>
                  <a:lnTo>
                    <a:pt x="2804377" y="513640"/>
                  </a:lnTo>
                  <a:lnTo>
                    <a:pt x="2775528" y="537442"/>
                  </a:lnTo>
                  <a:cubicBezTo>
                    <a:pt x="2728636" y="569122"/>
                    <a:pt x="2672106" y="587620"/>
                    <a:pt x="2611256" y="587620"/>
                  </a:cubicBezTo>
                  <a:cubicBezTo>
                    <a:pt x="2550406" y="587620"/>
                    <a:pt x="2493876" y="569122"/>
                    <a:pt x="2446984" y="537442"/>
                  </a:cubicBezTo>
                  <a:lnTo>
                    <a:pt x="2418136" y="513640"/>
                  </a:lnTo>
                  <a:lnTo>
                    <a:pt x="2389287" y="537442"/>
                  </a:lnTo>
                  <a:cubicBezTo>
                    <a:pt x="2342395" y="569122"/>
                    <a:pt x="2285865" y="587620"/>
                    <a:pt x="2225015" y="587620"/>
                  </a:cubicBezTo>
                  <a:cubicBezTo>
                    <a:pt x="2164165" y="587620"/>
                    <a:pt x="2107635" y="569122"/>
                    <a:pt x="2060743" y="537442"/>
                  </a:cubicBezTo>
                  <a:lnTo>
                    <a:pt x="2031895" y="513640"/>
                  </a:lnTo>
                  <a:lnTo>
                    <a:pt x="2003046" y="537442"/>
                  </a:lnTo>
                  <a:cubicBezTo>
                    <a:pt x="1956154" y="569122"/>
                    <a:pt x="1899624" y="587620"/>
                    <a:pt x="1838774" y="587620"/>
                  </a:cubicBezTo>
                  <a:cubicBezTo>
                    <a:pt x="1777924" y="587620"/>
                    <a:pt x="1721394" y="569122"/>
                    <a:pt x="1674502" y="537442"/>
                  </a:cubicBezTo>
                  <a:lnTo>
                    <a:pt x="1645654" y="513640"/>
                  </a:lnTo>
                  <a:lnTo>
                    <a:pt x="1616805" y="537442"/>
                  </a:lnTo>
                  <a:cubicBezTo>
                    <a:pt x="1569913" y="569122"/>
                    <a:pt x="1513383" y="587620"/>
                    <a:pt x="1452533" y="587620"/>
                  </a:cubicBezTo>
                  <a:cubicBezTo>
                    <a:pt x="1391683" y="587620"/>
                    <a:pt x="1335153" y="569122"/>
                    <a:pt x="1288261" y="537442"/>
                  </a:cubicBezTo>
                  <a:lnTo>
                    <a:pt x="1259413" y="513640"/>
                  </a:lnTo>
                  <a:lnTo>
                    <a:pt x="1230564" y="537442"/>
                  </a:lnTo>
                  <a:cubicBezTo>
                    <a:pt x="1183672" y="569122"/>
                    <a:pt x="1127142" y="587620"/>
                    <a:pt x="1066292" y="587620"/>
                  </a:cubicBezTo>
                  <a:cubicBezTo>
                    <a:pt x="1005442" y="587620"/>
                    <a:pt x="948912" y="569122"/>
                    <a:pt x="902020" y="537442"/>
                  </a:cubicBezTo>
                  <a:lnTo>
                    <a:pt x="873172" y="513640"/>
                  </a:lnTo>
                  <a:lnTo>
                    <a:pt x="844324" y="537442"/>
                  </a:lnTo>
                  <a:cubicBezTo>
                    <a:pt x="797431" y="569122"/>
                    <a:pt x="740901" y="587620"/>
                    <a:pt x="680051" y="587620"/>
                  </a:cubicBezTo>
                  <a:cubicBezTo>
                    <a:pt x="619201" y="587620"/>
                    <a:pt x="562672" y="569122"/>
                    <a:pt x="515779" y="537442"/>
                  </a:cubicBezTo>
                  <a:lnTo>
                    <a:pt x="486931" y="513640"/>
                  </a:lnTo>
                  <a:lnTo>
                    <a:pt x="458082" y="537442"/>
                  </a:lnTo>
                  <a:cubicBezTo>
                    <a:pt x="411190" y="569122"/>
                    <a:pt x="354661" y="587620"/>
                    <a:pt x="293810" y="587620"/>
                  </a:cubicBezTo>
                  <a:cubicBezTo>
                    <a:pt x="131543" y="587620"/>
                    <a:pt x="0" y="456077"/>
                    <a:pt x="0" y="293810"/>
                  </a:cubicBezTo>
                  <a:cubicBezTo>
                    <a:pt x="0" y="131543"/>
                    <a:pt x="131543" y="0"/>
                    <a:pt x="293810" y="0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9AB5E466-DC2C-DE54-4F46-E9872B6978A4}"/>
                </a:ext>
              </a:extLst>
            </p:cNvPr>
            <p:cNvSpPr txBox="1"/>
            <p:nvPr/>
          </p:nvSpPr>
          <p:spPr>
            <a:xfrm>
              <a:off x="654780" y="5047167"/>
              <a:ext cx="4210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 panose="02020600000000000000" pitchFamily="18" charset="-122"/>
                  <a:ea typeface="思源宋体 CN SemiBold" panose="02020600000000000000" pitchFamily="18" charset="-122"/>
                  <a:cs typeface="+mn-cs"/>
                </a:rPr>
                <a:t>消防事关你我他    安全系着千万家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4AEBF53-447A-4D35-99B1-2BD96779DAE2}"/>
              </a:ext>
            </a:extLst>
          </p:cNvPr>
          <p:cNvGrpSpPr/>
          <p:nvPr userDrawn="1"/>
        </p:nvGrpSpPr>
        <p:grpSpPr>
          <a:xfrm>
            <a:off x="226037" y="5382415"/>
            <a:ext cx="372902" cy="375328"/>
            <a:chOff x="226037" y="5831205"/>
            <a:chExt cx="372902" cy="375328"/>
          </a:xfrm>
        </p:grpSpPr>
        <p:sp>
          <p:nvSpPr>
            <p:cNvPr id="71" name="直角三角形 70">
              <a:extLst>
                <a:ext uri="{FF2B5EF4-FFF2-40B4-BE49-F238E27FC236}">
                  <a16:creationId xmlns:a16="http://schemas.microsoft.com/office/drawing/2014/main" id="{6BA4FCB4-39CE-669B-42C7-0BB6C341C358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95ACAA24-C29E-BFA9-6227-FBFE23AA08D8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C6B54043-000F-E295-034F-579F41C3A730}"/>
              </a:ext>
            </a:extLst>
          </p:cNvPr>
          <p:cNvGrpSpPr/>
          <p:nvPr userDrawn="1"/>
        </p:nvGrpSpPr>
        <p:grpSpPr>
          <a:xfrm flipV="1">
            <a:off x="226037" y="1105065"/>
            <a:ext cx="372902" cy="375328"/>
            <a:chOff x="226037" y="5831205"/>
            <a:chExt cx="372902" cy="375328"/>
          </a:xfrm>
        </p:grpSpPr>
        <p:sp>
          <p:nvSpPr>
            <p:cNvPr id="74" name="直角三角形 73">
              <a:extLst>
                <a:ext uri="{FF2B5EF4-FFF2-40B4-BE49-F238E27FC236}">
                  <a16:creationId xmlns:a16="http://schemas.microsoft.com/office/drawing/2014/main" id="{840F51FC-C0FC-E1D6-848C-5A2EB28806EA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04CD41B8-102C-1E87-FE0C-DEDF5D479F22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D5EC013C-0D2B-EB75-82D0-970BB4B1AD07}"/>
              </a:ext>
            </a:extLst>
          </p:cNvPr>
          <p:cNvGrpSpPr/>
          <p:nvPr userDrawn="1"/>
        </p:nvGrpSpPr>
        <p:grpSpPr>
          <a:xfrm flipH="1" flipV="1">
            <a:off x="11595960" y="1105065"/>
            <a:ext cx="372902" cy="375328"/>
            <a:chOff x="226037" y="5831205"/>
            <a:chExt cx="372902" cy="375328"/>
          </a:xfrm>
        </p:grpSpPr>
        <p:sp>
          <p:nvSpPr>
            <p:cNvPr id="77" name="直角三角形 76">
              <a:extLst>
                <a:ext uri="{FF2B5EF4-FFF2-40B4-BE49-F238E27FC236}">
                  <a16:creationId xmlns:a16="http://schemas.microsoft.com/office/drawing/2014/main" id="{A0B1D81E-0A53-863D-DBA4-3F28B22996F6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65F9D30D-0D66-8297-1C73-DC24599E664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73E94D3B-EB26-0A4C-4357-06144D8CA8CF}"/>
              </a:ext>
            </a:extLst>
          </p:cNvPr>
          <p:cNvGrpSpPr/>
          <p:nvPr userDrawn="1"/>
        </p:nvGrpSpPr>
        <p:grpSpPr>
          <a:xfrm flipH="1">
            <a:off x="11595960" y="5374151"/>
            <a:ext cx="372902" cy="375328"/>
            <a:chOff x="226037" y="5831205"/>
            <a:chExt cx="372902" cy="375328"/>
          </a:xfrm>
        </p:grpSpPr>
        <p:sp>
          <p:nvSpPr>
            <p:cNvPr id="80" name="直角三角形 79">
              <a:extLst>
                <a:ext uri="{FF2B5EF4-FFF2-40B4-BE49-F238E27FC236}">
                  <a16:creationId xmlns:a16="http://schemas.microsoft.com/office/drawing/2014/main" id="{36C5A185-0F6B-05BF-497E-09470DB13608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F0C2FDAF-E46C-59EB-2D88-3532115F66DE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矩形 81">
            <a:extLst>
              <a:ext uri="{FF2B5EF4-FFF2-40B4-BE49-F238E27FC236}">
                <a16:creationId xmlns:a16="http://schemas.microsoft.com/office/drawing/2014/main" id="{4F99D9A9-BB51-A354-509D-E13C6D8F34B9}"/>
              </a:ext>
            </a:extLst>
          </p:cNvPr>
          <p:cNvSpPr/>
          <p:nvPr userDrawn="1"/>
        </p:nvSpPr>
        <p:spPr>
          <a:xfrm>
            <a:off x="724530" y="2364155"/>
            <a:ext cx="1753724" cy="119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D1A8F529-553E-4F11-F086-5471EA07F09F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F7E47712-C324-C156-B176-E4D236C8E04A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B9A7A1C1-E595-1804-CA73-0DC3A44D218A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E1E38491-25A1-EDE6-681F-CAF3B7FB1172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89" name="文本占位符 88">
            <a:extLst>
              <a:ext uri="{FF2B5EF4-FFF2-40B4-BE49-F238E27FC236}">
                <a16:creationId xmlns:a16="http://schemas.microsoft.com/office/drawing/2014/main" id="{FBD61751-75DB-B0A2-386E-1636232365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263" y="2044311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dist"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defRPr>
            </a:lvl1pPr>
          </a:lstStyle>
          <a:p>
            <a:pPr lvl="0"/>
            <a:r>
              <a:rPr lang="en-US" altLang="zh-CN" dirty="0"/>
              <a:t>20XX</a:t>
            </a:r>
            <a:endParaRPr lang="en-US" dirty="0"/>
          </a:p>
        </p:txBody>
      </p:sp>
      <p:sp>
        <p:nvSpPr>
          <p:cNvPr id="90" name="文本占位符 88">
            <a:extLst>
              <a:ext uri="{FF2B5EF4-FFF2-40B4-BE49-F238E27FC236}">
                <a16:creationId xmlns:a16="http://schemas.microsoft.com/office/drawing/2014/main" id="{177EE905-11C3-ABD1-4FF2-43A9B1129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354" y="2806082"/>
            <a:ext cx="4334786" cy="9407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7200" b="0" i="0" u="none" strike="noStrike" kern="1200" cap="none" spc="1200" normalizeH="0" baseline="0" dirty="0">
                <a:ln>
                  <a:noFill/>
                </a:ln>
                <a:solidFill>
                  <a:srgbClr val="D35336">
                    <a:lumMod val="50000"/>
                  </a:srgbClr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演示汉楷宋 Heavy" pitchFamily="2" charset="-122"/>
              </a:defRPr>
            </a:lvl1pPr>
          </a:lstStyle>
          <a:p>
            <a:pPr lvl="0"/>
            <a:r>
              <a:rPr lang="zh-CN" altLang="en-US" dirty="0"/>
              <a:t>消防安全</a:t>
            </a:r>
            <a:endParaRPr lang="en-US" dirty="0"/>
          </a:p>
        </p:txBody>
      </p:sp>
      <p:sp>
        <p:nvSpPr>
          <p:cNvPr id="91" name="文本占位符 88">
            <a:extLst>
              <a:ext uri="{FF2B5EF4-FFF2-40B4-BE49-F238E27FC236}">
                <a16:creationId xmlns:a16="http://schemas.microsoft.com/office/drawing/2014/main" id="{C78CD205-8767-CFB3-4B23-58A4D34FF5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9294" y="3321369"/>
            <a:ext cx="2607099" cy="39617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3200" b="0" i="0" u="none" strike="noStrike" kern="1200" cap="none" spc="1000" normalizeH="0" baseline="0" dirty="0">
                <a:ln>
                  <a:noFill/>
                </a:ln>
                <a:solidFill>
                  <a:srgbClr val="D35336">
                    <a:lumMod val="50000"/>
                  </a:srgbClr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演示汉楷宋 Heavy" pitchFamily="2" charset="-122"/>
              </a:defRPr>
            </a:lvl1pPr>
          </a:lstStyle>
          <a:p>
            <a:pPr lvl="0"/>
            <a:r>
              <a:rPr lang="zh-CN" altLang="en-US" dirty="0"/>
              <a:t>主题班会</a:t>
            </a:r>
            <a:endParaRPr lang="en-US" dirty="0"/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C2E38965-A7DC-86F1-2219-37C87AC23118}"/>
              </a:ext>
            </a:extLst>
          </p:cNvPr>
          <p:cNvGrpSpPr/>
          <p:nvPr userDrawn="1"/>
        </p:nvGrpSpPr>
        <p:grpSpPr>
          <a:xfrm rot="1403845">
            <a:off x="8819381" y="960731"/>
            <a:ext cx="1718868" cy="4438034"/>
            <a:chOff x="6005653" y="4777928"/>
            <a:chExt cx="2368293" cy="6114818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7897A9A1-CB55-127F-0C86-FF510A90C68C}"/>
                </a:ext>
              </a:extLst>
            </p:cNvPr>
            <p:cNvSpPr/>
            <p:nvPr/>
          </p:nvSpPr>
          <p:spPr>
            <a:xfrm>
              <a:off x="6006436" y="4780282"/>
              <a:ext cx="2367510" cy="6110111"/>
            </a:xfrm>
            <a:custGeom>
              <a:avLst/>
              <a:gdLst/>
              <a:ahLst/>
              <a:cxnLst/>
              <a:rect l="0" t="0" r="0" b="0"/>
              <a:pathLst>
                <a:path w="2367510" h="6110111">
                  <a:moveTo>
                    <a:pt x="1962805" y="155575"/>
                  </a:moveTo>
                  <a:cubicBezTo>
                    <a:pt x="1872802" y="241141"/>
                    <a:pt x="1648654" y="468649"/>
                    <a:pt x="1464698" y="661149"/>
                  </a:cubicBezTo>
                  <a:cubicBezTo>
                    <a:pt x="1150715" y="989713"/>
                    <a:pt x="1130233" y="1014020"/>
                    <a:pt x="1130233" y="1058070"/>
                  </a:cubicBezTo>
                  <a:cubicBezTo>
                    <a:pt x="1130233" y="1083877"/>
                    <a:pt x="1118803" y="1126318"/>
                    <a:pt x="1104833" y="1152383"/>
                  </a:cubicBezTo>
                  <a:cubicBezTo>
                    <a:pt x="1085770" y="1187950"/>
                    <a:pt x="1079433" y="1224037"/>
                    <a:pt x="1079433" y="1297028"/>
                  </a:cubicBezTo>
                  <a:cubicBezTo>
                    <a:pt x="1079433" y="1397170"/>
                    <a:pt x="1072771" y="1409700"/>
                    <a:pt x="1019531" y="1409700"/>
                  </a:cubicBezTo>
                  <a:cubicBezTo>
                    <a:pt x="989612" y="1409700"/>
                    <a:pt x="597701" y="1639116"/>
                    <a:pt x="576909" y="1668801"/>
                  </a:cubicBezTo>
                  <a:cubicBezTo>
                    <a:pt x="566912" y="1683074"/>
                    <a:pt x="558733" y="1704635"/>
                    <a:pt x="558733" y="1716716"/>
                  </a:cubicBezTo>
                  <a:cubicBezTo>
                    <a:pt x="558733" y="1730292"/>
                    <a:pt x="533270" y="1752073"/>
                    <a:pt x="492058" y="1773752"/>
                  </a:cubicBezTo>
                  <a:cubicBezTo>
                    <a:pt x="364894" y="1840642"/>
                    <a:pt x="189514" y="2048505"/>
                    <a:pt x="102723" y="2235200"/>
                  </a:cubicBezTo>
                  <a:cubicBezTo>
                    <a:pt x="81616" y="2280602"/>
                    <a:pt x="49868" y="2372042"/>
                    <a:pt x="32172" y="2438400"/>
                  </a:cubicBezTo>
                  <a:cubicBezTo>
                    <a:pt x="1015" y="2555234"/>
                    <a:pt x="0" y="2571504"/>
                    <a:pt x="76" y="2952750"/>
                  </a:cubicBezTo>
                  <a:cubicBezTo>
                    <a:pt x="153" y="3335818"/>
                    <a:pt x="13076" y="3528702"/>
                    <a:pt x="62187" y="3879850"/>
                  </a:cubicBezTo>
                  <a:cubicBezTo>
                    <a:pt x="94032" y="4107538"/>
                    <a:pt x="117256" y="4447313"/>
                    <a:pt x="103099" y="4478386"/>
                  </a:cubicBezTo>
                  <a:cubicBezTo>
                    <a:pt x="95253" y="4495606"/>
                    <a:pt x="88833" y="4550230"/>
                    <a:pt x="88833" y="4599772"/>
                  </a:cubicBezTo>
                  <a:cubicBezTo>
                    <a:pt x="88833" y="4681791"/>
                    <a:pt x="86276" y="4690734"/>
                    <a:pt x="60258" y="4699733"/>
                  </a:cubicBezTo>
                  <a:cubicBezTo>
                    <a:pt x="31805" y="4709575"/>
                    <a:pt x="31669" y="4710941"/>
                    <a:pt x="28356" y="5018634"/>
                  </a:cubicBezTo>
                  <a:cubicBezTo>
                    <a:pt x="25872" y="5249359"/>
                    <a:pt x="29126" y="5335694"/>
                    <a:pt x="41201" y="5359400"/>
                  </a:cubicBezTo>
                  <a:cubicBezTo>
                    <a:pt x="52105" y="5380808"/>
                    <a:pt x="82863" y="5400845"/>
                    <a:pt x="135623" y="5420911"/>
                  </a:cubicBezTo>
                  <a:cubicBezTo>
                    <a:pt x="210900" y="5449541"/>
                    <a:pt x="216449" y="5449924"/>
                    <a:pt x="281650" y="5430969"/>
                  </a:cubicBezTo>
                  <a:cubicBezTo>
                    <a:pt x="391161" y="5399133"/>
                    <a:pt x="393633" y="5390608"/>
                    <a:pt x="393633" y="5044828"/>
                  </a:cubicBezTo>
                  <a:cubicBezTo>
                    <a:pt x="393633" y="4772456"/>
                    <a:pt x="391958" y="4751096"/>
                    <a:pt x="368233" y="4720935"/>
                  </a:cubicBezTo>
                  <a:cubicBezTo>
                    <a:pt x="348036" y="4695258"/>
                    <a:pt x="342833" y="4669413"/>
                    <a:pt x="342833" y="4594762"/>
                  </a:cubicBezTo>
                  <a:cubicBezTo>
                    <a:pt x="342833" y="4543127"/>
                    <a:pt x="337175" y="4495222"/>
                    <a:pt x="330260" y="4488307"/>
                  </a:cubicBezTo>
                  <a:cubicBezTo>
                    <a:pt x="323344" y="4481391"/>
                    <a:pt x="309238" y="4381664"/>
                    <a:pt x="298912" y="4266692"/>
                  </a:cubicBezTo>
                  <a:cubicBezTo>
                    <a:pt x="288587" y="4151719"/>
                    <a:pt x="277128" y="4031933"/>
                    <a:pt x="273449" y="4000500"/>
                  </a:cubicBezTo>
                  <a:cubicBezTo>
                    <a:pt x="266744" y="3943219"/>
                    <a:pt x="247932" y="3778468"/>
                    <a:pt x="207469" y="3422650"/>
                  </a:cubicBezTo>
                  <a:cubicBezTo>
                    <a:pt x="193301" y="3298063"/>
                    <a:pt x="185632" y="3128885"/>
                    <a:pt x="185304" y="2933700"/>
                  </a:cubicBezTo>
                  <a:cubicBezTo>
                    <a:pt x="184765" y="2612275"/>
                    <a:pt x="194574" y="2533757"/>
                    <a:pt x="249980" y="2415993"/>
                  </a:cubicBezTo>
                  <a:cubicBezTo>
                    <a:pt x="267280" y="2379222"/>
                    <a:pt x="296045" y="2313499"/>
                    <a:pt x="313902" y="2269943"/>
                  </a:cubicBezTo>
                  <a:cubicBezTo>
                    <a:pt x="355768" y="2167824"/>
                    <a:pt x="434660" y="2066097"/>
                    <a:pt x="528918" y="1992692"/>
                  </a:cubicBezTo>
                  <a:cubicBezTo>
                    <a:pt x="636075" y="1909240"/>
                    <a:pt x="649815" y="1903236"/>
                    <a:pt x="694784" y="1920210"/>
                  </a:cubicBezTo>
                  <a:cubicBezTo>
                    <a:pt x="728359" y="1932883"/>
                    <a:pt x="740892" y="1929770"/>
                    <a:pt x="805799" y="1892634"/>
                  </a:cubicBezTo>
                  <a:cubicBezTo>
                    <a:pt x="873663" y="1853806"/>
                    <a:pt x="887771" y="1852673"/>
                    <a:pt x="889021" y="1885950"/>
                  </a:cubicBezTo>
                  <a:cubicBezTo>
                    <a:pt x="889283" y="1892935"/>
                    <a:pt x="900674" y="1912938"/>
                    <a:pt x="914333" y="1930400"/>
                  </a:cubicBezTo>
                  <a:cubicBezTo>
                    <a:pt x="927992" y="1947863"/>
                    <a:pt x="939274" y="1979295"/>
                    <a:pt x="939404" y="2000250"/>
                  </a:cubicBezTo>
                  <a:cubicBezTo>
                    <a:pt x="939606" y="2032985"/>
                    <a:pt x="928939" y="2045239"/>
                    <a:pt x="863649" y="2087276"/>
                  </a:cubicBezTo>
                  <a:cubicBezTo>
                    <a:pt x="756143" y="2156495"/>
                    <a:pt x="655742" y="2269205"/>
                    <a:pt x="622539" y="2357947"/>
                  </a:cubicBezTo>
                  <a:cubicBezTo>
                    <a:pt x="556707" y="2533898"/>
                    <a:pt x="557637" y="2506569"/>
                    <a:pt x="561496" y="4153174"/>
                  </a:cubicBezTo>
                  <a:lnTo>
                    <a:pt x="565083" y="5683798"/>
                  </a:lnTo>
                  <a:lnTo>
                    <a:pt x="613773" y="5776145"/>
                  </a:lnTo>
                  <a:cubicBezTo>
                    <a:pt x="647343" y="5839816"/>
                    <a:pt x="680865" y="5882748"/>
                    <a:pt x="721723" y="5914397"/>
                  </a:cubicBezTo>
                  <a:cubicBezTo>
                    <a:pt x="812231" y="5984506"/>
                    <a:pt x="964350" y="6055174"/>
                    <a:pt x="1087944" y="6084527"/>
                  </a:cubicBezTo>
                  <a:cubicBezTo>
                    <a:pt x="1190960" y="6108994"/>
                    <a:pt x="1216618" y="6110110"/>
                    <a:pt x="1428321" y="6099329"/>
                  </a:cubicBezTo>
                  <a:cubicBezTo>
                    <a:pt x="1625335" y="6089296"/>
                    <a:pt x="1671460" y="6082835"/>
                    <a:pt x="1758883" y="6053024"/>
                  </a:cubicBezTo>
                  <a:cubicBezTo>
                    <a:pt x="1994116" y="5972811"/>
                    <a:pt x="2031740" y="5954838"/>
                    <a:pt x="2096526" y="5891735"/>
                  </a:cubicBezTo>
                  <a:cubicBezTo>
                    <a:pt x="2211221" y="5780019"/>
                    <a:pt x="2202895" y="5912619"/>
                    <a:pt x="2206898" y="4133850"/>
                  </a:cubicBezTo>
                  <a:cubicBezTo>
                    <a:pt x="2209275" y="3077397"/>
                    <a:pt x="2206042" y="2542973"/>
                    <a:pt x="2196911" y="2482850"/>
                  </a:cubicBezTo>
                  <a:cubicBezTo>
                    <a:pt x="2168017" y="2292609"/>
                    <a:pt x="2078385" y="2165982"/>
                    <a:pt x="1918536" y="2089582"/>
                  </a:cubicBezTo>
                  <a:cubicBezTo>
                    <a:pt x="1830445" y="2047478"/>
                    <a:pt x="1824400" y="2029016"/>
                    <a:pt x="1863421" y="1921266"/>
                  </a:cubicBezTo>
                  <a:cubicBezTo>
                    <a:pt x="1875515" y="1887872"/>
                    <a:pt x="1890418" y="1825353"/>
                    <a:pt x="1896539" y="1782335"/>
                  </a:cubicBezTo>
                  <a:cubicBezTo>
                    <a:pt x="1911081" y="1680134"/>
                    <a:pt x="1892757" y="1625455"/>
                    <a:pt x="1819372" y="1552070"/>
                  </a:cubicBezTo>
                  <a:lnTo>
                    <a:pt x="1762480" y="1495178"/>
                  </a:lnTo>
                  <a:lnTo>
                    <a:pt x="1782906" y="1431931"/>
                  </a:lnTo>
                  <a:cubicBezTo>
                    <a:pt x="1794141" y="1397145"/>
                    <a:pt x="1803333" y="1354487"/>
                    <a:pt x="1803333" y="1337136"/>
                  </a:cubicBezTo>
                  <a:cubicBezTo>
                    <a:pt x="1803333" y="1297393"/>
                    <a:pt x="1766748" y="1218984"/>
                    <a:pt x="1744159" y="1210316"/>
                  </a:cubicBezTo>
                  <a:cubicBezTo>
                    <a:pt x="1712956" y="1198342"/>
                    <a:pt x="1649632" y="1090018"/>
                    <a:pt x="1647076" y="1044244"/>
                  </a:cubicBezTo>
                  <a:cubicBezTo>
                    <a:pt x="1644643" y="1000651"/>
                    <a:pt x="1647322" y="998002"/>
                    <a:pt x="1758883" y="933687"/>
                  </a:cubicBezTo>
                  <a:cubicBezTo>
                    <a:pt x="1894016" y="855782"/>
                    <a:pt x="2035543" y="798293"/>
                    <a:pt x="2184333" y="760868"/>
                  </a:cubicBezTo>
                  <a:cubicBezTo>
                    <a:pt x="2243706" y="745934"/>
                    <a:pt x="2302284" y="730807"/>
                    <a:pt x="2314508" y="727252"/>
                  </a:cubicBezTo>
                  <a:cubicBezTo>
                    <a:pt x="2333368" y="721768"/>
                    <a:pt x="2335714" y="709969"/>
                    <a:pt x="2330005" y="649320"/>
                  </a:cubicBezTo>
                  <a:lnTo>
                    <a:pt x="2323278" y="577850"/>
                  </a:lnTo>
                  <a:lnTo>
                    <a:pt x="2245753" y="536575"/>
                  </a:lnTo>
                  <a:cubicBezTo>
                    <a:pt x="2147530" y="484280"/>
                    <a:pt x="2112212" y="477853"/>
                    <a:pt x="2059317" y="502647"/>
                  </a:cubicBezTo>
                  <a:cubicBezTo>
                    <a:pt x="2035961" y="513594"/>
                    <a:pt x="2013952" y="519653"/>
                    <a:pt x="2010409" y="516109"/>
                  </a:cubicBezTo>
                  <a:cubicBezTo>
                    <a:pt x="2003888" y="509588"/>
                    <a:pt x="2072672" y="406984"/>
                    <a:pt x="2108637" y="369584"/>
                  </a:cubicBezTo>
                  <a:cubicBezTo>
                    <a:pt x="2119392" y="358400"/>
                    <a:pt x="2175113" y="302875"/>
                    <a:pt x="2232462" y="246194"/>
                  </a:cubicBezTo>
                  <a:cubicBezTo>
                    <a:pt x="2364217" y="115974"/>
                    <a:pt x="2367509" y="94777"/>
                    <a:pt x="2264628" y="39054"/>
                  </a:cubicBezTo>
                  <a:cubicBezTo>
                    <a:pt x="2224970" y="17574"/>
                    <a:pt x="2177655" y="0"/>
                    <a:pt x="2159485" y="0"/>
                  </a:cubicBezTo>
                  <a:cubicBezTo>
                    <a:pt x="2134604" y="0"/>
                    <a:pt x="2086041" y="38414"/>
                    <a:pt x="1962805" y="155575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AAA4F798-3BFC-1874-172B-6F1286584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653" y="4777928"/>
              <a:ext cx="2322777" cy="6114818"/>
            </a:xfrm>
            <a:prstGeom prst="rect">
              <a:avLst/>
            </a:prstGeom>
          </p:spPr>
        </p:pic>
      </p:grp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BE27A8-6551-005A-2CBD-8B7C65CB56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9123" y="4192352"/>
            <a:ext cx="2663825" cy="349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XXXX</a:t>
            </a:r>
            <a:r>
              <a:rPr lang="zh-CN" altLang="en-US" dirty="0"/>
              <a:t>学校   </a:t>
            </a:r>
            <a:r>
              <a:rPr lang="en-US" altLang="zh-CN" dirty="0"/>
              <a:t>X</a:t>
            </a:r>
            <a:r>
              <a:rPr lang="zh-CN" altLang="en-US" dirty="0"/>
              <a:t>年级</a:t>
            </a:r>
            <a:r>
              <a:rPr lang="en-US" altLang="zh-CN" dirty="0"/>
              <a:t>X</a:t>
            </a:r>
            <a:r>
              <a:rPr lang="zh-CN" altLang="en-US" dirty="0"/>
              <a:t>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1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569655E-A520-033B-8FF2-BB98BD67DE7F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Picture 26-mask">
            <a:extLst>
              <a:ext uri="{FF2B5EF4-FFF2-40B4-BE49-F238E27FC236}">
                <a16:creationId xmlns:a16="http://schemas.microsoft.com/office/drawing/2014/main" id="{9AEFAFF1-6F92-079D-55E4-46BF7D2AE84B}"/>
              </a:ext>
            </a:extLst>
          </p:cNvPr>
          <p:cNvSpPr/>
          <p:nvPr userDrawn="1"/>
        </p:nvSpPr>
        <p:spPr>
          <a:xfrm>
            <a:off x="269077" y="249304"/>
            <a:ext cx="11653846" cy="6359394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图片 44" descr="背景图案&#10;&#10;描述已自动生成">
            <a:extLst>
              <a:ext uri="{FF2B5EF4-FFF2-40B4-BE49-F238E27FC236}">
                <a16:creationId xmlns:a16="http://schemas.microsoft.com/office/drawing/2014/main" id="{4C75E2F8-6B5B-5586-FD9A-7042860DA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249319"/>
            <a:ext cx="11703327" cy="6359363"/>
          </a:xfrm>
          <a:prstGeom prst="rect">
            <a:avLst/>
          </a:prstGeom>
        </p:spPr>
      </p:pic>
      <p:graphicFrame>
        <p:nvGraphicFramePr>
          <p:cNvPr id="7" name="表格 396">
            <a:extLst>
              <a:ext uri="{FF2B5EF4-FFF2-40B4-BE49-F238E27FC236}">
                <a16:creationId xmlns:a16="http://schemas.microsoft.com/office/drawing/2014/main" id="{D7F9F2D0-C888-A810-2758-1D376DFBCF9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95087349"/>
              </p:ext>
            </p:extLst>
          </p:nvPr>
        </p:nvGraphicFramePr>
        <p:xfrm>
          <a:off x="866893" y="751277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39122"/>
                  </a:ext>
                </a:extLst>
              </a:tr>
            </a:tbl>
          </a:graphicData>
        </a:graphic>
      </p:graphicFrame>
      <p:graphicFrame>
        <p:nvGraphicFramePr>
          <p:cNvPr id="8" name="表格 396">
            <a:extLst>
              <a:ext uri="{FF2B5EF4-FFF2-40B4-BE49-F238E27FC236}">
                <a16:creationId xmlns:a16="http://schemas.microsoft.com/office/drawing/2014/main" id="{75200E3D-C345-2568-4748-B15A97CF75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60664462"/>
              </p:ext>
            </p:extLst>
          </p:nvPr>
        </p:nvGraphicFramePr>
        <p:xfrm>
          <a:off x="1912135" y="751277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39122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322AA899-5D30-A1CD-4152-6360BF74AB8E}"/>
              </a:ext>
            </a:extLst>
          </p:cNvPr>
          <p:cNvSpPr txBox="1"/>
          <p:nvPr userDrawn="1"/>
        </p:nvSpPr>
        <p:spPr>
          <a:xfrm>
            <a:off x="779296" y="562301"/>
            <a:ext cx="238040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演示汉楷宋 Heavy" pitchFamily="2" charset="-122"/>
              </a:rPr>
              <a:t>目录</a:t>
            </a:r>
            <a:endParaRPr kumimoji="0" lang="en-US" sz="7200" b="0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演示汉楷宋 Heavy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421152D-FA2A-DC8E-E29D-5E9C4813569A}"/>
              </a:ext>
            </a:extLst>
          </p:cNvPr>
          <p:cNvGrpSpPr/>
          <p:nvPr userDrawn="1"/>
        </p:nvGrpSpPr>
        <p:grpSpPr>
          <a:xfrm>
            <a:off x="2978199" y="751277"/>
            <a:ext cx="8434505" cy="325642"/>
            <a:chOff x="2978199" y="751277"/>
            <a:chExt cx="2766047" cy="3256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05A0CF-7B91-CDF4-FC4A-10F282B98FCA}"/>
                </a:ext>
              </a:extLst>
            </p:cNvPr>
            <p:cNvSpPr/>
            <p:nvPr/>
          </p:nvSpPr>
          <p:spPr>
            <a:xfrm>
              <a:off x="2978199" y="751277"/>
              <a:ext cx="2766047" cy="1889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44DBE9B-9702-7BE6-3817-64F053C15AAA}"/>
                </a:ext>
              </a:extLst>
            </p:cNvPr>
            <p:cNvSpPr/>
            <p:nvPr/>
          </p:nvSpPr>
          <p:spPr>
            <a:xfrm>
              <a:off x="2978199" y="1002469"/>
              <a:ext cx="2766047" cy="74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62501E66-5375-8BD1-7C46-5C0C817BD17C}"/>
              </a:ext>
            </a:extLst>
          </p:cNvPr>
          <p:cNvSpPr/>
          <p:nvPr userDrawn="1"/>
        </p:nvSpPr>
        <p:spPr>
          <a:xfrm>
            <a:off x="1373938" y="2400486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D333ADC-434B-0023-B45A-492A1AAF497E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82E8026B-DC0F-B2AC-1B8A-EE78FC116828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6AE494F-4405-6FE3-96EC-CCE8B71E4AB6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A319674-CDB9-F107-2544-BDB3F35BC698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C102B82-52C0-439D-E1D6-4FC5BEC2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78DF-DF62-4012-BB27-56669F041FD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6C7616-EA7C-6685-850B-04BF0BF9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C71863-D89D-0D0B-715E-09987369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+mj-ea"/>
                <a:ea typeface="+mj-ea"/>
              </a:defRPr>
            </a:lvl1pPr>
          </a:lstStyle>
          <a:p>
            <a:fld id="{FD7956FB-9421-4287-9502-7C7E7A54B0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文本占位符 88">
            <a:extLst>
              <a:ext uri="{FF2B5EF4-FFF2-40B4-BE49-F238E27FC236}">
                <a16:creationId xmlns:a16="http://schemas.microsoft.com/office/drawing/2014/main" id="{3EC27B25-4B3E-C505-B2AB-73447C072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630" y="2462195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29" name="文本占位符 88">
            <a:extLst>
              <a:ext uri="{FF2B5EF4-FFF2-40B4-BE49-F238E27FC236}">
                <a16:creationId xmlns:a16="http://schemas.microsoft.com/office/drawing/2014/main" id="{3123D24E-E1DD-9AFE-BE30-2811BE60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3005" y="2462195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78F8597F-59A9-DA47-E636-21EC7EB13F92}"/>
              </a:ext>
            </a:extLst>
          </p:cNvPr>
          <p:cNvSpPr/>
          <p:nvPr userDrawn="1"/>
        </p:nvSpPr>
        <p:spPr>
          <a:xfrm>
            <a:off x="1373938" y="3350727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31" name="文本占位符 88">
            <a:extLst>
              <a:ext uri="{FF2B5EF4-FFF2-40B4-BE49-F238E27FC236}">
                <a16:creationId xmlns:a16="http://schemas.microsoft.com/office/drawing/2014/main" id="{0E4C8766-A6FE-589B-01EB-6543ED19C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0630" y="3412436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32" name="文本占位符 88">
            <a:extLst>
              <a:ext uri="{FF2B5EF4-FFF2-40B4-BE49-F238E27FC236}">
                <a16:creationId xmlns:a16="http://schemas.microsoft.com/office/drawing/2014/main" id="{D71A66E8-5099-F370-2681-DC098D2E64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3005" y="3412436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4C2BC423-5476-9D41-2CBB-7F12D23DF7FC}"/>
              </a:ext>
            </a:extLst>
          </p:cNvPr>
          <p:cNvSpPr/>
          <p:nvPr userDrawn="1"/>
        </p:nvSpPr>
        <p:spPr>
          <a:xfrm>
            <a:off x="6313835" y="2400486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34" name="文本占位符 88">
            <a:extLst>
              <a:ext uri="{FF2B5EF4-FFF2-40B4-BE49-F238E27FC236}">
                <a16:creationId xmlns:a16="http://schemas.microsoft.com/office/drawing/2014/main" id="{4687698A-F14F-F3E6-6F0E-08B1FDDFA7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0527" y="2462195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35" name="文本占位符 88">
            <a:extLst>
              <a:ext uri="{FF2B5EF4-FFF2-40B4-BE49-F238E27FC236}">
                <a16:creationId xmlns:a16="http://schemas.microsoft.com/office/drawing/2014/main" id="{89688BE2-78A0-D206-C6C1-992C28F59F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2902" y="2462195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4184BFBA-B41F-753F-CD4A-0477E7B51B3C}"/>
              </a:ext>
            </a:extLst>
          </p:cNvPr>
          <p:cNvSpPr/>
          <p:nvPr userDrawn="1"/>
        </p:nvSpPr>
        <p:spPr>
          <a:xfrm>
            <a:off x="6313835" y="3350727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37" name="文本占位符 88">
            <a:extLst>
              <a:ext uri="{FF2B5EF4-FFF2-40B4-BE49-F238E27FC236}">
                <a16:creationId xmlns:a16="http://schemas.microsoft.com/office/drawing/2014/main" id="{56C504A6-2861-8DFC-A858-0E3DE7EC3C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0527" y="3412436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38" name="文本占位符 88">
            <a:extLst>
              <a:ext uri="{FF2B5EF4-FFF2-40B4-BE49-F238E27FC236}">
                <a16:creationId xmlns:a16="http://schemas.microsoft.com/office/drawing/2014/main" id="{CBC61E6E-6BCF-07D1-51B8-37FA9B4B09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2902" y="3412436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99D7FFFC-915D-76B3-F13B-CF6FE9485D8F}"/>
              </a:ext>
            </a:extLst>
          </p:cNvPr>
          <p:cNvSpPr/>
          <p:nvPr userDrawn="1"/>
        </p:nvSpPr>
        <p:spPr>
          <a:xfrm>
            <a:off x="1373938" y="4293094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40" name="文本占位符 88">
            <a:extLst>
              <a:ext uri="{FF2B5EF4-FFF2-40B4-BE49-F238E27FC236}">
                <a16:creationId xmlns:a16="http://schemas.microsoft.com/office/drawing/2014/main" id="{F2AA2AE1-AF1D-122F-8786-089DF5098E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0630" y="4354803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41" name="文本占位符 88">
            <a:extLst>
              <a:ext uri="{FF2B5EF4-FFF2-40B4-BE49-F238E27FC236}">
                <a16:creationId xmlns:a16="http://schemas.microsoft.com/office/drawing/2014/main" id="{785373DC-C528-1344-5B75-F66BEA6B2D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3005" y="4354803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879372F0-0979-2C73-C94B-AC9D5E860EE1}"/>
              </a:ext>
            </a:extLst>
          </p:cNvPr>
          <p:cNvSpPr/>
          <p:nvPr userDrawn="1"/>
        </p:nvSpPr>
        <p:spPr>
          <a:xfrm>
            <a:off x="6313835" y="4293094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43" name="文本占位符 88">
            <a:extLst>
              <a:ext uri="{FF2B5EF4-FFF2-40B4-BE49-F238E27FC236}">
                <a16:creationId xmlns:a16="http://schemas.microsoft.com/office/drawing/2014/main" id="{82E56D9E-C56B-4551-7356-9831C080DD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0527" y="4354803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44" name="文本占位符 88">
            <a:extLst>
              <a:ext uri="{FF2B5EF4-FFF2-40B4-BE49-F238E27FC236}">
                <a16:creationId xmlns:a16="http://schemas.microsoft.com/office/drawing/2014/main" id="{6D85486F-A5B0-C022-5065-3346A5884E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62902" y="4354803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91451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0A2F833-C93C-1646-5A97-14C8106D86B5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67" name="Picture 6-mask-mask">
            <a:extLst>
              <a:ext uri="{FF2B5EF4-FFF2-40B4-BE49-F238E27FC236}">
                <a16:creationId xmlns:a16="http://schemas.microsoft.com/office/drawing/2014/main" id="{081562D0-30E6-7867-FC13-96AF8E3597B4}"/>
              </a:ext>
            </a:extLst>
          </p:cNvPr>
          <p:cNvSpPr/>
          <p:nvPr userDrawn="1"/>
        </p:nvSpPr>
        <p:spPr>
          <a:xfrm>
            <a:off x="243333" y="243564"/>
            <a:ext cx="11705335" cy="637087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图片 67" descr="背景图案&#10;&#10;描述已自动生成">
            <a:extLst>
              <a:ext uri="{FF2B5EF4-FFF2-40B4-BE49-F238E27FC236}">
                <a16:creationId xmlns:a16="http://schemas.microsoft.com/office/drawing/2014/main" id="{CF3FA308-F8A9-9CF4-3A66-08A8482EC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207107"/>
            <a:ext cx="11703327" cy="644378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EBDF4AB-E659-1EBE-DA19-E43E20CFA2C2}"/>
              </a:ext>
            </a:extLst>
          </p:cNvPr>
          <p:cNvGrpSpPr/>
          <p:nvPr userDrawn="1"/>
        </p:nvGrpSpPr>
        <p:grpSpPr>
          <a:xfrm>
            <a:off x="246382" y="240556"/>
            <a:ext cx="11711431" cy="6370872"/>
            <a:chOff x="246382" y="1253610"/>
            <a:chExt cx="11684037" cy="534924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41FAB6C-92FD-0C7C-114B-467DF4ECC5E0}"/>
                </a:ext>
              </a:extLst>
            </p:cNvPr>
            <p:cNvSpPr/>
            <p:nvPr/>
          </p:nvSpPr>
          <p:spPr>
            <a:xfrm>
              <a:off x="24638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66D0BFB-318D-F596-84DD-F709D13F7544}"/>
                </a:ext>
              </a:extLst>
            </p:cNvPr>
            <p:cNvSpPr/>
            <p:nvPr/>
          </p:nvSpPr>
          <p:spPr>
            <a:xfrm>
              <a:off x="79093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B9F6495-1462-273A-CEE5-98171BA43A62}"/>
                </a:ext>
              </a:extLst>
            </p:cNvPr>
            <p:cNvSpPr/>
            <p:nvPr/>
          </p:nvSpPr>
          <p:spPr>
            <a:xfrm>
              <a:off x="133547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7DC7568-EB92-B4FA-1F30-B9BE49559A66}"/>
                </a:ext>
              </a:extLst>
            </p:cNvPr>
            <p:cNvSpPr/>
            <p:nvPr/>
          </p:nvSpPr>
          <p:spPr>
            <a:xfrm>
              <a:off x="188002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71EDD0B-10E3-FF83-F174-B92380E7C8CB}"/>
                </a:ext>
              </a:extLst>
            </p:cNvPr>
            <p:cNvSpPr/>
            <p:nvPr/>
          </p:nvSpPr>
          <p:spPr>
            <a:xfrm>
              <a:off x="242457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7F2E27E-25DF-801A-D70E-D624AEBD107F}"/>
                </a:ext>
              </a:extLst>
            </p:cNvPr>
            <p:cNvSpPr/>
            <p:nvPr/>
          </p:nvSpPr>
          <p:spPr>
            <a:xfrm>
              <a:off x="29691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6E1E3E6-10B8-947C-DF0C-C6C45D4F043C}"/>
                </a:ext>
              </a:extLst>
            </p:cNvPr>
            <p:cNvSpPr/>
            <p:nvPr/>
          </p:nvSpPr>
          <p:spPr>
            <a:xfrm>
              <a:off x="351367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40DFE02-0D32-7F96-5E9B-457ADF76627B}"/>
                </a:ext>
              </a:extLst>
            </p:cNvPr>
            <p:cNvSpPr/>
            <p:nvPr/>
          </p:nvSpPr>
          <p:spPr>
            <a:xfrm>
              <a:off x="405822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D8D80A4-5220-0C13-14D6-890008BFA604}"/>
                </a:ext>
              </a:extLst>
            </p:cNvPr>
            <p:cNvSpPr/>
            <p:nvPr/>
          </p:nvSpPr>
          <p:spPr>
            <a:xfrm>
              <a:off x="460276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8045BEE-B4A4-1186-6675-D7532BCDC14E}"/>
                </a:ext>
              </a:extLst>
            </p:cNvPr>
            <p:cNvSpPr/>
            <p:nvPr/>
          </p:nvSpPr>
          <p:spPr>
            <a:xfrm>
              <a:off x="514731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F5FF8C1-DE16-4C7C-6C7F-B636AA68B2C8}"/>
                </a:ext>
              </a:extLst>
            </p:cNvPr>
            <p:cNvSpPr/>
            <p:nvPr/>
          </p:nvSpPr>
          <p:spPr>
            <a:xfrm>
              <a:off x="569186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B16F462-D1A7-4DDC-B197-AA1D34CE3D47}"/>
                </a:ext>
              </a:extLst>
            </p:cNvPr>
            <p:cNvSpPr/>
            <p:nvPr/>
          </p:nvSpPr>
          <p:spPr>
            <a:xfrm>
              <a:off x="623641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FB815F4-A8C6-25D7-6422-934A12011896}"/>
                </a:ext>
              </a:extLst>
            </p:cNvPr>
            <p:cNvSpPr/>
            <p:nvPr/>
          </p:nvSpPr>
          <p:spPr>
            <a:xfrm>
              <a:off x="678095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D16FC33-6593-5792-7FE1-55D014946D5B}"/>
                </a:ext>
              </a:extLst>
            </p:cNvPr>
            <p:cNvSpPr/>
            <p:nvPr/>
          </p:nvSpPr>
          <p:spPr>
            <a:xfrm>
              <a:off x="732550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92E5E79-BD5C-F693-E951-A21AAE0E812E}"/>
                </a:ext>
              </a:extLst>
            </p:cNvPr>
            <p:cNvSpPr/>
            <p:nvPr/>
          </p:nvSpPr>
          <p:spPr>
            <a:xfrm>
              <a:off x="787005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F03E4D9-D505-353F-8CBD-4CDDE81FC5A2}"/>
                </a:ext>
              </a:extLst>
            </p:cNvPr>
            <p:cNvSpPr/>
            <p:nvPr/>
          </p:nvSpPr>
          <p:spPr>
            <a:xfrm>
              <a:off x="841460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EBF3429-E374-1C0B-64F9-3BC6AB440FA0}"/>
                </a:ext>
              </a:extLst>
            </p:cNvPr>
            <p:cNvSpPr/>
            <p:nvPr/>
          </p:nvSpPr>
          <p:spPr>
            <a:xfrm>
              <a:off x="895915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004CDED-CACB-0A8C-FE6E-89C35FF333E8}"/>
                </a:ext>
              </a:extLst>
            </p:cNvPr>
            <p:cNvSpPr/>
            <p:nvPr/>
          </p:nvSpPr>
          <p:spPr>
            <a:xfrm>
              <a:off x="950370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840D52C-4669-8ACD-C845-A50D6EB6540E}"/>
                </a:ext>
              </a:extLst>
            </p:cNvPr>
            <p:cNvSpPr/>
            <p:nvPr/>
          </p:nvSpPr>
          <p:spPr>
            <a:xfrm>
              <a:off x="1004824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6BD9635-EEF5-77CA-4077-ED58C39271A6}"/>
                </a:ext>
              </a:extLst>
            </p:cNvPr>
            <p:cNvSpPr/>
            <p:nvPr/>
          </p:nvSpPr>
          <p:spPr>
            <a:xfrm>
              <a:off x="1059279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F816863-808C-E480-45BE-D8FD67851924}"/>
                </a:ext>
              </a:extLst>
            </p:cNvPr>
            <p:cNvSpPr/>
            <p:nvPr/>
          </p:nvSpPr>
          <p:spPr>
            <a:xfrm>
              <a:off x="1113734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EF876E5-C151-5112-2AD7-E661D63ED712}"/>
                </a:ext>
              </a:extLst>
            </p:cNvPr>
            <p:cNvSpPr/>
            <p:nvPr/>
          </p:nvSpPr>
          <p:spPr>
            <a:xfrm>
              <a:off x="1168189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55" name="Group 31-mask">
            <a:extLst>
              <a:ext uri="{FF2B5EF4-FFF2-40B4-BE49-F238E27FC236}">
                <a16:creationId xmlns:a16="http://schemas.microsoft.com/office/drawing/2014/main" id="{45BF9B31-4D31-93FC-3699-F018BEB8301B}"/>
              </a:ext>
            </a:extLst>
          </p:cNvPr>
          <p:cNvSpPr/>
          <p:nvPr userDrawn="1"/>
        </p:nvSpPr>
        <p:spPr>
          <a:xfrm>
            <a:off x="1040135" y="1000636"/>
            <a:ext cx="10111731" cy="4856728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图片 68" descr="背景图案&#10;&#10;描述已自动生成">
            <a:extLst>
              <a:ext uri="{FF2B5EF4-FFF2-40B4-BE49-F238E27FC236}">
                <a16:creationId xmlns:a16="http://schemas.microsoft.com/office/drawing/2014/main" id="{F91E9521-212D-295B-C3BA-73AC416CD0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22" y="1004817"/>
            <a:ext cx="10090760" cy="484836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60577C18-7AAB-E5C3-C7E1-231E58AADBAB}"/>
              </a:ext>
            </a:extLst>
          </p:cNvPr>
          <p:cNvGrpSpPr>
            <a:grpSpLocks/>
          </p:cNvGrpSpPr>
          <p:nvPr/>
        </p:nvGrpSpPr>
        <p:grpSpPr>
          <a:xfrm flipV="1">
            <a:off x="1041315" y="1000062"/>
            <a:ext cx="353494" cy="327003"/>
            <a:chOff x="226037" y="5831205"/>
            <a:chExt cx="372902" cy="375328"/>
          </a:xfrm>
        </p:grpSpPr>
        <p:sp>
          <p:nvSpPr>
            <p:cNvPr id="44" name="直角三角形 43">
              <a:extLst>
                <a:ext uri="{FF2B5EF4-FFF2-40B4-BE49-F238E27FC236}">
                  <a16:creationId xmlns:a16="http://schemas.microsoft.com/office/drawing/2014/main" id="{07E34993-5D23-747B-2CD5-D26F3941DF3C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B62E48B7-106D-A073-7694-3A29559049E0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B0F97B6-1847-92F3-34B1-C67E58E4F39E}"/>
              </a:ext>
            </a:extLst>
          </p:cNvPr>
          <p:cNvGrpSpPr>
            <a:grpSpLocks/>
          </p:cNvGrpSpPr>
          <p:nvPr/>
        </p:nvGrpSpPr>
        <p:grpSpPr>
          <a:xfrm>
            <a:off x="1044730" y="5526180"/>
            <a:ext cx="353494" cy="327003"/>
            <a:chOff x="226037" y="5831205"/>
            <a:chExt cx="372902" cy="375328"/>
          </a:xfrm>
        </p:grpSpPr>
        <p:sp>
          <p:nvSpPr>
            <p:cNvPr id="42" name="直角三角形 41">
              <a:extLst>
                <a:ext uri="{FF2B5EF4-FFF2-40B4-BE49-F238E27FC236}">
                  <a16:creationId xmlns:a16="http://schemas.microsoft.com/office/drawing/2014/main" id="{78F0A8E7-08CF-48BC-EF6F-A05181766E40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8386572-ECFE-3C4F-16BE-587B6C09D952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1F44B0E-5067-0254-AD1A-D66666E2DE4A}"/>
              </a:ext>
            </a:extLst>
          </p:cNvPr>
          <p:cNvGrpSpPr>
            <a:grpSpLocks/>
          </p:cNvGrpSpPr>
          <p:nvPr/>
        </p:nvGrpSpPr>
        <p:grpSpPr>
          <a:xfrm flipH="1" flipV="1">
            <a:off x="10799553" y="1000947"/>
            <a:ext cx="353494" cy="327003"/>
            <a:chOff x="226037" y="5831205"/>
            <a:chExt cx="372902" cy="375328"/>
          </a:xfrm>
        </p:grpSpPr>
        <p:sp>
          <p:nvSpPr>
            <p:cNvPr id="40" name="直角三角形 39">
              <a:extLst>
                <a:ext uri="{FF2B5EF4-FFF2-40B4-BE49-F238E27FC236}">
                  <a16:creationId xmlns:a16="http://schemas.microsoft.com/office/drawing/2014/main" id="{BDDF720A-D962-2262-190B-DDC83315BA93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8D611DEA-334B-7EF3-F55E-B368CB5181A8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A06B5F-493C-DBD0-969C-5994C5A1D102}"/>
              </a:ext>
            </a:extLst>
          </p:cNvPr>
          <p:cNvGrpSpPr>
            <a:grpSpLocks/>
          </p:cNvGrpSpPr>
          <p:nvPr/>
        </p:nvGrpSpPr>
        <p:grpSpPr>
          <a:xfrm flipH="1">
            <a:off x="10794992" y="5529787"/>
            <a:ext cx="353494" cy="327003"/>
            <a:chOff x="226037" y="5831205"/>
            <a:chExt cx="372902" cy="375328"/>
          </a:xfrm>
        </p:grpSpPr>
        <p:sp>
          <p:nvSpPr>
            <p:cNvPr id="38" name="直角三角形 37">
              <a:extLst>
                <a:ext uri="{FF2B5EF4-FFF2-40B4-BE49-F238E27FC236}">
                  <a16:creationId xmlns:a16="http://schemas.microsoft.com/office/drawing/2014/main" id="{69FB6704-38FD-13F3-B416-1B61753AD4E9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4364063-38B4-770A-18CD-BE8E6BB152FA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594B0032-2770-04AF-0B28-40081420E473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76ED1B1-1B7C-05DD-4401-DC14B021D27A}"/>
              </a:ext>
            </a:extLst>
          </p:cNvPr>
          <p:cNvGrpSpPr/>
          <p:nvPr userDrawn="1"/>
        </p:nvGrpSpPr>
        <p:grpSpPr>
          <a:xfrm>
            <a:off x="2570480" y="1843099"/>
            <a:ext cx="7051040" cy="325642"/>
            <a:chOff x="4791902" y="1332958"/>
            <a:chExt cx="2766047" cy="325642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92A9B76-3963-1418-9C6D-CEBED726ED66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05A8E69-1026-EEB0-1747-7C9AB104E917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FB3D1BB-C015-E3B3-A784-AEB2337842A4}"/>
              </a:ext>
            </a:extLst>
          </p:cNvPr>
          <p:cNvGrpSpPr/>
          <p:nvPr userDrawn="1"/>
        </p:nvGrpSpPr>
        <p:grpSpPr>
          <a:xfrm flipV="1">
            <a:off x="2570480" y="4533300"/>
            <a:ext cx="7051040" cy="325642"/>
            <a:chOff x="4791902" y="1332958"/>
            <a:chExt cx="2766047" cy="325642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61E6317-57DA-8E9F-D861-134B2528A5E1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12824D19-08DC-1DEE-9C9E-1E1357A025BC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981" name="组合 1980">
            <a:extLst>
              <a:ext uri="{FF2B5EF4-FFF2-40B4-BE49-F238E27FC236}">
                <a16:creationId xmlns:a16="http://schemas.microsoft.com/office/drawing/2014/main" id="{98207166-F86D-B104-FB6D-56C59C6C92C2}"/>
              </a:ext>
            </a:extLst>
          </p:cNvPr>
          <p:cNvGrpSpPr/>
          <p:nvPr userDrawn="1"/>
        </p:nvGrpSpPr>
        <p:grpSpPr>
          <a:xfrm rot="1403845">
            <a:off x="5233614" y="1044393"/>
            <a:ext cx="1718868" cy="4438034"/>
            <a:chOff x="6005653" y="4777928"/>
            <a:chExt cx="2368293" cy="6114818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982" name="任意多边形: 形状 1981">
              <a:extLst>
                <a:ext uri="{FF2B5EF4-FFF2-40B4-BE49-F238E27FC236}">
                  <a16:creationId xmlns:a16="http://schemas.microsoft.com/office/drawing/2014/main" id="{72133498-7CA2-B4A1-589B-5F150D06CA2E}"/>
                </a:ext>
              </a:extLst>
            </p:cNvPr>
            <p:cNvSpPr/>
            <p:nvPr/>
          </p:nvSpPr>
          <p:spPr>
            <a:xfrm>
              <a:off x="6006436" y="4780282"/>
              <a:ext cx="2367510" cy="6110111"/>
            </a:xfrm>
            <a:custGeom>
              <a:avLst/>
              <a:gdLst/>
              <a:ahLst/>
              <a:cxnLst/>
              <a:rect l="0" t="0" r="0" b="0"/>
              <a:pathLst>
                <a:path w="2367510" h="6110111">
                  <a:moveTo>
                    <a:pt x="1962805" y="155575"/>
                  </a:moveTo>
                  <a:cubicBezTo>
                    <a:pt x="1872802" y="241141"/>
                    <a:pt x="1648654" y="468649"/>
                    <a:pt x="1464698" y="661149"/>
                  </a:cubicBezTo>
                  <a:cubicBezTo>
                    <a:pt x="1150715" y="989713"/>
                    <a:pt x="1130233" y="1014020"/>
                    <a:pt x="1130233" y="1058070"/>
                  </a:cubicBezTo>
                  <a:cubicBezTo>
                    <a:pt x="1130233" y="1083877"/>
                    <a:pt x="1118803" y="1126318"/>
                    <a:pt x="1104833" y="1152383"/>
                  </a:cubicBezTo>
                  <a:cubicBezTo>
                    <a:pt x="1085770" y="1187950"/>
                    <a:pt x="1079433" y="1224037"/>
                    <a:pt x="1079433" y="1297028"/>
                  </a:cubicBezTo>
                  <a:cubicBezTo>
                    <a:pt x="1079433" y="1397170"/>
                    <a:pt x="1072771" y="1409700"/>
                    <a:pt x="1019531" y="1409700"/>
                  </a:cubicBezTo>
                  <a:cubicBezTo>
                    <a:pt x="989612" y="1409700"/>
                    <a:pt x="597701" y="1639116"/>
                    <a:pt x="576909" y="1668801"/>
                  </a:cubicBezTo>
                  <a:cubicBezTo>
                    <a:pt x="566912" y="1683074"/>
                    <a:pt x="558733" y="1704635"/>
                    <a:pt x="558733" y="1716716"/>
                  </a:cubicBezTo>
                  <a:cubicBezTo>
                    <a:pt x="558733" y="1730292"/>
                    <a:pt x="533270" y="1752073"/>
                    <a:pt x="492058" y="1773752"/>
                  </a:cubicBezTo>
                  <a:cubicBezTo>
                    <a:pt x="364894" y="1840642"/>
                    <a:pt x="189514" y="2048505"/>
                    <a:pt x="102723" y="2235200"/>
                  </a:cubicBezTo>
                  <a:cubicBezTo>
                    <a:pt x="81616" y="2280602"/>
                    <a:pt x="49868" y="2372042"/>
                    <a:pt x="32172" y="2438400"/>
                  </a:cubicBezTo>
                  <a:cubicBezTo>
                    <a:pt x="1015" y="2555234"/>
                    <a:pt x="0" y="2571504"/>
                    <a:pt x="76" y="2952750"/>
                  </a:cubicBezTo>
                  <a:cubicBezTo>
                    <a:pt x="153" y="3335818"/>
                    <a:pt x="13076" y="3528702"/>
                    <a:pt x="62187" y="3879850"/>
                  </a:cubicBezTo>
                  <a:cubicBezTo>
                    <a:pt x="94032" y="4107538"/>
                    <a:pt x="117256" y="4447313"/>
                    <a:pt x="103099" y="4478386"/>
                  </a:cubicBezTo>
                  <a:cubicBezTo>
                    <a:pt x="95253" y="4495606"/>
                    <a:pt x="88833" y="4550230"/>
                    <a:pt x="88833" y="4599772"/>
                  </a:cubicBezTo>
                  <a:cubicBezTo>
                    <a:pt x="88833" y="4681791"/>
                    <a:pt x="86276" y="4690734"/>
                    <a:pt x="60258" y="4699733"/>
                  </a:cubicBezTo>
                  <a:cubicBezTo>
                    <a:pt x="31805" y="4709575"/>
                    <a:pt x="31669" y="4710941"/>
                    <a:pt x="28356" y="5018634"/>
                  </a:cubicBezTo>
                  <a:cubicBezTo>
                    <a:pt x="25872" y="5249359"/>
                    <a:pt x="29126" y="5335694"/>
                    <a:pt x="41201" y="5359400"/>
                  </a:cubicBezTo>
                  <a:cubicBezTo>
                    <a:pt x="52105" y="5380808"/>
                    <a:pt x="82863" y="5400845"/>
                    <a:pt x="135623" y="5420911"/>
                  </a:cubicBezTo>
                  <a:cubicBezTo>
                    <a:pt x="210900" y="5449541"/>
                    <a:pt x="216449" y="5449924"/>
                    <a:pt x="281650" y="5430969"/>
                  </a:cubicBezTo>
                  <a:cubicBezTo>
                    <a:pt x="391161" y="5399133"/>
                    <a:pt x="393633" y="5390608"/>
                    <a:pt x="393633" y="5044828"/>
                  </a:cubicBezTo>
                  <a:cubicBezTo>
                    <a:pt x="393633" y="4772456"/>
                    <a:pt x="391958" y="4751096"/>
                    <a:pt x="368233" y="4720935"/>
                  </a:cubicBezTo>
                  <a:cubicBezTo>
                    <a:pt x="348036" y="4695258"/>
                    <a:pt x="342833" y="4669413"/>
                    <a:pt x="342833" y="4594762"/>
                  </a:cubicBezTo>
                  <a:cubicBezTo>
                    <a:pt x="342833" y="4543127"/>
                    <a:pt x="337175" y="4495222"/>
                    <a:pt x="330260" y="4488307"/>
                  </a:cubicBezTo>
                  <a:cubicBezTo>
                    <a:pt x="323344" y="4481391"/>
                    <a:pt x="309238" y="4381664"/>
                    <a:pt x="298912" y="4266692"/>
                  </a:cubicBezTo>
                  <a:cubicBezTo>
                    <a:pt x="288587" y="4151719"/>
                    <a:pt x="277128" y="4031933"/>
                    <a:pt x="273449" y="4000500"/>
                  </a:cubicBezTo>
                  <a:cubicBezTo>
                    <a:pt x="266744" y="3943219"/>
                    <a:pt x="247932" y="3778468"/>
                    <a:pt x="207469" y="3422650"/>
                  </a:cubicBezTo>
                  <a:cubicBezTo>
                    <a:pt x="193301" y="3298063"/>
                    <a:pt x="185632" y="3128885"/>
                    <a:pt x="185304" y="2933700"/>
                  </a:cubicBezTo>
                  <a:cubicBezTo>
                    <a:pt x="184765" y="2612275"/>
                    <a:pt x="194574" y="2533757"/>
                    <a:pt x="249980" y="2415993"/>
                  </a:cubicBezTo>
                  <a:cubicBezTo>
                    <a:pt x="267280" y="2379222"/>
                    <a:pt x="296045" y="2313499"/>
                    <a:pt x="313902" y="2269943"/>
                  </a:cubicBezTo>
                  <a:cubicBezTo>
                    <a:pt x="355768" y="2167824"/>
                    <a:pt x="434660" y="2066097"/>
                    <a:pt x="528918" y="1992692"/>
                  </a:cubicBezTo>
                  <a:cubicBezTo>
                    <a:pt x="636075" y="1909240"/>
                    <a:pt x="649815" y="1903236"/>
                    <a:pt x="694784" y="1920210"/>
                  </a:cubicBezTo>
                  <a:cubicBezTo>
                    <a:pt x="728359" y="1932883"/>
                    <a:pt x="740892" y="1929770"/>
                    <a:pt x="805799" y="1892634"/>
                  </a:cubicBezTo>
                  <a:cubicBezTo>
                    <a:pt x="873663" y="1853806"/>
                    <a:pt x="887771" y="1852673"/>
                    <a:pt x="889021" y="1885950"/>
                  </a:cubicBezTo>
                  <a:cubicBezTo>
                    <a:pt x="889283" y="1892935"/>
                    <a:pt x="900674" y="1912938"/>
                    <a:pt x="914333" y="1930400"/>
                  </a:cubicBezTo>
                  <a:cubicBezTo>
                    <a:pt x="927992" y="1947863"/>
                    <a:pt x="939274" y="1979295"/>
                    <a:pt x="939404" y="2000250"/>
                  </a:cubicBezTo>
                  <a:cubicBezTo>
                    <a:pt x="939606" y="2032985"/>
                    <a:pt x="928939" y="2045239"/>
                    <a:pt x="863649" y="2087276"/>
                  </a:cubicBezTo>
                  <a:cubicBezTo>
                    <a:pt x="756143" y="2156495"/>
                    <a:pt x="655742" y="2269205"/>
                    <a:pt x="622539" y="2357947"/>
                  </a:cubicBezTo>
                  <a:cubicBezTo>
                    <a:pt x="556707" y="2533898"/>
                    <a:pt x="557637" y="2506569"/>
                    <a:pt x="561496" y="4153174"/>
                  </a:cubicBezTo>
                  <a:lnTo>
                    <a:pt x="565083" y="5683798"/>
                  </a:lnTo>
                  <a:lnTo>
                    <a:pt x="613773" y="5776145"/>
                  </a:lnTo>
                  <a:cubicBezTo>
                    <a:pt x="647343" y="5839816"/>
                    <a:pt x="680865" y="5882748"/>
                    <a:pt x="721723" y="5914397"/>
                  </a:cubicBezTo>
                  <a:cubicBezTo>
                    <a:pt x="812231" y="5984506"/>
                    <a:pt x="964350" y="6055174"/>
                    <a:pt x="1087944" y="6084527"/>
                  </a:cubicBezTo>
                  <a:cubicBezTo>
                    <a:pt x="1190960" y="6108994"/>
                    <a:pt x="1216618" y="6110110"/>
                    <a:pt x="1428321" y="6099329"/>
                  </a:cubicBezTo>
                  <a:cubicBezTo>
                    <a:pt x="1625335" y="6089296"/>
                    <a:pt x="1671460" y="6082835"/>
                    <a:pt x="1758883" y="6053024"/>
                  </a:cubicBezTo>
                  <a:cubicBezTo>
                    <a:pt x="1994116" y="5972811"/>
                    <a:pt x="2031740" y="5954838"/>
                    <a:pt x="2096526" y="5891735"/>
                  </a:cubicBezTo>
                  <a:cubicBezTo>
                    <a:pt x="2211221" y="5780019"/>
                    <a:pt x="2202895" y="5912619"/>
                    <a:pt x="2206898" y="4133850"/>
                  </a:cubicBezTo>
                  <a:cubicBezTo>
                    <a:pt x="2209275" y="3077397"/>
                    <a:pt x="2206042" y="2542973"/>
                    <a:pt x="2196911" y="2482850"/>
                  </a:cubicBezTo>
                  <a:cubicBezTo>
                    <a:pt x="2168017" y="2292609"/>
                    <a:pt x="2078385" y="2165982"/>
                    <a:pt x="1918536" y="2089582"/>
                  </a:cubicBezTo>
                  <a:cubicBezTo>
                    <a:pt x="1830445" y="2047478"/>
                    <a:pt x="1824400" y="2029016"/>
                    <a:pt x="1863421" y="1921266"/>
                  </a:cubicBezTo>
                  <a:cubicBezTo>
                    <a:pt x="1875515" y="1887872"/>
                    <a:pt x="1890418" y="1825353"/>
                    <a:pt x="1896539" y="1782335"/>
                  </a:cubicBezTo>
                  <a:cubicBezTo>
                    <a:pt x="1911081" y="1680134"/>
                    <a:pt x="1892757" y="1625455"/>
                    <a:pt x="1819372" y="1552070"/>
                  </a:cubicBezTo>
                  <a:lnTo>
                    <a:pt x="1762480" y="1495178"/>
                  </a:lnTo>
                  <a:lnTo>
                    <a:pt x="1782906" y="1431931"/>
                  </a:lnTo>
                  <a:cubicBezTo>
                    <a:pt x="1794141" y="1397145"/>
                    <a:pt x="1803333" y="1354487"/>
                    <a:pt x="1803333" y="1337136"/>
                  </a:cubicBezTo>
                  <a:cubicBezTo>
                    <a:pt x="1803333" y="1297393"/>
                    <a:pt x="1766748" y="1218984"/>
                    <a:pt x="1744159" y="1210316"/>
                  </a:cubicBezTo>
                  <a:cubicBezTo>
                    <a:pt x="1712956" y="1198342"/>
                    <a:pt x="1649632" y="1090018"/>
                    <a:pt x="1647076" y="1044244"/>
                  </a:cubicBezTo>
                  <a:cubicBezTo>
                    <a:pt x="1644643" y="1000651"/>
                    <a:pt x="1647322" y="998002"/>
                    <a:pt x="1758883" y="933687"/>
                  </a:cubicBezTo>
                  <a:cubicBezTo>
                    <a:pt x="1894016" y="855782"/>
                    <a:pt x="2035543" y="798293"/>
                    <a:pt x="2184333" y="760868"/>
                  </a:cubicBezTo>
                  <a:cubicBezTo>
                    <a:pt x="2243706" y="745934"/>
                    <a:pt x="2302284" y="730807"/>
                    <a:pt x="2314508" y="727252"/>
                  </a:cubicBezTo>
                  <a:cubicBezTo>
                    <a:pt x="2333368" y="721768"/>
                    <a:pt x="2335714" y="709969"/>
                    <a:pt x="2330005" y="649320"/>
                  </a:cubicBezTo>
                  <a:lnTo>
                    <a:pt x="2323278" y="577850"/>
                  </a:lnTo>
                  <a:lnTo>
                    <a:pt x="2245753" y="536575"/>
                  </a:lnTo>
                  <a:cubicBezTo>
                    <a:pt x="2147530" y="484280"/>
                    <a:pt x="2112212" y="477853"/>
                    <a:pt x="2059317" y="502647"/>
                  </a:cubicBezTo>
                  <a:cubicBezTo>
                    <a:pt x="2035961" y="513594"/>
                    <a:pt x="2013952" y="519653"/>
                    <a:pt x="2010409" y="516109"/>
                  </a:cubicBezTo>
                  <a:cubicBezTo>
                    <a:pt x="2003888" y="509588"/>
                    <a:pt x="2072672" y="406984"/>
                    <a:pt x="2108637" y="369584"/>
                  </a:cubicBezTo>
                  <a:cubicBezTo>
                    <a:pt x="2119392" y="358400"/>
                    <a:pt x="2175113" y="302875"/>
                    <a:pt x="2232462" y="246194"/>
                  </a:cubicBezTo>
                  <a:cubicBezTo>
                    <a:pt x="2364217" y="115974"/>
                    <a:pt x="2367509" y="94777"/>
                    <a:pt x="2264628" y="39054"/>
                  </a:cubicBezTo>
                  <a:cubicBezTo>
                    <a:pt x="2224970" y="17574"/>
                    <a:pt x="2177655" y="0"/>
                    <a:pt x="2159485" y="0"/>
                  </a:cubicBezTo>
                  <a:cubicBezTo>
                    <a:pt x="2134604" y="0"/>
                    <a:pt x="2086041" y="38414"/>
                    <a:pt x="1962805" y="155575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83" name="图片 1982">
              <a:extLst>
                <a:ext uri="{FF2B5EF4-FFF2-40B4-BE49-F238E27FC236}">
                  <a16:creationId xmlns:a16="http://schemas.microsoft.com/office/drawing/2014/main" id="{C03F6E77-BA68-3372-3292-47D7C2CD1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653" y="4777928"/>
              <a:ext cx="2322777" cy="6114818"/>
            </a:xfrm>
            <a:prstGeom prst="rect">
              <a:avLst/>
            </a:prstGeom>
          </p:spPr>
        </p:pic>
      </p:grpSp>
      <p:sp>
        <p:nvSpPr>
          <p:cNvPr id="52" name="椭圆 51">
            <a:extLst>
              <a:ext uri="{FF2B5EF4-FFF2-40B4-BE49-F238E27FC236}">
                <a16:creationId xmlns:a16="http://schemas.microsoft.com/office/drawing/2014/main" id="{EF36CA0F-EB73-7F8E-7931-9FCC567CC242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A9BCE15-D485-C964-A5EE-C9688E000FA8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BD6978CA-5F2D-5BE6-98EB-91876EAD7E2B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7CAA256-28BB-4729-C684-415A2A404008}"/>
              </a:ext>
            </a:extLst>
          </p:cNvPr>
          <p:cNvSpPr txBox="1"/>
          <p:nvPr userDrawn="1"/>
        </p:nvSpPr>
        <p:spPr>
          <a:xfrm>
            <a:off x="2575751" y="4146337"/>
            <a:ext cx="7040498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消防事关你我他                       安全系着千万家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cs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C6644012-48A3-D87B-F057-4284E23F64AB}"/>
              </a:ext>
            </a:extLst>
          </p:cNvPr>
          <p:cNvSpPr/>
          <p:nvPr userDrawn="1"/>
        </p:nvSpPr>
        <p:spPr>
          <a:xfrm>
            <a:off x="2126867" y="2799172"/>
            <a:ext cx="7938266" cy="1259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8F26443-E053-CD66-09A2-C1ED7F9ABD9A}"/>
              </a:ext>
            </a:extLst>
          </p:cNvPr>
          <p:cNvSpPr/>
          <p:nvPr userDrawn="1"/>
        </p:nvSpPr>
        <p:spPr>
          <a:xfrm>
            <a:off x="3578665" y="3519500"/>
            <a:ext cx="5086525" cy="18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448B40-6FD9-8853-3F7C-662701B7B24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48277" y="3067349"/>
            <a:ext cx="7895446" cy="7233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kumimoji="0" lang="en-US" sz="4400" b="0" i="0" u="none" strike="noStrike" kern="1200" cap="none" spc="0" normalizeH="0" baseline="0" dirty="0">
                <a:ln>
                  <a:noFill/>
                </a:ln>
                <a:solidFill>
                  <a:srgbClr val="233860"/>
                </a:solidFill>
                <a:effectLst>
                  <a:outerShdw blurRad="50800" dist="38100" dir="2700000" algn="tl" rotWithShape="0">
                    <a:srgbClr val="233860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534B2C-4E43-71F3-6AE1-A788349F7F9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EE78DF-DF62-4012-BB27-56669F041FD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3D59C9-6E59-836A-BFC4-B9E54510155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216856-F25A-A72E-0ABC-7387172D8E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D7956FB-9421-4287-9502-7C7E7A54B0CE}" type="slidenum">
              <a:rPr lang="en-US" smtClean="0"/>
              <a:t>‹#›</a:t>
            </a:fld>
            <a:endParaRPr lang="en-US"/>
          </a:p>
        </p:txBody>
      </p:sp>
      <p:sp>
        <p:nvSpPr>
          <p:cNvPr id="62" name="内容占位符 61">
            <a:extLst>
              <a:ext uri="{FF2B5EF4-FFF2-40B4-BE49-F238E27FC236}">
                <a16:creationId xmlns:a16="http://schemas.microsoft.com/office/drawing/2014/main" id="{E5B20E8E-6DE2-DC29-1E8E-D27E465D6F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7016" y="2251453"/>
            <a:ext cx="2572046" cy="451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dist">
              <a:buNone/>
              <a:defRPr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73" name="内容占位符 61">
            <a:extLst>
              <a:ext uri="{FF2B5EF4-FFF2-40B4-BE49-F238E27FC236}">
                <a16:creationId xmlns:a16="http://schemas.microsoft.com/office/drawing/2014/main" id="{E955597A-D617-457E-8B88-B3C6278136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91213" y="2271609"/>
            <a:ext cx="2093690" cy="451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dist">
              <a:buNone/>
              <a:defRPr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lvl="0"/>
            <a:r>
              <a:rPr lang="en-US" dirty="0"/>
              <a:t>PART   0X</a:t>
            </a:r>
          </a:p>
        </p:txBody>
      </p:sp>
    </p:spTree>
    <p:extLst>
      <p:ext uri="{BB962C8B-B14F-4D97-AF65-F5344CB8AC3E}">
        <p14:creationId xmlns:p14="http://schemas.microsoft.com/office/powerpoint/2010/main" val="24106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色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B2A044F-F99A-1CA5-2089-AAD8A555AFB0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A97B4C8-19AD-AD26-2D24-8430DC09E2B4}"/>
              </a:ext>
            </a:extLst>
          </p:cNvPr>
          <p:cNvGrpSpPr/>
          <p:nvPr userDrawn="1"/>
        </p:nvGrpSpPr>
        <p:grpSpPr>
          <a:xfrm>
            <a:off x="244337" y="249303"/>
            <a:ext cx="11703327" cy="6359394"/>
            <a:chOff x="244336" y="136509"/>
            <a:chExt cx="11703327" cy="6359394"/>
          </a:xfrm>
        </p:grpSpPr>
        <p:sp>
          <p:nvSpPr>
            <p:cNvPr id="18" name="Picture 26-mask">
              <a:extLst>
                <a:ext uri="{FF2B5EF4-FFF2-40B4-BE49-F238E27FC236}">
                  <a16:creationId xmlns:a16="http://schemas.microsoft.com/office/drawing/2014/main" id="{9F2771F1-0C3C-5B64-148B-944C4A1875DA}"/>
                </a:ext>
              </a:extLst>
            </p:cNvPr>
            <p:cNvSpPr/>
            <p:nvPr userDrawn="1"/>
          </p:nvSpPr>
          <p:spPr>
            <a:xfrm>
              <a:off x="269076" y="136509"/>
              <a:ext cx="11653846" cy="6359394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图片 18" descr="背景图案&#10;&#10;描述已自动生成">
              <a:extLst>
                <a:ext uri="{FF2B5EF4-FFF2-40B4-BE49-F238E27FC236}">
                  <a16:creationId xmlns:a16="http://schemas.microsoft.com/office/drawing/2014/main" id="{2969088F-1B7B-AD7D-7E25-E0CF71562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alphaModFix amt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336" y="136525"/>
              <a:ext cx="11703327" cy="6359363"/>
            </a:xfrm>
            <a:prstGeom prst="rect">
              <a:avLst/>
            </a:prstGeom>
          </p:spPr>
        </p:pic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0BCBD876-D1DF-350B-D5F7-50181999AEAE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62A7ED7-B74D-79D5-76BC-C578F8AD500E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5633626-152E-270E-6123-19DCC8C61AAA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766E939-F0CD-B876-324D-A6F7E58CDFB8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E0DCFC2-ABD1-3E49-72C4-1C88FB12CF86}"/>
              </a:ext>
            </a:extLst>
          </p:cNvPr>
          <p:cNvGrpSpPr/>
          <p:nvPr userDrawn="1"/>
        </p:nvGrpSpPr>
        <p:grpSpPr>
          <a:xfrm>
            <a:off x="660400" y="703058"/>
            <a:ext cx="425401" cy="325642"/>
            <a:chOff x="2978199" y="751277"/>
            <a:chExt cx="2766047" cy="32564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56F1E74-8E16-5A90-80EB-0FE76F4DF022}"/>
                </a:ext>
              </a:extLst>
            </p:cNvPr>
            <p:cNvSpPr/>
            <p:nvPr/>
          </p:nvSpPr>
          <p:spPr>
            <a:xfrm>
              <a:off x="2978199" y="751277"/>
              <a:ext cx="2766047" cy="188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3007B81-D2B7-89FD-6199-F343B4E29357}"/>
                </a:ext>
              </a:extLst>
            </p:cNvPr>
            <p:cNvSpPr/>
            <p:nvPr/>
          </p:nvSpPr>
          <p:spPr>
            <a:xfrm>
              <a:off x="2978199" y="1002469"/>
              <a:ext cx="2766047" cy="7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9258F1-9755-6854-59E5-0E4A81FE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78DF-DF62-4012-BB27-56669F041FD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CACAE8-2692-4A54-34F4-E3759F0B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B26F9-D6F6-2B42-B499-0067A43A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56FB-9421-4287-9502-7C7E7A54B0C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文本占位符 15">
            <a:extLst>
              <a:ext uri="{FF2B5EF4-FFF2-40B4-BE49-F238E27FC236}">
                <a16:creationId xmlns:a16="http://schemas.microsoft.com/office/drawing/2014/main" id="{2CBB50B4-77AA-B81C-065F-37EE3A1E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0" y="607204"/>
            <a:ext cx="3438525" cy="49244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233860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输入你的标题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6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浅色内容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E685FFC-A573-CD37-1EC3-B0F4CDA2CD97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7" name="Picture 26-mask">
            <a:extLst>
              <a:ext uri="{FF2B5EF4-FFF2-40B4-BE49-F238E27FC236}">
                <a16:creationId xmlns:a16="http://schemas.microsoft.com/office/drawing/2014/main" id="{FD8ABCB7-FE60-CDD5-5C62-3B8A710D24E2}"/>
              </a:ext>
            </a:extLst>
          </p:cNvPr>
          <p:cNvSpPr/>
          <p:nvPr userDrawn="1"/>
        </p:nvSpPr>
        <p:spPr>
          <a:xfrm>
            <a:off x="269077" y="249303"/>
            <a:ext cx="11653846" cy="6359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7" descr="背景图案&#10;&#10;描述已自动生成">
            <a:extLst>
              <a:ext uri="{FF2B5EF4-FFF2-40B4-BE49-F238E27FC236}">
                <a16:creationId xmlns:a16="http://schemas.microsoft.com/office/drawing/2014/main" id="{A863272C-B27B-17D0-5C1D-A42C845FD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249319"/>
            <a:ext cx="11703327" cy="6359363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453E613-8D8C-3F03-8381-0A260C6ECFF3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F917A53-7C4F-C52E-08BF-6FAF6C92004B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5369A7D-7DAC-7F59-769A-CEC498BDACFD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0E919FF-1DC6-CF3A-0C93-F7707748E6E2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12852B0-1344-DC86-83A5-FE227247AA1E}"/>
              </a:ext>
            </a:extLst>
          </p:cNvPr>
          <p:cNvGrpSpPr/>
          <p:nvPr userDrawn="1"/>
        </p:nvGrpSpPr>
        <p:grpSpPr>
          <a:xfrm>
            <a:off x="660400" y="703058"/>
            <a:ext cx="425401" cy="325642"/>
            <a:chOff x="2978199" y="751277"/>
            <a:chExt cx="2766047" cy="32564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1720F58-E9DF-FC7C-CE6F-92B856719673}"/>
                </a:ext>
              </a:extLst>
            </p:cNvPr>
            <p:cNvSpPr/>
            <p:nvPr/>
          </p:nvSpPr>
          <p:spPr>
            <a:xfrm>
              <a:off x="2978199" y="751277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5753F0F-0C2B-136D-078A-A4A2B986AFD4}"/>
                </a:ext>
              </a:extLst>
            </p:cNvPr>
            <p:cNvSpPr/>
            <p:nvPr/>
          </p:nvSpPr>
          <p:spPr>
            <a:xfrm>
              <a:off x="2978199" y="1002469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863F9D07-ECC1-FB94-43F6-AC614B36BC8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38250" y="607204"/>
            <a:ext cx="3438525" cy="49244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输入你的标题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FB48429-D59D-92CB-C14E-133E03E6ED6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EE78DF-DF62-4012-BB27-56669F041FD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FAA4AB-2FFB-DEFA-F376-11C5904DAF1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525205-8B62-A71A-1550-800E9140585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D7956FB-9421-4287-9502-7C7E7A54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1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矩形 176">
            <a:extLst>
              <a:ext uri="{FF2B5EF4-FFF2-40B4-BE49-F238E27FC236}">
                <a16:creationId xmlns:a16="http://schemas.microsoft.com/office/drawing/2014/main" id="{ECA41074-2806-70E2-04D3-7FAAF12FA223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78" name="Picture 6-mask-mask">
            <a:extLst>
              <a:ext uri="{FF2B5EF4-FFF2-40B4-BE49-F238E27FC236}">
                <a16:creationId xmlns:a16="http://schemas.microsoft.com/office/drawing/2014/main" id="{8BAF2678-1F1C-0DFD-AD76-7AC9A303A15F}"/>
              </a:ext>
            </a:extLst>
          </p:cNvPr>
          <p:cNvSpPr/>
          <p:nvPr userDrawn="1"/>
        </p:nvSpPr>
        <p:spPr>
          <a:xfrm>
            <a:off x="243333" y="243564"/>
            <a:ext cx="11705335" cy="637087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9" name="图片 178" descr="背景图案&#10;&#10;描述已自动生成">
            <a:extLst>
              <a:ext uri="{FF2B5EF4-FFF2-40B4-BE49-F238E27FC236}">
                <a16:creationId xmlns:a16="http://schemas.microsoft.com/office/drawing/2014/main" id="{CF6118F0-2833-767E-7149-92A27B724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207107"/>
            <a:ext cx="11703327" cy="6443787"/>
          </a:xfrm>
          <a:prstGeom prst="rect">
            <a:avLst/>
          </a:prstGeom>
        </p:spPr>
      </p:pic>
      <p:sp>
        <p:nvSpPr>
          <p:cNvPr id="180" name="矩形 179">
            <a:extLst>
              <a:ext uri="{FF2B5EF4-FFF2-40B4-BE49-F238E27FC236}">
                <a16:creationId xmlns:a16="http://schemas.microsoft.com/office/drawing/2014/main" id="{5432A6FC-7054-4215-FD4E-5043D08AC94D}"/>
              </a:ext>
            </a:extLst>
          </p:cNvPr>
          <p:cNvSpPr/>
          <p:nvPr userDrawn="1"/>
        </p:nvSpPr>
        <p:spPr>
          <a:xfrm>
            <a:off x="726526" y="2631833"/>
            <a:ext cx="10738949" cy="1259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181" name="表格 396">
            <a:extLst>
              <a:ext uri="{FF2B5EF4-FFF2-40B4-BE49-F238E27FC236}">
                <a16:creationId xmlns:a16="http://schemas.microsoft.com/office/drawing/2014/main" id="{F09A0171-4E88-2B4B-E1E1-7C5B719A33D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31299536"/>
              </p:ext>
            </p:extLst>
          </p:nvPr>
        </p:nvGraphicFramePr>
        <p:xfrm>
          <a:off x="1025485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39122"/>
                  </a:ext>
                </a:extLst>
              </a:tr>
            </a:tbl>
          </a:graphicData>
        </a:graphic>
      </p:graphicFrame>
      <p:graphicFrame>
        <p:nvGraphicFramePr>
          <p:cNvPr id="182" name="表格 396">
            <a:extLst>
              <a:ext uri="{FF2B5EF4-FFF2-40B4-BE49-F238E27FC236}">
                <a16:creationId xmlns:a16="http://schemas.microsoft.com/office/drawing/2014/main" id="{0E806736-E709-C418-3E13-C938DADC632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93997932"/>
              </p:ext>
            </p:extLst>
          </p:nvPr>
        </p:nvGraphicFramePr>
        <p:xfrm>
          <a:off x="2073229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39122"/>
                  </a:ext>
                </a:extLst>
              </a:tr>
            </a:tbl>
          </a:graphicData>
        </a:graphic>
      </p:graphicFrame>
      <p:graphicFrame>
        <p:nvGraphicFramePr>
          <p:cNvPr id="183" name="表格 396">
            <a:extLst>
              <a:ext uri="{FF2B5EF4-FFF2-40B4-BE49-F238E27FC236}">
                <a16:creationId xmlns:a16="http://schemas.microsoft.com/office/drawing/2014/main" id="{4A1C1DC7-9178-7A5F-0569-45A5ADA58D6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93991443"/>
              </p:ext>
            </p:extLst>
          </p:nvPr>
        </p:nvGraphicFramePr>
        <p:xfrm>
          <a:off x="3118471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39122"/>
                  </a:ext>
                </a:extLst>
              </a:tr>
            </a:tbl>
          </a:graphicData>
        </a:graphic>
      </p:graphicFrame>
      <p:graphicFrame>
        <p:nvGraphicFramePr>
          <p:cNvPr id="184" name="表格 396">
            <a:extLst>
              <a:ext uri="{FF2B5EF4-FFF2-40B4-BE49-F238E27FC236}">
                <a16:creationId xmlns:a16="http://schemas.microsoft.com/office/drawing/2014/main" id="{CDBB8A02-80CE-A1D1-6F15-03962099B13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475994"/>
              </p:ext>
            </p:extLst>
          </p:nvPr>
        </p:nvGraphicFramePr>
        <p:xfrm>
          <a:off x="4163713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39122"/>
                  </a:ext>
                </a:extLst>
              </a:tr>
            </a:tbl>
          </a:graphicData>
        </a:graphic>
      </p:graphicFrame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C2A7A59C-98C9-10FC-428B-C6B38C7C11A8}"/>
              </a:ext>
            </a:extLst>
          </p:cNvPr>
          <p:cNvGrpSpPr/>
          <p:nvPr userDrawn="1"/>
        </p:nvGrpSpPr>
        <p:grpSpPr>
          <a:xfrm>
            <a:off x="240284" y="243840"/>
            <a:ext cx="11722767" cy="828000"/>
            <a:chOff x="246381" y="1253610"/>
            <a:chExt cx="11684038" cy="5349241"/>
          </a:xfrm>
        </p:grpSpPr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DEC90DBA-BAB6-1D0E-E3D0-B64255A4B8A9}"/>
                </a:ext>
              </a:extLst>
            </p:cNvPr>
            <p:cNvSpPr/>
            <p:nvPr/>
          </p:nvSpPr>
          <p:spPr>
            <a:xfrm>
              <a:off x="24638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7F00D966-CF68-ADC0-1BDE-A3CFD4E17F95}"/>
                </a:ext>
              </a:extLst>
            </p:cNvPr>
            <p:cNvSpPr/>
            <p:nvPr/>
          </p:nvSpPr>
          <p:spPr>
            <a:xfrm>
              <a:off x="79093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DAE2C236-8129-A819-7610-5733197463BE}"/>
                </a:ext>
              </a:extLst>
            </p:cNvPr>
            <p:cNvSpPr/>
            <p:nvPr/>
          </p:nvSpPr>
          <p:spPr>
            <a:xfrm>
              <a:off x="133548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29C68BA4-293E-DDF6-8689-A63F97DCB472}"/>
                </a:ext>
              </a:extLst>
            </p:cNvPr>
            <p:cNvSpPr/>
            <p:nvPr/>
          </p:nvSpPr>
          <p:spPr>
            <a:xfrm>
              <a:off x="188002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304476C0-74E5-A40F-1444-BF4F556CD9B1}"/>
                </a:ext>
              </a:extLst>
            </p:cNvPr>
            <p:cNvSpPr/>
            <p:nvPr/>
          </p:nvSpPr>
          <p:spPr>
            <a:xfrm>
              <a:off x="242457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20820817-E067-A8E7-FD66-C63A5C72D236}"/>
                </a:ext>
              </a:extLst>
            </p:cNvPr>
            <p:cNvSpPr/>
            <p:nvPr/>
          </p:nvSpPr>
          <p:spPr>
            <a:xfrm>
              <a:off x="296912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A7FEB401-F40B-AF2A-E105-2B2A04E4A862}"/>
                </a:ext>
              </a:extLst>
            </p:cNvPr>
            <p:cNvSpPr/>
            <p:nvPr/>
          </p:nvSpPr>
          <p:spPr>
            <a:xfrm>
              <a:off x="351367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98EB823D-2061-2A73-43E7-6E0700174542}"/>
                </a:ext>
              </a:extLst>
            </p:cNvPr>
            <p:cNvSpPr/>
            <p:nvPr/>
          </p:nvSpPr>
          <p:spPr>
            <a:xfrm>
              <a:off x="405822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F17F591F-1E66-8ED2-7B49-7DFD1D546361}"/>
                </a:ext>
              </a:extLst>
            </p:cNvPr>
            <p:cNvSpPr/>
            <p:nvPr/>
          </p:nvSpPr>
          <p:spPr>
            <a:xfrm>
              <a:off x="460277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5" name="矩形 194">
              <a:extLst>
                <a:ext uri="{FF2B5EF4-FFF2-40B4-BE49-F238E27FC236}">
                  <a16:creationId xmlns:a16="http://schemas.microsoft.com/office/drawing/2014/main" id="{82C8454A-0232-EF71-0B9E-4E398F597DAE}"/>
                </a:ext>
              </a:extLst>
            </p:cNvPr>
            <p:cNvSpPr/>
            <p:nvPr/>
          </p:nvSpPr>
          <p:spPr>
            <a:xfrm>
              <a:off x="514732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58FA909F-B33C-3CE3-80AF-7D083FFF0E38}"/>
                </a:ext>
              </a:extLst>
            </p:cNvPr>
            <p:cNvSpPr/>
            <p:nvPr/>
          </p:nvSpPr>
          <p:spPr>
            <a:xfrm>
              <a:off x="569187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43E96F89-1F6F-4A15-C60D-5626C974CA59}"/>
                </a:ext>
              </a:extLst>
            </p:cNvPr>
            <p:cNvSpPr/>
            <p:nvPr/>
          </p:nvSpPr>
          <p:spPr>
            <a:xfrm>
              <a:off x="623642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BBEB88E0-0B12-1C13-2F69-836EB3281D23}"/>
                </a:ext>
              </a:extLst>
            </p:cNvPr>
            <p:cNvSpPr/>
            <p:nvPr/>
          </p:nvSpPr>
          <p:spPr>
            <a:xfrm>
              <a:off x="678097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id="{F1542AD4-7565-8216-D5E8-658BACAD1E43}"/>
                </a:ext>
              </a:extLst>
            </p:cNvPr>
            <p:cNvSpPr/>
            <p:nvPr/>
          </p:nvSpPr>
          <p:spPr>
            <a:xfrm>
              <a:off x="73255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8A53AB83-EA04-4633-B6A6-539CE4E576FE}"/>
                </a:ext>
              </a:extLst>
            </p:cNvPr>
            <p:cNvSpPr/>
            <p:nvPr/>
          </p:nvSpPr>
          <p:spPr>
            <a:xfrm>
              <a:off x="787007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2964B29B-BAAF-381F-AE3A-59E1810C5FD1}"/>
                </a:ext>
              </a:extLst>
            </p:cNvPr>
            <p:cNvSpPr/>
            <p:nvPr/>
          </p:nvSpPr>
          <p:spPr>
            <a:xfrm>
              <a:off x="84146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id="{670284E4-A0A4-29E7-2AD9-5DCD641DB578}"/>
                </a:ext>
              </a:extLst>
            </p:cNvPr>
            <p:cNvSpPr/>
            <p:nvPr/>
          </p:nvSpPr>
          <p:spPr>
            <a:xfrm>
              <a:off x="895917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3" name="矩形 202">
              <a:extLst>
                <a:ext uri="{FF2B5EF4-FFF2-40B4-BE49-F238E27FC236}">
                  <a16:creationId xmlns:a16="http://schemas.microsoft.com/office/drawing/2014/main" id="{D4E1D6B0-031C-8D50-7D19-44EE347291B9}"/>
                </a:ext>
              </a:extLst>
            </p:cNvPr>
            <p:cNvSpPr/>
            <p:nvPr/>
          </p:nvSpPr>
          <p:spPr>
            <a:xfrm>
              <a:off x="950372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EEDE49CF-4CC5-C850-398F-244DD65AC0E6}"/>
                </a:ext>
              </a:extLst>
            </p:cNvPr>
            <p:cNvSpPr/>
            <p:nvPr/>
          </p:nvSpPr>
          <p:spPr>
            <a:xfrm>
              <a:off x="1004827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id="{4B4D8ACA-CD15-0D98-3807-4D8C46106134}"/>
                </a:ext>
              </a:extLst>
            </p:cNvPr>
            <p:cNvSpPr/>
            <p:nvPr/>
          </p:nvSpPr>
          <p:spPr>
            <a:xfrm>
              <a:off x="1059281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C70A0B3C-A3B1-EDDF-D3A6-0EC783FE5DDB}"/>
                </a:ext>
              </a:extLst>
            </p:cNvPr>
            <p:cNvSpPr/>
            <p:nvPr/>
          </p:nvSpPr>
          <p:spPr>
            <a:xfrm>
              <a:off x="1113735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52674EC0-FD22-B6F0-AF1B-034EC3B103A1}"/>
                </a:ext>
              </a:extLst>
            </p:cNvPr>
            <p:cNvSpPr/>
            <p:nvPr/>
          </p:nvSpPr>
          <p:spPr>
            <a:xfrm>
              <a:off x="1168189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208" name="直接连接符 207">
            <a:extLst>
              <a:ext uri="{FF2B5EF4-FFF2-40B4-BE49-F238E27FC236}">
                <a16:creationId xmlns:a16="http://schemas.microsoft.com/office/drawing/2014/main" id="{845CA6D5-6B43-0561-2180-379432328B7B}"/>
              </a:ext>
            </a:extLst>
          </p:cNvPr>
          <p:cNvCxnSpPr>
            <a:cxnSpLocks/>
          </p:cNvCxnSpPr>
          <p:nvPr userDrawn="1"/>
        </p:nvCxnSpPr>
        <p:spPr>
          <a:xfrm>
            <a:off x="212998" y="1098264"/>
            <a:ext cx="11766004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A92802F5-1A68-F710-E99F-09783E9BFE8D}"/>
              </a:ext>
            </a:extLst>
          </p:cNvPr>
          <p:cNvGrpSpPr/>
          <p:nvPr userDrawn="1"/>
        </p:nvGrpSpPr>
        <p:grpSpPr>
          <a:xfrm>
            <a:off x="246382" y="5783428"/>
            <a:ext cx="11711431" cy="828000"/>
            <a:chOff x="246382" y="1253610"/>
            <a:chExt cx="11684037" cy="5349241"/>
          </a:xfrm>
        </p:grpSpPr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id="{B5DD3F52-C24A-38AE-8410-85AEA81FFDDA}"/>
                </a:ext>
              </a:extLst>
            </p:cNvPr>
            <p:cNvSpPr/>
            <p:nvPr/>
          </p:nvSpPr>
          <p:spPr>
            <a:xfrm>
              <a:off x="24638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CCB79302-543F-C920-9CD3-84A3314504F9}"/>
                </a:ext>
              </a:extLst>
            </p:cNvPr>
            <p:cNvSpPr/>
            <p:nvPr/>
          </p:nvSpPr>
          <p:spPr>
            <a:xfrm>
              <a:off x="79093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44B7F923-4B97-B791-FA47-04BFA965109C}"/>
                </a:ext>
              </a:extLst>
            </p:cNvPr>
            <p:cNvSpPr/>
            <p:nvPr/>
          </p:nvSpPr>
          <p:spPr>
            <a:xfrm>
              <a:off x="133547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3" name="矩形 212">
              <a:extLst>
                <a:ext uri="{FF2B5EF4-FFF2-40B4-BE49-F238E27FC236}">
                  <a16:creationId xmlns:a16="http://schemas.microsoft.com/office/drawing/2014/main" id="{BB7DB1C0-1E3F-8C2D-563B-7F592E01D288}"/>
                </a:ext>
              </a:extLst>
            </p:cNvPr>
            <p:cNvSpPr/>
            <p:nvPr/>
          </p:nvSpPr>
          <p:spPr>
            <a:xfrm>
              <a:off x="188002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C96A1708-5165-6211-29EC-0C9B3024888C}"/>
                </a:ext>
              </a:extLst>
            </p:cNvPr>
            <p:cNvSpPr/>
            <p:nvPr/>
          </p:nvSpPr>
          <p:spPr>
            <a:xfrm>
              <a:off x="242457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603C7ED9-B802-B574-7FDC-DB261E928682}"/>
                </a:ext>
              </a:extLst>
            </p:cNvPr>
            <p:cNvSpPr/>
            <p:nvPr/>
          </p:nvSpPr>
          <p:spPr>
            <a:xfrm>
              <a:off x="29691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12B22C89-1574-3C3A-FDFC-97E485C8C9CD}"/>
                </a:ext>
              </a:extLst>
            </p:cNvPr>
            <p:cNvSpPr/>
            <p:nvPr/>
          </p:nvSpPr>
          <p:spPr>
            <a:xfrm>
              <a:off x="351367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4981B99C-C060-0647-4D32-B7A585B6B221}"/>
                </a:ext>
              </a:extLst>
            </p:cNvPr>
            <p:cNvSpPr/>
            <p:nvPr/>
          </p:nvSpPr>
          <p:spPr>
            <a:xfrm>
              <a:off x="405822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3B801130-24FD-43D0-83CF-B0C87CBC73F6}"/>
                </a:ext>
              </a:extLst>
            </p:cNvPr>
            <p:cNvSpPr/>
            <p:nvPr/>
          </p:nvSpPr>
          <p:spPr>
            <a:xfrm>
              <a:off x="460276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id="{76ECB18F-1E5D-546E-8D17-46A3A1EAF992}"/>
                </a:ext>
              </a:extLst>
            </p:cNvPr>
            <p:cNvSpPr/>
            <p:nvPr/>
          </p:nvSpPr>
          <p:spPr>
            <a:xfrm>
              <a:off x="514731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42AD123D-B882-D868-BD4C-3AD963A3E0DB}"/>
                </a:ext>
              </a:extLst>
            </p:cNvPr>
            <p:cNvSpPr/>
            <p:nvPr/>
          </p:nvSpPr>
          <p:spPr>
            <a:xfrm>
              <a:off x="569186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1" name="矩形 220">
              <a:extLst>
                <a:ext uri="{FF2B5EF4-FFF2-40B4-BE49-F238E27FC236}">
                  <a16:creationId xmlns:a16="http://schemas.microsoft.com/office/drawing/2014/main" id="{F163BE09-AEF0-E0D2-1637-9AFE881FDA4A}"/>
                </a:ext>
              </a:extLst>
            </p:cNvPr>
            <p:cNvSpPr/>
            <p:nvPr/>
          </p:nvSpPr>
          <p:spPr>
            <a:xfrm>
              <a:off x="623641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F2AA8462-EAF8-02D8-19B9-7395ED83F4EA}"/>
                </a:ext>
              </a:extLst>
            </p:cNvPr>
            <p:cNvSpPr/>
            <p:nvPr/>
          </p:nvSpPr>
          <p:spPr>
            <a:xfrm>
              <a:off x="678095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1C3E6B37-A35C-561D-1FFD-0EBD1B1460B3}"/>
                </a:ext>
              </a:extLst>
            </p:cNvPr>
            <p:cNvSpPr/>
            <p:nvPr/>
          </p:nvSpPr>
          <p:spPr>
            <a:xfrm>
              <a:off x="732550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CA870C73-8993-DA2F-F504-B490C4B1760E}"/>
                </a:ext>
              </a:extLst>
            </p:cNvPr>
            <p:cNvSpPr/>
            <p:nvPr/>
          </p:nvSpPr>
          <p:spPr>
            <a:xfrm>
              <a:off x="787005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F4EB7D77-64C7-ED34-6A1C-54F379989BEE}"/>
                </a:ext>
              </a:extLst>
            </p:cNvPr>
            <p:cNvSpPr/>
            <p:nvPr/>
          </p:nvSpPr>
          <p:spPr>
            <a:xfrm>
              <a:off x="841460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108C1580-DE46-F569-7521-FE094C8360CB}"/>
                </a:ext>
              </a:extLst>
            </p:cNvPr>
            <p:cNvSpPr/>
            <p:nvPr/>
          </p:nvSpPr>
          <p:spPr>
            <a:xfrm>
              <a:off x="895915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id="{ADC68913-67CD-EC85-D48C-50D008E1406A}"/>
                </a:ext>
              </a:extLst>
            </p:cNvPr>
            <p:cNvSpPr/>
            <p:nvPr/>
          </p:nvSpPr>
          <p:spPr>
            <a:xfrm>
              <a:off x="950370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59477CF6-8D7A-7118-6283-D30F4752EF57}"/>
                </a:ext>
              </a:extLst>
            </p:cNvPr>
            <p:cNvSpPr/>
            <p:nvPr/>
          </p:nvSpPr>
          <p:spPr>
            <a:xfrm>
              <a:off x="1004824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DDC7B03A-22FA-9280-5091-19601365F90F}"/>
                </a:ext>
              </a:extLst>
            </p:cNvPr>
            <p:cNvSpPr/>
            <p:nvPr/>
          </p:nvSpPr>
          <p:spPr>
            <a:xfrm>
              <a:off x="1059279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36A7BD83-75E8-0183-3CBB-03CAB387C15F}"/>
                </a:ext>
              </a:extLst>
            </p:cNvPr>
            <p:cNvSpPr/>
            <p:nvPr/>
          </p:nvSpPr>
          <p:spPr>
            <a:xfrm>
              <a:off x="1113734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0418A6E3-958B-28C8-7D00-83C26EEDAD72}"/>
                </a:ext>
              </a:extLst>
            </p:cNvPr>
            <p:cNvSpPr/>
            <p:nvPr/>
          </p:nvSpPr>
          <p:spPr>
            <a:xfrm>
              <a:off x="1168189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946F77B1-6B14-9EC0-D6B1-FDB899DC2728}"/>
              </a:ext>
            </a:extLst>
          </p:cNvPr>
          <p:cNvCxnSpPr/>
          <p:nvPr userDrawn="1"/>
        </p:nvCxnSpPr>
        <p:spPr>
          <a:xfrm>
            <a:off x="212998" y="5757743"/>
            <a:ext cx="11766004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BA46097A-98D2-E67C-9997-BCB8EE7E6047}"/>
              </a:ext>
            </a:extLst>
          </p:cNvPr>
          <p:cNvGrpSpPr/>
          <p:nvPr userDrawn="1"/>
        </p:nvGrpSpPr>
        <p:grpSpPr>
          <a:xfrm>
            <a:off x="707246" y="4088324"/>
            <a:ext cx="3800038" cy="530318"/>
            <a:chOff x="654780" y="4953412"/>
            <a:chExt cx="4210647" cy="587620"/>
          </a:xfrm>
        </p:grpSpPr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38E5BC18-F80C-177B-5B1A-A0C8DB7936BF}"/>
                </a:ext>
              </a:extLst>
            </p:cNvPr>
            <p:cNvSpPr/>
            <p:nvPr/>
          </p:nvSpPr>
          <p:spPr>
            <a:xfrm>
              <a:off x="668915" y="4953412"/>
              <a:ext cx="4182378" cy="587620"/>
            </a:xfrm>
            <a:custGeom>
              <a:avLst/>
              <a:gdLst>
                <a:gd name="connsiteX0" fmla="*/ 293810 w 4063789"/>
                <a:gd name="connsiteY0" fmla="*/ 0 h 587620"/>
                <a:gd name="connsiteX1" fmla="*/ 458082 w 4063789"/>
                <a:gd name="connsiteY1" fmla="*/ 50178 h 587620"/>
                <a:gd name="connsiteX2" fmla="*/ 486931 w 4063789"/>
                <a:gd name="connsiteY2" fmla="*/ 73980 h 587620"/>
                <a:gd name="connsiteX3" fmla="*/ 515779 w 4063789"/>
                <a:gd name="connsiteY3" fmla="*/ 50178 h 587620"/>
                <a:gd name="connsiteX4" fmla="*/ 680051 w 4063789"/>
                <a:gd name="connsiteY4" fmla="*/ 0 h 587620"/>
                <a:gd name="connsiteX5" fmla="*/ 844324 w 4063789"/>
                <a:gd name="connsiteY5" fmla="*/ 50178 h 587620"/>
                <a:gd name="connsiteX6" fmla="*/ 873172 w 4063789"/>
                <a:gd name="connsiteY6" fmla="*/ 73980 h 587620"/>
                <a:gd name="connsiteX7" fmla="*/ 902020 w 4063789"/>
                <a:gd name="connsiteY7" fmla="*/ 50178 h 587620"/>
                <a:gd name="connsiteX8" fmla="*/ 1066292 w 4063789"/>
                <a:gd name="connsiteY8" fmla="*/ 0 h 587620"/>
                <a:gd name="connsiteX9" fmla="*/ 1230564 w 4063789"/>
                <a:gd name="connsiteY9" fmla="*/ 50178 h 587620"/>
                <a:gd name="connsiteX10" fmla="*/ 1259413 w 4063789"/>
                <a:gd name="connsiteY10" fmla="*/ 73980 h 587620"/>
                <a:gd name="connsiteX11" fmla="*/ 1288261 w 4063789"/>
                <a:gd name="connsiteY11" fmla="*/ 50178 h 587620"/>
                <a:gd name="connsiteX12" fmla="*/ 1452533 w 4063789"/>
                <a:gd name="connsiteY12" fmla="*/ 0 h 587620"/>
                <a:gd name="connsiteX13" fmla="*/ 1616805 w 4063789"/>
                <a:gd name="connsiteY13" fmla="*/ 50178 h 587620"/>
                <a:gd name="connsiteX14" fmla="*/ 1645654 w 4063789"/>
                <a:gd name="connsiteY14" fmla="*/ 73980 h 587620"/>
                <a:gd name="connsiteX15" fmla="*/ 1674502 w 4063789"/>
                <a:gd name="connsiteY15" fmla="*/ 50178 h 587620"/>
                <a:gd name="connsiteX16" fmla="*/ 1838774 w 4063789"/>
                <a:gd name="connsiteY16" fmla="*/ 0 h 587620"/>
                <a:gd name="connsiteX17" fmla="*/ 2003046 w 4063789"/>
                <a:gd name="connsiteY17" fmla="*/ 50178 h 587620"/>
                <a:gd name="connsiteX18" fmla="*/ 2031895 w 4063789"/>
                <a:gd name="connsiteY18" fmla="*/ 73980 h 587620"/>
                <a:gd name="connsiteX19" fmla="*/ 2060743 w 4063789"/>
                <a:gd name="connsiteY19" fmla="*/ 50178 h 587620"/>
                <a:gd name="connsiteX20" fmla="*/ 2225015 w 4063789"/>
                <a:gd name="connsiteY20" fmla="*/ 0 h 587620"/>
                <a:gd name="connsiteX21" fmla="*/ 2389287 w 4063789"/>
                <a:gd name="connsiteY21" fmla="*/ 50178 h 587620"/>
                <a:gd name="connsiteX22" fmla="*/ 2418136 w 4063789"/>
                <a:gd name="connsiteY22" fmla="*/ 73980 h 587620"/>
                <a:gd name="connsiteX23" fmla="*/ 2446984 w 4063789"/>
                <a:gd name="connsiteY23" fmla="*/ 50178 h 587620"/>
                <a:gd name="connsiteX24" fmla="*/ 2611256 w 4063789"/>
                <a:gd name="connsiteY24" fmla="*/ 0 h 587620"/>
                <a:gd name="connsiteX25" fmla="*/ 2775528 w 4063789"/>
                <a:gd name="connsiteY25" fmla="*/ 50178 h 587620"/>
                <a:gd name="connsiteX26" fmla="*/ 2804377 w 4063789"/>
                <a:gd name="connsiteY26" fmla="*/ 73980 h 587620"/>
                <a:gd name="connsiteX27" fmla="*/ 2833225 w 4063789"/>
                <a:gd name="connsiteY27" fmla="*/ 50178 h 587620"/>
                <a:gd name="connsiteX28" fmla="*/ 2997497 w 4063789"/>
                <a:gd name="connsiteY28" fmla="*/ 0 h 587620"/>
                <a:gd name="connsiteX29" fmla="*/ 3161769 w 4063789"/>
                <a:gd name="connsiteY29" fmla="*/ 50178 h 587620"/>
                <a:gd name="connsiteX30" fmla="*/ 3190618 w 4063789"/>
                <a:gd name="connsiteY30" fmla="*/ 73980 h 587620"/>
                <a:gd name="connsiteX31" fmla="*/ 3219466 w 4063789"/>
                <a:gd name="connsiteY31" fmla="*/ 50178 h 587620"/>
                <a:gd name="connsiteX32" fmla="*/ 3383738 w 4063789"/>
                <a:gd name="connsiteY32" fmla="*/ 0 h 587620"/>
                <a:gd name="connsiteX33" fmla="*/ 3548010 w 4063789"/>
                <a:gd name="connsiteY33" fmla="*/ 50178 h 587620"/>
                <a:gd name="connsiteX34" fmla="*/ 3576859 w 4063789"/>
                <a:gd name="connsiteY34" fmla="*/ 73980 h 587620"/>
                <a:gd name="connsiteX35" fmla="*/ 3605707 w 4063789"/>
                <a:gd name="connsiteY35" fmla="*/ 50178 h 587620"/>
                <a:gd name="connsiteX36" fmla="*/ 3769979 w 4063789"/>
                <a:gd name="connsiteY36" fmla="*/ 0 h 587620"/>
                <a:gd name="connsiteX37" fmla="*/ 4063789 w 4063789"/>
                <a:gd name="connsiteY37" fmla="*/ 293810 h 587620"/>
                <a:gd name="connsiteX38" fmla="*/ 3769979 w 4063789"/>
                <a:gd name="connsiteY38" fmla="*/ 587620 h 587620"/>
                <a:gd name="connsiteX39" fmla="*/ 3605707 w 4063789"/>
                <a:gd name="connsiteY39" fmla="*/ 537442 h 587620"/>
                <a:gd name="connsiteX40" fmla="*/ 3576859 w 4063789"/>
                <a:gd name="connsiteY40" fmla="*/ 513640 h 587620"/>
                <a:gd name="connsiteX41" fmla="*/ 3548010 w 4063789"/>
                <a:gd name="connsiteY41" fmla="*/ 537442 h 587620"/>
                <a:gd name="connsiteX42" fmla="*/ 3383738 w 4063789"/>
                <a:gd name="connsiteY42" fmla="*/ 587620 h 587620"/>
                <a:gd name="connsiteX43" fmla="*/ 3219466 w 4063789"/>
                <a:gd name="connsiteY43" fmla="*/ 537442 h 587620"/>
                <a:gd name="connsiteX44" fmla="*/ 3190618 w 4063789"/>
                <a:gd name="connsiteY44" fmla="*/ 513640 h 587620"/>
                <a:gd name="connsiteX45" fmla="*/ 3161769 w 4063789"/>
                <a:gd name="connsiteY45" fmla="*/ 537442 h 587620"/>
                <a:gd name="connsiteX46" fmla="*/ 2997497 w 4063789"/>
                <a:gd name="connsiteY46" fmla="*/ 587620 h 587620"/>
                <a:gd name="connsiteX47" fmla="*/ 2833225 w 4063789"/>
                <a:gd name="connsiteY47" fmla="*/ 537442 h 587620"/>
                <a:gd name="connsiteX48" fmla="*/ 2804377 w 4063789"/>
                <a:gd name="connsiteY48" fmla="*/ 513640 h 587620"/>
                <a:gd name="connsiteX49" fmla="*/ 2775528 w 4063789"/>
                <a:gd name="connsiteY49" fmla="*/ 537442 h 587620"/>
                <a:gd name="connsiteX50" fmla="*/ 2611256 w 4063789"/>
                <a:gd name="connsiteY50" fmla="*/ 587620 h 587620"/>
                <a:gd name="connsiteX51" fmla="*/ 2446984 w 4063789"/>
                <a:gd name="connsiteY51" fmla="*/ 537442 h 587620"/>
                <a:gd name="connsiteX52" fmla="*/ 2418136 w 4063789"/>
                <a:gd name="connsiteY52" fmla="*/ 513640 h 587620"/>
                <a:gd name="connsiteX53" fmla="*/ 2389287 w 4063789"/>
                <a:gd name="connsiteY53" fmla="*/ 537442 h 587620"/>
                <a:gd name="connsiteX54" fmla="*/ 2225015 w 4063789"/>
                <a:gd name="connsiteY54" fmla="*/ 587620 h 587620"/>
                <a:gd name="connsiteX55" fmla="*/ 2060743 w 4063789"/>
                <a:gd name="connsiteY55" fmla="*/ 537442 h 587620"/>
                <a:gd name="connsiteX56" fmla="*/ 2031895 w 4063789"/>
                <a:gd name="connsiteY56" fmla="*/ 513640 h 587620"/>
                <a:gd name="connsiteX57" fmla="*/ 2003046 w 4063789"/>
                <a:gd name="connsiteY57" fmla="*/ 537442 h 587620"/>
                <a:gd name="connsiteX58" fmla="*/ 1838774 w 4063789"/>
                <a:gd name="connsiteY58" fmla="*/ 587620 h 587620"/>
                <a:gd name="connsiteX59" fmla="*/ 1674502 w 4063789"/>
                <a:gd name="connsiteY59" fmla="*/ 537442 h 587620"/>
                <a:gd name="connsiteX60" fmla="*/ 1645654 w 4063789"/>
                <a:gd name="connsiteY60" fmla="*/ 513640 h 587620"/>
                <a:gd name="connsiteX61" fmla="*/ 1616805 w 4063789"/>
                <a:gd name="connsiteY61" fmla="*/ 537442 h 587620"/>
                <a:gd name="connsiteX62" fmla="*/ 1452533 w 4063789"/>
                <a:gd name="connsiteY62" fmla="*/ 587620 h 587620"/>
                <a:gd name="connsiteX63" fmla="*/ 1288261 w 4063789"/>
                <a:gd name="connsiteY63" fmla="*/ 537442 h 587620"/>
                <a:gd name="connsiteX64" fmla="*/ 1259413 w 4063789"/>
                <a:gd name="connsiteY64" fmla="*/ 513640 h 587620"/>
                <a:gd name="connsiteX65" fmla="*/ 1230564 w 4063789"/>
                <a:gd name="connsiteY65" fmla="*/ 537442 h 587620"/>
                <a:gd name="connsiteX66" fmla="*/ 1066292 w 4063789"/>
                <a:gd name="connsiteY66" fmla="*/ 587620 h 587620"/>
                <a:gd name="connsiteX67" fmla="*/ 902020 w 4063789"/>
                <a:gd name="connsiteY67" fmla="*/ 537442 h 587620"/>
                <a:gd name="connsiteX68" fmla="*/ 873172 w 4063789"/>
                <a:gd name="connsiteY68" fmla="*/ 513640 h 587620"/>
                <a:gd name="connsiteX69" fmla="*/ 844324 w 4063789"/>
                <a:gd name="connsiteY69" fmla="*/ 537442 h 587620"/>
                <a:gd name="connsiteX70" fmla="*/ 680051 w 4063789"/>
                <a:gd name="connsiteY70" fmla="*/ 587620 h 587620"/>
                <a:gd name="connsiteX71" fmla="*/ 515779 w 4063789"/>
                <a:gd name="connsiteY71" fmla="*/ 537442 h 587620"/>
                <a:gd name="connsiteX72" fmla="*/ 486931 w 4063789"/>
                <a:gd name="connsiteY72" fmla="*/ 513640 h 587620"/>
                <a:gd name="connsiteX73" fmla="*/ 458082 w 4063789"/>
                <a:gd name="connsiteY73" fmla="*/ 537442 h 587620"/>
                <a:gd name="connsiteX74" fmla="*/ 293810 w 4063789"/>
                <a:gd name="connsiteY74" fmla="*/ 587620 h 587620"/>
                <a:gd name="connsiteX75" fmla="*/ 0 w 4063789"/>
                <a:gd name="connsiteY75" fmla="*/ 293810 h 587620"/>
                <a:gd name="connsiteX76" fmla="*/ 293810 w 4063789"/>
                <a:gd name="connsiteY76" fmla="*/ 0 h 58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063789" h="587620">
                  <a:moveTo>
                    <a:pt x="293810" y="0"/>
                  </a:moveTo>
                  <a:cubicBezTo>
                    <a:pt x="354661" y="0"/>
                    <a:pt x="411190" y="18498"/>
                    <a:pt x="458082" y="50178"/>
                  </a:cubicBezTo>
                  <a:lnTo>
                    <a:pt x="486931" y="73980"/>
                  </a:lnTo>
                  <a:lnTo>
                    <a:pt x="515779" y="50178"/>
                  </a:lnTo>
                  <a:cubicBezTo>
                    <a:pt x="562672" y="18498"/>
                    <a:pt x="619201" y="0"/>
                    <a:pt x="680051" y="0"/>
                  </a:cubicBezTo>
                  <a:cubicBezTo>
                    <a:pt x="740901" y="0"/>
                    <a:pt x="797431" y="18498"/>
                    <a:pt x="844324" y="50178"/>
                  </a:cubicBezTo>
                  <a:lnTo>
                    <a:pt x="873172" y="73980"/>
                  </a:lnTo>
                  <a:lnTo>
                    <a:pt x="902020" y="50178"/>
                  </a:lnTo>
                  <a:cubicBezTo>
                    <a:pt x="948912" y="18498"/>
                    <a:pt x="1005442" y="0"/>
                    <a:pt x="1066292" y="0"/>
                  </a:cubicBezTo>
                  <a:cubicBezTo>
                    <a:pt x="1127142" y="0"/>
                    <a:pt x="1183672" y="18498"/>
                    <a:pt x="1230564" y="50178"/>
                  </a:cubicBezTo>
                  <a:lnTo>
                    <a:pt x="1259413" y="73980"/>
                  </a:lnTo>
                  <a:lnTo>
                    <a:pt x="1288261" y="50178"/>
                  </a:lnTo>
                  <a:cubicBezTo>
                    <a:pt x="1335153" y="18498"/>
                    <a:pt x="1391683" y="0"/>
                    <a:pt x="1452533" y="0"/>
                  </a:cubicBezTo>
                  <a:cubicBezTo>
                    <a:pt x="1513383" y="0"/>
                    <a:pt x="1569913" y="18498"/>
                    <a:pt x="1616805" y="50178"/>
                  </a:cubicBezTo>
                  <a:lnTo>
                    <a:pt x="1645654" y="73980"/>
                  </a:lnTo>
                  <a:lnTo>
                    <a:pt x="1674502" y="50178"/>
                  </a:lnTo>
                  <a:cubicBezTo>
                    <a:pt x="1721394" y="18498"/>
                    <a:pt x="1777924" y="0"/>
                    <a:pt x="1838774" y="0"/>
                  </a:cubicBezTo>
                  <a:cubicBezTo>
                    <a:pt x="1899624" y="0"/>
                    <a:pt x="1956154" y="18498"/>
                    <a:pt x="2003046" y="50178"/>
                  </a:cubicBezTo>
                  <a:lnTo>
                    <a:pt x="2031895" y="73980"/>
                  </a:lnTo>
                  <a:lnTo>
                    <a:pt x="2060743" y="50178"/>
                  </a:lnTo>
                  <a:cubicBezTo>
                    <a:pt x="2107635" y="18498"/>
                    <a:pt x="2164165" y="0"/>
                    <a:pt x="2225015" y="0"/>
                  </a:cubicBezTo>
                  <a:cubicBezTo>
                    <a:pt x="2285865" y="0"/>
                    <a:pt x="2342395" y="18498"/>
                    <a:pt x="2389287" y="50178"/>
                  </a:cubicBezTo>
                  <a:lnTo>
                    <a:pt x="2418136" y="73980"/>
                  </a:lnTo>
                  <a:lnTo>
                    <a:pt x="2446984" y="50178"/>
                  </a:lnTo>
                  <a:cubicBezTo>
                    <a:pt x="2493876" y="18498"/>
                    <a:pt x="2550406" y="0"/>
                    <a:pt x="2611256" y="0"/>
                  </a:cubicBezTo>
                  <a:cubicBezTo>
                    <a:pt x="2672106" y="0"/>
                    <a:pt x="2728636" y="18498"/>
                    <a:pt x="2775528" y="50178"/>
                  </a:cubicBezTo>
                  <a:lnTo>
                    <a:pt x="2804377" y="73980"/>
                  </a:lnTo>
                  <a:lnTo>
                    <a:pt x="2833225" y="50178"/>
                  </a:lnTo>
                  <a:cubicBezTo>
                    <a:pt x="2880117" y="18498"/>
                    <a:pt x="2936647" y="0"/>
                    <a:pt x="2997497" y="0"/>
                  </a:cubicBezTo>
                  <a:cubicBezTo>
                    <a:pt x="3058347" y="0"/>
                    <a:pt x="3114877" y="18498"/>
                    <a:pt x="3161769" y="50178"/>
                  </a:cubicBezTo>
                  <a:lnTo>
                    <a:pt x="3190618" y="73980"/>
                  </a:lnTo>
                  <a:lnTo>
                    <a:pt x="3219466" y="50178"/>
                  </a:lnTo>
                  <a:cubicBezTo>
                    <a:pt x="3266358" y="18498"/>
                    <a:pt x="3322888" y="0"/>
                    <a:pt x="3383738" y="0"/>
                  </a:cubicBezTo>
                  <a:cubicBezTo>
                    <a:pt x="3444588" y="0"/>
                    <a:pt x="3501118" y="18498"/>
                    <a:pt x="3548010" y="50178"/>
                  </a:cubicBezTo>
                  <a:lnTo>
                    <a:pt x="3576859" y="73980"/>
                  </a:lnTo>
                  <a:lnTo>
                    <a:pt x="3605707" y="50178"/>
                  </a:lnTo>
                  <a:cubicBezTo>
                    <a:pt x="3652600" y="18498"/>
                    <a:pt x="3709129" y="0"/>
                    <a:pt x="3769979" y="0"/>
                  </a:cubicBezTo>
                  <a:cubicBezTo>
                    <a:pt x="3932246" y="0"/>
                    <a:pt x="4063789" y="131543"/>
                    <a:pt x="4063789" y="293810"/>
                  </a:cubicBezTo>
                  <a:cubicBezTo>
                    <a:pt x="4063789" y="456077"/>
                    <a:pt x="3932246" y="587620"/>
                    <a:pt x="3769979" y="587620"/>
                  </a:cubicBezTo>
                  <a:cubicBezTo>
                    <a:pt x="3709129" y="587620"/>
                    <a:pt x="3652600" y="569122"/>
                    <a:pt x="3605707" y="537442"/>
                  </a:cubicBezTo>
                  <a:lnTo>
                    <a:pt x="3576859" y="513640"/>
                  </a:lnTo>
                  <a:lnTo>
                    <a:pt x="3548010" y="537442"/>
                  </a:lnTo>
                  <a:cubicBezTo>
                    <a:pt x="3501118" y="569122"/>
                    <a:pt x="3444588" y="587620"/>
                    <a:pt x="3383738" y="587620"/>
                  </a:cubicBezTo>
                  <a:cubicBezTo>
                    <a:pt x="3322888" y="587620"/>
                    <a:pt x="3266358" y="569122"/>
                    <a:pt x="3219466" y="537442"/>
                  </a:cubicBezTo>
                  <a:lnTo>
                    <a:pt x="3190618" y="513640"/>
                  </a:lnTo>
                  <a:lnTo>
                    <a:pt x="3161769" y="537442"/>
                  </a:lnTo>
                  <a:cubicBezTo>
                    <a:pt x="3114877" y="569122"/>
                    <a:pt x="3058347" y="587620"/>
                    <a:pt x="2997497" y="587620"/>
                  </a:cubicBezTo>
                  <a:cubicBezTo>
                    <a:pt x="2936647" y="587620"/>
                    <a:pt x="2880117" y="569122"/>
                    <a:pt x="2833225" y="537442"/>
                  </a:cubicBezTo>
                  <a:lnTo>
                    <a:pt x="2804377" y="513640"/>
                  </a:lnTo>
                  <a:lnTo>
                    <a:pt x="2775528" y="537442"/>
                  </a:lnTo>
                  <a:cubicBezTo>
                    <a:pt x="2728636" y="569122"/>
                    <a:pt x="2672106" y="587620"/>
                    <a:pt x="2611256" y="587620"/>
                  </a:cubicBezTo>
                  <a:cubicBezTo>
                    <a:pt x="2550406" y="587620"/>
                    <a:pt x="2493876" y="569122"/>
                    <a:pt x="2446984" y="537442"/>
                  </a:cubicBezTo>
                  <a:lnTo>
                    <a:pt x="2418136" y="513640"/>
                  </a:lnTo>
                  <a:lnTo>
                    <a:pt x="2389287" y="537442"/>
                  </a:lnTo>
                  <a:cubicBezTo>
                    <a:pt x="2342395" y="569122"/>
                    <a:pt x="2285865" y="587620"/>
                    <a:pt x="2225015" y="587620"/>
                  </a:cubicBezTo>
                  <a:cubicBezTo>
                    <a:pt x="2164165" y="587620"/>
                    <a:pt x="2107635" y="569122"/>
                    <a:pt x="2060743" y="537442"/>
                  </a:cubicBezTo>
                  <a:lnTo>
                    <a:pt x="2031895" y="513640"/>
                  </a:lnTo>
                  <a:lnTo>
                    <a:pt x="2003046" y="537442"/>
                  </a:lnTo>
                  <a:cubicBezTo>
                    <a:pt x="1956154" y="569122"/>
                    <a:pt x="1899624" y="587620"/>
                    <a:pt x="1838774" y="587620"/>
                  </a:cubicBezTo>
                  <a:cubicBezTo>
                    <a:pt x="1777924" y="587620"/>
                    <a:pt x="1721394" y="569122"/>
                    <a:pt x="1674502" y="537442"/>
                  </a:cubicBezTo>
                  <a:lnTo>
                    <a:pt x="1645654" y="513640"/>
                  </a:lnTo>
                  <a:lnTo>
                    <a:pt x="1616805" y="537442"/>
                  </a:lnTo>
                  <a:cubicBezTo>
                    <a:pt x="1569913" y="569122"/>
                    <a:pt x="1513383" y="587620"/>
                    <a:pt x="1452533" y="587620"/>
                  </a:cubicBezTo>
                  <a:cubicBezTo>
                    <a:pt x="1391683" y="587620"/>
                    <a:pt x="1335153" y="569122"/>
                    <a:pt x="1288261" y="537442"/>
                  </a:cubicBezTo>
                  <a:lnTo>
                    <a:pt x="1259413" y="513640"/>
                  </a:lnTo>
                  <a:lnTo>
                    <a:pt x="1230564" y="537442"/>
                  </a:lnTo>
                  <a:cubicBezTo>
                    <a:pt x="1183672" y="569122"/>
                    <a:pt x="1127142" y="587620"/>
                    <a:pt x="1066292" y="587620"/>
                  </a:cubicBezTo>
                  <a:cubicBezTo>
                    <a:pt x="1005442" y="587620"/>
                    <a:pt x="948912" y="569122"/>
                    <a:pt x="902020" y="537442"/>
                  </a:cubicBezTo>
                  <a:lnTo>
                    <a:pt x="873172" y="513640"/>
                  </a:lnTo>
                  <a:lnTo>
                    <a:pt x="844324" y="537442"/>
                  </a:lnTo>
                  <a:cubicBezTo>
                    <a:pt x="797431" y="569122"/>
                    <a:pt x="740901" y="587620"/>
                    <a:pt x="680051" y="587620"/>
                  </a:cubicBezTo>
                  <a:cubicBezTo>
                    <a:pt x="619201" y="587620"/>
                    <a:pt x="562672" y="569122"/>
                    <a:pt x="515779" y="537442"/>
                  </a:cubicBezTo>
                  <a:lnTo>
                    <a:pt x="486931" y="513640"/>
                  </a:lnTo>
                  <a:lnTo>
                    <a:pt x="458082" y="537442"/>
                  </a:lnTo>
                  <a:cubicBezTo>
                    <a:pt x="411190" y="569122"/>
                    <a:pt x="354661" y="587620"/>
                    <a:pt x="293810" y="587620"/>
                  </a:cubicBezTo>
                  <a:cubicBezTo>
                    <a:pt x="131543" y="587620"/>
                    <a:pt x="0" y="456077"/>
                    <a:pt x="0" y="293810"/>
                  </a:cubicBezTo>
                  <a:cubicBezTo>
                    <a:pt x="0" y="131543"/>
                    <a:pt x="131543" y="0"/>
                    <a:pt x="293810" y="0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5" name="文本框 234">
              <a:extLst>
                <a:ext uri="{FF2B5EF4-FFF2-40B4-BE49-F238E27FC236}">
                  <a16:creationId xmlns:a16="http://schemas.microsoft.com/office/drawing/2014/main" id="{8916B57E-4A86-478C-AE57-EB6E6E67C8EE}"/>
                </a:ext>
              </a:extLst>
            </p:cNvPr>
            <p:cNvSpPr txBox="1"/>
            <p:nvPr/>
          </p:nvSpPr>
          <p:spPr>
            <a:xfrm>
              <a:off x="654780" y="5047167"/>
              <a:ext cx="4210647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 panose="02020600000000000000" pitchFamily="18" charset="-122"/>
                  <a:ea typeface="思源宋体 CN SemiBold" panose="02020600000000000000" pitchFamily="18" charset="-122"/>
                  <a:cs typeface="+mn-cs"/>
                </a:rPr>
                <a:t>消防事关你我他    安全系着千万家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endParaRPr>
            </a:p>
          </p:txBody>
        </p:sp>
      </p:grp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82403A19-BA05-B0C2-57D9-A5201DDB2064}"/>
              </a:ext>
            </a:extLst>
          </p:cNvPr>
          <p:cNvGrpSpPr/>
          <p:nvPr userDrawn="1"/>
        </p:nvGrpSpPr>
        <p:grpSpPr>
          <a:xfrm>
            <a:off x="226037" y="5382415"/>
            <a:ext cx="372902" cy="375328"/>
            <a:chOff x="226037" y="5831205"/>
            <a:chExt cx="372902" cy="375328"/>
          </a:xfrm>
        </p:grpSpPr>
        <p:sp>
          <p:nvSpPr>
            <p:cNvPr id="237" name="直角三角形 236">
              <a:extLst>
                <a:ext uri="{FF2B5EF4-FFF2-40B4-BE49-F238E27FC236}">
                  <a16:creationId xmlns:a16="http://schemas.microsoft.com/office/drawing/2014/main" id="{26AC6D6D-9745-1368-2120-32C76A36EC87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58352E5C-CDA8-0F48-DEF7-5D81F7D7AE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83B995C1-673F-BE13-59C3-5AAFE9A9A195}"/>
              </a:ext>
            </a:extLst>
          </p:cNvPr>
          <p:cNvGrpSpPr/>
          <p:nvPr userDrawn="1"/>
        </p:nvGrpSpPr>
        <p:grpSpPr>
          <a:xfrm flipV="1">
            <a:off x="226037" y="1105065"/>
            <a:ext cx="372902" cy="375328"/>
            <a:chOff x="226037" y="5831205"/>
            <a:chExt cx="372902" cy="375328"/>
          </a:xfrm>
        </p:grpSpPr>
        <p:sp>
          <p:nvSpPr>
            <p:cNvPr id="240" name="直角三角形 239">
              <a:extLst>
                <a:ext uri="{FF2B5EF4-FFF2-40B4-BE49-F238E27FC236}">
                  <a16:creationId xmlns:a16="http://schemas.microsoft.com/office/drawing/2014/main" id="{30315174-634B-BB89-45EB-2BC531269E67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96DB1F34-DEA7-579D-30E3-C896308CA3C2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组合 241">
            <a:extLst>
              <a:ext uri="{FF2B5EF4-FFF2-40B4-BE49-F238E27FC236}">
                <a16:creationId xmlns:a16="http://schemas.microsoft.com/office/drawing/2014/main" id="{7620E068-5F2D-D680-5D1D-E77A96B774E5}"/>
              </a:ext>
            </a:extLst>
          </p:cNvPr>
          <p:cNvGrpSpPr/>
          <p:nvPr userDrawn="1"/>
        </p:nvGrpSpPr>
        <p:grpSpPr>
          <a:xfrm flipH="1" flipV="1">
            <a:off x="11595960" y="1105065"/>
            <a:ext cx="372902" cy="375328"/>
            <a:chOff x="226037" y="5831205"/>
            <a:chExt cx="372902" cy="375328"/>
          </a:xfrm>
        </p:grpSpPr>
        <p:sp>
          <p:nvSpPr>
            <p:cNvPr id="243" name="直角三角形 242">
              <a:extLst>
                <a:ext uri="{FF2B5EF4-FFF2-40B4-BE49-F238E27FC236}">
                  <a16:creationId xmlns:a16="http://schemas.microsoft.com/office/drawing/2014/main" id="{6C4368D0-F4A5-3BDB-36E8-C8371E0B081C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44" name="直接连接符 243">
              <a:extLst>
                <a:ext uri="{FF2B5EF4-FFF2-40B4-BE49-F238E27FC236}">
                  <a16:creationId xmlns:a16="http://schemas.microsoft.com/office/drawing/2014/main" id="{583F6A32-6DE3-DE6F-B146-D9D039BE0991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95479CE4-7FF9-E5B9-AE73-26ECAAD4AF10}"/>
              </a:ext>
            </a:extLst>
          </p:cNvPr>
          <p:cNvGrpSpPr/>
          <p:nvPr userDrawn="1"/>
        </p:nvGrpSpPr>
        <p:grpSpPr>
          <a:xfrm flipH="1">
            <a:off x="11595960" y="5374151"/>
            <a:ext cx="372902" cy="375328"/>
            <a:chOff x="226037" y="5831205"/>
            <a:chExt cx="372902" cy="375328"/>
          </a:xfrm>
        </p:grpSpPr>
        <p:sp>
          <p:nvSpPr>
            <p:cNvPr id="246" name="直角三角形 245">
              <a:extLst>
                <a:ext uri="{FF2B5EF4-FFF2-40B4-BE49-F238E27FC236}">
                  <a16:creationId xmlns:a16="http://schemas.microsoft.com/office/drawing/2014/main" id="{8BD5E68B-F155-C363-ADC6-E621E01A3211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3930A36E-7171-C57A-49A9-4BE792A42C7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8" name="矩形 247">
            <a:extLst>
              <a:ext uri="{FF2B5EF4-FFF2-40B4-BE49-F238E27FC236}">
                <a16:creationId xmlns:a16="http://schemas.microsoft.com/office/drawing/2014/main" id="{D10FEB9C-CAC6-3831-9A75-0A1BFB92A2EA}"/>
              </a:ext>
            </a:extLst>
          </p:cNvPr>
          <p:cNvSpPr/>
          <p:nvPr userDrawn="1"/>
        </p:nvSpPr>
        <p:spPr>
          <a:xfrm>
            <a:off x="724530" y="2364155"/>
            <a:ext cx="1753724" cy="119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9" name="椭圆 248">
            <a:extLst>
              <a:ext uri="{FF2B5EF4-FFF2-40B4-BE49-F238E27FC236}">
                <a16:creationId xmlns:a16="http://schemas.microsoft.com/office/drawing/2014/main" id="{D7A7E398-2454-0F66-3AFB-98B8BFF67A93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50" name="椭圆 249">
            <a:extLst>
              <a:ext uri="{FF2B5EF4-FFF2-40B4-BE49-F238E27FC236}">
                <a16:creationId xmlns:a16="http://schemas.microsoft.com/office/drawing/2014/main" id="{75C87CE9-B0F1-981B-C48F-9CF4CD40BF08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51" name="椭圆 250">
            <a:extLst>
              <a:ext uri="{FF2B5EF4-FFF2-40B4-BE49-F238E27FC236}">
                <a16:creationId xmlns:a16="http://schemas.microsoft.com/office/drawing/2014/main" id="{80BD4E8E-9267-3C30-4819-55BD7FE14CC3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52" name="椭圆 251">
            <a:extLst>
              <a:ext uri="{FF2B5EF4-FFF2-40B4-BE49-F238E27FC236}">
                <a16:creationId xmlns:a16="http://schemas.microsoft.com/office/drawing/2014/main" id="{6446560A-2EE8-2EEF-EE09-6E538DA1F4D9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53" name="文本占位符 88">
            <a:extLst>
              <a:ext uri="{FF2B5EF4-FFF2-40B4-BE49-F238E27FC236}">
                <a16:creationId xmlns:a16="http://schemas.microsoft.com/office/drawing/2014/main" id="{FE87C1A3-F6D1-3775-F56D-797DB7210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263" y="2044311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dist"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defRPr>
            </a:lvl1pPr>
          </a:lstStyle>
          <a:p>
            <a:pPr lvl="0"/>
            <a:r>
              <a:rPr lang="en-US" altLang="zh-CN" dirty="0"/>
              <a:t>20XX</a:t>
            </a:r>
            <a:endParaRPr lang="en-US" dirty="0"/>
          </a:p>
        </p:txBody>
      </p:sp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67ABF048-BDDC-D3B5-5390-0F27264D877B}"/>
              </a:ext>
            </a:extLst>
          </p:cNvPr>
          <p:cNvGrpSpPr/>
          <p:nvPr userDrawn="1"/>
        </p:nvGrpSpPr>
        <p:grpSpPr>
          <a:xfrm rot="1403845">
            <a:off x="8819381" y="960731"/>
            <a:ext cx="1718868" cy="4438034"/>
            <a:chOff x="6005653" y="4777928"/>
            <a:chExt cx="2368293" cy="6114818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CC9C1D0F-5FE4-7A90-A42F-F4B7D998D442}"/>
                </a:ext>
              </a:extLst>
            </p:cNvPr>
            <p:cNvSpPr/>
            <p:nvPr/>
          </p:nvSpPr>
          <p:spPr>
            <a:xfrm>
              <a:off x="6006436" y="4780282"/>
              <a:ext cx="2367510" cy="6110111"/>
            </a:xfrm>
            <a:custGeom>
              <a:avLst/>
              <a:gdLst/>
              <a:ahLst/>
              <a:cxnLst/>
              <a:rect l="0" t="0" r="0" b="0"/>
              <a:pathLst>
                <a:path w="2367510" h="6110111">
                  <a:moveTo>
                    <a:pt x="1962805" y="155575"/>
                  </a:moveTo>
                  <a:cubicBezTo>
                    <a:pt x="1872802" y="241141"/>
                    <a:pt x="1648654" y="468649"/>
                    <a:pt x="1464698" y="661149"/>
                  </a:cubicBezTo>
                  <a:cubicBezTo>
                    <a:pt x="1150715" y="989713"/>
                    <a:pt x="1130233" y="1014020"/>
                    <a:pt x="1130233" y="1058070"/>
                  </a:cubicBezTo>
                  <a:cubicBezTo>
                    <a:pt x="1130233" y="1083877"/>
                    <a:pt x="1118803" y="1126318"/>
                    <a:pt x="1104833" y="1152383"/>
                  </a:cubicBezTo>
                  <a:cubicBezTo>
                    <a:pt x="1085770" y="1187950"/>
                    <a:pt x="1079433" y="1224037"/>
                    <a:pt x="1079433" y="1297028"/>
                  </a:cubicBezTo>
                  <a:cubicBezTo>
                    <a:pt x="1079433" y="1397170"/>
                    <a:pt x="1072771" y="1409700"/>
                    <a:pt x="1019531" y="1409700"/>
                  </a:cubicBezTo>
                  <a:cubicBezTo>
                    <a:pt x="989612" y="1409700"/>
                    <a:pt x="597701" y="1639116"/>
                    <a:pt x="576909" y="1668801"/>
                  </a:cubicBezTo>
                  <a:cubicBezTo>
                    <a:pt x="566912" y="1683074"/>
                    <a:pt x="558733" y="1704635"/>
                    <a:pt x="558733" y="1716716"/>
                  </a:cubicBezTo>
                  <a:cubicBezTo>
                    <a:pt x="558733" y="1730292"/>
                    <a:pt x="533270" y="1752073"/>
                    <a:pt x="492058" y="1773752"/>
                  </a:cubicBezTo>
                  <a:cubicBezTo>
                    <a:pt x="364894" y="1840642"/>
                    <a:pt x="189514" y="2048505"/>
                    <a:pt x="102723" y="2235200"/>
                  </a:cubicBezTo>
                  <a:cubicBezTo>
                    <a:pt x="81616" y="2280602"/>
                    <a:pt x="49868" y="2372042"/>
                    <a:pt x="32172" y="2438400"/>
                  </a:cubicBezTo>
                  <a:cubicBezTo>
                    <a:pt x="1015" y="2555234"/>
                    <a:pt x="0" y="2571504"/>
                    <a:pt x="76" y="2952750"/>
                  </a:cubicBezTo>
                  <a:cubicBezTo>
                    <a:pt x="153" y="3335818"/>
                    <a:pt x="13076" y="3528702"/>
                    <a:pt x="62187" y="3879850"/>
                  </a:cubicBezTo>
                  <a:cubicBezTo>
                    <a:pt x="94032" y="4107538"/>
                    <a:pt x="117256" y="4447313"/>
                    <a:pt x="103099" y="4478386"/>
                  </a:cubicBezTo>
                  <a:cubicBezTo>
                    <a:pt x="95253" y="4495606"/>
                    <a:pt x="88833" y="4550230"/>
                    <a:pt x="88833" y="4599772"/>
                  </a:cubicBezTo>
                  <a:cubicBezTo>
                    <a:pt x="88833" y="4681791"/>
                    <a:pt x="86276" y="4690734"/>
                    <a:pt x="60258" y="4699733"/>
                  </a:cubicBezTo>
                  <a:cubicBezTo>
                    <a:pt x="31805" y="4709575"/>
                    <a:pt x="31669" y="4710941"/>
                    <a:pt x="28356" y="5018634"/>
                  </a:cubicBezTo>
                  <a:cubicBezTo>
                    <a:pt x="25872" y="5249359"/>
                    <a:pt x="29126" y="5335694"/>
                    <a:pt x="41201" y="5359400"/>
                  </a:cubicBezTo>
                  <a:cubicBezTo>
                    <a:pt x="52105" y="5380808"/>
                    <a:pt x="82863" y="5400845"/>
                    <a:pt x="135623" y="5420911"/>
                  </a:cubicBezTo>
                  <a:cubicBezTo>
                    <a:pt x="210900" y="5449541"/>
                    <a:pt x="216449" y="5449924"/>
                    <a:pt x="281650" y="5430969"/>
                  </a:cubicBezTo>
                  <a:cubicBezTo>
                    <a:pt x="391161" y="5399133"/>
                    <a:pt x="393633" y="5390608"/>
                    <a:pt x="393633" y="5044828"/>
                  </a:cubicBezTo>
                  <a:cubicBezTo>
                    <a:pt x="393633" y="4772456"/>
                    <a:pt x="391958" y="4751096"/>
                    <a:pt x="368233" y="4720935"/>
                  </a:cubicBezTo>
                  <a:cubicBezTo>
                    <a:pt x="348036" y="4695258"/>
                    <a:pt x="342833" y="4669413"/>
                    <a:pt x="342833" y="4594762"/>
                  </a:cubicBezTo>
                  <a:cubicBezTo>
                    <a:pt x="342833" y="4543127"/>
                    <a:pt x="337175" y="4495222"/>
                    <a:pt x="330260" y="4488307"/>
                  </a:cubicBezTo>
                  <a:cubicBezTo>
                    <a:pt x="323344" y="4481391"/>
                    <a:pt x="309238" y="4381664"/>
                    <a:pt x="298912" y="4266692"/>
                  </a:cubicBezTo>
                  <a:cubicBezTo>
                    <a:pt x="288587" y="4151719"/>
                    <a:pt x="277128" y="4031933"/>
                    <a:pt x="273449" y="4000500"/>
                  </a:cubicBezTo>
                  <a:cubicBezTo>
                    <a:pt x="266744" y="3943219"/>
                    <a:pt x="247932" y="3778468"/>
                    <a:pt x="207469" y="3422650"/>
                  </a:cubicBezTo>
                  <a:cubicBezTo>
                    <a:pt x="193301" y="3298063"/>
                    <a:pt x="185632" y="3128885"/>
                    <a:pt x="185304" y="2933700"/>
                  </a:cubicBezTo>
                  <a:cubicBezTo>
                    <a:pt x="184765" y="2612275"/>
                    <a:pt x="194574" y="2533757"/>
                    <a:pt x="249980" y="2415993"/>
                  </a:cubicBezTo>
                  <a:cubicBezTo>
                    <a:pt x="267280" y="2379222"/>
                    <a:pt x="296045" y="2313499"/>
                    <a:pt x="313902" y="2269943"/>
                  </a:cubicBezTo>
                  <a:cubicBezTo>
                    <a:pt x="355768" y="2167824"/>
                    <a:pt x="434660" y="2066097"/>
                    <a:pt x="528918" y="1992692"/>
                  </a:cubicBezTo>
                  <a:cubicBezTo>
                    <a:pt x="636075" y="1909240"/>
                    <a:pt x="649815" y="1903236"/>
                    <a:pt x="694784" y="1920210"/>
                  </a:cubicBezTo>
                  <a:cubicBezTo>
                    <a:pt x="728359" y="1932883"/>
                    <a:pt x="740892" y="1929770"/>
                    <a:pt x="805799" y="1892634"/>
                  </a:cubicBezTo>
                  <a:cubicBezTo>
                    <a:pt x="873663" y="1853806"/>
                    <a:pt x="887771" y="1852673"/>
                    <a:pt x="889021" y="1885950"/>
                  </a:cubicBezTo>
                  <a:cubicBezTo>
                    <a:pt x="889283" y="1892935"/>
                    <a:pt x="900674" y="1912938"/>
                    <a:pt x="914333" y="1930400"/>
                  </a:cubicBezTo>
                  <a:cubicBezTo>
                    <a:pt x="927992" y="1947863"/>
                    <a:pt x="939274" y="1979295"/>
                    <a:pt x="939404" y="2000250"/>
                  </a:cubicBezTo>
                  <a:cubicBezTo>
                    <a:pt x="939606" y="2032985"/>
                    <a:pt x="928939" y="2045239"/>
                    <a:pt x="863649" y="2087276"/>
                  </a:cubicBezTo>
                  <a:cubicBezTo>
                    <a:pt x="756143" y="2156495"/>
                    <a:pt x="655742" y="2269205"/>
                    <a:pt x="622539" y="2357947"/>
                  </a:cubicBezTo>
                  <a:cubicBezTo>
                    <a:pt x="556707" y="2533898"/>
                    <a:pt x="557637" y="2506569"/>
                    <a:pt x="561496" y="4153174"/>
                  </a:cubicBezTo>
                  <a:lnTo>
                    <a:pt x="565083" y="5683798"/>
                  </a:lnTo>
                  <a:lnTo>
                    <a:pt x="613773" y="5776145"/>
                  </a:lnTo>
                  <a:cubicBezTo>
                    <a:pt x="647343" y="5839816"/>
                    <a:pt x="680865" y="5882748"/>
                    <a:pt x="721723" y="5914397"/>
                  </a:cubicBezTo>
                  <a:cubicBezTo>
                    <a:pt x="812231" y="5984506"/>
                    <a:pt x="964350" y="6055174"/>
                    <a:pt x="1087944" y="6084527"/>
                  </a:cubicBezTo>
                  <a:cubicBezTo>
                    <a:pt x="1190960" y="6108994"/>
                    <a:pt x="1216618" y="6110110"/>
                    <a:pt x="1428321" y="6099329"/>
                  </a:cubicBezTo>
                  <a:cubicBezTo>
                    <a:pt x="1625335" y="6089296"/>
                    <a:pt x="1671460" y="6082835"/>
                    <a:pt x="1758883" y="6053024"/>
                  </a:cubicBezTo>
                  <a:cubicBezTo>
                    <a:pt x="1994116" y="5972811"/>
                    <a:pt x="2031740" y="5954838"/>
                    <a:pt x="2096526" y="5891735"/>
                  </a:cubicBezTo>
                  <a:cubicBezTo>
                    <a:pt x="2211221" y="5780019"/>
                    <a:pt x="2202895" y="5912619"/>
                    <a:pt x="2206898" y="4133850"/>
                  </a:cubicBezTo>
                  <a:cubicBezTo>
                    <a:pt x="2209275" y="3077397"/>
                    <a:pt x="2206042" y="2542973"/>
                    <a:pt x="2196911" y="2482850"/>
                  </a:cubicBezTo>
                  <a:cubicBezTo>
                    <a:pt x="2168017" y="2292609"/>
                    <a:pt x="2078385" y="2165982"/>
                    <a:pt x="1918536" y="2089582"/>
                  </a:cubicBezTo>
                  <a:cubicBezTo>
                    <a:pt x="1830445" y="2047478"/>
                    <a:pt x="1824400" y="2029016"/>
                    <a:pt x="1863421" y="1921266"/>
                  </a:cubicBezTo>
                  <a:cubicBezTo>
                    <a:pt x="1875515" y="1887872"/>
                    <a:pt x="1890418" y="1825353"/>
                    <a:pt x="1896539" y="1782335"/>
                  </a:cubicBezTo>
                  <a:cubicBezTo>
                    <a:pt x="1911081" y="1680134"/>
                    <a:pt x="1892757" y="1625455"/>
                    <a:pt x="1819372" y="1552070"/>
                  </a:cubicBezTo>
                  <a:lnTo>
                    <a:pt x="1762480" y="1495178"/>
                  </a:lnTo>
                  <a:lnTo>
                    <a:pt x="1782906" y="1431931"/>
                  </a:lnTo>
                  <a:cubicBezTo>
                    <a:pt x="1794141" y="1397145"/>
                    <a:pt x="1803333" y="1354487"/>
                    <a:pt x="1803333" y="1337136"/>
                  </a:cubicBezTo>
                  <a:cubicBezTo>
                    <a:pt x="1803333" y="1297393"/>
                    <a:pt x="1766748" y="1218984"/>
                    <a:pt x="1744159" y="1210316"/>
                  </a:cubicBezTo>
                  <a:cubicBezTo>
                    <a:pt x="1712956" y="1198342"/>
                    <a:pt x="1649632" y="1090018"/>
                    <a:pt x="1647076" y="1044244"/>
                  </a:cubicBezTo>
                  <a:cubicBezTo>
                    <a:pt x="1644643" y="1000651"/>
                    <a:pt x="1647322" y="998002"/>
                    <a:pt x="1758883" y="933687"/>
                  </a:cubicBezTo>
                  <a:cubicBezTo>
                    <a:pt x="1894016" y="855782"/>
                    <a:pt x="2035543" y="798293"/>
                    <a:pt x="2184333" y="760868"/>
                  </a:cubicBezTo>
                  <a:cubicBezTo>
                    <a:pt x="2243706" y="745934"/>
                    <a:pt x="2302284" y="730807"/>
                    <a:pt x="2314508" y="727252"/>
                  </a:cubicBezTo>
                  <a:cubicBezTo>
                    <a:pt x="2333368" y="721768"/>
                    <a:pt x="2335714" y="709969"/>
                    <a:pt x="2330005" y="649320"/>
                  </a:cubicBezTo>
                  <a:lnTo>
                    <a:pt x="2323278" y="577850"/>
                  </a:lnTo>
                  <a:lnTo>
                    <a:pt x="2245753" y="536575"/>
                  </a:lnTo>
                  <a:cubicBezTo>
                    <a:pt x="2147530" y="484280"/>
                    <a:pt x="2112212" y="477853"/>
                    <a:pt x="2059317" y="502647"/>
                  </a:cubicBezTo>
                  <a:cubicBezTo>
                    <a:pt x="2035961" y="513594"/>
                    <a:pt x="2013952" y="519653"/>
                    <a:pt x="2010409" y="516109"/>
                  </a:cubicBezTo>
                  <a:cubicBezTo>
                    <a:pt x="2003888" y="509588"/>
                    <a:pt x="2072672" y="406984"/>
                    <a:pt x="2108637" y="369584"/>
                  </a:cubicBezTo>
                  <a:cubicBezTo>
                    <a:pt x="2119392" y="358400"/>
                    <a:pt x="2175113" y="302875"/>
                    <a:pt x="2232462" y="246194"/>
                  </a:cubicBezTo>
                  <a:cubicBezTo>
                    <a:pt x="2364217" y="115974"/>
                    <a:pt x="2367509" y="94777"/>
                    <a:pt x="2264628" y="39054"/>
                  </a:cubicBezTo>
                  <a:cubicBezTo>
                    <a:pt x="2224970" y="17574"/>
                    <a:pt x="2177655" y="0"/>
                    <a:pt x="2159485" y="0"/>
                  </a:cubicBezTo>
                  <a:cubicBezTo>
                    <a:pt x="2134604" y="0"/>
                    <a:pt x="2086041" y="38414"/>
                    <a:pt x="1962805" y="155575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6" name="图片 255">
              <a:extLst>
                <a:ext uri="{FF2B5EF4-FFF2-40B4-BE49-F238E27FC236}">
                  <a16:creationId xmlns:a16="http://schemas.microsoft.com/office/drawing/2014/main" id="{2B9FA175-9630-2227-40BF-2A40EADDD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653" y="4777928"/>
              <a:ext cx="2322777" cy="6114818"/>
            </a:xfrm>
            <a:prstGeom prst="rect">
              <a:avLst/>
            </a:prstGeom>
          </p:spPr>
        </p:pic>
      </p:grpSp>
      <p:sp>
        <p:nvSpPr>
          <p:cNvPr id="257" name="文本占位符 2">
            <a:extLst>
              <a:ext uri="{FF2B5EF4-FFF2-40B4-BE49-F238E27FC236}">
                <a16:creationId xmlns:a16="http://schemas.microsoft.com/office/drawing/2014/main" id="{8CF62934-2608-A827-C52C-928A49BF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9123" y="4192352"/>
            <a:ext cx="2663825" cy="349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XXXX</a:t>
            </a:r>
            <a:r>
              <a:rPr lang="zh-CN" altLang="en-US" dirty="0"/>
              <a:t>学校   </a:t>
            </a:r>
            <a:r>
              <a:rPr lang="en-US" altLang="zh-CN" dirty="0"/>
              <a:t>X</a:t>
            </a:r>
            <a:r>
              <a:rPr lang="zh-CN" altLang="en-US" dirty="0"/>
              <a:t>年级</a:t>
            </a:r>
            <a:r>
              <a:rPr lang="en-US" altLang="zh-CN" dirty="0"/>
              <a:t>X</a:t>
            </a:r>
            <a:r>
              <a:rPr lang="zh-CN" altLang="en-US" dirty="0"/>
              <a:t>班</a:t>
            </a:r>
            <a:endParaRPr lang="en-US" dirty="0"/>
          </a:p>
        </p:txBody>
      </p:sp>
      <p:sp>
        <p:nvSpPr>
          <p:cNvPr id="171" name="文本占位符 88">
            <a:extLst>
              <a:ext uri="{FF2B5EF4-FFF2-40B4-BE49-F238E27FC236}">
                <a16:creationId xmlns:a16="http://schemas.microsoft.com/office/drawing/2014/main" id="{EA6B7CF8-A32E-9DDE-E8CE-A1FA0AFCF2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354" y="2806082"/>
            <a:ext cx="4334786" cy="9407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7200" b="0" i="0" u="none" strike="noStrike" kern="1200" cap="none" spc="120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演示汉楷宋 Heavy" pitchFamily="2" charset="-122"/>
              </a:defRPr>
            </a:lvl1pPr>
          </a:lstStyle>
          <a:p>
            <a:pPr lvl="0"/>
            <a:r>
              <a:rPr lang="zh-CN" altLang="en-US" dirty="0"/>
              <a:t>感谢观看</a:t>
            </a:r>
            <a:endParaRPr lang="en-US" dirty="0"/>
          </a:p>
        </p:txBody>
      </p:sp>
      <p:sp>
        <p:nvSpPr>
          <p:cNvPr id="172" name="文本占位符 88">
            <a:extLst>
              <a:ext uri="{FF2B5EF4-FFF2-40B4-BE49-F238E27FC236}">
                <a16:creationId xmlns:a16="http://schemas.microsoft.com/office/drawing/2014/main" id="{19FC3683-0D9F-7740-AF5E-DDD598E59B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9294" y="3321369"/>
            <a:ext cx="3363570" cy="39617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演示汉楷宋 Heavy" pitchFamily="2" charset="-122"/>
              </a:defRPr>
            </a:lvl1pPr>
          </a:lstStyle>
          <a:p>
            <a:pPr lvl="0"/>
            <a:r>
              <a:rPr lang="zh-CN" altLang="en-US" dirty="0"/>
              <a:t>消防安全主题班会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9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E5ADBD-BC6B-D841-0D29-A109AB352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78DF-DF62-4012-BB27-56669F041FD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61C21-9637-FCA2-6E64-BDD5FB1E5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57B6A5-199B-BE14-7800-5221950F7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56FB-9421-4287-9502-7C7E7A54B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页面-上">
            <a:extLst>
              <a:ext uri="{FF2B5EF4-FFF2-40B4-BE49-F238E27FC236}">
                <a16:creationId xmlns:a16="http://schemas.microsoft.com/office/drawing/2014/main" id="{87D3ACEA-FBCF-2013-A2FB-A2F3C5EDC5E7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9A6C9ED1-7CD6-4CFF-BD5F-46B4C1A21A6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页面-上">
            <a:extLst>
              <a:ext uri="{FF2B5EF4-FFF2-40B4-BE49-F238E27FC236}">
                <a16:creationId xmlns:a16="http://schemas.microsoft.com/office/drawing/2014/main" id="{7A0AA1DD-D4B1-409C-0465-D3AA859F5974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页面-下">
            <a:extLst>
              <a:ext uri="{FF2B5EF4-FFF2-40B4-BE49-F238E27FC236}">
                <a16:creationId xmlns:a16="http://schemas.microsoft.com/office/drawing/2014/main" id="{30EFD9BF-8256-0CA0-9A33-D71155073647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6" r:id="rId3"/>
    <p:sldLayoutId id="2147483649" r:id="rId4"/>
    <p:sldLayoutId id="2147483655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B20B718-7DA6-14D7-B0F5-4E0C5DA53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dirty="0"/>
              <a:t>20XX</a:t>
            </a:r>
            <a:endParaRPr 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2BCA98-6810-BB9E-C10F-A4A79FEF9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6194" y="2681272"/>
            <a:ext cx="4334786" cy="94076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消防安全</a:t>
            </a:r>
            <a:endParaRPr 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E15EA4-9F36-04E5-058F-417BCB276A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09134" y="3220754"/>
            <a:ext cx="2607099" cy="39617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主题班会</a:t>
            </a:r>
            <a:endParaRPr 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E190BF-2F38-B98F-38DE-CE2C5B4706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dirty="0"/>
              <a:t>XXXX</a:t>
            </a:r>
            <a:r>
              <a:rPr lang="zh-CN" altLang="en-US" dirty="0"/>
              <a:t>学校    </a:t>
            </a:r>
            <a:r>
              <a:rPr lang="en-US" altLang="zh-CN" dirty="0"/>
              <a:t>X</a:t>
            </a:r>
            <a:r>
              <a:rPr lang="zh-CN" altLang="en-US" dirty="0"/>
              <a:t>年级</a:t>
            </a:r>
            <a:r>
              <a:rPr lang="en-US" altLang="zh-CN" dirty="0"/>
              <a:t>X</a:t>
            </a:r>
            <a:r>
              <a:rPr lang="zh-CN" altLang="en-US" dirty="0"/>
              <a:t>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7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60616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灭火剂分类</a:t>
            </a:r>
            <a:r>
              <a:rPr lang="en-US" altLang="zh-CN" dirty="0"/>
              <a:t>-</a:t>
            </a:r>
            <a:r>
              <a:rPr lang="zh-CN" altLang="en-US" dirty="0"/>
              <a:t>水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1CCBBCD-E969-7107-B77D-4CC41399E36C}"/>
              </a:ext>
            </a:extLst>
          </p:cNvPr>
          <p:cNvGrpSpPr/>
          <p:nvPr/>
        </p:nvGrpSpPr>
        <p:grpSpPr>
          <a:xfrm>
            <a:off x="1301960" y="1758757"/>
            <a:ext cx="9588080" cy="4171180"/>
            <a:chOff x="1301960" y="1758757"/>
            <a:chExt cx="9588080" cy="417118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A292111-B309-E10A-20BA-18CE94C25CD0}"/>
                </a:ext>
              </a:extLst>
            </p:cNvPr>
            <p:cNvSpPr>
              <a:spLocks/>
            </p:cNvSpPr>
            <p:nvPr/>
          </p:nvSpPr>
          <p:spPr>
            <a:xfrm>
              <a:off x="1301961" y="1758757"/>
              <a:ext cx="9588079" cy="417118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469" name="直角三角形 468">
              <a:extLst>
                <a:ext uri="{FF2B5EF4-FFF2-40B4-BE49-F238E27FC236}">
                  <a16:creationId xmlns:a16="http://schemas.microsoft.com/office/drawing/2014/main" id="{42FF26E3-6812-A0FE-2741-5EC3810D4901}"/>
                </a:ext>
              </a:extLst>
            </p:cNvPr>
            <p:cNvSpPr>
              <a:spLocks/>
            </p:cNvSpPr>
            <p:nvPr/>
          </p:nvSpPr>
          <p:spPr>
            <a:xfrm flipV="1">
              <a:off x="134411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470" name="直接连接符 469">
              <a:extLst>
                <a:ext uri="{FF2B5EF4-FFF2-40B4-BE49-F238E27FC236}">
                  <a16:creationId xmlns:a16="http://schemas.microsoft.com/office/drawing/2014/main" id="{554AAE51-E169-FAB0-D406-FA1BAA7D3E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1960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直角三角形 466">
              <a:extLst>
                <a:ext uri="{FF2B5EF4-FFF2-40B4-BE49-F238E27FC236}">
                  <a16:creationId xmlns:a16="http://schemas.microsoft.com/office/drawing/2014/main" id="{76C5177F-9DF8-01A7-FE54-2B19271D8C0E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1066674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468" name="直接连接符 467">
              <a:extLst>
                <a:ext uri="{FF2B5EF4-FFF2-40B4-BE49-F238E27FC236}">
                  <a16:creationId xmlns:a16="http://schemas.microsoft.com/office/drawing/2014/main" id="{6CEA3A42-C819-F267-1B98-0BDAB336ED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43513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直角三角形 464">
              <a:extLst>
                <a:ext uri="{FF2B5EF4-FFF2-40B4-BE49-F238E27FC236}">
                  <a16:creationId xmlns:a16="http://schemas.microsoft.com/office/drawing/2014/main" id="{A9E60D94-CF84-49B5-7A7F-8D00239C320A}"/>
                </a:ext>
              </a:extLst>
            </p:cNvPr>
            <p:cNvSpPr>
              <a:spLocks/>
            </p:cNvSpPr>
            <p:nvPr/>
          </p:nvSpPr>
          <p:spPr>
            <a:xfrm>
              <a:off x="134411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466" name="直接连接符 465">
              <a:extLst>
                <a:ext uri="{FF2B5EF4-FFF2-40B4-BE49-F238E27FC236}">
                  <a16:creationId xmlns:a16="http://schemas.microsoft.com/office/drawing/2014/main" id="{96269B11-7C4E-1CDE-37B7-B8320F23A9C8}"/>
                </a:ext>
              </a:extLst>
            </p:cNvPr>
            <p:cNvCxnSpPr>
              <a:cxnSpLocks/>
            </p:cNvCxnSpPr>
            <p:nvPr/>
          </p:nvCxnSpPr>
          <p:spPr>
            <a:xfrm>
              <a:off x="1301960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直角三角形 462">
              <a:extLst>
                <a:ext uri="{FF2B5EF4-FFF2-40B4-BE49-F238E27FC236}">
                  <a16:creationId xmlns:a16="http://schemas.microsoft.com/office/drawing/2014/main" id="{0CCBA2BB-8CE7-BC55-F3E3-98DC7C4A21B3}"/>
                </a:ext>
              </a:extLst>
            </p:cNvPr>
            <p:cNvSpPr>
              <a:spLocks/>
            </p:cNvSpPr>
            <p:nvPr/>
          </p:nvSpPr>
          <p:spPr>
            <a:xfrm flipH="1">
              <a:off x="1066674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464" name="直接连接符 463">
              <a:extLst>
                <a:ext uri="{FF2B5EF4-FFF2-40B4-BE49-F238E27FC236}">
                  <a16:creationId xmlns:a16="http://schemas.microsoft.com/office/drawing/2014/main" id="{6CC14D5C-D4F3-8F55-E4AC-8C50CC7909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3513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5" name="文本框 186">
            <a:extLst>
              <a:ext uri="{FF2B5EF4-FFF2-40B4-BE49-F238E27FC236}">
                <a16:creationId xmlns:a16="http://schemas.microsoft.com/office/drawing/2014/main" id="{2653744E-970B-FDB7-A69F-A8168D0C97B8}"/>
              </a:ext>
            </a:extLst>
          </p:cNvPr>
          <p:cNvSpPr txBox="1"/>
          <p:nvPr/>
        </p:nvSpPr>
        <p:spPr>
          <a:xfrm>
            <a:off x="1721387" y="2811646"/>
            <a:ext cx="8729937" cy="26589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42900" marR="0" lvl="0" indent="-34290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思源宋体 CN SemiBold" panose="02020600000000000000" pitchFamily="18" charset="-122"/>
              </a:rPr>
              <a:t>碱金属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（钾、钠等）发生火灾时不能用水扑救。水与碱金属作用生成大量的氢，容易引起爆炸。</a:t>
            </a:r>
          </a:p>
          <a:p>
            <a:pPr marL="342900" marR="0" lvl="0" indent="-34290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思源宋体 CN SemiBold" panose="02020600000000000000" pitchFamily="18" charset="-122"/>
              </a:rPr>
              <a:t>碳化钙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（电石）不宜用水扑救，遇水会生成乙炔气、有引起爆炸的危险。</a:t>
            </a:r>
          </a:p>
          <a:p>
            <a:pPr marL="342900" marR="0" lvl="0" indent="-34290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SemiBold" panose="02020600000000000000" pitchFamily="18" charset="-122"/>
              </a:rPr>
              <a:t>三酸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（硫酸、硝酸、盐酸）不宜用强大水流去扑救，因为酸近水能引起酸的飞溅、爆炸和伤人，必要时可用喷雾水扑救。</a:t>
            </a:r>
          </a:p>
          <a:p>
            <a:pPr marL="342900" marR="0" lvl="0" indent="-34290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SemiBold" panose="02020600000000000000" pitchFamily="18" charset="-122"/>
              </a:rPr>
              <a:t>轻于水的易燃液体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从原则上说不可以用水扑救，但原油、重油等都可以用喷雾水扑救，还有一部分能溶解于水的可燃液体也可以喷雾水稀释它（如乙二醇等）。</a:t>
            </a:r>
          </a:p>
          <a:p>
            <a:pPr marL="342900" marR="0" lvl="0" indent="-34290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SemiBold" panose="02020600000000000000" pitchFamily="18" charset="-122"/>
              </a:rPr>
              <a:t>熔化的铁水、钢水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也不能用水扑救。在高温情况下能使水迅速蒸发井分解出氢和氧引起爆炸。</a:t>
            </a:r>
          </a:p>
        </p:txBody>
      </p:sp>
      <p:sp>
        <p:nvSpPr>
          <p:cNvPr id="457" name="文本框 186">
            <a:extLst>
              <a:ext uri="{FF2B5EF4-FFF2-40B4-BE49-F238E27FC236}">
                <a16:creationId xmlns:a16="http://schemas.microsoft.com/office/drawing/2014/main" id="{776D22CA-DA97-7D0B-5CA0-D55817FE4F49}"/>
              </a:ext>
            </a:extLst>
          </p:cNvPr>
          <p:cNvSpPr txBox="1"/>
          <p:nvPr/>
        </p:nvSpPr>
        <p:spPr>
          <a:xfrm>
            <a:off x="2007353" y="1991507"/>
            <a:ext cx="3629185" cy="4905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下列物质不能用水扑救</a:t>
            </a:r>
          </a:p>
        </p:txBody>
      </p:sp>
      <p:grpSp>
        <p:nvGrpSpPr>
          <p:cNvPr id="403" name="组合 402">
            <a:extLst>
              <a:ext uri="{FF2B5EF4-FFF2-40B4-BE49-F238E27FC236}">
                <a16:creationId xmlns:a16="http://schemas.microsoft.com/office/drawing/2014/main" id="{702D373C-563A-662F-1BDC-1CB8A6FE1844}"/>
              </a:ext>
            </a:extLst>
          </p:cNvPr>
          <p:cNvGrpSpPr/>
          <p:nvPr/>
        </p:nvGrpSpPr>
        <p:grpSpPr>
          <a:xfrm rot="16200000">
            <a:off x="1701361" y="2169836"/>
            <a:ext cx="293088" cy="230732"/>
            <a:chOff x="4791902" y="1332958"/>
            <a:chExt cx="2766047" cy="325642"/>
          </a:xfrm>
        </p:grpSpPr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id="{C95D4257-5F2F-3D1B-44E3-00A240479B8F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id="{65197839-4A2E-C2AB-7A77-A06160890576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82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E3299B6D-46E6-E063-CDE6-342218B1336D}"/>
              </a:ext>
            </a:extLst>
          </p:cNvPr>
          <p:cNvGrpSpPr/>
          <p:nvPr/>
        </p:nvGrpSpPr>
        <p:grpSpPr>
          <a:xfrm>
            <a:off x="1301960" y="1758757"/>
            <a:ext cx="9588080" cy="4171180"/>
            <a:chOff x="1301960" y="1758757"/>
            <a:chExt cx="9588080" cy="417118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131B9F9-A07C-F1C6-02CB-C13AAE770E7A}"/>
                </a:ext>
              </a:extLst>
            </p:cNvPr>
            <p:cNvSpPr>
              <a:spLocks/>
            </p:cNvSpPr>
            <p:nvPr/>
          </p:nvSpPr>
          <p:spPr>
            <a:xfrm>
              <a:off x="1301961" y="1758757"/>
              <a:ext cx="9588079" cy="417118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33" name="直角三角形 32">
              <a:extLst>
                <a:ext uri="{FF2B5EF4-FFF2-40B4-BE49-F238E27FC236}">
                  <a16:creationId xmlns:a16="http://schemas.microsoft.com/office/drawing/2014/main" id="{8EF9A73F-3FB1-1410-D22F-521BCCABC525}"/>
                </a:ext>
              </a:extLst>
            </p:cNvPr>
            <p:cNvSpPr>
              <a:spLocks/>
            </p:cNvSpPr>
            <p:nvPr/>
          </p:nvSpPr>
          <p:spPr>
            <a:xfrm flipV="1">
              <a:off x="134411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84B1993-279F-31AF-74A4-C5880B6AF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1960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直角三角形 34">
              <a:extLst>
                <a:ext uri="{FF2B5EF4-FFF2-40B4-BE49-F238E27FC236}">
                  <a16:creationId xmlns:a16="http://schemas.microsoft.com/office/drawing/2014/main" id="{C0DF35A7-44F7-B7FF-E1FE-66FF78F8AFEC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1066674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7395DAB-1ACF-9863-8D5D-958D3F2FBA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43513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直角三角形 36">
              <a:extLst>
                <a:ext uri="{FF2B5EF4-FFF2-40B4-BE49-F238E27FC236}">
                  <a16:creationId xmlns:a16="http://schemas.microsoft.com/office/drawing/2014/main" id="{9EA454B0-16F1-EF55-0030-2DB85B66F7AF}"/>
                </a:ext>
              </a:extLst>
            </p:cNvPr>
            <p:cNvSpPr>
              <a:spLocks/>
            </p:cNvSpPr>
            <p:nvPr/>
          </p:nvSpPr>
          <p:spPr>
            <a:xfrm>
              <a:off x="134411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F64BD584-AFDD-1103-624C-253D91ED13F4}"/>
                </a:ext>
              </a:extLst>
            </p:cNvPr>
            <p:cNvCxnSpPr>
              <a:cxnSpLocks/>
            </p:cNvCxnSpPr>
            <p:nvPr/>
          </p:nvCxnSpPr>
          <p:spPr>
            <a:xfrm>
              <a:off x="1301960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直角三角形 38">
              <a:extLst>
                <a:ext uri="{FF2B5EF4-FFF2-40B4-BE49-F238E27FC236}">
                  <a16:creationId xmlns:a16="http://schemas.microsoft.com/office/drawing/2014/main" id="{C46BA327-C2E0-5267-8DC2-487247DE498D}"/>
                </a:ext>
              </a:extLst>
            </p:cNvPr>
            <p:cNvSpPr>
              <a:spLocks/>
            </p:cNvSpPr>
            <p:nvPr/>
          </p:nvSpPr>
          <p:spPr>
            <a:xfrm flipH="1">
              <a:off x="1066674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C5960D8D-4ABE-75FB-D3FC-8572356EB7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3513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49" y="538784"/>
            <a:ext cx="6609386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灭火剂分类</a:t>
            </a:r>
            <a:r>
              <a:rPr lang="en-US" altLang="zh-CN" dirty="0"/>
              <a:t>-</a:t>
            </a:r>
            <a:r>
              <a:rPr lang="zh-CN" altLang="en-US" dirty="0"/>
              <a:t>二氧化碳灭火器</a:t>
            </a:r>
          </a:p>
        </p:txBody>
      </p:sp>
      <p:sp>
        <p:nvSpPr>
          <p:cNvPr id="455" name="文本框 186">
            <a:extLst>
              <a:ext uri="{FF2B5EF4-FFF2-40B4-BE49-F238E27FC236}">
                <a16:creationId xmlns:a16="http://schemas.microsoft.com/office/drawing/2014/main" id="{2653744E-970B-FDB7-A69F-A8168D0C97B8}"/>
              </a:ext>
            </a:extLst>
          </p:cNvPr>
          <p:cNvSpPr txBox="1"/>
          <p:nvPr/>
        </p:nvSpPr>
        <p:spPr>
          <a:xfrm>
            <a:off x="5711889" y="3273956"/>
            <a:ext cx="4514705" cy="18033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二氧化碳不导电，不污损仪器设备，适用于扑救电器、精密仪器、价值高的生产设备、图书馆、档案馆等火灾。二氧化碳灭火器不能扑灭金属钾、钠、镁、铝等物质的火灾，因为二氧化碳与以上物质能起化学作用。 </a:t>
            </a:r>
          </a:p>
        </p:txBody>
      </p:sp>
      <p:sp>
        <p:nvSpPr>
          <p:cNvPr id="457" name="文本框 186">
            <a:extLst>
              <a:ext uri="{FF2B5EF4-FFF2-40B4-BE49-F238E27FC236}">
                <a16:creationId xmlns:a16="http://schemas.microsoft.com/office/drawing/2014/main" id="{776D22CA-DA97-7D0B-5CA0-D55817FE4F49}"/>
              </a:ext>
            </a:extLst>
          </p:cNvPr>
          <p:cNvSpPr txBox="1"/>
          <p:nvPr/>
        </p:nvSpPr>
        <p:spPr>
          <a:xfrm>
            <a:off x="6030117" y="2259379"/>
            <a:ext cx="3878248" cy="4905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lvl="0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二氧化碳灭火器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  <a:sym typeface="思源宋体 CN SemiBold" panose="02020600000000000000" pitchFamily="18" charset="-122"/>
            </a:endParaRPr>
          </a:p>
        </p:txBody>
      </p:sp>
      <p:sp>
        <p:nvSpPr>
          <p:cNvPr id="4" name="圆角矩形 22">
            <a:extLst>
              <a:ext uri="{FF2B5EF4-FFF2-40B4-BE49-F238E27FC236}">
                <a16:creationId xmlns:a16="http://schemas.microsoft.com/office/drawing/2014/main" id="{19EA8350-7701-9F61-0F62-B239E7A956DB}"/>
              </a:ext>
            </a:extLst>
          </p:cNvPr>
          <p:cNvSpPr/>
          <p:nvPr/>
        </p:nvSpPr>
        <p:spPr>
          <a:xfrm>
            <a:off x="5711889" y="2716554"/>
            <a:ext cx="4417048" cy="561975"/>
          </a:xfrm>
          <a:prstGeom prst="rect">
            <a:avLst/>
          </a:prstGeom>
          <a:noFill/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l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主要适用于：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A/B/C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类火灾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100000"/>
                </a:prst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403" name="组合 402">
            <a:extLst>
              <a:ext uri="{FF2B5EF4-FFF2-40B4-BE49-F238E27FC236}">
                <a16:creationId xmlns:a16="http://schemas.microsoft.com/office/drawing/2014/main" id="{702D373C-563A-662F-1BDC-1CB8A6FE1844}"/>
              </a:ext>
            </a:extLst>
          </p:cNvPr>
          <p:cNvGrpSpPr/>
          <p:nvPr/>
        </p:nvGrpSpPr>
        <p:grpSpPr>
          <a:xfrm rot="16200000">
            <a:off x="5681627" y="2433045"/>
            <a:ext cx="293088" cy="230732"/>
            <a:chOff x="4791902" y="1332958"/>
            <a:chExt cx="2766047" cy="325642"/>
          </a:xfrm>
        </p:grpSpPr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id="{C95D4257-5F2F-3D1B-44E3-00A240479B8F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id="{65197839-4A2E-C2AB-7A77-A06160890576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A422E4E-BDF0-04C5-4D51-3A48F31E1245}"/>
              </a:ext>
            </a:extLst>
          </p:cNvPr>
          <p:cNvGrpSpPr/>
          <p:nvPr/>
        </p:nvGrpSpPr>
        <p:grpSpPr>
          <a:xfrm>
            <a:off x="2595829" y="1029785"/>
            <a:ext cx="2474519" cy="4789285"/>
            <a:chOff x="2595829" y="1029785"/>
            <a:chExt cx="2474519" cy="478928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A77957D-199E-EB9E-CA52-F8C0981F8523}"/>
                </a:ext>
              </a:extLst>
            </p:cNvPr>
            <p:cNvGrpSpPr/>
            <p:nvPr/>
          </p:nvGrpSpPr>
          <p:grpSpPr>
            <a:xfrm rot="1403845">
              <a:off x="2595829" y="1029785"/>
              <a:ext cx="1854909" cy="4789285"/>
              <a:chOff x="6005653" y="4777928"/>
              <a:chExt cx="2368293" cy="6114818"/>
            </a:xfrm>
            <a:effectLst>
              <a:outerShdw blurRad="50800" dist="1270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AE467909-8DDB-C05B-16FD-BBAFA00A2875}"/>
                  </a:ext>
                </a:extLst>
              </p:cNvPr>
              <p:cNvSpPr/>
              <p:nvPr/>
            </p:nvSpPr>
            <p:spPr>
              <a:xfrm>
                <a:off x="6006436" y="4780282"/>
                <a:ext cx="2367510" cy="6110111"/>
              </a:xfrm>
              <a:custGeom>
                <a:avLst/>
                <a:gdLst/>
                <a:ahLst/>
                <a:cxnLst/>
                <a:rect l="0" t="0" r="0" b="0"/>
                <a:pathLst>
                  <a:path w="2367510" h="6110111">
                    <a:moveTo>
                      <a:pt x="1962805" y="155575"/>
                    </a:moveTo>
                    <a:cubicBezTo>
                      <a:pt x="1872802" y="241141"/>
                      <a:pt x="1648654" y="468649"/>
                      <a:pt x="1464698" y="661149"/>
                    </a:cubicBezTo>
                    <a:cubicBezTo>
                      <a:pt x="1150715" y="989713"/>
                      <a:pt x="1130233" y="1014020"/>
                      <a:pt x="1130233" y="1058070"/>
                    </a:cubicBezTo>
                    <a:cubicBezTo>
                      <a:pt x="1130233" y="1083877"/>
                      <a:pt x="1118803" y="1126318"/>
                      <a:pt x="1104833" y="1152383"/>
                    </a:cubicBezTo>
                    <a:cubicBezTo>
                      <a:pt x="1085770" y="1187950"/>
                      <a:pt x="1079433" y="1224037"/>
                      <a:pt x="1079433" y="1297028"/>
                    </a:cubicBezTo>
                    <a:cubicBezTo>
                      <a:pt x="1079433" y="1397170"/>
                      <a:pt x="1072771" y="1409700"/>
                      <a:pt x="1019531" y="1409700"/>
                    </a:cubicBezTo>
                    <a:cubicBezTo>
                      <a:pt x="989612" y="1409700"/>
                      <a:pt x="597701" y="1639116"/>
                      <a:pt x="576909" y="1668801"/>
                    </a:cubicBezTo>
                    <a:cubicBezTo>
                      <a:pt x="566912" y="1683074"/>
                      <a:pt x="558733" y="1704635"/>
                      <a:pt x="558733" y="1716716"/>
                    </a:cubicBezTo>
                    <a:cubicBezTo>
                      <a:pt x="558733" y="1730292"/>
                      <a:pt x="533270" y="1752073"/>
                      <a:pt x="492058" y="1773752"/>
                    </a:cubicBezTo>
                    <a:cubicBezTo>
                      <a:pt x="364894" y="1840642"/>
                      <a:pt x="189514" y="2048505"/>
                      <a:pt x="102723" y="2235200"/>
                    </a:cubicBezTo>
                    <a:cubicBezTo>
                      <a:pt x="81616" y="2280602"/>
                      <a:pt x="49868" y="2372042"/>
                      <a:pt x="32172" y="2438400"/>
                    </a:cubicBezTo>
                    <a:cubicBezTo>
                      <a:pt x="1015" y="2555234"/>
                      <a:pt x="0" y="2571504"/>
                      <a:pt x="76" y="2952750"/>
                    </a:cubicBezTo>
                    <a:cubicBezTo>
                      <a:pt x="153" y="3335818"/>
                      <a:pt x="13076" y="3528702"/>
                      <a:pt x="62187" y="3879850"/>
                    </a:cubicBezTo>
                    <a:cubicBezTo>
                      <a:pt x="94032" y="4107538"/>
                      <a:pt x="117256" y="4447313"/>
                      <a:pt x="103099" y="4478386"/>
                    </a:cubicBezTo>
                    <a:cubicBezTo>
                      <a:pt x="95253" y="4495606"/>
                      <a:pt x="88833" y="4550230"/>
                      <a:pt x="88833" y="4599772"/>
                    </a:cubicBezTo>
                    <a:cubicBezTo>
                      <a:pt x="88833" y="4681791"/>
                      <a:pt x="86276" y="4690734"/>
                      <a:pt x="60258" y="4699733"/>
                    </a:cubicBezTo>
                    <a:cubicBezTo>
                      <a:pt x="31805" y="4709575"/>
                      <a:pt x="31669" y="4710941"/>
                      <a:pt x="28356" y="5018634"/>
                    </a:cubicBezTo>
                    <a:cubicBezTo>
                      <a:pt x="25872" y="5249359"/>
                      <a:pt x="29126" y="5335694"/>
                      <a:pt x="41201" y="5359400"/>
                    </a:cubicBezTo>
                    <a:cubicBezTo>
                      <a:pt x="52105" y="5380808"/>
                      <a:pt x="82863" y="5400845"/>
                      <a:pt x="135623" y="5420911"/>
                    </a:cubicBezTo>
                    <a:cubicBezTo>
                      <a:pt x="210900" y="5449541"/>
                      <a:pt x="216449" y="5449924"/>
                      <a:pt x="281650" y="5430969"/>
                    </a:cubicBezTo>
                    <a:cubicBezTo>
                      <a:pt x="391161" y="5399133"/>
                      <a:pt x="393633" y="5390608"/>
                      <a:pt x="393633" y="5044828"/>
                    </a:cubicBezTo>
                    <a:cubicBezTo>
                      <a:pt x="393633" y="4772456"/>
                      <a:pt x="391958" y="4751096"/>
                      <a:pt x="368233" y="4720935"/>
                    </a:cubicBezTo>
                    <a:cubicBezTo>
                      <a:pt x="348036" y="4695258"/>
                      <a:pt x="342833" y="4669413"/>
                      <a:pt x="342833" y="4594762"/>
                    </a:cubicBezTo>
                    <a:cubicBezTo>
                      <a:pt x="342833" y="4543127"/>
                      <a:pt x="337175" y="4495222"/>
                      <a:pt x="330260" y="4488307"/>
                    </a:cubicBezTo>
                    <a:cubicBezTo>
                      <a:pt x="323344" y="4481391"/>
                      <a:pt x="309238" y="4381664"/>
                      <a:pt x="298912" y="4266692"/>
                    </a:cubicBezTo>
                    <a:cubicBezTo>
                      <a:pt x="288587" y="4151719"/>
                      <a:pt x="277128" y="4031933"/>
                      <a:pt x="273449" y="4000500"/>
                    </a:cubicBezTo>
                    <a:cubicBezTo>
                      <a:pt x="266744" y="3943219"/>
                      <a:pt x="247932" y="3778468"/>
                      <a:pt x="207469" y="3422650"/>
                    </a:cubicBezTo>
                    <a:cubicBezTo>
                      <a:pt x="193301" y="3298063"/>
                      <a:pt x="185632" y="3128885"/>
                      <a:pt x="185304" y="2933700"/>
                    </a:cubicBezTo>
                    <a:cubicBezTo>
                      <a:pt x="184765" y="2612275"/>
                      <a:pt x="194574" y="2533757"/>
                      <a:pt x="249980" y="2415993"/>
                    </a:cubicBezTo>
                    <a:cubicBezTo>
                      <a:pt x="267280" y="2379222"/>
                      <a:pt x="296045" y="2313499"/>
                      <a:pt x="313902" y="2269943"/>
                    </a:cubicBezTo>
                    <a:cubicBezTo>
                      <a:pt x="355768" y="2167824"/>
                      <a:pt x="434660" y="2066097"/>
                      <a:pt x="528918" y="1992692"/>
                    </a:cubicBezTo>
                    <a:cubicBezTo>
                      <a:pt x="636075" y="1909240"/>
                      <a:pt x="649815" y="1903236"/>
                      <a:pt x="694784" y="1920210"/>
                    </a:cubicBezTo>
                    <a:cubicBezTo>
                      <a:pt x="728359" y="1932883"/>
                      <a:pt x="740892" y="1929770"/>
                      <a:pt x="805799" y="1892634"/>
                    </a:cubicBezTo>
                    <a:cubicBezTo>
                      <a:pt x="873663" y="1853806"/>
                      <a:pt x="887771" y="1852673"/>
                      <a:pt x="889021" y="1885950"/>
                    </a:cubicBezTo>
                    <a:cubicBezTo>
                      <a:pt x="889283" y="1892935"/>
                      <a:pt x="900674" y="1912938"/>
                      <a:pt x="914333" y="1930400"/>
                    </a:cubicBezTo>
                    <a:cubicBezTo>
                      <a:pt x="927992" y="1947863"/>
                      <a:pt x="939274" y="1979295"/>
                      <a:pt x="939404" y="2000250"/>
                    </a:cubicBezTo>
                    <a:cubicBezTo>
                      <a:pt x="939606" y="2032985"/>
                      <a:pt x="928939" y="2045239"/>
                      <a:pt x="863649" y="2087276"/>
                    </a:cubicBezTo>
                    <a:cubicBezTo>
                      <a:pt x="756143" y="2156495"/>
                      <a:pt x="655742" y="2269205"/>
                      <a:pt x="622539" y="2357947"/>
                    </a:cubicBezTo>
                    <a:cubicBezTo>
                      <a:pt x="556707" y="2533898"/>
                      <a:pt x="557637" y="2506569"/>
                      <a:pt x="561496" y="4153174"/>
                    </a:cubicBezTo>
                    <a:lnTo>
                      <a:pt x="565083" y="5683798"/>
                    </a:lnTo>
                    <a:lnTo>
                      <a:pt x="613773" y="5776145"/>
                    </a:lnTo>
                    <a:cubicBezTo>
                      <a:pt x="647343" y="5839816"/>
                      <a:pt x="680865" y="5882748"/>
                      <a:pt x="721723" y="5914397"/>
                    </a:cubicBezTo>
                    <a:cubicBezTo>
                      <a:pt x="812231" y="5984506"/>
                      <a:pt x="964350" y="6055174"/>
                      <a:pt x="1087944" y="6084527"/>
                    </a:cubicBezTo>
                    <a:cubicBezTo>
                      <a:pt x="1190960" y="6108994"/>
                      <a:pt x="1216618" y="6110110"/>
                      <a:pt x="1428321" y="6099329"/>
                    </a:cubicBezTo>
                    <a:cubicBezTo>
                      <a:pt x="1625335" y="6089296"/>
                      <a:pt x="1671460" y="6082835"/>
                      <a:pt x="1758883" y="6053024"/>
                    </a:cubicBezTo>
                    <a:cubicBezTo>
                      <a:pt x="1994116" y="5972811"/>
                      <a:pt x="2031740" y="5954838"/>
                      <a:pt x="2096526" y="5891735"/>
                    </a:cubicBezTo>
                    <a:cubicBezTo>
                      <a:pt x="2211221" y="5780019"/>
                      <a:pt x="2202895" y="5912619"/>
                      <a:pt x="2206898" y="4133850"/>
                    </a:cubicBezTo>
                    <a:cubicBezTo>
                      <a:pt x="2209275" y="3077397"/>
                      <a:pt x="2206042" y="2542973"/>
                      <a:pt x="2196911" y="2482850"/>
                    </a:cubicBezTo>
                    <a:cubicBezTo>
                      <a:pt x="2168017" y="2292609"/>
                      <a:pt x="2078385" y="2165982"/>
                      <a:pt x="1918536" y="2089582"/>
                    </a:cubicBezTo>
                    <a:cubicBezTo>
                      <a:pt x="1830445" y="2047478"/>
                      <a:pt x="1824400" y="2029016"/>
                      <a:pt x="1863421" y="1921266"/>
                    </a:cubicBezTo>
                    <a:cubicBezTo>
                      <a:pt x="1875515" y="1887872"/>
                      <a:pt x="1890418" y="1825353"/>
                      <a:pt x="1896539" y="1782335"/>
                    </a:cubicBezTo>
                    <a:cubicBezTo>
                      <a:pt x="1911081" y="1680134"/>
                      <a:pt x="1892757" y="1625455"/>
                      <a:pt x="1819372" y="1552070"/>
                    </a:cubicBezTo>
                    <a:lnTo>
                      <a:pt x="1762480" y="1495178"/>
                    </a:lnTo>
                    <a:lnTo>
                      <a:pt x="1782906" y="1431931"/>
                    </a:lnTo>
                    <a:cubicBezTo>
                      <a:pt x="1794141" y="1397145"/>
                      <a:pt x="1803333" y="1354487"/>
                      <a:pt x="1803333" y="1337136"/>
                    </a:cubicBezTo>
                    <a:cubicBezTo>
                      <a:pt x="1803333" y="1297393"/>
                      <a:pt x="1766748" y="1218984"/>
                      <a:pt x="1744159" y="1210316"/>
                    </a:cubicBezTo>
                    <a:cubicBezTo>
                      <a:pt x="1712956" y="1198342"/>
                      <a:pt x="1649632" y="1090018"/>
                      <a:pt x="1647076" y="1044244"/>
                    </a:cubicBezTo>
                    <a:cubicBezTo>
                      <a:pt x="1644643" y="1000651"/>
                      <a:pt x="1647322" y="998002"/>
                      <a:pt x="1758883" y="933687"/>
                    </a:cubicBezTo>
                    <a:cubicBezTo>
                      <a:pt x="1894016" y="855782"/>
                      <a:pt x="2035543" y="798293"/>
                      <a:pt x="2184333" y="760868"/>
                    </a:cubicBezTo>
                    <a:cubicBezTo>
                      <a:pt x="2243706" y="745934"/>
                      <a:pt x="2302284" y="730807"/>
                      <a:pt x="2314508" y="727252"/>
                    </a:cubicBezTo>
                    <a:cubicBezTo>
                      <a:pt x="2333368" y="721768"/>
                      <a:pt x="2335714" y="709969"/>
                      <a:pt x="2330005" y="649320"/>
                    </a:cubicBezTo>
                    <a:lnTo>
                      <a:pt x="2323278" y="577850"/>
                    </a:lnTo>
                    <a:lnTo>
                      <a:pt x="2245753" y="536575"/>
                    </a:lnTo>
                    <a:cubicBezTo>
                      <a:pt x="2147530" y="484280"/>
                      <a:pt x="2112212" y="477853"/>
                      <a:pt x="2059317" y="502647"/>
                    </a:cubicBezTo>
                    <a:cubicBezTo>
                      <a:pt x="2035961" y="513594"/>
                      <a:pt x="2013952" y="519653"/>
                      <a:pt x="2010409" y="516109"/>
                    </a:cubicBezTo>
                    <a:cubicBezTo>
                      <a:pt x="2003888" y="509588"/>
                      <a:pt x="2072672" y="406984"/>
                      <a:pt x="2108637" y="369584"/>
                    </a:cubicBezTo>
                    <a:cubicBezTo>
                      <a:pt x="2119392" y="358400"/>
                      <a:pt x="2175113" y="302875"/>
                      <a:pt x="2232462" y="246194"/>
                    </a:cubicBezTo>
                    <a:cubicBezTo>
                      <a:pt x="2364217" y="115974"/>
                      <a:pt x="2367509" y="94777"/>
                      <a:pt x="2264628" y="39054"/>
                    </a:cubicBezTo>
                    <a:cubicBezTo>
                      <a:pt x="2224970" y="17574"/>
                      <a:pt x="2177655" y="0"/>
                      <a:pt x="2159485" y="0"/>
                    </a:cubicBezTo>
                    <a:cubicBezTo>
                      <a:pt x="2134604" y="0"/>
                      <a:pt x="2086041" y="38414"/>
                      <a:pt x="1962805" y="155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</a:pPr>
                <a:endParaRPr lang="en-US"/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0EC7310B-CCD6-0D47-3F5A-9B0546CA3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5653" y="4777928"/>
                <a:ext cx="2322777" cy="6114818"/>
              </a:xfrm>
              <a:prstGeom prst="rect">
                <a:avLst/>
              </a:prstGeom>
            </p:spPr>
          </p:pic>
        </p:grpSp>
        <p:sp>
          <p:nvSpPr>
            <p:cNvPr id="29" name="文本占位符 1">
              <a:extLst>
                <a:ext uri="{FF2B5EF4-FFF2-40B4-BE49-F238E27FC236}">
                  <a16:creationId xmlns:a16="http://schemas.microsoft.com/office/drawing/2014/main" id="{297CEA71-CB26-01CC-4465-2A5DD0494B36}"/>
                </a:ext>
              </a:extLst>
            </p:cNvPr>
            <p:cNvSpPr txBox="1">
              <a:spLocks/>
            </p:cNvSpPr>
            <p:nvPr/>
          </p:nvSpPr>
          <p:spPr>
            <a:xfrm rot="1492757">
              <a:off x="3145818" y="1272521"/>
              <a:ext cx="1924530" cy="2551777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prstTxWarp prst="textArchDown">
                <a:avLst>
                  <a:gd name="adj" fmla="val 20756026"/>
                </a:avLst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233860"/>
                  </a:solidFill>
                  <a:effectLst/>
                  <a:uLnTx/>
                  <a:uFillTx/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en-US" sz="2000" dirty="0">
                  <a:solidFill>
                    <a:schemeClr val="bg1"/>
                  </a:solidFill>
                </a:rPr>
                <a:t>二氧化碳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462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4514705" cy="492443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灭火剂分类</a:t>
            </a:r>
            <a:r>
              <a:rPr lang="en-US" altLang="zh-CN" dirty="0"/>
              <a:t>-</a:t>
            </a:r>
            <a:r>
              <a:rPr lang="zh-CN" altLang="en-US" dirty="0"/>
              <a:t>干粉灭火器</a:t>
            </a:r>
          </a:p>
        </p:txBody>
      </p:sp>
      <p:sp>
        <p:nvSpPr>
          <p:cNvPr id="455" name="文本框 186">
            <a:extLst>
              <a:ext uri="{FF2B5EF4-FFF2-40B4-BE49-F238E27FC236}">
                <a16:creationId xmlns:a16="http://schemas.microsoft.com/office/drawing/2014/main" id="{2653744E-970B-FDB7-A69F-A8168D0C97B8}"/>
              </a:ext>
            </a:extLst>
          </p:cNvPr>
          <p:cNvSpPr txBox="1"/>
          <p:nvPr/>
        </p:nvSpPr>
        <p:spPr>
          <a:xfrm>
            <a:off x="1932369" y="3273956"/>
            <a:ext cx="4514705" cy="18033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二氧化碳不导电，不污损仪器设备，适用于扑救电器、精密仪器、价值高的生产设备、图书馆、档案馆等火灾。二氧化碳灭火器不能扑灭金属钾、钠、镁、铝等物质的火灾，因为二氧化碳与以上物质能起化学作用。 </a:t>
            </a:r>
          </a:p>
        </p:txBody>
      </p:sp>
      <p:sp>
        <p:nvSpPr>
          <p:cNvPr id="457" name="文本框 186">
            <a:extLst>
              <a:ext uri="{FF2B5EF4-FFF2-40B4-BE49-F238E27FC236}">
                <a16:creationId xmlns:a16="http://schemas.microsoft.com/office/drawing/2014/main" id="{776D22CA-DA97-7D0B-5CA0-D55817FE4F49}"/>
              </a:ext>
            </a:extLst>
          </p:cNvPr>
          <p:cNvSpPr txBox="1"/>
          <p:nvPr/>
        </p:nvSpPr>
        <p:spPr>
          <a:xfrm>
            <a:off x="2250597" y="2259379"/>
            <a:ext cx="3878248" cy="4905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干粉灭火器</a:t>
            </a:r>
          </a:p>
        </p:txBody>
      </p:sp>
      <p:sp>
        <p:nvSpPr>
          <p:cNvPr id="4" name="圆角矩形 22">
            <a:extLst>
              <a:ext uri="{FF2B5EF4-FFF2-40B4-BE49-F238E27FC236}">
                <a16:creationId xmlns:a16="http://schemas.microsoft.com/office/drawing/2014/main" id="{19EA8350-7701-9F61-0F62-B239E7A956DB}"/>
              </a:ext>
            </a:extLst>
          </p:cNvPr>
          <p:cNvSpPr/>
          <p:nvPr/>
        </p:nvSpPr>
        <p:spPr>
          <a:xfrm>
            <a:off x="1932369" y="2716554"/>
            <a:ext cx="4417048" cy="561975"/>
          </a:xfrm>
          <a:prstGeom prst="rect">
            <a:avLst/>
          </a:prstGeom>
          <a:noFill/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l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主要适用于：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A/B/C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类火灾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100000"/>
                </a:prst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403" name="组合 402">
            <a:extLst>
              <a:ext uri="{FF2B5EF4-FFF2-40B4-BE49-F238E27FC236}">
                <a16:creationId xmlns:a16="http://schemas.microsoft.com/office/drawing/2014/main" id="{702D373C-563A-662F-1BDC-1CB8A6FE1844}"/>
              </a:ext>
            </a:extLst>
          </p:cNvPr>
          <p:cNvGrpSpPr/>
          <p:nvPr/>
        </p:nvGrpSpPr>
        <p:grpSpPr>
          <a:xfrm rot="16200000">
            <a:off x="1902107" y="2433045"/>
            <a:ext cx="293088" cy="230732"/>
            <a:chOff x="4791902" y="1332958"/>
            <a:chExt cx="2766047" cy="325642"/>
          </a:xfrm>
          <a:solidFill>
            <a:prstClr val="white"/>
          </a:solidFill>
        </p:grpSpPr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id="{C95D4257-5F2F-3D1B-44E3-00A240479B8F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id="{65197839-4A2E-C2AB-7A77-A06160890576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A422E4E-BDF0-04C5-4D51-3A48F31E1245}"/>
              </a:ext>
            </a:extLst>
          </p:cNvPr>
          <p:cNvGrpSpPr/>
          <p:nvPr/>
        </p:nvGrpSpPr>
        <p:grpSpPr>
          <a:xfrm rot="18900000">
            <a:off x="7492755" y="1087886"/>
            <a:ext cx="2474519" cy="4789285"/>
            <a:chOff x="2595829" y="1029785"/>
            <a:chExt cx="2474519" cy="478928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A77957D-199E-EB9E-CA52-F8C0981F8523}"/>
                </a:ext>
              </a:extLst>
            </p:cNvPr>
            <p:cNvGrpSpPr/>
            <p:nvPr/>
          </p:nvGrpSpPr>
          <p:grpSpPr>
            <a:xfrm rot="1403845">
              <a:off x="2595829" y="1029785"/>
              <a:ext cx="1854909" cy="4789285"/>
              <a:chOff x="6005653" y="4777928"/>
              <a:chExt cx="2368293" cy="6114818"/>
            </a:xfrm>
            <a:effectLst>
              <a:outerShdw blurRad="50800" dist="1270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AE467909-8DDB-C05B-16FD-BBAFA00A2875}"/>
                  </a:ext>
                </a:extLst>
              </p:cNvPr>
              <p:cNvSpPr/>
              <p:nvPr/>
            </p:nvSpPr>
            <p:spPr>
              <a:xfrm>
                <a:off x="6006436" y="4780282"/>
                <a:ext cx="2367510" cy="6110111"/>
              </a:xfrm>
              <a:custGeom>
                <a:avLst/>
                <a:gdLst/>
                <a:ahLst/>
                <a:cxnLst/>
                <a:rect l="0" t="0" r="0" b="0"/>
                <a:pathLst>
                  <a:path w="2367510" h="6110111">
                    <a:moveTo>
                      <a:pt x="1962805" y="155575"/>
                    </a:moveTo>
                    <a:cubicBezTo>
                      <a:pt x="1872802" y="241141"/>
                      <a:pt x="1648654" y="468649"/>
                      <a:pt x="1464698" y="661149"/>
                    </a:cubicBezTo>
                    <a:cubicBezTo>
                      <a:pt x="1150715" y="989713"/>
                      <a:pt x="1130233" y="1014020"/>
                      <a:pt x="1130233" y="1058070"/>
                    </a:cubicBezTo>
                    <a:cubicBezTo>
                      <a:pt x="1130233" y="1083877"/>
                      <a:pt x="1118803" y="1126318"/>
                      <a:pt x="1104833" y="1152383"/>
                    </a:cubicBezTo>
                    <a:cubicBezTo>
                      <a:pt x="1085770" y="1187950"/>
                      <a:pt x="1079433" y="1224037"/>
                      <a:pt x="1079433" y="1297028"/>
                    </a:cubicBezTo>
                    <a:cubicBezTo>
                      <a:pt x="1079433" y="1397170"/>
                      <a:pt x="1072771" y="1409700"/>
                      <a:pt x="1019531" y="1409700"/>
                    </a:cubicBezTo>
                    <a:cubicBezTo>
                      <a:pt x="989612" y="1409700"/>
                      <a:pt x="597701" y="1639116"/>
                      <a:pt x="576909" y="1668801"/>
                    </a:cubicBezTo>
                    <a:cubicBezTo>
                      <a:pt x="566912" y="1683074"/>
                      <a:pt x="558733" y="1704635"/>
                      <a:pt x="558733" y="1716716"/>
                    </a:cubicBezTo>
                    <a:cubicBezTo>
                      <a:pt x="558733" y="1730292"/>
                      <a:pt x="533270" y="1752073"/>
                      <a:pt x="492058" y="1773752"/>
                    </a:cubicBezTo>
                    <a:cubicBezTo>
                      <a:pt x="364894" y="1840642"/>
                      <a:pt x="189514" y="2048505"/>
                      <a:pt x="102723" y="2235200"/>
                    </a:cubicBezTo>
                    <a:cubicBezTo>
                      <a:pt x="81616" y="2280602"/>
                      <a:pt x="49868" y="2372042"/>
                      <a:pt x="32172" y="2438400"/>
                    </a:cubicBezTo>
                    <a:cubicBezTo>
                      <a:pt x="1015" y="2555234"/>
                      <a:pt x="0" y="2571504"/>
                      <a:pt x="76" y="2952750"/>
                    </a:cubicBezTo>
                    <a:cubicBezTo>
                      <a:pt x="153" y="3335818"/>
                      <a:pt x="13076" y="3528702"/>
                      <a:pt x="62187" y="3879850"/>
                    </a:cubicBezTo>
                    <a:cubicBezTo>
                      <a:pt x="94032" y="4107538"/>
                      <a:pt x="117256" y="4447313"/>
                      <a:pt x="103099" y="4478386"/>
                    </a:cubicBezTo>
                    <a:cubicBezTo>
                      <a:pt x="95253" y="4495606"/>
                      <a:pt x="88833" y="4550230"/>
                      <a:pt x="88833" y="4599772"/>
                    </a:cubicBezTo>
                    <a:cubicBezTo>
                      <a:pt x="88833" y="4681791"/>
                      <a:pt x="86276" y="4690734"/>
                      <a:pt x="60258" y="4699733"/>
                    </a:cubicBezTo>
                    <a:cubicBezTo>
                      <a:pt x="31805" y="4709575"/>
                      <a:pt x="31669" y="4710941"/>
                      <a:pt x="28356" y="5018634"/>
                    </a:cubicBezTo>
                    <a:cubicBezTo>
                      <a:pt x="25872" y="5249359"/>
                      <a:pt x="29126" y="5335694"/>
                      <a:pt x="41201" y="5359400"/>
                    </a:cubicBezTo>
                    <a:cubicBezTo>
                      <a:pt x="52105" y="5380808"/>
                      <a:pt x="82863" y="5400845"/>
                      <a:pt x="135623" y="5420911"/>
                    </a:cubicBezTo>
                    <a:cubicBezTo>
                      <a:pt x="210900" y="5449541"/>
                      <a:pt x="216449" y="5449924"/>
                      <a:pt x="281650" y="5430969"/>
                    </a:cubicBezTo>
                    <a:cubicBezTo>
                      <a:pt x="391161" y="5399133"/>
                      <a:pt x="393633" y="5390608"/>
                      <a:pt x="393633" y="5044828"/>
                    </a:cubicBezTo>
                    <a:cubicBezTo>
                      <a:pt x="393633" y="4772456"/>
                      <a:pt x="391958" y="4751096"/>
                      <a:pt x="368233" y="4720935"/>
                    </a:cubicBezTo>
                    <a:cubicBezTo>
                      <a:pt x="348036" y="4695258"/>
                      <a:pt x="342833" y="4669413"/>
                      <a:pt x="342833" y="4594762"/>
                    </a:cubicBezTo>
                    <a:cubicBezTo>
                      <a:pt x="342833" y="4543127"/>
                      <a:pt x="337175" y="4495222"/>
                      <a:pt x="330260" y="4488307"/>
                    </a:cubicBezTo>
                    <a:cubicBezTo>
                      <a:pt x="323344" y="4481391"/>
                      <a:pt x="309238" y="4381664"/>
                      <a:pt x="298912" y="4266692"/>
                    </a:cubicBezTo>
                    <a:cubicBezTo>
                      <a:pt x="288587" y="4151719"/>
                      <a:pt x="277128" y="4031933"/>
                      <a:pt x="273449" y="4000500"/>
                    </a:cubicBezTo>
                    <a:cubicBezTo>
                      <a:pt x="266744" y="3943219"/>
                      <a:pt x="247932" y="3778468"/>
                      <a:pt x="207469" y="3422650"/>
                    </a:cubicBezTo>
                    <a:cubicBezTo>
                      <a:pt x="193301" y="3298063"/>
                      <a:pt x="185632" y="3128885"/>
                      <a:pt x="185304" y="2933700"/>
                    </a:cubicBezTo>
                    <a:cubicBezTo>
                      <a:pt x="184765" y="2612275"/>
                      <a:pt x="194574" y="2533757"/>
                      <a:pt x="249980" y="2415993"/>
                    </a:cubicBezTo>
                    <a:cubicBezTo>
                      <a:pt x="267280" y="2379222"/>
                      <a:pt x="296045" y="2313499"/>
                      <a:pt x="313902" y="2269943"/>
                    </a:cubicBezTo>
                    <a:cubicBezTo>
                      <a:pt x="355768" y="2167824"/>
                      <a:pt x="434660" y="2066097"/>
                      <a:pt x="528918" y="1992692"/>
                    </a:cubicBezTo>
                    <a:cubicBezTo>
                      <a:pt x="636075" y="1909240"/>
                      <a:pt x="649815" y="1903236"/>
                      <a:pt x="694784" y="1920210"/>
                    </a:cubicBezTo>
                    <a:cubicBezTo>
                      <a:pt x="728359" y="1932883"/>
                      <a:pt x="740892" y="1929770"/>
                      <a:pt x="805799" y="1892634"/>
                    </a:cubicBezTo>
                    <a:cubicBezTo>
                      <a:pt x="873663" y="1853806"/>
                      <a:pt x="887771" y="1852673"/>
                      <a:pt x="889021" y="1885950"/>
                    </a:cubicBezTo>
                    <a:cubicBezTo>
                      <a:pt x="889283" y="1892935"/>
                      <a:pt x="900674" y="1912938"/>
                      <a:pt x="914333" y="1930400"/>
                    </a:cubicBezTo>
                    <a:cubicBezTo>
                      <a:pt x="927992" y="1947863"/>
                      <a:pt x="939274" y="1979295"/>
                      <a:pt x="939404" y="2000250"/>
                    </a:cubicBezTo>
                    <a:cubicBezTo>
                      <a:pt x="939606" y="2032985"/>
                      <a:pt x="928939" y="2045239"/>
                      <a:pt x="863649" y="2087276"/>
                    </a:cubicBezTo>
                    <a:cubicBezTo>
                      <a:pt x="756143" y="2156495"/>
                      <a:pt x="655742" y="2269205"/>
                      <a:pt x="622539" y="2357947"/>
                    </a:cubicBezTo>
                    <a:cubicBezTo>
                      <a:pt x="556707" y="2533898"/>
                      <a:pt x="557637" y="2506569"/>
                      <a:pt x="561496" y="4153174"/>
                    </a:cubicBezTo>
                    <a:lnTo>
                      <a:pt x="565083" y="5683798"/>
                    </a:lnTo>
                    <a:lnTo>
                      <a:pt x="613773" y="5776145"/>
                    </a:lnTo>
                    <a:cubicBezTo>
                      <a:pt x="647343" y="5839816"/>
                      <a:pt x="680865" y="5882748"/>
                      <a:pt x="721723" y="5914397"/>
                    </a:cubicBezTo>
                    <a:cubicBezTo>
                      <a:pt x="812231" y="5984506"/>
                      <a:pt x="964350" y="6055174"/>
                      <a:pt x="1087944" y="6084527"/>
                    </a:cubicBezTo>
                    <a:cubicBezTo>
                      <a:pt x="1190960" y="6108994"/>
                      <a:pt x="1216618" y="6110110"/>
                      <a:pt x="1428321" y="6099329"/>
                    </a:cubicBezTo>
                    <a:cubicBezTo>
                      <a:pt x="1625335" y="6089296"/>
                      <a:pt x="1671460" y="6082835"/>
                      <a:pt x="1758883" y="6053024"/>
                    </a:cubicBezTo>
                    <a:cubicBezTo>
                      <a:pt x="1994116" y="5972811"/>
                      <a:pt x="2031740" y="5954838"/>
                      <a:pt x="2096526" y="5891735"/>
                    </a:cubicBezTo>
                    <a:cubicBezTo>
                      <a:pt x="2211221" y="5780019"/>
                      <a:pt x="2202895" y="5912619"/>
                      <a:pt x="2206898" y="4133850"/>
                    </a:cubicBezTo>
                    <a:cubicBezTo>
                      <a:pt x="2209275" y="3077397"/>
                      <a:pt x="2206042" y="2542973"/>
                      <a:pt x="2196911" y="2482850"/>
                    </a:cubicBezTo>
                    <a:cubicBezTo>
                      <a:pt x="2168017" y="2292609"/>
                      <a:pt x="2078385" y="2165982"/>
                      <a:pt x="1918536" y="2089582"/>
                    </a:cubicBezTo>
                    <a:cubicBezTo>
                      <a:pt x="1830445" y="2047478"/>
                      <a:pt x="1824400" y="2029016"/>
                      <a:pt x="1863421" y="1921266"/>
                    </a:cubicBezTo>
                    <a:cubicBezTo>
                      <a:pt x="1875515" y="1887872"/>
                      <a:pt x="1890418" y="1825353"/>
                      <a:pt x="1896539" y="1782335"/>
                    </a:cubicBezTo>
                    <a:cubicBezTo>
                      <a:pt x="1911081" y="1680134"/>
                      <a:pt x="1892757" y="1625455"/>
                      <a:pt x="1819372" y="1552070"/>
                    </a:cubicBezTo>
                    <a:lnTo>
                      <a:pt x="1762480" y="1495178"/>
                    </a:lnTo>
                    <a:lnTo>
                      <a:pt x="1782906" y="1431931"/>
                    </a:lnTo>
                    <a:cubicBezTo>
                      <a:pt x="1794141" y="1397145"/>
                      <a:pt x="1803333" y="1354487"/>
                      <a:pt x="1803333" y="1337136"/>
                    </a:cubicBezTo>
                    <a:cubicBezTo>
                      <a:pt x="1803333" y="1297393"/>
                      <a:pt x="1766748" y="1218984"/>
                      <a:pt x="1744159" y="1210316"/>
                    </a:cubicBezTo>
                    <a:cubicBezTo>
                      <a:pt x="1712956" y="1198342"/>
                      <a:pt x="1649632" y="1090018"/>
                      <a:pt x="1647076" y="1044244"/>
                    </a:cubicBezTo>
                    <a:cubicBezTo>
                      <a:pt x="1644643" y="1000651"/>
                      <a:pt x="1647322" y="998002"/>
                      <a:pt x="1758883" y="933687"/>
                    </a:cubicBezTo>
                    <a:cubicBezTo>
                      <a:pt x="1894016" y="855782"/>
                      <a:pt x="2035543" y="798293"/>
                      <a:pt x="2184333" y="760868"/>
                    </a:cubicBezTo>
                    <a:cubicBezTo>
                      <a:pt x="2243706" y="745934"/>
                      <a:pt x="2302284" y="730807"/>
                      <a:pt x="2314508" y="727252"/>
                    </a:cubicBezTo>
                    <a:cubicBezTo>
                      <a:pt x="2333368" y="721768"/>
                      <a:pt x="2335714" y="709969"/>
                      <a:pt x="2330005" y="649320"/>
                    </a:cubicBezTo>
                    <a:lnTo>
                      <a:pt x="2323278" y="577850"/>
                    </a:lnTo>
                    <a:lnTo>
                      <a:pt x="2245753" y="536575"/>
                    </a:lnTo>
                    <a:cubicBezTo>
                      <a:pt x="2147530" y="484280"/>
                      <a:pt x="2112212" y="477853"/>
                      <a:pt x="2059317" y="502647"/>
                    </a:cubicBezTo>
                    <a:cubicBezTo>
                      <a:pt x="2035961" y="513594"/>
                      <a:pt x="2013952" y="519653"/>
                      <a:pt x="2010409" y="516109"/>
                    </a:cubicBezTo>
                    <a:cubicBezTo>
                      <a:pt x="2003888" y="509588"/>
                      <a:pt x="2072672" y="406984"/>
                      <a:pt x="2108637" y="369584"/>
                    </a:cubicBezTo>
                    <a:cubicBezTo>
                      <a:pt x="2119392" y="358400"/>
                      <a:pt x="2175113" y="302875"/>
                      <a:pt x="2232462" y="246194"/>
                    </a:cubicBezTo>
                    <a:cubicBezTo>
                      <a:pt x="2364217" y="115974"/>
                      <a:pt x="2367509" y="94777"/>
                      <a:pt x="2264628" y="39054"/>
                    </a:cubicBezTo>
                    <a:cubicBezTo>
                      <a:pt x="2224970" y="17574"/>
                      <a:pt x="2177655" y="0"/>
                      <a:pt x="2159485" y="0"/>
                    </a:cubicBezTo>
                    <a:cubicBezTo>
                      <a:pt x="2134604" y="0"/>
                      <a:pt x="2086041" y="38414"/>
                      <a:pt x="1962805" y="155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思源宋体 CN SemiBold"/>
                  <a:cs typeface="+mn-cs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0EC7310B-CCD6-0D47-3F5A-9B0546CA3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5653" y="4777928"/>
                <a:ext cx="2322777" cy="6114818"/>
              </a:xfrm>
              <a:prstGeom prst="rect">
                <a:avLst/>
              </a:prstGeom>
            </p:spPr>
          </p:pic>
        </p:grpSp>
        <p:sp>
          <p:nvSpPr>
            <p:cNvPr id="29" name="文本占位符 1">
              <a:extLst>
                <a:ext uri="{FF2B5EF4-FFF2-40B4-BE49-F238E27FC236}">
                  <a16:creationId xmlns:a16="http://schemas.microsoft.com/office/drawing/2014/main" id="{297CEA71-CB26-01CC-4465-2A5DD0494B36}"/>
                </a:ext>
              </a:extLst>
            </p:cNvPr>
            <p:cNvSpPr txBox="1">
              <a:spLocks/>
            </p:cNvSpPr>
            <p:nvPr/>
          </p:nvSpPr>
          <p:spPr>
            <a:xfrm rot="1492757">
              <a:off x="3145818" y="1272521"/>
              <a:ext cx="1924530" cy="2551777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prstTxWarp prst="textArchDown">
                <a:avLst>
                  <a:gd name="adj" fmla="val 20756026"/>
                </a:avLst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233860"/>
                  </a:solidFill>
                  <a:effectLst/>
                  <a:uLnTx/>
                  <a:uFillTx/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rPr>
                <a:t>干粉灭火器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10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4137207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灭火剂分类</a:t>
            </a:r>
            <a:r>
              <a:rPr lang="en-US" altLang="zh-CN" dirty="0"/>
              <a:t>-1211</a:t>
            </a:r>
            <a:r>
              <a:rPr lang="zh-CN" altLang="en-US" dirty="0"/>
              <a:t>灭火器</a:t>
            </a:r>
          </a:p>
        </p:txBody>
      </p:sp>
      <p:sp>
        <p:nvSpPr>
          <p:cNvPr id="455" name="文本框 186">
            <a:extLst>
              <a:ext uri="{FF2B5EF4-FFF2-40B4-BE49-F238E27FC236}">
                <a16:creationId xmlns:a16="http://schemas.microsoft.com/office/drawing/2014/main" id="{2653744E-970B-FDB7-A69F-A8168D0C97B8}"/>
              </a:ext>
            </a:extLst>
          </p:cNvPr>
          <p:cNvSpPr txBox="1"/>
          <p:nvPr/>
        </p:nvSpPr>
        <p:spPr>
          <a:xfrm>
            <a:off x="5711889" y="3046945"/>
            <a:ext cx="4514705" cy="217264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1211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（二氟一氯一溴甲烷）。由于灭火效能高、毒性低，现在多用于飞机、轮船、坦克和内燃机车等方面。这种灭火剂一般是充填在灭火机内，以氮气充压，并可根据需要，将灭火剂充填在固定灭火装置内。（因对臭氧层有破坏，现在正逐步减少其使用）。</a:t>
            </a:r>
          </a:p>
        </p:txBody>
      </p:sp>
      <p:sp>
        <p:nvSpPr>
          <p:cNvPr id="457" name="文本框 186">
            <a:extLst>
              <a:ext uri="{FF2B5EF4-FFF2-40B4-BE49-F238E27FC236}">
                <a16:creationId xmlns:a16="http://schemas.microsoft.com/office/drawing/2014/main" id="{776D22CA-DA97-7D0B-5CA0-D55817FE4F49}"/>
              </a:ext>
            </a:extLst>
          </p:cNvPr>
          <p:cNvSpPr txBox="1"/>
          <p:nvPr/>
        </p:nvSpPr>
        <p:spPr>
          <a:xfrm>
            <a:off x="6030117" y="2031432"/>
            <a:ext cx="3878248" cy="4905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1211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灭火器</a:t>
            </a:r>
          </a:p>
        </p:txBody>
      </p:sp>
      <p:sp>
        <p:nvSpPr>
          <p:cNvPr id="4" name="圆角矩形 22">
            <a:extLst>
              <a:ext uri="{FF2B5EF4-FFF2-40B4-BE49-F238E27FC236}">
                <a16:creationId xmlns:a16="http://schemas.microsoft.com/office/drawing/2014/main" id="{19EA8350-7701-9F61-0F62-B239E7A956DB}"/>
              </a:ext>
            </a:extLst>
          </p:cNvPr>
          <p:cNvSpPr/>
          <p:nvPr/>
        </p:nvSpPr>
        <p:spPr>
          <a:xfrm>
            <a:off x="5711889" y="2489543"/>
            <a:ext cx="4417048" cy="561975"/>
          </a:xfrm>
          <a:prstGeom prst="rect">
            <a:avLst/>
          </a:prstGeom>
          <a:noFill/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l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主要适用于：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A/B/C/E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类火灾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403" name="组合 402">
            <a:extLst>
              <a:ext uri="{FF2B5EF4-FFF2-40B4-BE49-F238E27FC236}">
                <a16:creationId xmlns:a16="http://schemas.microsoft.com/office/drawing/2014/main" id="{702D373C-563A-662F-1BDC-1CB8A6FE1844}"/>
              </a:ext>
            </a:extLst>
          </p:cNvPr>
          <p:cNvGrpSpPr/>
          <p:nvPr/>
        </p:nvGrpSpPr>
        <p:grpSpPr>
          <a:xfrm rot="16200000">
            <a:off x="5681627" y="2206034"/>
            <a:ext cx="293088" cy="230732"/>
            <a:chOff x="4791902" y="1332958"/>
            <a:chExt cx="2766047" cy="325642"/>
          </a:xfrm>
        </p:grpSpPr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id="{C95D4257-5F2F-3D1B-44E3-00A240479B8F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id="{65197839-4A2E-C2AB-7A77-A06160890576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A422E4E-BDF0-04C5-4D51-3A48F31E1245}"/>
              </a:ext>
            </a:extLst>
          </p:cNvPr>
          <p:cNvGrpSpPr/>
          <p:nvPr/>
        </p:nvGrpSpPr>
        <p:grpSpPr>
          <a:xfrm>
            <a:off x="2595829" y="1029785"/>
            <a:ext cx="2403336" cy="4789285"/>
            <a:chOff x="2595829" y="1029785"/>
            <a:chExt cx="2403336" cy="478928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A77957D-199E-EB9E-CA52-F8C0981F8523}"/>
                </a:ext>
              </a:extLst>
            </p:cNvPr>
            <p:cNvGrpSpPr/>
            <p:nvPr/>
          </p:nvGrpSpPr>
          <p:grpSpPr>
            <a:xfrm rot="1403845">
              <a:off x="2595829" y="1029785"/>
              <a:ext cx="1854909" cy="4789285"/>
              <a:chOff x="6005653" y="4777928"/>
              <a:chExt cx="2368293" cy="6114818"/>
            </a:xfrm>
            <a:effectLst>
              <a:outerShdw blurRad="50800" dist="1270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AE467909-8DDB-C05B-16FD-BBAFA00A2875}"/>
                  </a:ext>
                </a:extLst>
              </p:cNvPr>
              <p:cNvSpPr/>
              <p:nvPr/>
            </p:nvSpPr>
            <p:spPr>
              <a:xfrm>
                <a:off x="6006436" y="4780282"/>
                <a:ext cx="2367510" cy="6110111"/>
              </a:xfrm>
              <a:custGeom>
                <a:avLst/>
                <a:gdLst/>
                <a:ahLst/>
                <a:cxnLst/>
                <a:rect l="0" t="0" r="0" b="0"/>
                <a:pathLst>
                  <a:path w="2367510" h="6110111">
                    <a:moveTo>
                      <a:pt x="1962805" y="155575"/>
                    </a:moveTo>
                    <a:cubicBezTo>
                      <a:pt x="1872802" y="241141"/>
                      <a:pt x="1648654" y="468649"/>
                      <a:pt x="1464698" y="661149"/>
                    </a:cubicBezTo>
                    <a:cubicBezTo>
                      <a:pt x="1150715" y="989713"/>
                      <a:pt x="1130233" y="1014020"/>
                      <a:pt x="1130233" y="1058070"/>
                    </a:cubicBezTo>
                    <a:cubicBezTo>
                      <a:pt x="1130233" y="1083877"/>
                      <a:pt x="1118803" y="1126318"/>
                      <a:pt x="1104833" y="1152383"/>
                    </a:cubicBezTo>
                    <a:cubicBezTo>
                      <a:pt x="1085770" y="1187950"/>
                      <a:pt x="1079433" y="1224037"/>
                      <a:pt x="1079433" y="1297028"/>
                    </a:cubicBezTo>
                    <a:cubicBezTo>
                      <a:pt x="1079433" y="1397170"/>
                      <a:pt x="1072771" y="1409700"/>
                      <a:pt x="1019531" y="1409700"/>
                    </a:cubicBezTo>
                    <a:cubicBezTo>
                      <a:pt x="989612" y="1409700"/>
                      <a:pt x="597701" y="1639116"/>
                      <a:pt x="576909" y="1668801"/>
                    </a:cubicBezTo>
                    <a:cubicBezTo>
                      <a:pt x="566912" y="1683074"/>
                      <a:pt x="558733" y="1704635"/>
                      <a:pt x="558733" y="1716716"/>
                    </a:cubicBezTo>
                    <a:cubicBezTo>
                      <a:pt x="558733" y="1730292"/>
                      <a:pt x="533270" y="1752073"/>
                      <a:pt x="492058" y="1773752"/>
                    </a:cubicBezTo>
                    <a:cubicBezTo>
                      <a:pt x="364894" y="1840642"/>
                      <a:pt x="189514" y="2048505"/>
                      <a:pt x="102723" y="2235200"/>
                    </a:cubicBezTo>
                    <a:cubicBezTo>
                      <a:pt x="81616" y="2280602"/>
                      <a:pt x="49868" y="2372042"/>
                      <a:pt x="32172" y="2438400"/>
                    </a:cubicBezTo>
                    <a:cubicBezTo>
                      <a:pt x="1015" y="2555234"/>
                      <a:pt x="0" y="2571504"/>
                      <a:pt x="76" y="2952750"/>
                    </a:cubicBezTo>
                    <a:cubicBezTo>
                      <a:pt x="153" y="3335818"/>
                      <a:pt x="13076" y="3528702"/>
                      <a:pt x="62187" y="3879850"/>
                    </a:cubicBezTo>
                    <a:cubicBezTo>
                      <a:pt x="94032" y="4107538"/>
                      <a:pt x="117256" y="4447313"/>
                      <a:pt x="103099" y="4478386"/>
                    </a:cubicBezTo>
                    <a:cubicBezTo>
                      <a:pt x="95253" y="4495606"/>
                      <a:pt x="88833" y="4550230"/>
                      <a:pt x="88833" y="4599772"/>
                    </a:cubicBezTo>
                    <a:cubicBezTo>
                      <a:pt x="88833" y="4681791"/>
                      <a:pt x="86276" y="4690734"/>
                      <a:pt x="60258" y="4699733"/>
                    </a:cubicBezTo>
                    <a:cubicBezTo>
                      <a:pt x="31805" y="4709575"/>
                      <a:pt x="31669" y="4710941"/>
                      <a:pt x="28356" y="5018634"/>
                    </a:cubicBezTo>
                    <a:cubicBezTo>
                      <a:pt x="25872" y="5249359"/>
                      <a:pt x="29126" y="5335694"/>
                      <a:pt x="41201" y="5359400"/>
                    </a:cubicBezTo>
                    <a:cubicBezTo>
                      <a:pt x="52105" y="5380808"/>
                      <a:pt x="82863" y="5400845"/>
                      <a:pt x="135623" y="5420911"/>
                    </a:cubicBezTo>
                    <a:cubicBezTo>
                      <a:pt x="210900" y="5449541"/>
                      <a:pt x="216449" y="5449924"/>
                      <a:pt x="281650" y="5430969"/>
                    </a:cubicBezTo>
                    <a:cubicBezTo>
                      <a:pt x="391161" y="5399133"/>
                      <a:pt x="393633" y="5390608"/>
                      <a:pt x="393633" y="5044828"/>
                    </a:cubicBezTo>
                    <a:cubicBezTo>
                      <a:pt x="393633" y="4772456"/>
                      <a:pt x="391958" y="4751096"/>
                      <a:pt x="368233" y="4720935"/>
                    </a:cubicBezTo>
                    <a:cubicBezTo>
                      <a:pt x="348036" y="4695258"/>
                      <a:pt x="342833" y="4669413"/>
                      <a:pt x="342833" y="4594762"/>
                    </a:cubicBezTo>
                    <a:cubicBezTo>
                      <a:pt x="342833" y="4543127"/>
                      <a:pt x="337175" y="4495222"/>
                      <a:pt x="330260" y="4488307"/>
                    </a:cubicBezTo>
                    <a:cubicBezTo>
                      <a:pt x="323344" y="4481391"/>
                      <a:pt x="309238" y="4381664"/>
                      <a:pt x="298912" y="4266692"/>
                    </a:cubicBezTo>
                    <a:cubicBezTo>
                      <a:pt x="288587" y="4151719"/>
                      <a:pt x="277128" y="4031933"/>
                      <a:pt x="273449" y="4000500"/>
                    </a:cubicBezTo>
                    <a:cubicBezTo>
                      <a:pt x="266744" y="3943219"/>
                      <a:pt x="247932" y="3778468"/>
                      <a:pt x="207469" y="3422650"/>
                    </a:cubicBezTo>
                    <a:cubicBezTo>
                      <a:pt x="193301" y="3298063"/>
                      <a:pt x="185632" y="3128885"/>
                      <a:pt x="185304" y="2933700"/>
                    </a:cubicBezTo>
                    <a:cubicBezTo>
                      <a:pt x="184765" y="2612275"/>
                      <a:pt x="194574" y="2533757"/>
                      <a:pt x="249980" y="2415993"/>
                    </a:cubicBezTo>
                    <a:cubicBezTo>
                      <a:pt x="267280" y="2379222"/>
                      <a:pt x="296045" y="2313499"/>
                      <a:pt x="313902" y="2269943"/>
                    </a:cubicBezTo>
                    <a:cubicBezTo>
                      <a:pt x="355768" y="2167824"/>
                      <a:pt x="434660" y="2066097"/>
                      <a:pt x="528918" y="1992692"/>
                    </a:cubicBezTo>
                    <a:cubicBezTo>
                      <a:pt x="636075" y="1909240"/>
                      <a:pt x="649815" y="1903236"/>
                      <a:pt x="694784" y="1920210"/>
                    </a:cubicBezTo>
                    <a:cubicBezTo>
                      <a:pt x="728359" y="1932883"/>
                      <a:pt x="740892" y="1929770"/>
                      <a:pt x="805799" y="1892634"/>
                    </a:cubicBezTo>
                    <a:cubicBezTo>
                      <a:pt x="873663" y="1853806"/>
                      <a:pt x="887771" y="1852673"/>
                      <a:pt x="889021" y="1885950"/>
                    </a:cubicBezTo>
                    <a:cubicBezTo>
                      <a:pt x="889283" y="1892935"/>
                      <a:pt x="900674" y="1912938"/>
                      <a:pt x="914333" y="1930400"/>
                    </a:cubicBezTo>
                    <a:cubicBezTo>
                      <a:pt x="927992" y="1947863"/>
                      <a:pt x="939274" y="1979295"/>
                      <a:pt x="939404" y="2000250"/>
                    </a:cubicBezTo>
                    <a:cubicBezTo>
                      <a:pt x="939606" y="2032985"/>
                      <a:pt x="928939" y="2045239"/>
                      <a:pt x="863649" y="2087276"/>
                    </a:cubicBezTo>
                    <a:cubicBezTo>
                      <a:pt x="756143" y="2156495"/>
                      <a:pt x="655742" y="2269205"/>
                      <a:pt x="622539" y="2357947"/>
                    </a:cubicBezTo>
                    <a:cubicBezTo>
                      <a:pt x="556707" y="2533898"/>
                      <a:pt x="557637" y="2506569"/>
                      <a:pt x="561496" y="4153174"/>
                    </a:cubicBezTo>
                    <a:lnTo>
                      <a:pt x="565083" y="5683798"/>
                    </a:lnTo>
                    <a:lnTo>
                      <a:pt x="613773" y="5776145"/>
                    </a:lnTo>
                    <a:cubicBezTo>
                      <a:pt x="647343" y="5839816"/>
                      <a:pt x="680865" y="5882748"/>
                      <a:pt x="721723" y="5914397"/>
                    </a:cubicBezTo>
                    <a:cubicBezTo>
                      <a:pt x="812231" y="5984506"/>
                      <a:pt x="964350" y="6055174"/>
                      <a:pt x="1087944" y="6084527"/>
                    </a:cubicBezTo>
                    <a:cubicBezTo>
                      <a:pt x="1190960" y="6108994"/>
                      <a:pt x="1216618" y="6110110"/>
                      <a:pt x="1428321" y="6099329"/>
                    </a:cubicBezTo>
                    <a:cubicBezTo>
                      <a:pt x="1625335" y="6089296"/>
                      <a:pt x="1671460" y="6082835"/>
                      <a:pt x="1758883" y="6053024"/>
                    </a:cubicBezTo>
                    <a:cubicBezTo>
                      <a:pt x="1994116" y="5972811"/>
                      <a:pt x="2031740" y="5954838"/>
                      <a:pt x="2096526" y="5891735"/>
                    </a:cubicBezTo>
                    <a:cubicBezTo>
                      <a:pt x="2211221" y="5780019"/>
                      <a:pt x="2202895" y="5912619"/>
                      <a:pt x="2206898" y="4133850"/>
                    </a:cubicBezTo>
                    <a:cubicBezTo>
                      <a:pt x="2209275" y="3077397"/>
                      <a:pt x="2206042" y="2542973"/>
                      <a:pt x="2196911" y="2482850"/>
                    </a:cubicBezTo>
                    <a:cubicBezTo>
                      <a:pt x="2168017" y="2292609"/>
                      <a:pt x="2078385" y="2165982"/>
                      <a:pt x="1918536" y="2089582"/>
                    </a:cubicBezTo>
                    <a:cubicBezTo>
                      <a:pt x="1830445" y="2047478"/>
                      <a:pt x="1824400" y="2029016"/>
                      <a:pt x="1863421" y="1921266"/>
                    </a:cubicBezTo>
                    <a:cubicBezTo>
                      <a:pt x="1875515" y="1887872"/>
                      <a:pt x="1890418" y="1825353"/>
                      <a:pt x="1896539" y="1782335"/>
                    </a:cubicBezTo>
                    <a:cubicBezTo>
                      <a:pt x="1911081" y="1680134"/>
                      <a:pt x="1892757" y="1625455"/>
                      <a:pt x="1819372" y="1552070"/>
                    </a:cubicBezTo>
                    <a:lnTo>
                      <a:pt x="1762480" y="1495178"/>
                    </a:lnTo>
                    <a:lnTo>
                      <a:pt x="1782906" y="1431931"/>
                    </a:lnTo>
                    <a:cubicBezTo>
                      <a:pt x="1794141" y="1397145"/>
                      <a:pt x="1803333" y="1354487"/>
                      <a:pt x="1803333" y="1337136"/>
                    </a:cubicBezTo>
                    <a:cubicBezTo>
                      <a:pt x="1803333" y="1297393"/>
                      <a:pt x="1766748" y="1218984"/>
                      <a:pt x="1744159" y="1210316"/>
                    </a:cubicBezTo>
                    <a:cubicBezTo>
                      <a:pt x="1712956" y="1198342"/>
                      <a:pt x="1649632" y="1090018"/>
                      <a:pt x="1647076" y="1044244"/>
                    </a:cubicBezTo>
                    <a:cubicBezTo>
                      <a:pt x="1644643" y="1000651"/>
                      <a:pt x="1647322" y="998002"/>
                      <a:pt x="1758883" y="933687"/>
                    </a:cubicBezTo>
                    <a:cubicBezTo>
                      <a:pt x="1894016" y="855782"/>
                      <a:pt x="2035543" y="798293"/>
                      <a:pt x="2184333" y="760868"/>
                    </a:cubicBezTo>
                    <a:cubicBezTo>
                      <a:pt x="2243706" y="745934"/>
                      <a:pt x="2302284" y="730807"/>
                      <a:pt x="2314508" y="727252"/>
                    </a:cubicBezTo>
                    <a:cubicBezTo>
                      <a:pt x="2333368" y="721768"/>
                      <a:pt x="2335714" y="709969"/>
                      <a:pt x="2330005" y="649320"/>
                    </a:cubicBezTo>
                    <a:lnTo>
                      <a:pt x="2323278" y="577850"/>
                    </a:lnTo>
                    <a:lnTo>
                      <a:pt x="2245753" y="536575"/>
                    </a:lnTo>
                    <a:cubicBezTo>
                      <a:pt x="2147530" y="484280"/>
                      <a:pt x="2112212" y="477853"/>
                      <a:pt x="2059317" y="502647"/>
                    </a:cubicBezTo>
                    <a:cubicBezTo>
                      <a:pt x="2035961" y="513594"/>
                      <a:pt x="2013952" y="519653"/>
                      <a:pt x="2010409" y="516109"/>
                    </a:cubicBezTo>
                    <a:cubicBezTo>
                      <a:pt x="2003888" y="509588"/>
                      <a:pt x="2072672" y="406984"/>
                      <a:pt x="2108637" y="369584"/>
                    </a:cubicBezTo>
                    <a:cubicBezTo>
                      <a:pt x="2119392" y="358400"/>
                      <a:pt x="2175113" y="302875"/>
                      <a:pt x="2232462" y="246194"/>
                    </a:cubicBezTo>
                    <a:cubicBezTo>
                      <a:pt x="2364217" y="115974"/>
                      <a:pt x="2367509" y="94777"/>
                      <a:pt x="2264628" y="39054"/>
                    </a:cubicBezTo>
                    <a:cubicBezTo>
                      <a:pt x="2224970" y="17574"/>
                      <a:pt x="2177655" y="0"/>
                      <a:pt x="2159485" y="0"/>
                    </a:cubicBezTo>
                    <a:cubicBezTo>
                      <a:pt x="2134604" y="0"/>
                      <a:pt x="2086041" y="38414"/>
                      <a:pt x="1962805" y="155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思源宋体 CN SemiBold"/>
                  <a:cs typeface="+mn-cs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0EC7310B-CCD6-0D47-3F5A-9B0546CA3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5653" y="4777928"/>
                <a:ext cx="2322777" cy="6114818"/>
              </a:xfrm>
              <a:prstGeom prst="rect">
                <a:avLst/>
              </a:prstGeom>
            </p:spPr>
          </p:pic>
        </p:grpSp>
        <p:sp>
          <p:nvSpPr>
            <p:cNvPr id="29" name="文本占位符 1">
              <a:extLst>
                <a:ext uri="{FF2B5EF4-FFF2-40B4-BE49-F238E27FC236}">
                  <a16:creationId xmlns:a16="http://schemas.microsoft.com/office/drawing/2014/main" id="{297CEA71-CB26-01CC-4465-2A5DD0494B36}"/>
                </a:ext>
              </a:extLst>
            </p:cNvPr>
            <p:cNvSpPr txBox="1">
              <a:spLocks/>
            </p:cNvSpPr>
            <p:nvPr/>
          </p:nvSpPr>
          <p:spPr>
            <a:xfrm rot="1492757">
              <a:off x="3074635" y="1595215"/>
              <a:ext cx="1924530" cy="2213382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prstTxWarp prst="textArchDown">
                <a:avLst>
                  <a:gd name="adj" fmla="val 20756026"/>
                </a:avLst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233860"/>
                  </a:solidFill>
                  <a:effectLst/>
                  <a:uLnTx/>
                  <a:uFillTx/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rPr>
                <a:t>1211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7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90E2C0-2994-D661-B1B0-EF858B41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08898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常见工具使用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57F81A-1FB5-7B80-D9F0-9EB7B8383DF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第三部分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9678FB-EECF-FDD0-78A5-15E290141DA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03</a:t>
            </a:r>
          </a:p>
        </p:txBody>
      </p:sp>
    </p:spTree>
    <p:extLst>
      <p:ext uri="{BB962C8B-B14F-4D97-AF65-F5344CB8AC3E}">
        <p14:creationId xmlns:p14="http://schemas.microsoft.com/office/powerpoint/2010/main" val="36194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灭火器的使用方法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A5D6E4A-E94F-F46C-9BEC-276DD635E5FD}"/>
              </a:ext>
            </a:extLst>
          </p:cNvPr>
          <p:cNvGrpSpPr/>
          <p:nvPr/>
        </p:nvGrpSpPr>
        <p:grpSpPr>
          <a:xfrm>
            <a:off x="1161333" y="2810942"/>
            <a:ext cx="2191250" cy="3348557"/>
            <a:chOff x="1161333" y="2810942"/>
            <a:chExt cx="2191250" cy="3348557"/>
          </a:xfrm>
        </p:grpSpPr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A7BA6212-F3EC-49DB-50D0-90B70C527D20}"/>
                </a:ext>
              </a:extLst>
            </p:cNvPr>
            <p:cNvSpPr>
              <a:spLocks/>
            </p:cNvSpPr>
            <p:nvPr/>
          </p:nvSpPr>
          <p:spPr>
            <a:xfrm>
              <a:off x="1164282" y="2815323"/>
              <a:ext cx="2183555" cy="3344176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ADF5ED5F-5DD8-CCC6-6CF9-1D8AE7B17051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1170182" y="2812122"/>
              <a:ext cx="307087" cy="289786"/>
              <a:chOff x="226037" y="5831205"/>
              <a:chExt cx="372902" cy="375328"/>
            </a:xfrm>
          </p:grpSpPr>
          <p:sp>
            <p:nvSpPr>
              <p:cNvPr id="54" name="直角三角形 53">
                <a:extLst>
                  <a:ext uri="{FF2B5EF4-FFF2-40B4-BE49-F238E27FC236}">
                    <a16:creationId xmlns:a16="http://schemas.microsoft.com/office/drawing/2014/main" id="{0364FB4B-F504-3674-AFAA-565B2203A2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03E8FA6D-585C-D18E-E46F-F43648824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EEEBE2E-54C1-9B29-BF3D-275A0E563683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3045496" y="2810942"/>
              <a:ext cx="307087" cy="289786"/>
              <a:chOff x="226037" y="5831205"/>
              <a:chExt cx="372902" cy="375328"/>
            </a:xfrm>
          </p:grpSpPr>
          <p:sp>
            <p:nvSpPr>
              <p:cNvPr id="52" name="直角三角形 51">
                <a:extLst>
                  <a:ext uri="{FF2B5EF4-FFF2-40B4-BE49-F238E27FC236}">
                    <a16:creationId xmlns:a16="http://schemas.microsoft.com/office/drawing/2014/main" id="{C717FF19-0C91-C81C-E81F-457D655123C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877528AF-FF57-D067-9872-0000F46BA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3A308F80-64A7-E284-E065-9AF1152AC65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61333" y="5868080"/>
              <a:ext cx="307087" cy="289786"/>
              <a:chOff x="226037" y="5831205"/>
              <a:chExt cx="372902" cy="375328"/>
            </a:xfrm>
          </p:grpSpPr>
          <p:sp>
            <p:nvSpPr>
              <p:cNvPr id="50" name="直角三角形 49">
                <a:extLst>
                  <a:ext uri="{FF2B5EF4-FFF2-40B4-BE49-F238E27FC236}">
                    <a16:creationId xmlns:a16="http://schemas.microsoft.com/office/drawing/2014/main" id="{1D4CD3BA-7F60-7C3B-2677-60D03616353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2775F334-EB22-3429-36F5-D8D392F16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13BC4FA2-D3A0-822A-A7C4-82C5ED868AE0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3040750" y="5869713"/>
              <a:ext cx="307087" cy="289786"/>
              <a:chOff x="226037" y="5831205"/>
              <a:chExt cx="372902" cy="375328"/>
            </a:xfrm>
          </p:grpSpPr>
          <p:sp>
            <p:nvSpPr>
              <p:cNvPr id="48" name="直角三角形 47">
                <a:extLst>
                  <a:ext uri="{FF2B5EF4-FFF2-40B4-BE49-F238E27FC236}">
                    <a16:creationId xmlns:a16="http://schemas.microsoft.com/office/drawing/2014/main" id="{1CEB5F54-E9EE-1272-1397-DE297D490A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7A324D62-6486-38EF-03D9-C7ECE1316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文本框 186">
            <a:extLst>
              <a:ext uri="{FF2B5EF4-FFF2-40B4-BE49-F238E27FC236}">
                <a16:creationId xmlns:a16="http://schemas.microsoft.com/office/drawing/2014/main" id="{783B3C7E-BB2B-34B1-02A5-BBD0F92AA95C}"/>
              </a:ext>
            </a:extLst>
          </p:cNvPr>
          <p:cNvSpPr txBox="1"/>
          <p:nvPr/>
        </p:nvSpPr>
        <p:spPr>
          <a:xfrm>
            <a:off x="1426270" y="3582683"/>
            <a:ext cx="1661248" cy="18033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左手紧握鸭舌把，右手把拉环迅速抽出，随即右手拿起喷嘴做好准备灭火的动作。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91BC3E2-A5DA-826C-DF42-CF58C59CD6D9}"/>
              </a:ext>
            </a:extLst>
          </p:cNvPr>
          <p:cNvSpPr/>
          <p:nvPr/>
        </p:nvSpPr>
        <p:spPr>
          <a:xfrm flipV="1">
            <a:off x="1838662" y="3390942"/>
            <a:ext cx="836464" cy="7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文本框 186">
            <a:extLst>
              <a:ext uri="{FF2B5EF4-FFF2-40B4-BE49-F238E27FC236}">
                <a16:creationId xmlns:a16="http://schemas.microsoft.com/office/drawing/2014/main" id="{70596772-13A1-0A59-E821-08C7BDC3A1F5}"/>
              </a:ext>
            </a:extLst>
          </p:cNvPr>
          <p:cNvSpPr txBox="1"/>
          <p:nvPr/>
        </p:nvSpPr>
        <p:spPr>
          <a:xfrm>
            <a:off x="1392135" y="3042676"/>
            <a:ext cx="1729516" cy="4905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第一步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2EB89F5-2813-356B-6ADE-4EBC89F7C8BF}"/>
              </a:ext>
            </a:extLst>
          </p:cNvPr>
          <p:cNvGrpSpPr/>
          <p:nvPr/>
        </p:nvGrpSpPr>
        <p:grpSpPr>
          <a:xfrm>
            <a:off x="3720736" y="1741627"/>
            <a:ext cx="2197241" cy="3344176"/>
            <a:chOff x="3720736" y="1741627"/>
            <a:chExt cx="2197241" cy="3344176"/>
          </a:xfrm>
        </p:grpSpPr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B6697099-9157-2378-47E2-F7C5A010BC96}"/>
                </a:ext>
              </a:extLst>
            </p:cNvPr>
            <p:cNvSpPr>
              <a:spLocks/>
            </p:cNvSpPr>
            <p:nvPr/>
          </p:nvSpPr>
          <p:spPr>
            <a:xfrm>
              <a:off x="3723686" y="1741627"/>
              <a:ext cx="2183555" cy="3344176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126" name="直角三角形 125">
              <a:extLst>
                <a:ext uri="{FF2B5EF4-FFF2-40B4-BE49-F238E27FC236}">
                  <a16:creationId xmlns:a16="http://schemas.microsoft.com/office/drawing/2014/main" id="{0DD9DE77-762D-83C5-3167-1EE9D2BEA80F}"/>
                </a:ext>
              </a:extLst>
            </p:cNvPr>
            <p:cNvSpPr>
              <a:spLocks/>
            </p:cNvSpPr>
            <p:nvPr/>
          </p:nvSpPr>
          <p:spPr>
            <a:xfrm flipV="1">
              <a:off x="3765453" y="1780049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BC4F3318-26BC-28A1-BDC4-3717FAE6A3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0736" y="1748653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直角三角形 123">
              <a:extLst>
                <a:ext uri="{FF2B5EF4-FFF2-40B4-BE49-F238E27FC236}">
                  <a16:creationId xmlns:a16="http://schemas.microsoft.com/office/drawing/2014/main" id="{B9CF019A-A64D-837F-ACBA-C69F371A74D9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5710592" y="1780049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D4DC05E0-C2D8-918E-9A19-C0AC09FAE1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0890" y="1741627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直角三角形 121">
              <a:extLst>
                <a:ext uri="{FF2B5EF4-FFF2-40B4-BE49-F238E27FC236}">
                  <a16:creationId xmlns:a16="http://schemas.microsoft.com/office/drawing/2014/main" id="{E32939A2-F68B-C2F9-EB50-0A58F3CC4BAD}"/>
                </a:ext>
              </a:extLst>
            </p:cNvPr>
            <p:cNvSpPr>
              <a:spLocks/>
            </p:cNvSpPr>
            <p:nvPr/>
          </p:nvSpPr>
          <p:spPr>
            <a:xfrm>
              <a:off x="3756844" y="4899035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12F6E20C-C18A-C273-D537-FE76EC11C49D}"/>
                </a:ext>
              </a:extLst>
            </p:cNvPr>
            <p:cNvCxnSpPr>
              <a:cxnSpLocks/>
            </p:cNvCxnSpPr>
            <p:nvPr/>
          </p:nvCxnSpPr>
          <p:spPr>
            <a:xfrm>
              <a:off x="3720737" y="4796017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直角三角形 119">
              <a:extLst>
                <a:ext uri="{FF2B5EF4-FFF2-40B4-BE49-F238E27FC236}">
                  <a16:creationId xmlns:a16="http://schemas.microsoft.com/office/drawing/2014/main" id="{ACFEDC56-F5E7-7401-526F-98432BD35823}"/>
                </a:ext>
              </a:extLst>
            </p:cNvPr>
            <p:cNvSpPr>
              <a:spLocks/>
            </p:cNvSpPr>
            <p:nvPr/>
          </p:nvSpPr>
          <p:spPr>
            <a:xfrm flipH="1">
              <a:off x="5710592" y="4899035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4188B887-77C4-FBF0-7250-9B115F3AB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8490" y="4796017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文本框 186">
            <a:extLst>
              <a:ext uri="{FF2B5EF4-FFF2-40B4-BE49-F238E27FC236}">
                <a16:creationId xmlns:a16="http://schemas.microsoft.com/office/drawing/2014/main" id="{670DCEAD-7772-197D-F4D2-D5356FD81D62}"/>
              </a:ext>
            </a:extLst>
          </p:cNvPr>
          <p:cNvSpPr txBox="1"/>
          <p:nvPr/>
        </p:nvSpPr>
        <p:spPr>
          <a:xfrm>
            <a:off x="3985674" y="2508987"/>
            <a:ext cx="1661248" cy="14339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左手将灭火器提起后用力向下压把手，</a:t>
            </a: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右手拿起喷嘴对准火源进行喷洒。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808B89A2-4D40-D241-1766-967C2EE4819C}"/>
              </a:ext>
            </a:extLst>
          </p:cNvPr>
          <p:cNvSpPr/>
          <p:nvPr/>
        </p:nvSpPr>
        <p:spPr>
          <a:xfrm flipV="1">
            <a:off x="4398066" y="2317246"/>
            <a:ext cx="836464" cy="7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14" name="文本框 186">
            <a:extLst>
              <a:ext uri="{FF2B5EF4-FFF2-40B4-BE49-F238E27FC236}">
                <a16:creationId xmlns:a16="http://schemas.microsoft.com/office/drawing/2014/main" id="{89A0D697-A180-DF93-3E6A-FCCEDC0D4306}"/>
              </a:ext>
            </a:extLst>
          </p:cNvPr>
          <p:cNvSpPr txBox="1"/>
          <p:nvPr/>
        </p:nvSpPr>
        <p:spPr>
          <a:xfrm>
            <a:off x="3951539" y="1968980"/>
            <a:ext cx="1729516" cy="4905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第二步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D528794-01A6-F976-421E-4593A3A02A9B}"/>
              </a:ext>
            </a:extLst>
          </p:cNvPr>
          <p:cNvGrpSpPr/>
          <p:nvPr/>
        </p:nvGrpSpPr>
        <p:grpSpPr>
          <a:xfrm>
            <a:off x="6274754" y="2810942"/>
            <a:ext cx="2197790" cy="3348557"/>
            <a:chOff x="6274754" y="2810942"/>
            <a:chExt cx="2197790" cy="3348557"/>
          </a:xfrm>
        </p:grpSpPr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A15F27AD-31B7-AAEC-6ED2-08931551473A}"/>
                </a:ext>
              </a:extLst>
            </p:cNvPr>
            <p:cNvSpPr>
              <a:spLocks/>
            </p:cNvSpPr>
            <p:nvPr/>
          </p:nvSpPr>
          <p:spPr>
            <a:xfrm>
              <a:off x="6283090" y="2815323"/>
              <a:ext cx="2183555" cy="3344176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144" name="直角三角形 143">
              <a:extLst>
                <a:ext uri="{FF2B5EF4-FFF2-40B4-BE49-F238E27FC236}">
                  <a16:creationId xmlns:a16="http://schemas.microsoft.com/office/drawing/2014/main" id="{239B73C8-36EB-F2B2-A894-1EAEE3E2C144}"/>
                </a:ext>
              </a:extLst>
            </p:cNvPr>
            <p:cNvSpPr>
              <a:spLocks/>
            </p:cNvSpPr>
            <p:nvPr/>
          </p:nvSpPr>
          <p:spPr>
            <a:xfrm flipV="1">
              <a:off x="6324857" y="2857556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BA0E6BCD-71B7-DEA0-8FEC-435019D44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3090" y="2810942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直角三角形 141">
              <a:extLst>
                <a:ext uri="{FF2B5EF4-FFF2-40B4-BE49-F238E27FC236}">
                  <a16:creationId xmlns:a16="http://schemas.microsoft.com/office/drawing/2014/main" id="{48CE1337-F820-E14A-6968-AC2EE5E48E9F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8266012" y="2857556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92E86374-37DF-0D2B-C4FA-387F6689EE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65457" y="2815006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直角三角形 139">
              <a:extLst>
                <a:ext uri="{FF2B5EF4-FFF2-40B4-BE49-F238E27FC236}">
                  <a16:creationId xmlns:a16="http://schemas.microsoft.com/office/drawing/2014/main" id="{45F6C84B-13C9-A79A-96CE-07A230BB13BE}"/>
                </a:ext>
              </a:extLst>
            </p:cNvPr>
            <p:cNvSpPr>
              <a:spLocks/>
            </p:cNvSpPr>
            <p:nvPr/>
          </p:nvSpPr>
          <p:spPr>
            <a:xfrm>
              <a:off x="6324856" y="5968140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7AE02040-565B-B456-6142-C5B20093C820}"/>
                </a:ext>
              </a:extLst>
            </p:cNvPr>
            <p:cNvCxnSpPr>
              <a:cxnSpLocks/>
            </p:cNvCxnSpPr>
            <p:nvPr/>
          </p:nvCxnSpPr>
          <p:spPr>
            <a:xfrm>
              <a:off x="6274754" y="5869713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直角三角形 137">
              <a:extLst>
                <a:ext uri="{FF2B5EF4-FFF2-40B4-BE49-F238E27FC236}">
                  <a16:creationId xmlns:a16="http://schemas.microsoft.com/office/drawing/2014/main" id="{DD51C618-ACAA-9DEC-3A19-136D7B9ED664}"/>
                </a:ext>
              </a:extLst>
            </p:cNvPr>
            <p:cNvSpPr>
              <a:spLocks/>
            </p:cNvSpPr>
            <p:nvPr/>
          </p:nvSpPr>
          <p:spPr>
            <a:xfrm flipH="1">
              <a:off x="8266012" y="5968140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D9BCEC8A-C62F-242A-3FA9-0AD8D70EE8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2507" y="5869713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文本框 186">
            <a:extLst>
              <a:ext uri="{FF2B5EF4-FFF2-40B4-BE49-F238E27FC236}">
                <a16:creationId xmlns:a16="http://schemas.microsoft.com/office/drawing/2014/main" id="{201E2DAA-5D67-2BFF-9E9B-C0A004FEC35F}"/>
              </a:ext>
            </a:extLst>
          </p:cNvPr>
          <p:cNvSpPr txBox="1"/>
          <p:nvPr/>
        </p:nvSpPr>
        <p:spPr>
          <a:xfrm>
            <a:off x="6545078" y="3582683"/>
            <a:ext cx="1661248" cy="14339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人站在火势之上风处灭火，从着火区域边缘开始渐进灭火。</a:t>
            </a: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A87B63F7-012D-3E87-0A12-35DF6603C9B1}"/>
              </a:ext>
            </a:extLst>
          </p:cNvPr>
          <p:cNvSpPr/>
          <p:nvPr/>
        </p:nvSpPr>
        <p:spPr>
          <a:xfrm flipV="1">
            <a:off x="6957470" y="3390942"/>
            <a:ext cx="836464" cy="7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2" name="文本框 186">
            <a:extLst>
              <a:ext uri="{FF2B5EF4-FFF2-40B4-BE49-F238E27FC236}">
                <a16:creationId xmlns:a16="http://schemas.microsoft.com/office/drawing/2014/main" id="{171EEE42-49D4-79B0-0199-EB7ACA83AAD1}"/>
              </a:ext>
            </a:extLst>
          </p:cNvPr>
          <p:cNvSpPr txBox="1"/>
          <p:nvPr/>
        </p:nvSpPr>
        <p:spPr>
          <a:xfrm>
            <a:off x="6510943" y="3042676"/>
            <a:ext cx="1729516" cy="4905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第三步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FEADAD2-7F09-AF5E-F360-62607533FC01}"/>
              </a:ext>
            </a:extLst>
          </p:cNvPr>
          <p:cNvGrpSpPr/>
          <p:nvPr/>
        </p:nvGrpSpPr>
        <p:grpSpPr>
          <a:xfrm>
            <a:off x="8839545" y="1741627"/>
            <a:ext cx="2192403" cy="3352483"/>
            <a:chOff x="8839545" y="1741627"/>
            <a:chExt cx="2192403" cy="3352483"/>
          </a:xfrm>
        </p:grpSpPr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B5A829A2-DA01-1634-5172-899F95877813}"/>
                </a:ext>
              </a:extLst>
            </p:cNvPr>
            <p:cNvSpPr>
              <a:spLocks/>
            </p:cNvSpPr>
            <p:nvPr/>
          </p:nvSpPr>
          <p:spPr>
            <a:xfrm>
              <a:off x="8842494" y="1741627"/>
              <a:ext cx="2183555" cy="3344176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162" name="直角三角形 161">
              <a:extLst>
                <a:ext uri="{FF2B5EF4-FFF2-40B4-BE49-F238E27FC236}">
                  <a16:creationId xmlns:a16="http://schemas.microsoft.com/office/drawing/2014/main" id="{75267635-7FB1-C1A2-EAD6-EC337EC80769}"/>
                </a:ext>
              </a:extLst>
            </p:cNvPr>
            <p:cNvSpPr>
              <a:spLocks/>
            </p:cNvSpPr>
            <p:nvPr/>
          </p:nvSpPr>
          <p:spPr>
            <a:xfrm flipV="1">
              <a:off x="8884261" y="1780050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06710197-DECF-17E8-47FD-45E73B6ACB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2494" y="1746914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直角三角形 159">
              <a:extLst>
                <a:ext uri="{FF2B5EF4-FFF2-40B4-BE49-F238E27FC236}">
                  <a16:creationId xmlns:a16="http://schemas.microsoft.com/office/drawing/2014/main" id="{CF93AF7B-FC67-2298-7309-400436092833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10825416" y="1780049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03D99FAF-688C-02E5-F0EE-2C34A3280A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24861" y="1741627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直角三角形 157">
              <a:extLst>
                <a:ext uri="{FF2B5EF4-FFF2-40B4-BE49-F238E27FC236}">
                  <a16:creationId xmlns:a16="http://schemas.microsoft.com/office/drawing/2014/main" id="{C0443A09-AF45-182A-8FE3-F666A3D78BA6}"/>
                </a:ext>
              </a:extLst>
            </p:cNvPr>
            <p:cNvSpPr>
              <a:spLocks/>
            </p:cNvSpPr>
            <p:nvPr/>
          </p:nvSpPr>
          <p:spPr>
            <a:xfrm>
              <a:off x="8884260" y="4899036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2D78E87F-F6C2-F63D-9347-017CF7C0C341}"/>
                </a:ext>
              </a:extLst>
            </p:cNvPr>
            <p:cNvCxnSpPr>
              <a:cxnSpLocks/>
            </p:cNvCxnSpPr>
            <p:nvPr/>
          </p:nvCxnSpPr>
          <p:spPr>
            <a:xfrm>
              <a:off x="8839545" y="4800171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直角三角形 155">
              <a:extLst>
                <a:ext uri="{FF2B5EF4-FFF2-40B4-BE49-F238E27FC236}">
                  <a16:creationId xmlns:a16="http://schemas.microsoft.com/office/drawing/2014/main" id="{AE2598B2-BD38-14C4-F2DB-1726A517306F}"/>
                </a:ext>
              </a:extLst>
            </p:cNvPr>
            <p:cNvSpPr>
              <a:spLocks/>
            </p:cNvSpPr>
            <p:nvPr/>
          </p:nvSpPr>
          <p:spPr>
            <a:xfrm flipH="1">
              <a:off x="10827321" y="4899037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2425B661-9CC2-5DCD-CC8B-A36DADEAC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21911" y="4804324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文本框 186">
            <a:extLst>
              <a:ext uri="{FF2B5EF4-FFF2-40B4-BE49-F238E27FC236}">
                <a16:creationId xmlns:a16="http://schemas.microsoft.com/office/drawing/2014/main" id="{B103C7D0-B9DF-63E5-DDE4-F25F7DBD4CE6}"/>
              </a:ext>
            </a:extLst>
          </p:cNvPr>
          <p:cNvSpPr txBox="1"/>
          <p:nvPr/>
        </p:nvSpPr>
        <p:spPr>
          <a:xfrm>
            <a:off x="9104482" y="2508987"/>
            <a:ext cx="1661248" cy="14339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使用二氧化碳灭火器时，要手握橡胶喷管，防止造成冻伤。</a:t>
            </a: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8A7D359A-E0DE-0669-0559-4CB742500818}"/>
              </a:ext>
            </a:extLst>
          </p:cNvPr>
          <p:cNvSpPr/>
          <p:nvPr/>
        </p:nvSpPr>
        <p:spPr>
          <a:xfrm flipV="1">
            <a:off x="9516874" y="2317246"/>
            <a:ext cx="836464" cy="7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0" name="文本框 186">
            <a:extLst>
              <a:ext uri="{FF2B5EF4-FFF2-40B4-BE49-F238E27FC236}">
                <a16:creationId xmlns:a16="http://schemas.microsoft.com/office/drawing/2014/main" id="{5551DABB-0440-64DE-35C7-714918D2930D}"/>
              </a:ext>
            </a:extLst>
          </p:cNvPr>
          <p:cNvSpPr txBox="1"/>
          <p:nvPr/>
        </p:nvSpPr>
        <p:spPr>
          <a:xfrm>
            <a:off x="9070347" y="1968980"/>
            <a:ext cx="1729516" cy="4905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第四步</a:t>
            </a:r>
          </a:p>
        </p:txBody>
      </p:sp>
    </p:spTree>
    <p:extLst>
      <p:ext uri="{BB962C8B-B14F-4D97-AF65-F5344CB8AC3E}">
        <p14:creationId xmlns:p14="http://schemas.microsoft.com/office/powerpoint/2010/main" val="420634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5030203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消防栓与水带的使用方法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8756C3-4354-0095-E57A-088488A27F72}"/>
              </a:ext>
            </a:extLst>
          </p:cNvPr>
          <p:cNvSpPr txBox="1"/>
          <p:nvPr/>
        </p:nvSpPr>
        <p:spPr>
          <a:xfrm>
            <a:off x="1772496" y="3808459"/>
            <a:ext cx="2947737" cy="13939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800" b="0" dirty="0">
                <a:solidFill>
                  <a:schemeClr val="bg1"/>
                </a:solidFill>
                <a:latin typeface="+mn-ea"/>
                <a:ea typeface="+mn-ea"/>
              </a:rPr>
              <a:t>消防栓箱的门子一般由玻璃制作，紧急情况下可击碎玻璃取出水带，甩开水带后一端接水枪，一端连接消防栓。</a:t>
            </a:r>
            <a:endParaRPr lang="en-US" altLang="zh-CN" sz="1800" b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316" name="文本框 6315">
            <a:extLst>
              <a:ext uri="{FF2B5EF4-FFF2-40B4-BE49-F238E27FC236}">
                <a16:creationId xmlns:a16="http://schemas.microsoft.com/office/drawing/2014/main" id="{E110A46C-C7F1-143C-33DA-6C7CA538E2A1}"/>
              </a:ext>
            </a:extLst>
          </p:cNvPr>
          <p:cNvSpPr txBox="1"/>
          <p:nvPr/>
        </p:nvSpPr>
        <p:spPr>
          <a:xfrm>
            <a:off x="1772496" y="2280850"/>
            <a:ext cx="3206416" cy="10615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800" b="0" dirty="0">
                <a:solidFill>
                  <a:schemeClr val="bg1"/>
                </a:solidFill>
                <a:latin typeface="+mn-ea"/>
                <a:ea typeface="+mn-ea"/>
              </a:rPr>
              <a:t>技术要求是对准卡口，顺时旋转</a:t>
            </a:r>
            <a:r>
              <a:rPr lang="en-US" altLang="zh-CN" sz="1800" b="0" dirty="0">
                <a:solidFill>
                  <a:schemeClr val="bg1"/>
                </a:solidFill>
                <a:latin typeface="+mn-ea"/>
                <a:ea typeface="+mn-ea"/>
              </a:rPr>
              <a:t>45</a:t>
            </a:r>
            <a:r>
              <a:rPr lang="zh-CN" altLang="en-US" sz="1800" b="0" dirty="0">
                <a:solidFill>
                  <a:schemeClr val="bg1"/>
                </a:solidFill>
                <a:latin typeface="+mn-ea"/>
                <a:ea typeface="+mn-ea"/>
              </a:rPr>
              <a:t>度，带子不够长度时，可另取一条按上述方法连接。</a:t>
            </a:r>
          </a:p>
        </p:txBody>
      </p:sp>
      <p:pic>
        <p:nvPicPr>
          <p:cNvPr id="6789" name="图片 6788">
            <a:extLst>
              <a:ext uri="{FF2B5EF4-FFF2-40B4-BE49-F238E27FC236}">
                <a16:creationId xmlns:a16="http://schemas.microsoft.com/office/drawing/2014/main" id="{181BAB76-C3EC-790A-9DF3-F6E5CB4CF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0836" y="1665877"/>
            <a:ext cx="3279932" cy="429195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189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89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32D0C82-5905-5194-07B6-FBCB5688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55589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B5B4D9-1666-62A4-D964-309E8F48A9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第四部分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1D074D6-F55B-CA8E-8F76-588F9EF1E86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04</a:t>
            </a:r>
          </a:p>
        </p:txBody>
      </p:sp>
    </p:spTree>
    <p:extLst>
      <p:ext uri="{BB962C8B-B14F-4D97-AF65-F5344CB8AC3E}">
        <p14:creationId xmlns:p14="http://schemas.microsoft.com/office/powerpoint/2010/main" val="325858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1615"/>
            <a:ext cx="3689350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9EFE00A-7BB5-3295-9A43-610D685B43A0}"/>
              </a:ext>
            </a:extLst>
          </p:cNvPr>
          <p:cNvSpPr txBox="1"/>
          <p:nvPr/>
        </p:nvSpPr>
        <p:spPr>
          <a:xfrm>
            <a:off x="4653366" y="1750856"/>
            <a:ext cx="6118058" cy="13939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800" dirty="0">
                <a:solidFill>
                  <a:schemeClr val="accent2"/>
                </a:solidFill>
                <a:latin typeface="+mn-ea"/>
                <a:sym typeface="+mn-lt"/>
              </a:rPr>
              <a:t>室内着火，如果当时门窗紧闭，一般来说不应急于打开门窗。因为门窗紧闭，空气不流通，室内供氧不足，火势发展缓慢。一旦门窗打开，大量的新鲜空气涌入，火势就会迅速发展，不利于扑救。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3C43535-1DE2-A9AD-EF4F-7A414630CBD7}"/>
              </a:ext>
            </a:extLst>
          </p:cNvPr>
          <p:cNvGrpSpPr/>
          <p:nvPr/>
        </p:nvGrpSpPr>
        <p:grpSpPr>
          <a:xfrm>
            <a:off x="7795170" y="4060990"/>
            <a:ext cx="2831220" cy="1219242"/>
            <a:chOff x="7795170" y="4060990"/>
            <a:chExt cx="2831220" cy="1219242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F5113FD-8E40-6E2F-3A1D-AFFCF7D7DA1C}"/>
                </a:ext>
              </a:extLst>
            </p:cNvPr>
            <p:cNvSpPr>
              <a:spLocks/>
            </p:cNvSpPr>
            <p:nvPr/>
          </p:nvSpPr>
          <p:spPr>
            <a:xfrm>
              <a:off x="7795170" y="4060990"/>
              <a:ext cx="2831220" cy="121924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B5C294FC-A7EC-FE83-5AFF-975CC4FA5397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7797313" y="4060990"/>
              <a:ext cx="393915" cy="360075"/>
              <a:chOff x="226037" y="5831205"/>
              <a:chExt cx="372902" cy="375328"/>
            </a:xfrm>
          </p:grpSpPr>
          <p:sp>
            <p:nvSpPr>
              <p:cNvPr id="46" name="直角三角形 45">
                <a:extLst>
                  <a:ext uri="{FF2B5EF4-FFF2-40B4-BE49-F238E27FC236}">
                    <a16:creationId xmlns:a16="http://schemas.microsoft.com/office/drawing/2014/main" id="{447B4AAE-2B3D-80CD-7CD9-7AF84043CE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34188CEC-62C0-F4AB-20A2-44A9DDE3C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BC631152-7BB8-7B03-59F0-8EC301F42B49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10232475" y="4060990"/>
              <a:ext cx="393915" cy="360075"/>
              <a:chOff x="226037" y="5831205"/>
              <a:chExt cx="372902" cy="375328"/>
            </a:xfrm>
          </p:grpSpPr>
          <p:sp>
            <p:nvSpPr>
              <p:cNvPr id="44" name="直角三角形 43">
                <a:extLst>
                  <a:ext uri="{FF2B5EF4-FFF2-40B4-BE49-F238E27FC236}">
                    <a16:creationId xmlns:a16="http://schemas.microsoft.com/office/drawing/2014/main" id="{4EADD2A6-3AF6-0882-DBBE-DB16A99B06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F616850E-95EE-B321-951D-94D194A2B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E2BD44BD-50D7-B48F-A217-35AAAAB58F56}"/>
                </a:ext>
              </a:extLst>
            </p:cNvPr>
            <p:cNvGrpSpPr>
              <a:grpSpLocks/>
            </p:cNvGrpSpPr>
            <p:nvPr/>
          </p:nvGrpSpPr>
          <p:grpSpPr>
            <a:xfrm>
              <a:off x="7797313" y="4920157"/>
              <a:ext cx="393915" cy="360075"/>
              <a:chOff x="226037" y="5831205"/>
              <a:chExt cx="372902" cy="375328"/>
            </a:xfrm>
          </p:grpSpPr>
          <p:sp>
            <p:nvSpPr>
              <p:cNvPr id="42" name="直角三角形 41">
                <a:extLst>
                  <a:ext uri="{FF2B5EF4-FFF2-40B4-BE49-F238E27FC236}">
                    <a16:creationId xmlns:a16="http://schemas.microsoft.com/office/drawing/2014/main" id="{7613E3E3-7B44-ABA4-006F-C14081470C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D4DA3590-A059-6FB0-6157-9A7AA9397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427B86DD-B683-B4EE-498B-5C001037AB5C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10232475" y="4920157"/>
              <a:ext cx="393915" cy="360075"/>
              <a:chOff x="226037" y="5831205"/>
              <a:chExt cx="372902" cy="375328"/>
            </a:xfrm>
          </p:grpSpPr>
          <p:sp>
            <p:nvSpPr>
              <p:cNvPr id="40" name="直角三角形 39">
                <a:extLst>
                  <a:ext uri="{FF2B5EF4-FFF2-40B4-BE49-F238E27FC236}">
                    <a16:creationId xmlns:a16="http://schemas.microsoft.com/office/drawing/2014/main" id="{E3F0CFCC-D18F-1E87-F1F3-D4BE3E506E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AD2A3814-3E69-F150-66B1-4C4A2AFBF5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文本框 186">
            <a:extLst>
              <a:ext uri="{FF2B5EF4-FFF2-40B4-BE49-F238E27FC236}">
                <a16:creationId xmlns:a16="http://schemas.microsoft.com/office/drawing/2014/main" id="{6D67F4EE-E6F6-D4D3-3025-187F1F55D0E6}"/>
              </a:ext>
            </a:extLst>
          </p:cNvPr>
          <p:cNvSpPr txBox="1"/>
          <p:nvPr/>
        </p:nvSpPr>
        <p:spPr>
          <a:xfrm>
            <a:off x="8086071" y="4176929"/>
            <a:ext cx="2251560" cy="8704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救火时怎样避免</a:t>
            </a:r>
            <a:endParaRPr lang="en-US" altLang="zh-CN" sz="2000" kern="0" dirty="0">
              <a:solidFill>
                <a:schemeClr val="bg1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  <a:sym typeface="思源宋体 CN SemiBold" panose="02020600000000000000" pitchFamily="18" charset="-122"/>
            </a:endParaRPr>
          </a:p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人多手脚乱 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C2AA05A-E574-0ACA-0870-23AFBDB089D9}"/>
              </a:ext>
            </a:extLst>
          </p:cNvPr>
          <p:cNvSpPr txBox="1"/>
          <p:nvPr/>
        </p:nvSpPr>
        <p:spPr>
          <a:xfrm>
            <a:off x="1259657" y="3987563"/>
            <a:ext cx="6118058" cy="13693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zh-CN" altLang="en-US" sz="1800" dirty="0">
                <a:solidFill>
                  <a:schemeClr val="accent2"/>
                </a:solidFill>
                <a:latin typeface="+mn-ea"/>
                <a:sym typeface="+mn-lt"/>
              </a:rPr>
              <a:t>应该统一火场上的组织和指挥工作。 </a:t>
            </a:r>
          </a:p>
          <a:p>
            <a:pPr marL="342900" indent="-342900"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zh-CN" altLang="en-US" sz="1800" dirty="0">
                <a:solidFill>
                  <a:schemeClr val="accent2"/>
                </a:solidFill>
                <a:latin typeface="+mn-ea"/>
                <a:sym typeface="+mn-lt"/>
              </a:rPr>
              <a:t>要在距离火场一定远近的地方设置不同层次的警戒线。 </a:t>
            </a:r>
          </a:p>
          <a:p>
            <a:pPr marL="342900" indent="-342900"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zh-CN" altLang="en-US" sz="1800" dirty="0">
                <a:solidFill>
                  <a:schemeClr val="accent2"/>
                </a:solidFill>
                <a:latin typeface="+mn-ea"/>
                <a:sym typeface="+mn-lt"/>
              </a:rPr>
              <a:t>在火场上疏散物资要注意不能阻塞通道。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FE43CBE-C3E1-79C1-5F9B-CA544A2BD6E5}"/>
              </a:ext>
            </a:extLst>
          </p:cNvPr>
          <p:cNvGrpSpPr/>
          <p:nvPr/>
        </p:nvGrpSpPr>
        <p:grpSpPr>
          <a:xfrm>
            <a:off x="1420576" y="1838220"/>
            <a:ext cx="2831220" cy="1219242"/>
            <a:chOff x="1420576" y="1838220"/>
            <a:chExt cx="2831220" cy="121924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40C8230E-A930-0634-47C1-9531046DCE1B}"/>
                </a:ext>
              </a:extLst>
            </p:cNvPr>
            <p:cNvSpPr>
              <a:spLocks/>
            </p:cNvSpPr>
            <p:nvPr/>
          </p:nvSpPr>
          <p:spPr>
            <a:xfrm>
              <a:off x="1420576" y="1838220"/>
              <a:ext cx="2831220" cy="121924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6F045CD0-C035-5F4C-6817-58FACCF43A5A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1422719" y="1838220"/>
              <a:ext cx="393915" cy="360075"/>
              <a:chOff x="226037" y="5831205"/>
              <a:chExt cx="372902" cy="375328"/>
            </a:xfrm>
          </p:grpSpPr>
          <p:sp>
            <p:nvSpPr>
              <p:cNvPr id="66" name="直角三角形 65">
                <a:extLst>
                  <a:ext uri="{FF2B5EF4-FFF2-40B4-BE49-F238E27FC236}">
                    <a16:creationId xmlns:a16="http://schemas.microsoft.com/office/drawing/2014/main" id="{D1A317CF-A09E-3A93-0B25-852B997DF9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5B6E35F6-4389-8D97-F9A8-936D8E3AF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3E13B775-895B-5A0A-97FE-5D22DDF68888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3857881" y="1838220"/>
              <a:ext cx="393915" cy="360075"/>
              <a:chOff x="226037" y="5831205"/>
              <a:chExt cx="372902" cy="375328"/>
            </a:xfrm>
          </p:grpSpPr>
          <p:sp>
            <p:nvSpPr>
              <p:cNvPr id="64" name="直角三角形 63">
                <a:extLst>
                  <a:ext uri="{FF2B5EF4-FFF2-40B4-BE49-F238E27FC236}">
                    <a16:creationId xmlns:a16="http://schemas.microsoft.com/office/drawing/2014/main" id="{FA88AEAA-DE1D-6C2E-6A20-9E7D168870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11A1FAA9-C909-FE55-778A-0ACCCA7FF7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48F5FE1-EF60-C97A-E2FF-675299E5F4C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22719" y="2697387"/>
              <a:ext cx="393915" cy="360075"/>
              <a:chOff x="226037" y="5831205"/>
              <a:chExt cx="372902" cy="375328"/>
            </a:xfrm>
          </p:grpSpPr>
          <p:sp>
            <p:nvSpPr>
              <p:cNvPr id="62" name="直角三角形 61">
                <a:extLst>
                  <a:ext uri="{FF2B5EF4-FFF2-40B4-BE49-F238E27FC236}">
                    <a16:creationId xmlns:a16="http://schemas.microsoft.com/office/drawing/2014/main" id="{064CA718-7771-C721-1F81-50C02999D1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B8E8C978-2BF3-819F-E259-4344FFFAC1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847D3831-C19C-CD42-D2DE-74B477912F3E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3857881" y="2697387"/>
              <a:ext cx="393915" cy="360075"/>
              <a:chOff x="226037" y="5831205"/>
              <a:chExt cx="372902" cy="375328"/>
            </a:xfrm>
          </p:grpSpPr>
          <p:sp>
            <p:nvSpPr>
              <p:cNvPr id="60" name="直角三角形 59">
                <a:extLst>
                  <a:ext uri="{FF2B5EF4-FFF2-40B4-BE49-F238E27FC236}">
                    <a16:creationId xmlns:a16="http://schemas.microsoft.com/office/drawing/2014/main" id="{7F45CD9F-5420-2957-2F7F-A5D09B3DDD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60D53AA2-86D0-D5D7-3843-825B1ACEF7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文本框 186">
            <a:extLst>
              <a:ext uri="{FF2B5EF4-FFF2-40B4-BE49-F238E27FC236}">
                <a16:creationId xmlns:a16="http://schemas.microsoft.com/office/drawing/2014/main" id="{C6111FF3-E86A-0875-E86D-B12610C0DF3F}"/>
              </a:ext>
            </a:extLst>
          </p:cNvPr>
          <p:cNvSpPr txBox="1"/>
          <p:nvPr/>
        </p:nvSpPr>
        <p:spPr>
          <a:xfrm>
            <a:off x="1711477" y="1954159"/>
            <a:ext cx="2251560" cy="8704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 扑救室内火灾</a:t>
            </a:r>
            <a:endParaRPr lang="en-US" altLang="zh-CN" sz="2000" kern="0" dirty="0">
              <a:solidFill>
                <a:schemeClr val="bg1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  <a:sym typeface="思源宋体 CN SemiBold" panose="02020600000000000000" pitchFamily="18" charset="-122"/>
            </a:endParaRPr>
          </a:p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一般不要先开门窗</a:t>
            </a:r>
          </a:p>
        </p:txBody>
      </p:sp>
    </p:spTree>
    <p:extLst>
      <p:ext uri="{BB962C8B-B14F-4D97-AF65-F5344CB8AC3E}">
        <p14:creationId xmlns:p14="http://schemas.microsoft.com/office/powerpoint/2010/main" val="264757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854EEE-70C6-0AA4-380B-F758CD110457}"/>
              </a:ext>
            </a:extLst>
          </p:cNvPr>
          <p:cNvSpPr txBox="1"/>
          <p:nvPr/>
        </p:nvSpPr>
        <p:spPr>
          <a:xfrm>
            <a:off x="1705046" y="1844834"/>
            <a:ext cx="2623885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kern="0" dirty="0">
                <a:solidFill>
                  <a:schemeClr val="bg1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江西拙楷" panose="02010600040101010101" pitchFamily="2" charset="-122"/>
              </a:rPr>
              <a:t>扑灭小火   惠及他人</a:t>
            </a:r>
          </a:p>
        </p:txBody>
      </p:sp>
      <p:sp>
        <p:nvSpPr>
          <p:cNvPr id="1568" name="文本框 1567">
            <a:extLst>
              <a:ext uri="{FF2B5EF4-FFF2-40B4-BE49-F238E27FC236}">
                <a16:creationId xmlns:a16="http://schemas.microsoft.com/office/drawing/2014/main" id="{F5F254DD-E92B-02D4-3DCF-041804742073}"/>
              </a:ext>
            </a:extLst>
          </p:cNvPr>
          <p:cNvSpPr txBox="1"/>
          <p:nvPr/>
        </p:nvSpPr>
        <p:spPr>
          <a:xfrm>
            <a:off x="1306482" y="2526604"/>
            <a:ext cx="4042255" cy="254505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sym typeface="+mn-lt"/>
              </a:rPr>
              <a:t>当发生火灾时，如果发现火势并不大，且尚未对人造成很大威胁时，当周围有足够的消防器材，如灭火器、消防栓等，应奋力将小火控制、扑灭；千万不要惊慌失措地乱叫乱窜，置小火于不顾而酿成大灾。 </a:t>
            </a:r>
            <a:endParaRPr lang="en-US" altLang="zh-CN" dirty="0">
              <a:solidFill>
                <a:schemeClr val="bg1"/>
              </a:solidFill>
              <a:latin typeface="+mn-ea"/>
              <a:sym typeface="+mn-lt"/>
            </a:endParaRPr>
          </a:p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sym typeface="+mn-lt"/>
              </a:rPr>
              <a:t>请记住：争分夺秒扑灭“初期火灾”。</a:t>
            </a:r>
            <a:endParaRPr lang="en-US" altLang="zh-CN" sz="1800" dirty="0">
              <a:solidFill>
                <a:schemeClr val="bg1"/>
              </a:solidFill>
              <a:latin typeface="+mn-ea"/>
              <a:sym typeface="+mn-lt"/>
            </a:endParaRPr>
          </a:p>
        </p:txBody>
      </p:sp>
      <p:grpSp>
        <p:nvGrpSpPr>
          <p:cNvPr id="1572" name="组合 1571">
            <a:extLst>
              <a:ext uri="{FF2B5EF4-FFF2-40B4-BE49-F238E27FC236}">
                <a16:creationId xmlns:a16="http://schemas.microsoft.com/office/drawing/2014/main" id="{89CCE7A6-4626-BC23-D509-13932EA9176D}"/>
              </a:ext>
            </a:extLst>
          </p:cNvPr>
          <p:cNvGrpSpPr/>
          <p:nvPr/>
        </p:nvGrpSpPr>
        <p:grpSpPr>
          <a:xfrm>
            <a:off x="6285445" y="1028700"/>
            <a:ext cx="4432301" cy="5306509"/>
            <a:chOff x="6736402" y="1021339"/>
            <a:chExt cx="4432301" cy="5306509"/>
          </a:xfrm>
          <a:effectLst>
            <a:outerShdw blurRad="50800" dist="127000" dir="18900000" algn="bl" rotWithShape="0">
              <a:prstClr val="black">
                <a:alpha val="20000"/>
              </a:prstClr>
            </a:outerShdw>
          </a:effectLst>
        </p:grpSpPr>
        <p:sp>
          <p:nvSpPr>
            <p:cNvPr id="1570" name="任意多边形: 形状 1569">
              <a:extLst>
                <a:ext uri="{FF2B5EF4-FFF2-40B4-BE49-F238E27FC236}">
                  <a16:creationId xmlns:a16="http://schemas.microsoft.com/office/drawing/2014/main" id="{145A9A4B-296A-A7DC-441F-E7F608184F53}"/>
                </a:ext>
              </a:extLst>
            </p:cNvPr>
            <p:cNvSpPr/>
            <p:nvPr/>
          </p:nvSpPr>
          <p:spPr>
            <a:xfrm>
              <a:off x="6736402" y="1021339"/>
              <a:ext cx="4432301" cy="5306509"/>
            </a:xfrm>
            <a:custGeom>
              <a:avLst/>
              <a:gdLst/>
              <a:ahLst/>
              <a:cxnLst/>
              <a:rect l="0" t="0" r="0" b="0"/>
              <a:pathLst>
                <a:path w="4432301" h="5306509">
                  <a:moveTo>
                    <a:pt x="3263900" y="76358"/>
                  </a:moveTo>
                  <a:cubicBezTo>
                    <a:pt x="3204528" y="119257"/>
                    <a:pt x="3107373" y="188610"/>
                    <a:pt x="3048000" y="230474"/>
                  </a:cubicBezTo>
                  <a:cubicBezTo>
                    <a:pt x="2988627" y="272338"/>
                    <a:pt x="2930049" y="321001"/>
                    <a:pt x="2917825" y="338613"/>
                  </a:cubicBezTo>
                  <a:cubicBezTo>
                    <a:pt x="2884627" y="386445"/>
                    <a:pt x="2889229" y="428036"/>
                    <a:pt x="2929725" y="446174"/>
                  </a:cubicBezTo>
                  <a:cubicBezTo>
                    <a:pt x="2993298" y="474648"/>
                    <a:pt x="3030067" y="524575"/>
                    <a:pt x="3077370" y="646657"/>
                  </a:cubicBezTo>
                  <a:lnTo>
                    <a:pt x="3124454" y="768175"/>
                  </a:lnTo>
                  <a:lnTo>
                    <a:pt x="3105150" y="1946234"/>
                  </a:lnTo>
                  <a:lnTo>
                    <a:pt x="2882900" y="2074672"/>
                  </a:lnTo>
                  <a:cubicBezTo>
                    <a:pt x="2760663" y="2145312"/>
                    <a:pt x="2583498" y="2248048"/>
                    <a:pt x="2489200" y="2302972"/>
                  </a:cubicBezTo>
                  <a:cubicBezTo>
                    <a:pt x="2308787" y="2408055"/>
                    <a:pt x="2146971" y="2501744"/>
                    <a:pt x="1806575" y="2698201"/>
                  </a:cubicBezTo>
                  <a:cubicBezTo>
                    <a:pt x="1693069" y="2763710"/>
                    <a:pt x="1508782" y="2874585"/>
                    <a:pt x="1397049" y="2944591"/>
                  </a:cubicBezTo>
                  <a:lnTo>
                    <a:pt x="1193898" y="3071874"/>
                  </a:lnTo>
                  <a:lnTo>
                    <a:pt x="1133524" y="3037979"/>
                  </a:lnTo>
                  <a:cubicBezTo>
                    <a:pt x="1100318" y="3019336"/>
                    <a:pt x="1054690" y="2993491"/>
                    <a:pt x="1032127" y="2980546"/>
                  </a:cubicBezTo>
                  <a:cubicBezTo>
                    <a:pt x="991815" y="2957416"/>
                    <a:pt x="962952" y="2952297"/>
                    <a:pt x="926465" y="2961808"/>
                  </a:cubicBezTo>
                  <a:cubicBezTo>
                    <a:pt x="885106" y="2972590"/>
                    <a:pt x="362591" y="3274221"/>
                    <a:pt x="149225" y="3410485"/>
                  </a:cubicBezTo>
                  <a:lnTo>
                    <a:pt x="0" y="3505785"/>
                  </a:lnTo>
                  <a:lnTo>
                    <a:pt x="0" y="3586550"/>
                  </a:lnTo>
                  <a:cubicBezTo>
                    <a:pt x="0" y="3654317"/>
                    <a:pt x="4088" y="3669502"/>
                    <a:pt x="25400" y="3680908"/>
                  </a:cubicBezTo>
                  <a:cubicBezTo>
                    <a:pt x="50157" y="3694158"/>
                    <a:pt x="50800" y="3707499"/>
                    <a:pt x="50800" y="4207958"/>
                  </a:cubicBezTo>
                  <a:cubicBezTo>
                    <a:pt x="50800" y="4708417"/>
                    <a:pt x="50157" y="4721758"/>
                    <a:pt x="25400" y="4735008"/>
                  </a:cubicBezTo>
                  <a:cubicBezTo>
                    <a:pt x="4042" y="4746439"/>
                    <a:pt x="0" y="4761599"/>
                    <a:pt x="0" y="4830289"/>
                  </a:cubicBezTo>
                  <a:lnTo>
                    <a:pt x="0" y="4911977"/>
                  </a:lnTo>
                  <a:lnTo>
                    <a:pt x="111125" y="4974543"/>
                  </a:lnTo>
                  <a:cubicBezTo>
                    <a:pt x="172244" y="5008954"/>
                    <a:pt x="242253" y="5048339"/>
                    <a:pt x="266700" y="5062065"/>
                  </a:cubicBezTo>
                  <a:cubicBezTo>
                    <a:pt x="291147" y="5075791"/>
                    <a:pt x="394936" y="5136406"/>
                    <a:pt x="497341" y="5196765"/>
                  </a:cubicBezTo>
                  <a:cubicBezTo>
                    <a:pt x="599746" y="5257123"/>
                    <a:pt x="697730" y="5306508"/>
                    <a:pt x="715081" y="5306508"/>
                  </a:cubicBezTo>
                  <a:cubicBezTo>
                    <a:pt x="732433" y="5306508"/>
                    <a:pt x="815551" y="5266078"/>
                    <a:pt x="899787" y="5216663"/>
                  </a:cubicBezTo>
                  <a:lnTo>
                    <a:pt x="1052944" y="5126819"/>
                  </a:lnTo>
                  <a:lnTo>
                    <a:pt x="1216748" y="5218423"/>
                  </a:lnTo>
                  <a:lnTo>
                    <a:pt x="1386249" y="5110916"/>
                  </a:lnTo>
                  <a:cubicBezTo>
                    <a:pt x="1538755" y="5014188"/>
                    <a:pt x="1599795" y="4963608"/>
                    <a:pt x="1564019" y="4963608"/>
                  </a:cubicBezTo>
                  <a:cubicBezTo>
                    <a:pt x="1552336" y="4963608"/>
                    <a:pt x="1497829" y="4885638"/>
                    <a:pt x="1493976" y="4863415"/>
                  </a:cubicBezTo>
                  <a:cubicBezTo>
                    <a:pt x="1493027" y="4857938"/>
                    <a:pt x="1528033" y="4837780"/>
                    <a:pt x="1571767" y="4818619"/>
                  </a:cubicBezTo>
                  <a:lnTo>
                    <a:pt x="1651284" y="4783781"/>
                  </a:lnTo>
                  <a:lnTo>
                    <a:pt x="1730517" y="4824848"/>
                  </a:lnTo>
                  <a:cubicBezTo>
                    <a:pt x="1774095" y="4847434"/>
                    <a:pt x="1879074" y="4907898"/>
                    <a:pt x="1963803" y="4959211"/>
                  </a:cubicBezTo>
                  <a:cubicBezTo>
                    <a:pt x="2048532" y="5010525"/>
                    <a:pt x="2122017" y="5052508"/>
                    <a:pt x="2127102" y="5052508"/>
                  </a:cubicBezTo>
                  <a:cubicBezTo>
                    <a:pt x="2132187" y="5052508"/>
                    <a:pt x="2201046" y="5015361"/>
                    <a:pt x="2280121" y="4969958"/>
                  </a:cubicBezTo>
                  <a:cubicBezTo>
                    <a:pt x="2359195" y="4924555"/>
                    <a:pt x="2434835" y="4887408"/>
                    <a:pt x="2448208" y="4887408"/>
                  </a:cubicBezTo>
                  <a:cubicBezTo>
                    <a:pt x="2474043" y="4887408"/>
                    <a:pt x="2525999" y="4864571"/>
                    <a:pt x="2749550" y="4754960"/>
                  </a:cubicBezTo>
                  <a:cubicBezTo>
                    <a:pt x="2968567" y="4647572"/>
                    <a:pt x="3082082" y="4575235"/>
                    <a:pt x="3125379" y="4515465"/>
                  </a:cubicBezTo>
                  <a:cubicBezTo>
                    <a:pt x="3146624" y="4486137"/>
                    <a:pt x="3185054" y="4444451"/>
                    <a:pt x="3210778" y="4422828"/>
                  </a:cubicBezTo>
                  <a:cubicBezTo>
                    <a:pt x="3259347" y="4382005"/>
                    <a:pt x="3394986" y="4303168"/>
                    <a:pt x="3430058" y="4295378"/>
                  </a:cubicBezTo>
                  <a:cubicBezTo>
                    <a:pt x="3680177" y="4239821"/>
                    <a:pt x="3986002" y="4093223"/>
                    <a:pt x="4134043" y="3957922"/>
                  </a:cubicBezTo>
                  <a:cubicBezTo>
                    <a:pt x="4171655" y="3923547"/>
                    <a:pt x="4205710" y="3885082"/>
                    <a:pt x="4209721" y="3872445"/>
                  </a:cubicBezTo>
                  <a:cubicBezTo>
                    <a:pt x="4213732" y="3859807"/>
                    <a:pt x="4265453" y="3822281"/>
                    <a:pt x="4324657" y="3789053"/>
                  </a:cubicBezTo>
                  <a:lnTo>
                    <a:pt x="4432300" y="3728638"/>
                  </a:lnTo>
                  <a:lnTo>
                    <a:pt x="4419358" y="2683958"/>
                  </a:lnTo>
                  <a:lnTo>
                    <a:pt x="4278357" y="2601408"/>
                  </a:lnTo>
                  <a:cubicBezTo>
                    <a:pt x="4200806" y="2556006"/>
                    <a:pt x="4116564" y="2507400"/>
                    <a:pt x="4091153" y="2493397"/>
                  </a:cubicBezTo>
                  <a:cubicBezTo>
                    <a:pt x="4065741" y="2479393"/>
                    <a:pt x="3966369" y="2422990"/>
                    <a:pt x="3870325" y="2368057"/>
                  </a:cubicBezTo>
                  <a:lnTo>
                    <a:pt x="3695700" y="2268178"/>
                  </a:lnTo>
                  <a:lnTo>
                    <a:pt x="3695700" y="769407"/>
                  </a:lnTo>
                  <a:lnTo>
                    <a:pt x="3735132" y="647183"/>
                  </a:lnTo>
                  <a:cubicBezTo>
                    <a:pt x="3776372" y="519357"/>
                    <a:pt x="3793133" y="495730"/>
                    <a:pt x="3867670" y="460360"/>
                  </a:cubicBezTo>
                  <a:cubicBezTo>
                    <a:pt x="3911781" y="439428"/>
                    <a:pt x="3912666" y="437584"/>
                    <a:pt x="3902737" y="387303"/>
                  </a:cubicBezTo>
                  <a:cubicBezTo>
                    <a:pt x="3893236" y="339193"/>
                    <a:pt x="3881439" y="327724"/>
                    <a:pt x="3727450" y="216889"/>
                  </a:cubicBezTo>
                  <a:cubicBezTo>
                    <a:pt x="3505012" y="56787"/>
                    <a:pt x="3435804" y="11740"/>
                    <a:pt x="3401122" y="4483"/>
                  </a:cubicBezTo>
                  <a:cubicBezTo>
                    <a:pt x="3379693" y="0"/>
                    <a:pt x="3342926" y="19257"/>
                    <a:pt x="3263900" y="7635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1569" name="图片 1568">
              <a:extLst>
                <a:ext uri="{FF2B5EF4-FFF2-40B4-BE49-F238E27FC236}">
                  <a16:creationId xmlns:a16="http://schemas.microsoft.com/office/drawing/2014/main" id="{C7401FCA-0D58-B1F7-4BD7-1DDBFC64E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6465" y="1028700"/>
              <a:ext cx="4432176" cy="5291787"/>
            </a:xfrm>
            <a:prstGeom prst="rect">
              <a:avLst/>
            </a:prstGeom>
          </p:spPr>
        </p:pic>
      </p:grpSp>
      <p:grpSp>
        <p:nvGrpSpPr>
          <p:cNvPr id="1575" name="组合 1574">
            <a:extLst>
              <a:ext uri="{FF2B5EF4-FFF2-40B4-BE49-F238E27FC236}">
                <a16:creationId xmlns:a16="http://schemas.microsoft.com/office/drawing/2014/main" id="{1223C1CF-4B34-4A95-19EA-D09BA9470D21}"/>
              </a:ext>
            </a:extLst>
          </p:cNvPr>
          <p:cNvGrpSpPr/>
          <p:nvPr/>
        </p:nvGrpSpPr>
        <p:grpSpPr>
          <a:xfrm>
            <a:off x="1474254" y="1951856"/>
            <a:ext cx="230731" cy="293088"/>
            <a:chOff x="1676137" y="1654937"/>
            <a:chExt cx="230731" cy="293088"/>
          </a:xfrm>
        </p:grpSpPr>
        <p:sp>
          <p:nvSpPr>
            <p:cNvPr id="1573" name="矩形 1572">
              <a:extLst>
                <a:ext uri="{FF2B5EF4-FFF2-40B4-BE49-F238E27FC236}">
                  <a16:creationId xmlns:a16="http://schemas.microsoft.com/office/drawing/2014/main" id="{59DBF743-BA97-BFBC-F3DB-8F05D6BEEBC3}"/>
                </a:ext>
              </a:extLst>
            </p:cNvPr>
            <p:cNvSpPr/>
            <p:nvPr/>
          </p:nvSpPr>
          <p:spPr>
            <a:xfrm rot="16200000">
              <a:off x="1596542" y="1734532"/>
              <a:ext cx="293088" cy="133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1574" name="矩形 1573">
              <a:extLst>
                <a:ext uri="{FF2B5EF4-FFF2-40B4-BE49-F238E27FC236}">
                  <a16:creationId xmlns:a16="http://schemas.microsoft.com/office/drawing/2014/main" id="{CB21752F-5B05-F49F-CDAE-A88421C2D079}"/>
                </a:ext>
              </a:extLst>
            </p:cNvPr>
            <p:cNvSpPr/>
            <p:nvPr/>
          </p:nvSpPr>
          <p:spPr>
            <a:xfrm rot="16200000">
              <a:off x="1733949" y="1775105"/>
              <a:ext cx="293088" cy="52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76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32ECEE7B-62F6-42CE-EFA4-EBEC5E71C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第一部分</a:t>
            </a:r>
            <a:endParaRPr lang="en-US" dirty="0"/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64CA576B-BB13-37D4-1FC3-3DA56EB2E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火灾预防的基本概念</a:t>
            </a:r>
            <a:endParaRPr lang="en-US" dirty="0"/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9B28D142-96CB-A4E6-2429-2B057977E7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第二部分</a:t>
            </a:r>
            <a:endParaRPr lang="en-US" dirty="0"/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BC0B0F0E-888E-0CDD-EE5D-8C50DB9D72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火灾种类</a:t>
            </a:r>
            <a:endParaRPr lang="en-US" dirty="0"/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2E52F311-04CC-947C-2B0B-B484ED3FF1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第四部分</a:t>
            </a:r>
            <a:endParaRPr lang="en-US" dirty="0"/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8EB6F89B-14C9-8EE2-87C2-FF5FE03F24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  <a:endParaRPr lang="en-US" dirty="0"/>
          </a:p>
        </p:txBody>
      </p:sp>
      <p:sp>
        <p:nvSpPr>
          <p:cNvPr id="54" name="文本占位符 53">
            <a:extLst>
              <a:ext uri="{FF2B5EF4-FFF2-40B4-BE49-F238E27FC236}">
                <a16:creationId xmlns:a16="http://schemas.microsoft.com/office/drawing/2014/main" id="{34043821-1EA1-8C55-F9CD-C55F6FF95C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第五部分</a:t>
            </a:r>
            <a:endParaRPr lang="en-US" dirty="0"/>
          </a:p>
        </p:txBody>
      </p:sp>
      <p:sp>
        <p:nvSpPr>
          <p:cNvPr id="55" name="文本占位符 54">
            <a:extLst>
              <a:ext uri="{FF2B5EF4-FFF2-40B4-BE49-F238E27FC236}">
                <a16:creationId xmlns:a16="http://schemas.microsoft.com/office/drawing/2014/main" id="{6B9CD787-367A-2F7C-53AD-A3B27E75A2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消防数据</a:t>
            </a:r>
            <a:endParaRPr lang="en-US" dirty="0"/>
          </a:p>
        </p:txBody>
      </p:sp>
      <p:sp>
        <p:nvSpPr>
          <p:cNvPr id="56" name="文本占位符 55">
            <a:extLst>
              <a:ext uri="{FF2B5EF4-FFF2-40B4-BE49-F238E27FC236}">
                <a16:creationId xmlns:a16="http://schemas.microsoft.com/office/drawing/2014/main" id="{BB6F69C8-FA78-057C-2B0F-8E0B6332D5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第三部分</a:t>
            </a:r>
            <a:endParaRPr lang="en-US" dirty="0"/>
          </a:p>
        </p:txBody>
      </p:sp>
      <p:sp>
        <p:nvSpPr>
          <p:cNvPr id="57" name="文本占位符 56">
            <a:extLst>
              <a:ext uri="{FF2B5EF4-FFF2-40B4-BE49-F238E27FC236}">
                <a16:creationId xmlns:a16="http://schemas.microsoft.com/office/drawing/2014/main" id="{FCDE6575-BDF3-8B4D-60B3-EEDAA0A222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常见工具使用</a:t>
            </a:r>
            <a:endParaRPr lang="en-US" dirty="0"/>
          </a:p>
        </p:txBody>
      </p:sp>
      <p:sp>
        <p:nvSpPr>
          <p:cNvPr id="58" name="文本占位符 57">
            <a:extLst>
              <a:ext uri="{FF2B5EF4-FFF2-40B4-BE49-F238E27FC236}">
                <a16:creationId xmlns:a16="http://schemas.microsoft.com/office/drawing/2014/main" id="{78B42CAF-E2A4-2092-7498-1B74764E1A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第六部分</a:t>
            </a:r>
            <a:endParaRPr lang="en-US" dirty="0"/>
          </a:p>
        </p:txBody>
      </p:sp>
      <p:sp>
        <p:nvSpPr>
          <p:cNvPr id="59" name="文本占位符 58">
            <a:extLst>
              <a:ext uri="{FF2B5EF4-FFF2-40B4-BE49-F238E27FC236}">
                <a16:creationId xmlns:a16="http://schemas.microsoft.com/office/drawing/2014/main" id="{A1880D8C-B082-7550-8EAE-6A172983A6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消防知识问答</a:t>
            </a:r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817398" y="1589103"/>
            <a:ext cx="1651247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smtClean="0">
                <a:solidFill>
                  <a:srgbClr val="21355B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https://www.PPT818.com/</a:t>
            </a:r>
            <a:endParaRPr lang="zh-CN" altLang="en-US" sz="800" b="0" i="0" dirty="0">
              <a:solidFill>
                <a:srgbClr val="21355B"/>
              </a:solidFill>
              <a:effectLst/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524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9161CAD-E655-29A7-C241-8B7217BD70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4269957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AB59C5EF-D651-5B57-8E15-5C197A4CA398}"/>
              </a:ext>
            </a:extLst>
          </p:cNvPr>
          <p:cNvGrpSpPr/>
          <p:nvPr/>
        </p:nvGrpSpPr>
        <p:grpSpPr>
          <a:xfrm>
            <a:off x="1636587" y="1701363"/>
            <a:ext cx="2902678" cy="4090771"/>
            <a:chOff x="1312495" y="1693869"/>
            <a:chExt cx="2902678" cy="4090771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EF33619A-EBA9-A072-AB23-96693B7CDFFC}"/>
                </a:ext>
              </a:extLst>
            </p:cNvPr>
            <p:cNvSpPr/>
            <p:nvPr/>
          </p:nvSpPr>
          <p:spPr>
            <a:xfrm>
              <a:off x="1312495" y="1693869"/>
              <a:ext cx="2902678" cy="4076701"/>
            </a:xfrm>
            <a:custGeom>
              <a:avLst/>
              <a:gdLst/>
              <a:ahLst/>
              <a:cxnLst/>
              <a:rect l="0" t="0" r="0" b="0"/>
              <a:pathLst>
                <a:path w="2902678" h="4076701">
                  <a:moveTo>
                    <a:pt x="1693293" y="36733"/>
                  </a:moveTo>
                  <a:cubicBezTo>
                    <a:pt x="1665404" y="56936"/>
                    <a:pt x="1628828" y="84406"/>
                    <a:pt x="1612013" y="97778"/>
                  </a:cubicBezTo>
                  <a:cubicBezTo>
                    <a:pt x="1595198" y="111149"/>
                    <a:pt x="1552866" y="137777"/>
                    <a:pt x="1517941" y="156950"/>
                  </a:cubicBezTo>
                  <a:cubicBezTo>
                    <a:pt x="1433406" y="203359"/>
                    <a:pt x="1405716" y="227797"/>
                    <a:pt x="1388334" y="271333"/>
                  </a:cubicBezTo>
                  <a:cubicBezTo>
                    <a:pt x="1366446" y="326153"/>
                    <a:pt x="1379261" y="342900"/>
                    <a:pt x="1443100" y="342900"/>
                  </a:cubicBezTo>
                  <a:cubicBezTo>
                    <a:pt x="1509325" y="342900"/>
                    <a:pt x="1509183" y="342138"/>
                    <a:pt x="1468324" y="478647"/>
                  </a:cubicBezTo>
                  <a:cubicBezTo>
                    <a:pt x="1416121" y="653056"/>
                    <a:pt x="1405183" y="667304"/>
                    <a:pt x="1289092" y="712125"/>
                  </a:cubicBezTo>
                  <a:cubicBezTo>
                    <a:pt x="1233349" y="733646"/>
                    <a:pt x="1170596" y="764180"/>
                    <a:pt x="1149641" y="779979"/>
                  </a:cubicBezTo>
                  <a:cubicBezTo>
                    <a:pt x="1128686" y="795778"/>
                    <a:pt x="1062964" y="838413"/>
                    <a:pt x="1003591" y="874724"/>
                  </a:cubicBezTo>
                  <a:cubicBezTo>
                    <a:pt x="664948" y="1081831"/>
                    <a:pt x="666904" y="1080270"/>
                    <a:pt x="409866" y="1348670"/>
                  </a:cubicBezTo>
                  <a:cubicBezTo>
                    <a:pt x="182952" y="1585615"/>
                    <a:pt x="165391" y="1607308"/>
                    <a:pt x="165391" y="1650662"/>
                  </a:cubicBezTo>
                  <a:cubicBezTo>
                    <a:pt x="165391" y="1683157"/>
                    <a:pt x="156385" y="1705833"/>
                    <a:pt x="135799" y="1725173"/>
                  </a:cubicBezTo>
                  <a:cubicBezTo>
                    <a:pt x="74423" y="1782832"/>
                    <a:pt x="32641" y="1858674"/>
                    <a:pt x="33231" y="1911350"/>
                  </a:cubicBezTo>
                  <a:cubicBezTo>
                    <a:pt x="34001" y="1980123"/>
                    <a:pt x="104209" y="2120900"/>
                    <a:pt x="137737" y="2120900"/>
                  </a:cubicBezTo>
                  <a:cubicBezTo>
                    <a:pt x="151236" y="2120900"/>
                    <a:pt x="165082" y="2110899"/>
                    <a:pt x="168506" y="2098675"/>
                  </a:cubicBezTo>
                  <a:cubicBezTo>
                    <a:pt x="180389" y="2056246"/>
                    <a:pt x="230374" y="1957679"/>
                    <a:pt x="247009" y="1943874"/>
                  </a:cubicBezTo>
                  <a:cubicBezTo>
                    <a:pt x="260033" y="1933064"/>
                    <a:pt x="265359" y="1938114"/>
                    <a:pt x="271075" y="1966693"/>
                  </a:cubicBezTo>
                  <a:cubicBezTo>
                    <a:pt x="287201" y="2047326"/>
                    <a:pt x="358000" y="2014434"/>
                    <a:pt x="373222" y="1919237"/>
                  </a:cubicBezTo>
                  <a:cubicBezTo>
                    <a:pt x="377895" y="1890017"/>
                    <a:pt x="391623" y="1858176"/>
                    <a:pt x="403729" y="1848479"/>
                  </a:cubicBezTo>
                  <a:cubicBezTo>
                    <a:pt x="415836" y="1838782"/>
                    <a:pt x="514323" y="1741198"/>
                    <a:pt x="622591" y="1631626"/>
                  </a:cubicBezTo>
                  <a:cubicBezTo>
                    <a:pt x="769307" y="1483142"/>
                    <a:pt x="838307" y="1422772"/>
                    <a:pt x="893519" y="1394588"/>
                  </a:cubicBezTo>
                  <a:cubicBezTo>
                    <a:pt x="934262" y="1373789"/>
                    <a:pt x="969742" y="1358918"/>
                    <a:pt x="972364" y="1361539"/>
                  </a:cubicBezTo>
                  <a:cubicBezTo>
                    <a:pt x="974985" y="1364161"/>
                    <a:pt x="966467" y="1394644"/>
                    <a:pt x="953434" y="1429278"/>
                  </a:cubicBezTo>
                  <a:cubicBezTo>
                    <a:pt x="928615" y="1495232"/>
                    <a:pt x="882189" y="1704645"/>
                    <a:pt x="837031" y="1954341"/>
                  </a:cubicBezTo>
                  <a:cubicBezTo>
                    <a:pt x="813488" y="2084515"/>
                    <a:pt x="812002" y="2115815"/>
                    <a:pt x="824380" y="2220683"/>
                  </a:cubicBezTo>
                  <a:cubicBezTo>
                    <a:pt x="841798" y="2368247"/>
                    <a:pt x="848802" y="2388059"/>
                    <a:pt x="892691" y="2413912"/>
                  </a:cubicBezTo>
                  <a:cubicBezTo>
                    <a:pt x="944133" y="2444213"/>
                    <a:pt x="943773" y="2442050"/>
                    <a:pt x="910040" y="2518326"/>
                  </a:cubicBezTo>
                  <a:lnTo>
                    <a:pt x="878914" y="2588709"/>
                  </a:lnTo>
                  <a:lnTo>
                    <a:pt x="782867" y="2538380"/>
                  </a:lnTo>
                  <a:cubicBezTo>
                    <a:pt x="667903" y="2478139"/>
                    <a:pt x="495092" y="2414082"/>
                    <a:pt x="432690" y="2408578"/>
                  </a:cubicBezTo>
                  <a:cubicBezTo>
                    <a:pt x="407913" y="2406392"/>
                    <a:pt x="359066" y="2387029"/>
                    <a:pt x="324141" y="2365549"/>
                  </a:cubicBezTo>
                  <a:cubicBezTo>
                    <a:pt x="197154" y="2287449"/>
                    <a:pt x="106756" y="2299604"/>
                    <a:pt x="40806" y="2403646"/>
                  </a:cubicBezTo>
                  <a:cubicBezTo>
                    <a:pt x="7573" y="2456075"/>
                    <a:pt x="6615" y="2463129"/>
                    <a:pt x="3306" y="2679700"/>
                  </a:cubicBezTo>
                  <a:cubicBezTo>
                    <a:pt x="0" y="2896127"/>
                    <a:pt x="679" y="2902816"/>
                    <a:pt x="29202" y="2935010"/>
                  </a:cubicBezTo>
                  <a:cubicBezTo>
                    <a:pt x="68083" y="2978895"/>
                    <a:pt x="104431" y="2997200"/>
                    <a:pt x="152691" y="2997200"/>
                  </a:cubicBezTo>
                  <a:cubicBezTo>
                    <a:pt x="210641" y="2997200"/>
                    <a:pt x="237176" y="2978222"/>
                    <a:pt x="245240" y="2931010"/>
                  </a:cubicBezTo>
                  <a:cubicBezTo>
                    <a:pt x="252420" y="2888972"/>
                    <a:pt x="291872" y="2768600"/>
                    <a:pt x="298469" y="2768600"/>
                  </a:cubicBezTo>
                  <a:cubicBezTo>
                    <a:pt x="300419" y="2768600"/>
                    <a:pt x="332710" y="2785979"/>
                    <a:pt x="370227" y="2807220"/>
                  </a:cubicBezTo>
                  <a:cubicBezTo>
                    <a:pt x="597045" y="2935636"/>
                    <a:pt x="835454" y="3030632"/>
                    <a:pt x="1006576" y="3060780"/>
                  </a:cubicBezTo>
                  <a:cubicBezTo>
                    <a:pt x="1085756" y="3074730"/>
                    <a:pt x="1096350" y="3073798"/>
                    <a:pt x="1149171" y="3048228"/>
                  </a:cubicBezTo>
                  <a:cubicBezTo>
                    <a:pt x="1187076" y="3029878"/>
                    <a:pt x="1223955" y="2996427"/>
                    <a:pt x="1259031" y="2948578"/>
                  </a:cubicBezTo>
                  <a:cubicBezTo>
                    <a:pt x="1288071" y="2908963"/>
                    <a:pt x="1333178" y="2852007"/>
                    <a:pt x="1359268" y="2822009"/>
                  </a:cubicBezTo>
                  <a:lnTo>
                    <a:pt x="1406705" y="2767468"/>
                  </a:lnTo>
                  <a:lnTo>
                    <a:pt x="1476302" y="2831075"/>
                  </a:lnTo>
                  <a:cubicBezTo>
                    <a:pt x="1545464" y="2894286"/>
                    <a:pt x="1546475" y="2896289"/>
                    <a:pt x="1638346" y="3152316"/>
                  </a:cubicBezTo>
                  <a:cubicBezTo>
                    <a:pt x="1689193" y="3294015"/>
                    <a:pt x="1756240" y="3471511"/>
                    <a:pt x="1787340" y="3546751"/>
                  </a:cubicBezTo>
                  <a:cubicBezTo>
                    <a:pt x="1838149" y="3669674"/>
                    <a:pt x="1848749" y="3686033"/>
                    <a:pt x="1891820" y="3708007"/>
                  </a:cubicBezTo>
                  <a:cubicBezTo>
                    <a:pt x="1940718" y="3732952"/>
                    <a:pt x="1944950" y="3740993"/>
                    <a:pt x="1968904" y="3854450"/>
                  </a:cubicBezTo>
                  <a:cubicBezTo>
                    <a:pt x="1989100" y="3950110"/>
                    <a:pt x="2031500" y="4049983"/>
                    <a:pt x="2057917" y="4064121"/>
                  </a:cubicBezTo>
                  <a:cubicBezTo>
                    <a:pt x="2070844" y="4071039"/>
                    <a:pt x="2177833" y="4076700"/>
                    <a:pt x="2295670" y="4076700"/>
                  </a:cubicBezTo>
                  <a:lnTo>
                    <a:pt x="2509918" y="4076700"/>
                  </a:lnTo>
                  <a:lnTo>
                    <a:pt x="2569183" y="4039115"/>
                  </a:lnTo>
                  <a:cubicBezTo>
                    <a:pt x="2636482" y="3996436"/>
                    <a:pt x="2653104" y="3956631"/>
                    <a:pt x="2628467" y="3897151"/>
                  </a:cubicBezTo>
                  <a:cubicBezTo>
                    <a:pt x="2608685" y="3849395"/>
                    <a:pt x="2531267" y="3794927"/>
                    <a:pt x="2495634" y="3803697"/>
                  </a:cubicBezTo>
                  <a:cubicBezTo>
                    <a:pt x="2481551" y="3807164"/>
                    <a:pt x="2424401" y="3790954"/>
                    <a:pt x="2368634" y="3767675"/>
                  </a:cubicBezTo>
                  <a:cubicBezTo>
                    <a:pt x="2281018" y="3731102"/>
                    <a:pt x="2264435" y="3719091"/>
                    <a:pt x="2246591" y="3679280"/>
                  </a:cubicBezTo>
                  <a:cubicBezTo>
                    <a:pt x="2227970" y="3637736"/>
                    <a:pt x="2227809" y="3627533"/>
                    <a:pt x="2244958" y="3575444"/>
                  </a:cubicBezTo>
                  <a:lnTo>
                    <a:pt x="2263975" y="3517678"/>
                  </a:lnTo>
                  <a:lnTo>
                    <a:pt x="2122672" y="3088903"/>
                  </a:lnTo>
                  <a:cubicBezTo>
                    <a:pt x="1970117" y="2625989"/>
                    <a:pt x="1949133" y="2581820"/>
                    <a:pt x="1830446" y="2473809"/>
                  </a:cubicBezTo>
                  <a:lnTo>
                    <a:pt x="1764715" y="2413990"/>
                  </a:lnTo>
                  <a:lnTo>
                    <a:pt x="1803039" y="2361085"/>
                  </a:lnTo>
                  <a:cubicBezTo>
                    <a:pt x="1827511" y="2327302"/>
                    <a:pt x="1849242" y="2273186"/>
                    <a:pt x="1863161" y="2211364"/>
                  </a:cubicBezTo>
                  <a:cubicBezTo>
                    <a:pt x="1877515" y="2147614"/>
                    <a:pt x="1893002" y="2109613"/>
                    <a:pt x="1908510" y="2100093"/>
                  </a:cubicBezTo>
                  <a:cubicBezTo>
                    <a:pt x="1927014" y="2088734"/>
                    <a:pt x="1937658" y="2049373"/>
                    <a:pt x="1958181" y="1916415"/>
                  </a:cubicBezTo>
                  <a:cubicBezTo>
                    <a:pt x="1973925" y="1814415"/>
                    <a:pt x="1979889" y="1740200"/>
                    <a:pt x="1973195" y="1729588"/>
                  </a:cubicBezTo>
                  <a:cubicBezTo>
                    <a:pt x="1961264" y="1710673"/>
                    <a:pt x="1998213" y="1326231"/>
                    <a:pt x="2011753" y="1328414"/>
                  </a:cubicBezTo>
                  <a:cubicBezTo>
                    <a:pt x="2016064" y="1329109"/>
                    <a:pt x="2032450" y="1349468"/>
                    <a:pt x="2048166" y="1373656"/>
                  </a:cubicBezTo>
                  <a:cubicBezTo>
                    <a:pt x="2094999" y="1445733"/>
                    <a:pt x="2388338" y="1831832"/>
                    <a:pt x="2430146" y="1876425"/>
                  </a:cubicBezTo>
                  <a:cubicBezTo>
                    <a:pt x="2459507" y="1907742"/>
                    <a:pt x="2476696" y="1916280"/>
                    <a:pt x="2501392" y="1911813"/>
                  </a:cubicBezTo>
                  <a:cubicBezTo>
                    <a:pt x="2527713" y="1907052"/>
                    <a:pt x="2541725" y="1915803"/>
                    <a:pt x="2574621" y="1957545"/>
                  </a:cubicBezTo>
                  <a:cubicBezTo>
                    <a:pt x="2596995" y="1985935"/>
                    <a:pt x="2621928" y="2035733"/>
                    <a:pt x="2630027" y="2068207"/>
                  </a:cubicBezTo>
                  <a:cubicBezTo>
                    <a:pt x="2655246" y="2169317"/>
                    <a:pt x="2695288" y="2185372"/>
                    <a:pt x="2809825" y="2140296"/>
                  </a:cubicBezTo>
                  <a:cubicBezTo>
                    <a:pt x="2863365" y="2119226"/>
                    <a:pt x="2877624" y="2085645"/>
                    <a:pt x="2866919" y="2005835"/>
                  </a:cubicBezTo>
                  <a:cubicBezTo>
                    <a:pt x="2863228" y="1978319"/>
                    <a:pt x="2865380" y="1952609"/>
                    <a:pt x="2871700" y="1948703"/>
                  </a:cubicBezTo>
                  <a:cubicBezTo>
                    <a:pt x="2902677" y="1929558"/>
                    <a:pt x="2879546" y="1881231"/>
                    <a:pt x="2808291" y="1816230"/>
                  </a:cubicBezTo>
                  <a:cubicBezTo>
                    <a:pt x="2767096" y="1778650"/>
                    <a:pt x="2736103" y="1740834"/>
                    <a:pt x="2739419" y="1732194"/>
                  </a:cubicBezTo>
                  <a:cubicBezTo>
                    <a:pt x="2747697" y="1710620"/>
                    <a:pt x="2726016" y="1677703"/>
                    <a:pt x="2535370" y="1422400"/>
                  </a:cubicBezTo>
                  <a:cubicBezTo>
                    <a:pt x="2361772" y="1189926"/>
                    <a:pt x="2374520" y="1213346"/>
                    <a:pt x="2168321" y="748098"/>
                  </a:cubicBezTo>
                  <a:cubicBezTo>
                    <a:pt x="2147086" y="700186"/>
                    <a:pt x="2075623" y="629926"/>
                    <a:pt x="2024378" y="606577"/>
                  </a:cubicBezTo>
                  <a:cubicBezTo>
                    <a:pt x="1978627" y="585731"/>
                    <a:pt x="1978326" y="567748"/>
                    <a:pt x="2023255" y="539576"/>
                  </a:cubicBezTo>
                  <a:cubicBezTo>
                    <a:pt x="2051899" y="521615"/>
                    <a:pt x="2067822" y="498932"/>
                    <a:pt x="2076741" y="463376"/>
                  </a:cubicBezTo>
                  <a:cubicBezTo>
                    <a:pt x="2085452" y="428652"/>
                    <a:pt x="2102406" y="403956"/>
                    <a:pt x="2130716" y="384752"/>
                  </a:cubicBezTo>
                  <a:cubicBezTo>
                    <a:pt x="2187070" y="346526"/>
                    <a:pt x="2188337" y="285000"/>
                    <a:pt x="2133891" y="230554"/>
                  </a:cubicBezTo>
                  <a:cubicBezTo>
                    <a:pt x="2112936" y="209599"/>
                    <a:pt x="2095791" y="186120"/>
                    <a:pt x="2095791" y="178378"/>
                  </a:cubicBezTo>
                  <a:cubicBezTo>
                    <a:pt x="2095791" y="170637"/>
                    <a:pt x="2087218" y="161013"/>
                    <a:pt x="2076741" y="156993"/>
                  </a:cubicBezTo>
                  <a:cubicBezTo>
                    <a:pt x="2066264" y="152972"/>
                    <a:pt x="2057691" y="142160"/>
                    <a:pt x="2057691" y="132966"/>
                  </a:cubicBezTo>
                  <a:cubicBezTo>
                    <a:pt x="2057691" y="108249"/>
                    <a:pt x="1996479" y="39936"/>
                    <a:pt x="1955209" y="18594"/>
                  </a:cubicBezTo>
                  <a:cubicBezTo>
                    <a:pt x="1933832" y="7540"/>
                    <a:pt x="1883721" y="0"/>
                    <a:pt x="1831627" y="0"/>
                  </a:cubicBezTo>
                  <a:cubicBezTo>
                    <a:pt x="1755145" y="0"/>
                    <a:pt x="1737554" y="4671"/>
                    <a:pt x="1693293" y="36733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4B378F78-C9EF-9E2A-56D7-1FA7BF2AB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101" y="1693869"/>
              <a:ext cx="2871465" cy="4090771"/>
            </a:xfrm>
            <a:prstGeom prst="rect">
              <a:avLst/>
            </a:prstGeom>
          </p:spPr>
        </p:pic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3F5794AB-E831-2177-CF61-C2FE91BAAFAC}"/>
              </a:ext>
            </a:extLst>
          </p:cNvPr>
          <p:cNvSpPr txBox="1"/>
          <p:nvPr/>
        </p:nvSpPr>
        <p:spPr>
          <a:xfrm>
            <a:off x="5269375" y="2308279"/>
            <a:ext cx="6117220" cy="28769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rgbClr val="F03900"/>
              </a:buClr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发生火灾时，如果身上着了火，千万不能奔跑，因为奔跑时，会形成一股风，就像是给炉子扇风一样，火会越烧越旺。着火的人乱跑，还会把火种带到其他场所，引起新的燃烧点。 </a:t>
            </a:r>
            <a:endParaRPr lang="en-US" altLang="zh-CN" dirty="0">
              <a:solidFill>
                <a:schemeClr val="accent2"/>
              </a:solidFill>
              <a:sym typeface="+mn-lt"/>
            </a:endParaRPr>
          </a:p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rgbClr val="F03900"/>
              </a:buClr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身上着火，一般总是先烧着衣服、帽子、裤子。这时，最重要的是先设法把衣、帽、裤脱掉，如果来不及脱，也可卧倒在地上打滚，把身上的火苗压熄灭，或者跳入就近的水池、水缸、小河等水中去，把身上的火熄灭。  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8ECBD4A-93DB-6298-DDFE-C1CE709A621E}"/>
              </a:ext>
            </a:extLst>
          </p:cNvPr>
          <p:cNvSpPr txBox="1"/>
          <p:nvPr/>
        </p:nvSpPr>
        <p:spPr>
          <a:xfrm>
            <a:off x="5605041" y="1619269"/>
            <a:ext cx="3156995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江西拙楷" panose="02010600040101010101" pitchFamily="2" charset="-122"/>
              </a:rPr>
              <a:t>身上着火怎么办？ 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DA839B1-95DC-BF99-6855-3B324D9E7E6A}"/>
              </a:ext>
            </a:extLst>
          </p:cNvPr>
          <p:cNvGrpSpPr/>
          <p:nvPr/>
        </p:nvGrpSpPr>
        <p:grpSpPr>
          <a:xfrm rot="16200000">
            <a:off x="5343131" y="1757469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EAFFDE9-6DC1-CA72-DCDC-033A3A99F9DA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CC7B8ADB-14BA-E347-4803-59709D4A4E5E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52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48681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</a:p>
        </p:txBody>
      </p:sp>
      <p:sp>
        <p:nvSpPr>
          <p:cNvPr id="3" name="文本占位符 1">
            <a:extLst>
              <a:ext uri="{FF2B5EF4-FFF2-40B4-BE49-F238E27FC236}">
                <a16:creationId xmlns:a16="http://schemas.microsoft.com/office/drawing/2014/main" id="{B48B7C3C-0050-6920-1D19-EF32D08D8E8D}"/>
              </a:ext>
            </a:extLst>
          </p:cNvPr>
          <p:cNvSpPr txBox="1">
            <a:spLocks/>
          </p:cNvSpPr>
          <p:nvPr/>
        </p:nvSpPr>
        <p:spPr>
          <a:xfrm>
            <a:off x="695400" y="332657"/>
            <a:ext cx="3240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endParaRPr lang="zh-CN" alt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3029CCE-7D56-B928-6690-F6B5D653A837}"/>
              </a:ext>
            </a:extLst>
          </p:cNvPr>
          <p:cNvGrpSpPr/>
          <p:nvPr/>
        </p:nvGrpSpPr>
        <p:grpSpPr>
          <a:xfrm>
            <a:off x="7650866" y="1496079"/>
            <a:ext cx="3733317" cy="4638021"/>
            <a:chOff x="7734199" y="1822587"/>
            <a:chExt cx="3479293" cy="4322439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7F90521F-54BD-416A-908F-93D126B9B3B3}"/>
                </a:ext>
              </a:extLst>
            </p:cNvPr>
            <p:cNvSpPr/>
            <p:nvPr/>
          </p:nvSpPr>
          <p:spPr>
            <a:xfrm>
              <a:off x="7746391" y="1831333"/>
              <a:ext cx="3467101" cy="4312194"/>
            </a:xfrm>
            <a:custGeom>
              <a:avLst/>
              <a:gdLst/>
              <a:ahLst/>
              <a:cxnLst/>
              <a:rect l="0" t="0" r="0" b="0"/>
              <a:pathLst>
                <a:path w="3467101" h="4312194">
                  <a:moveTo>
                    <a:pt x="1346514" y="9915"/>
                  </a:moveTo>
                  <a:cubicBezTo>
                    <a:pt x="1329225" y="16470"/>
                    <a:pt x="1282076" y="55981"/>
                    <a:pt x="1241739" y="97719"/>
                  </a:cubicBezTo>
                  <a:cubicBezTo>
                    <a:pt x="1175656" y="166098"/>
                    <a:pt x="1168400" y="178986"/>
                    <a:pt x="1168400" y="227981"/>
                  </a:cubicBezTo>
                  <a:cubicBezTo>
                    <a:pt x="1168400" y="265820"/>
                    <a:pt x="1175955" y="289193"/>
                    <a:pt x="1193241" y="304837"/>
                  </a:cubicBezTo>
                  <a:cubicBezTo>
                    <a:pt x="1206904" y="317202"/>
                    <a:pt x="1221788" y="352032"/>
                    <a:pt x="1226318" y="382238"/>
                  </a:cubicBezTo>
                  <a:cubicBezTo>
                    <a:pt x="1230848" y="412444"/>
                    <a:pt x="1245387" y="446962"/>
                    <a:pt x="1258627" y="458944"/>
                  </a:cubicBezTo>
                  <a:cubicBezTo>
                    <a:pt x="1287170" y="484775"/>
                    <a:pt x="1289543" y="537432"/>
                    <a:pt x="1264828" y="596583"/>
                  </a:cubicBezTo>
                  <a:cubicBezTo>
                    <a:pt x="1251622" y="628190"/>
                    <a:pt x="1236454" y="641664"/>
                    <a:pt x="1206734" y="648192"/>
                  </a:cubicBezTo>
                  <a:cubicBezTo>
                    <a:pt x="1122488" y="666695"/>
                    <a:pt x="1012922" y="797768"/>
                    <a:pt x="996005" y="900285"/>
                  </a:cubicBezTo>
                  <a:cubicBezTo>
                    <a:pt x="983845" y="973978"/>
                    <a:pt x="959969" y="987489"/>
                    <a:pt x="862334" y="975926"/>
                  </a:cubicBezTo>
                  <a:cubicBezTo>
                    <a:pt x="811655" y="969924"/>
                    <a:pt x="762378" y="947844"/>
                    <a:pt x="649040" y="880356"/>
                  </a:cubicBezTo>
                  <a:cubicBezTo>
                    <a:pt x="567975" y="832086"/>
                    <a:pt x="492709" y="784403"/>
                    <a:pt x="481781" y="774393"/>
                  </a:cubicBezTo>
                  <a:cubicBezTo>
                    <a:pt x="470854" y="764383"/>
                    <a:pt x="450851" y="753415"/>
                    <a:pt x="437331" y="750020"/>
                  </a:cubicBezTo>
                  <a:cubicBezTo>
                    <a:pt x="423812" y="746625"/>
                    <a:pt x="328712" y="705706"/>
                    <a:pt x="225998" y="659089"/>
                  </a:cubicBezTo>
                  <a:cubicBezTo>
                    <a:pt x="21511" y="566282"/>
                    <a:pt x="0" y="565168"/>
                    <a:pt x="0" y="647383"/>
                  </a:cubicBezTo>
                  <a:cubicBezTo>
                    <a:pt x="0" y="684610"/>
                    <a:pt x="10461" y="694839"/>
                    <a:pt x="130175" y="774681"/>
                  </a:cubicBezTo>
                  <a:cubicBezTo>
                    <a:pt x="282491" y="876264"/>
                    <a:pt x="338798" y="925966"/>
                    <a:pt x="361018" y="978443"/>
                  </a:cubicBezTo>
                  <a:cubicBezTo>
                    <a:pt x="387043" y="1039905"/>
                    <a:pt x="455862" y="1110687"/>
                    <a:pt x="522354" y="1144381"/>
                  </a:cubicBezTo>
                  <a:cubicBezTo>
                    <a:pt x="556369" y="1161618"/>
                    <a:pt x="584200" y="1184470"/>
                    <a:pt x="584200" y="1195163"/>
                  </a:cubicBezTo>
                  <a:cubicBezTo>
                    <a:pt x="584200" y="1251069"/>
                    <a:pt x="930427" y="1480620"/>
                    <a:pt x="1061824" y="1511833"/>
                  </a:cubicBezTo>
                  <a:cubicBezTo>
                    <a:pt x="1087793" y="1518002"/>
                    <a:pt x="1088610" y="1524974"/>
                    <a:pt x="1088996" y="1743618"/>
                  </a:cubicBezTo>
                  <a:cubicBezTo>
                    <a:pt x="1089433" y="1991093"/>
                    <a:pt x="1106942" y="2082176"/>
                    <a:pt x="1162477" y="2125860"/>
                  </a:cubicBezTo>
                  <a:lnTo>
                    <a:pt x="1191474" y="2148669"/>
                  </a:lnTo>
                  <a:lnTo>
                    <a:pt x="1115857" y="2642143"/>
                  </a:lnTo>
                  <a:lnTo>
                    <a:pt x="1136650" y="3438325"/>
                  </a:lnTo>
                  <a:lnTo>
                    <a:pt x="1177925" y="3472511"/>
                  </a:lnTo>
                  <a:cubicBezTo>
                    <a:pt x="1200626" y="3491314"/>
                    <a:pt x="1219200" y="3510769"/>
                    <a:pt x="1219200" y="3515745"/>
                  </a:cubicBezTo>
                  <a:cubicBezTo>
                    <a:pt x="1219200" y="3520722"/>
                    <a:pt x="1181793" y="3524793"/>
                    <a:pt x="1136073" y="3524793"/>
                  </a:cubicBezTo>
                  <a:cubicBezTo>
                    <a:pt x="1064748" y="3524793"/>
                    <a:pt x="1048520" y="3529219"/>
                    <a:pt x="1021773" y="3555966"/>
                  </a:cubicBezTo>
                  <a:cubicBezTo>
                    <a:pt x="978439" y="3599299"/>
                    <a:pt x="980045" y="3655747"/>
                    <a:pt x="1025525" y="3687861"/>
                  </a:cubicBezTo>
                  <a:cubicBezTo>
                    <a:pt x="1162672" y="3784703"/>
                    <a:pt x="1369351" y="3864877"/>
                    <a:pt x="1426166" y="3843275"/>
                  </a:cubicBezTo>
                  <a:cubicBezTo>
                    <a:pt x="1480603" y="3822579"/>
                    <a:pt x="1488825" y="3790891"/>
                    <a:pt x="1479019" y="3639588"/>
                  </a:cubicBezTo>
                  <a:cubicBezTo>
                    <a:pt x="1470499" y="3508137"/>
                    <a:pt x="1471321" y="3501272"/>
                    <a:pt x="1498869" y="3473724"/>
                  </a:cubicBezTo>
                  <a:cubicBezTo>
                    <a:pt x="1527271" y="3445322"/>
                    <a:pt x="1527439" y="3443186"/>
                    <a:pt x="1513257" y="3291214"/>
                  </a:cubicBezTo>
                  <a:cubicBezTo>
                    <a:pt x="1505364" y="3206640"/>
                    <a:pt x="1497981" y="3039566"/>
                    <a:pt x="1496850" y="2919938"/>
                  </a:cubicBezTo>
                  <a:lnTo>
                    <a:pt x="1494793" y="2702433"/>
                  </a:lnTo>
                  <a:lnTo>
                    <a:pt x="1556988" y="2498504"/>
                  </a:lnTo>
                  <a:cubicBezTo>
                    <a:pt x="1591195" y="2386344"/>
                    <a:pt x="1619862" y="2298483"/>
                    <a:pt x="1620692" y="2303259"/>
                  </a:cubicBezTo>
                  <a:cubicBezTo>
                    <a:pt x="1631750" y="2366848"/>
                    <a:pt x="1664304" y="2464283"/>
                    <a:pt x="1727226" y="2622122"/>
                  </a:cubicBezTo>
                  <a:cubicBezTo>
                    <a:pt x="1769122" y="2727217"/>
                    <a:pt x="1803400" y="2817335"/>
                    <a:pt x="1803400" y="2822386"/>
                  </a:cubicBezTo>
                  <a:cubicBezTo>
                    <a:pt x="1803400" y="2853366"/>
                    <a:pt x="1886344" y="3115958"/>
                    <a:pt x="1901912" y="3134268"/>
                  </a:cubicBezTo>
                  <a:cubicBezTo>
                    <a:pt x="1919492" y="3154943"/>
                    <a:pt x="1916814" y="3156493"/>
                    <a:pt x="1863512" y="3156493"/>
                  </a:cubicBezTo>
                  <a:cubicBezTo>
                    <a:pt x="1789853" y="3156493"/>
                    <a:pt x="1748367" y="3188028"/>
                    <a:pt x="1748367" y="3244019"/>
                  </a:cubicBezTo>
                  <a:cubicBezTo>
                    <a:pt x="1748367" y="3266395"/>
                    <a:pt x="1753605" y="3289810"/>
                    <a:pt x="1760008" y="3296052"/>
                  </a:cubicBezTo>
                  <a:cubicBezTo>
                    <a:pt x="1776668" y="3312292"/>
                    <a:pt x="1913221" y="3378382"/>
                    <a:pt x="1985250" y="3405066"/>
                  </a:cubicBezTo>
                  <a:cubicBezTo>
                    <a:pt x="2038261" y="3424704"/>
                    <a:pt x="2054149" y="3439752"/>
                    <a:pt x="2104004" y="3517540"/>
                  </a:cubicBezTo>
                  <a:cubicBezTo>
                    <a:pt x="2179210" y="3634884"/>
                    <a:pt x="2294994" y="3753649"/>
                    <a:pt x="2411095" y="3832539"/>
                  </a:cubicBezTo>
                  <a:cubicBezTo>
                    <a:pt x="2462435" y="3867425"/>
                    <a:pt x="2596738" y="3938784"/>
                    <a:pt x="2709545" y="3991115"/>
                  </a:cubicBezTo>
                  <a:cubicBezTo>
                    <a:pt x="3004118" y="4127768"/>
                    <a:pt x="3101172" y="4173852"/>
                    <a:pt x="3248789" y="4247164"/>
                  </a:cubicBezTo>
                  <a:cubicBezTo>
                    <a:pt x="3320805" y="4282930"/>
                    <a:pt x="3389755" y="4312193"/>
                    <a:pt x="3402011" y="4312193"/>
                  </a:cubicBezTo>
                  <a:cubicBezTo>
                    <a:pt x="3425379" y="4312193"/>
                    <a:pt x="3467100" y="4240023"/>
                    <a:pt x="3467100" y="4199600"/>
                  </a:cubicBezTo>
                  <a:cubicBezTo>
                    <a:pt x="3467100" y="4174505"/>
                    <a:pt x="3409514" y="4144377"/>
                    <a:pt x="2829523" y="3866026"/>
                  </a:cubicBezTo>
                  <a:cubicBezTo>
                    <a:pt x="2515855" y="3715490"/>
                    <a:pt x="2483712" y="3696967"/>
                    <a:pt x="2401372" y="3619291"/>
                  </a:cubicBezTo>
                  <a:cubicBezTo>
                    <a:pt x="2277965" y="3502876"/>
                    <a:pt x="2235011" y="3435891"/>
                    <a:pt x="2247697" y="3379642"/>
                  </a:cubicBezTo>
                  <a:cubicBezTo>
                    <a:pt x="2253070" y="3355818"/>
                    <a:pt x="2252223" y="3317295"/>
                    <a:pt x="2245814" y="3294035"/>
                  </a:cubicBezTo>
                  <a:cubicBezTo>
                    <a:pt x="2219613" y="3198942"/>
                    <a:pt x="2218037" y="3119252"/>
                    <a:pt x="2241497" y="3075691"/>
                  </a:cubicBezTo>
                  <a:lnTo>
                    <a:pt x="2264114" y="3033693"/>
                  </a:lnTo>
                  <a:lnTo>
                    <a:pt x="2147858" y="2684917"/>
                  </a:lnTo>
                  <a:cubicBezTo>
                    <a:pt x="2068588" y="2447101"/>
                    <a:pt x="2027169" y="2301988"/>
                    <a:pt x="2017667" y="2228792"/>
                  </a:cubicBezTo>
                  <a:lnTo>
                    <a:pt x="2003733" y="2121443"/>
                  </a:lnTo>
                  <a:lnTo>
                    <a:pt x="2057539" y="2102721"/>
                  </a:lnTo>
                  <a:cubicBezTo>
                    <a:pt x="2147887" y="2071285"/>
                    <a:pt x="2150397" y="2060352"/>
                    <a:pt x="2120566" y="1828218"/>
                  </a:cubicBezTo>
                  <a:cubicBezTo>
                    <a:pt x="2069590" y="1431533"/>
                    <a:pt x="2058736" y="1299350"/>
                    <a:pt x="2070602" y="1219743"/>
                  </a:cubicBezTo>
                  <a:cubicBezTo>
                    <a:pt x="2076850" y="1177833"/>
                    <a:pt x="2088649" y="1080551"/>
                    <a:pt x="2096823" y="1003560"/>
                  </a:cubicBezTo>
                  <a:cubicBezTo>
                    <a:pt x="2109814" y="881196"/>
                    <a:pt x="2109026" y="854435"/>
                    <a:pt x="2090565" y="790932"/>
                  </a:cubicBezTo>
                  <a:cubicBezTo>
                    <a:pt x="2061743" y="691785"/>
                    <a:pt x="2009216" y="641988"/>
                    <a:pt x="1886089" y="597081"/>
                  </a:cubicBezTo>
                  <a:cubicBezTo>
                    <a:pt x="1784008" y="559850"/>
                    <a:pt x="1764070" y="540115"/>
                    <a:pt x="1788696" y="500683"/>
                  </a:cubicBezTo>
                  <a:cubicBezTo>
                    <a:pt x="1796783" y="487733"/>
                    <a:pt x="1803400" y="449343"/>
                    <a:pt x="1803400" y="415371"/>
                  </a:cubicBezTo>
                  <a:cubicBezTo>
                    <a:pt x="1803400" y="364869"/>
                    <a:pt x="1795632" y="343413"/>
                    <a:pt x="1760809" y="297723"/>
                  </a:cubicBezTo>
                  <a:cubicBezTo>
                    <a:pt x="1737384" y="266989"/>
                    <a:pt x="1708602" y="233626"/>
                    <a:pt x="1696848" y="223583"/>
                  </a:cubicBezTo>
                  <a:cubicBezTo>
                    <a:pt x="1685095" y="213539"/>
                    <a:pt x="1661105" y="176392"/>
                    <a:pt x="1643539" y="141033"/>
                  </a:cubicBezTo>
                  <a:cubicBezTo>
                    <a:pt x="1589154" y="31565"/>
                    <a:pt x="1557618" y="7598"/>
                    <a:pt x="1461184" y="2446"/>
                  </a:cubicBezTo>
                  <a:cubicBezTo>
                    <a:pt x="1415405" y="0"/>
                    <a:pt x="1363804" y="3361"/>
                    <a:pt x="1346514" y="99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812CBCCA-861F-D220-BBCF-0D736082E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199" y="1822587"/>
              <a:ext cx="3475021" cy="4322439"/>
            </a:xfrm>
            <a:prstGeom prst="rect">
              <a:avLst/>
            </a:prstGeom>
          </p:spPr>
        </p:pic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ED6DAA41-F465-A3F7-1732-769779E8FCE6}"/>
              </a:ext>
            </a:extLst>
          </p:cNvPr>
          <p:cNvSpPr txBox="1"/>
          <p:nvPr/>
        </p:nvSpPr>
        <p:spPr>
          <a:xfrm>
            <a:off x="1107547" y="2156739"/>
            <a:ext cx="6556401" cy="400340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应首先查明燃烧区内有无发生爆炸的可能性。 </a:t>
            </a:r>
          </a:p>
          <a:p>
            <a:pPr marL="342900" indent="-34290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扑救密闭室内火灾时，应先用手摸门，如门很热，绝不能冒然开门或站在门的正面灭火，以防爆炸。 </a:t>
            </a:r>
          </a:p>
          <a:p>
            <a:pPr marL="342900" indent="-34290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扑救生产工艺火灾时，应及时关闭阀门或采用水冷却容器的方法。 </a:t>
            </a:r>
          </a:p>
          <a:p>
            <a:pPr marL="342900" indent="-34290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装有油品的油桶如膨胀至椭圆形时，可能很快就会爆炸，救火人员不能站在油桶接口处的正面，且应加强对油桶进行冷却保护。 </a:t>
            </a:r>
          </a:p>
          <a:p>
            <a:pPr marL="342900" indent="-34290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竖立的液化石油气瓶发生泄漏燃烧时，如火焰从桔红变成银白，声音从“吼”声变成“咝”声，就会很快爆炸。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C1B4562-C17E-A6F2-17AB-E6CB21A42A5D}"/>
              </a:ext>
            </a:extLst>
          </p:cNvPr>
          <p:cNvSpPr txBox="1"/>
          <p:nvPr/>
        </p:nvSpPr>
        <p:spPr>
          <a:xfrm>
            <a:off x="1468982" y="1503395"/>
            <a:ext cx="3156995" cy="4318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江西拙楷" panose="02010600040101010101" pitchFamily="2" charset="-122"/>
              </a:rPr>
              <a:t>火场上怎样防爆？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FEB1AACF-BC7D-B525-6262-C9A2C272CA86}"/>
              </a:ext>
            </a:extLst>
          </p:cNvPr>
          <p:cNvGrpSpPr/>
          <p:nvPr/>
        </p:nvGrpSpPr>
        <p:grpSpPr>
          <a:xfrm rot="16200000">
            <a:off x="1207072" y="1603955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6E7A0493-537F-3149-B803-3FF0D3F5BD29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B8EFAAD2-D076-7852-CE5D-68F45CD4DF5D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93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CF600F9-1B5F-22FF-6572-102A9420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86069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火场逃生术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49C47E-288A-743A-9CAF-22047099D54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第四部分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FB1A8F2-64E8-9C79-BE71-7BBAC9DBF7F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04</a:t>
            </a:r>
          </a:p>
        </p:txBody>
      </p:sp>
    </p:spTree>
    <p:extLst>
      <p:ext uri="{BB962C8B-B14F-4D97-AF65-F5344CB8AC3E}">
        <p14:creationId xmlns:p14="http://schemas.microsoft.com/office/powerpoint/2010/main" val="2316640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火场逃生术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D5673F8-DC5A-71AE-F8C3-0238FB43FB8D}"/>
              </a:ext>
            </a:extLst>
          </p:cNvPr>
          <p:cNvGrpSpPr/>
          <p:nvPr/>
        </p:nvGrpSpPr>
        <p:grpSpPr>
          <a:xfrm>
            <a:off x="1237227" y="1863738"/>
            <a:ext cx="2837222" cy="4192944"/>
            <a:chOff x="1237227" y="1863738"/>
            <a:chExt cx="2837222" cy="4192944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08083C5C-4D2C-89FF-CE9E-E08D532FB1CE}"/>
                </a:ext>
              </a:extLst>
            </p:cNvPr>
            <p:cNvSpPr>
              <a:spLocks/>
            </p:cNvSpPr>
            <p:nvPr/>
          </p:nvSpPr>
          <p:spPr>
            <a:xfrm>
              <a:off x="1237227" y="1863738"/>
              <a:ext cx="2837222" cy="41929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301B44E-4B0B-B0DA-8033-95C859264D36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1242371" y="1863739"/>
              <a:ext cx="393915" cy="360075"/>
              <a:chOff x="226037" y="5831205"/>
              <a:chExt cx="372902" cy="375328"/>
            </a:xfrm>
          </p:grpSpPr>
          <p:sp>
            <p:nvSpPr>
              <p:cNvPr id="29" name="直角三角形 28">
                <a:extLst>
                  <a:ext uri="{FF2B5EF4-FFF2-40B4-BE49-F238E27FC236}">
                    <a16:creationId xmlns:a16="http://schemas.microsoft.com/office/drawing/2014/main" id="{626AAE57-164F-ADF9-F64F-7BCDF85DE8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C2CA214-CD27-1BC7-374A-D8AF0E277E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649BF47-2454-588A-56E5-679C36AEC96B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3677533" y="1863739"/>
              <a:ext cx="393915" cy="360075"/>
              <a:chOff x="226037" y="5831205"/>
              <a:chExt cx="372902" cy="375328"/>
            </a:xfrm>
          </p:grpSpPr>
          <p:sp>
            <p:nvSpPr>
              <p:cNvPr id="27" name="直角三角形 26">
                <a:extLst>
                  <a:ext uri="{FF2B5EF4-FFF2-40B4-BE49-F238E27FC236}">
                    <a16:creationId xmlns:a16="http://schemas.microsoft.com/office/drawing/2014/main" id="{D3DC605A-C7E7-0D73-B71D-54C6A16F60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FE3913C9-247B-9C47-2E81-CCAE08A96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1FDD326-0C48-71A6-2480-699290C144FB}"/>
                </a:ext>
              </a:extLst>
            </p:cNvPr>
            <p:cNvGrpSpPr>
              <a:grpSpLocks/>
            </p:cNvGrpSpPr>
            <p:nvPr/>
          </p:nvGrpSpPr>
          <p:grpSpPr>
            <a:xfrm>
              <a:off x="1242371" y="5696607"/>
              <a:ext cx="393915" cy="360075"/>
              <a:chOff x="226037" y="5831205"/>
              <a:chExt cx="372902" cy="375328"/>
            </a:xfrm>
          </p:grpSpPr>
          <p:sp>
            <p:nvSpPr>
              <p:cNvPr id="25" name="直角三角形 24">
                <a:extLst>
                  <a:ext uri="{FF2B5EF4-FFF2-40B4-BE49-F238E27FC236}">
                    <a16:creationId xmlns:a16="http://schemas.microsoft.com/office/drawing/2014/main" id="{81E34D19-933C-4CAF-C5FB-29A9C7EE93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0EE557FD-5979-85FA-0FBC-0225FAD9D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1086434-5279-E99A-19BE-84C797449D89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3677533" y="5696607"/>
              <a:ext cx="393915" cy="360075"/>
              <a:chOff x="226037" y="5831205"/>
              <a:chExt cx="372902" cy="375328"/>
            </a:xfrm>
          </p:grpSpPr>
          <p:sp>
            <p:nvSpPr>
              <p:cNvPr id="23" name="直角三角形 22">
                <a:extLst>
                  <a:ext uri="{FF2B5EF4-FFF2-40B4-BE49-F238E27FC236}">
                    <a16:creationId xmlns:a16="http://schemas.microsoft.com/office/drawing/2014/main" id="{C47C7D4F-DAB9-9D10-2358-2E2A657AAC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F3FAB2B5-7F1F-41EB-6588-CAFBAFB15C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86">
            <a:extLst>
              <a:ext uri="{FF2B5EF4-FFF2-40B4-BE49-F238E27FC236}">
                <a16:creationId xmlns:a16="http://schemas.microsoft.com/office/drawing/2014/main" id="{3522D276-EEA3-0D09-939D-5D19E172267C}"/>
              </a:ext>
            </a:extLst>
          </p:cNvPr>
          <p:cNvSpPr txBox="1"/>
          <p:nvPr/>
        </p:nvSpPr>
        <p:spPr>
          <a:xfrm>
            <a:off x="1591429" y="2721128"/>
            <a:ext cx="2130960" cy="26405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倘若你来到陌生的地方，特别是在商场、宾馆等庞大建筑物中，为了自身的安全，必须留心一下太平门及疏散通道的位置，楼梯的方位等。</a:t>
            </a:r>
            <a:endParaRPr lang="en-US" altLang="zh-CN" sz="1400" kern="0" dirty="0">
              <a:solidFill>
                <a:schemeClr val="bg1">
                  <a:lumMod val="100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一旦遇到火灾险情的时候，不至于迷失方向而盲目地往火海里闯，往死胡同里钻。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2F19F05-DD48-FCB6-7986-4653901DA1E8}"/>
              </a:ext>
            </a:extLst>
          </p:cNvPr>
          <p:cNvSpPr/>
          <p:nvPr/>
        </p:nvSpPr>
        <p:spPr>
          <a:xfrm flipV="1">
            <a:off x="1669434" y="2407804"/>
            <a:ext cx="1974950" cy="9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7" name="文本框 186">
            <a:extLst>
              <a:ext uri="{FF2B5EF4-FFF2-40B4-BE49-F238E27FC236}">
                <a16:creationId xmlns:a16="http://schemas.microsoft.com/office/drawing/2014/main" id="{852EBF8A-6B27-3F67-A65B-2F2A19050510}"/>
              </a:ext>
            </a:extLst>
          </p:cNvPr>
          <p:cNvSpPr txBox="1"/>
          <p:nvPr/>
        </p:nvSpPr>
        <p:spPr>
          <a:xfrm>
            <a:off x="1547644" y="2201043"/>
            <a:ext cx="2218531" cy="2709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熟悉环境  暗记出口 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8CA50A5B-D791-1D0C-656D-365090BBEA88}"/>
              </a:ext>
            </a:extLst>
          </p:cNvPr>
          <p:cNvSpPr>
            <a:spLocks/>
          </p:cNvSpPr>
          <p:nvPr/>
        </p:nvSpPr>
        <p:spPr>
          <a:xfrm>
            <a:off x="4689541" y="1866900"/>
            <a:ext cx="2816778" cy="418978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endParaRPr 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A8D0441-AC46-7AF8-6F6D-0E27AC279143}"/>
              </a:ext>
            </a:extLst>
          </p:cNvPr>
          <p:cNvGrpSpPr>
            <a:grpSpLocks/>
          </p:cNvGrpSpPr>
          <p:nvPr/>
        </p:nvGrpSpPr>
        <p:grpSpPr>
          <a:xfrm flipV="1">
            <a:off x="4684463" y="1863739"/>
            <a:ext cx="393915" cy="360075"/>
            <a:chOff x="226037" y="5831205"/>
            <a:chExt cx="372902" cy="375328"/>
          </a:xfrm>
        </p:grpSpPr>
        <p:sp>
          <p:nvSpPr>
            <p:cNvPr id="47" name="直角三角形 46">
              <a:extLst>
                <a:ext uri="{FF2B5EF4-FFF2-40B4-BE49-F238E27FC236}">
                  <a16:creationId xmlns:a16="http://schemas.microsoft.com/office/drawing/2014/main" id="{B707203C-19FC-DE4B-09CE-F451AAEC8CAD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4C07DA45-5B01-E699-BFDB-256C188FDC9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5A3C28F-2B74-7D57-3CF4-43F6DE9A3994}"/>
              </a:ext>
            </a:extLst>
          </p:cNvPr>
          <p:cNvGrpSpPr>
            <a:grpSpLocks/>
          </p:cNvGrpSpPr>
          <p:nvPr/>
        </p:nvGrpSpPr>
        <p:grpSpPr>
          <a:xfrm flipH="1" flipV="1">
            <a:off x="7119625" y="1863739"/>
            <a:ext cx="393915" cy="360075"/>
            <a:chOff x="226037" y="5831205"/>
            <a:chExt cx="372902" cy="375328"/>
          </a:xfrm>
        </p:grpSpPr>
        <p:sp>
          <p:nvSpPr>
            <p:cNvPr id="45" name="直角三角形 44">
              <a:extLst>
                <a:ext uri="{FF2B5EF4-FFF2-40B4-BE49-F238E27FC236}">
                  <a16:creationId xmlns:a16="http://schemas.microsoft.com/office/drawing/2014/main" id="{DE7E56A6-0180-A3AE-7296-7B9B4F6A2B92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65EBF738-26D1-DBAC-72F5-6B3C26A8DF51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D8924C0-02A9-E1B6-C305-5E75BEF73BC3}"/>
              </a:ext>
            </a:extLst>
          </p:cNvPr>
          <p:cNvGrpSpPr>
            <a:grpSpLocks/>
          </p:cNvGrpSpPr>
          <p:nvPr/>
        </p:nvGrpSpPr>
        <p:grpSpPr>
          <a:xfrm>
            <a:off x="4684463" y="5696607"/>
            <a:ext cx="393915" cy="360075"/>
            <a:chOff x="226037" y="5831205"/>
            <a:chExt cx="372902" cy="375328"/>
          </a:xfrm>
        </p:grpSpPr>
        <p:sp>
          <p:nvSpPr>
            <p:cNvPr id="43" name="直角三角形 42">
              <a:extLst>
                <a:ext uri="{FF2B5EF4-FFF2-40B4-BE49-F238E27FC236}">
                  <a16:creationId xmlns:a16="http://schemas.microsoft.com/office/drawing/2014/main" id="{61D9051D-4BF9-0C04-E472-B1E3135EC3C5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79E90E5-1EFB-D6C0-5DC9-DF469984CC1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A1FE49A-4DB4-D0F5-A1E5-D0A276D20225}"/>
              </a:ext>
            </a:extLst>
          </p:cNvPr>
          <p:cNvGrpSpPr>
            <a:grpSpLocks/>
          </p:cNvGrpSpPr>
          <p:nvPr/>
        </p:nvGrpSpPr>
        <p:grpSpPr>
          <a:xfrm flipH="1">
            <a:off x="7119625" y="5696607"/>
            <a:ext cx="393915" cy="360075"/>
            <a:chOff x="226037" y="5831205"/>
            <a:chExt cx="372902" cy="375328"/>
          </a:xfrm>
        </p:grpSpPr>
        <p:sp>
          <p:nvSpPr>
            <p:cNvPr id="41" name="直角三角形 40">
              <a:extLst>
                <a:ext uri="{FF2B5EF4-FFF2-40B4-BE49-F238E27FC236}">
                  <a16:creationId xmlns:a16="http://schemas.microsoft.com/office/drawing/2014/main" id="{43B552DC-F905-3BD1-4D0E-786C92DB288F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5786723-2433-6135-40BE-6D79B98A09F2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186">
            <a:extLst>
              <a:ext uri="{FF2B5EF4-FFF2-40B4-BE49-F238E27FC236}">
                <a16:creationId xmlns:a16="http://schemas.microsoft.com/office/drawing/2014/main" id="{6C54431F-1806-C4B4-66C5-D02E14CB705C}"/>
              </a:ext>
            </a:extLst>
          </p:cNvPr>
          <p:cNvSpPr txBox="1"/>
          <p:nvPr/>
        </p:nvSpPr>
        <p:spPr>
          <a:xfrm>
            <a:off x="5033521" y="2720154"/>
            <a:ext cx="2130960" cy="2381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当楼房突然发生火灾时，首先要强令自己保持镇静，切不可惊惶失措，以免做出错误的决断而冒险跳楼。</a:t>
            </a:r>
            <a:endParaRPr lang="en-US" altLang="zh-CN" sz="1400" kern="0" dirty="0">
              <a:solidFill>
                <a:schemeClr val="bg1">
                  <a:lumMod val="100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逃生的路线要注意，朝有照明或明亮处</a:t>
            </a:r>
            <a:r>
              <a:rPr lang="zh-CN" altLang="en-US" sz="1400" kern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迅速撤离</a:t>
            </a:r>
            <a:r>
              <a:rPr lang="en-US" altLang="zh-CN" sz="1400" kern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.</a:t>
            </a: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若</a:t>
            </a: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在楼梯上，应选择往下跑，若被火档住，就要通过窗口或阳台等往外逃生。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BF4780C-62D8-B455-CCE0-FBEA9821D424}"/>
              </a:ext>
            </a:extLst>
          </p:cNvPr>
          <p:cNvSpPr/>
          <p:nvPr/>
        </p:nvSpPr>
        <p:spPr>
          <a:xfrm flipV="1">
            <a:off x="5111526" y="2407804"/>
            <a:ext cx="1974950" cy="9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文本框 186">
            <a:extLst>
              <a:ext uri="{FF2B5EF4-FFF2-40B4-BE49-F238E27FC236}">
                <a16:creationId xmlns:a16="http://schemas.microsoft.com/office/drawing/2014/main" id="{FD641B1F-2465-34F4-727B-E8FF9FD17ED7}"/>
              </a:ext>
            </a:extLst>
          </p:cNvPr>
          <p:cNvSpPr txBox="1"/>
          <p:nvPr/>
        </p:nvSpPr>
        <p:spPr>
          <a:xfrm>
            <a:off x="4989736" y="2201043"/>
            <a:ext cx="2218531" cy="2709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保持冷静  寻路逃生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C0923957-9184-6FEB-4512-51A27731BEA0}"/>
              </a:ext>
            </a:extLst>
          </p:cNvPr>
          <p:cNvSpPr>
            <a:spLocks/>
          </p:cNvSpPr>
          <p:nvPr/>
        </p:nvSpPr>
        <p:spPr>
          <a:xfrm>
            <a:off x="8123554" y="1863738"/>
            <a:ext cx="2831220" cy="4192943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endParaRPr 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22620DC-9684-42BD-D8A7-A86641DCD886}"/>
              </a:ext>
            </a:extLst>
          </p:cNvPr>
          <p:cNvGrpSpPr>
            <a:grpSpLocks/>
          </p:cNvGrpSpPr>
          <p:nvPr/>
        </p:nvGrpSpPr>
        <p:grpSpPr>
          <a:xfrm flipV="1">
            <a:off x="8125697" y="1863739"/>
            <a:ext cx="393915" cy="360075"/>
            <a:chOff x="226037" y="5831205"/>
            <a:chExt cx="372902" cy="375328"/>
          </a:xfrm>
        </p:grpSpPr>
        <p:sp>
          <p:nvSpPr>
            <p:cNvPr id="65" name="直角三角形 64">
              <a:extLst>
                <a:ext uri="{FF2B5EF4-FFF2-40B4-BE49-F238E27FC236}">
                  <a16:creationId xmlns:a16="http://schemas.microsoft.com/office/drawing/2014/main" id="{541186B4-C37B-61AF-9755-F2C2CCD33B8A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7D6C23F0-3F83-2524-EBDB-031EDE9C5D6C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1B87635-D99F-B2D2-5176-C8A3FEE920B9}"/>
              </a:ext>
            </a:extLst>
          </p:cNvPr>
          <p:cNvGrpSpPr>
            <a:grpSpLocks/>
          </p:cNvGrpSpPr>
          <p:nvPr/>
        </p:nvGrpSpPr>
        <p:grpSpPr>
          <a:xfrm flipH="1" flipV="1">
            <a:off x="10560859" y="1863739"/>
            <a:ext cx="393915" cy="360075"/>
            <a:chOff x="226037" y="5831205"/>
            <a:chExt cx="372902" cy="375328"/>
          </a:xfrm>
        </p:grpSpPr>
        <p:sp>
          <p:nvSpPr>
            <p:cNvPr id="63" name="直角三角形 62">
              <a:extLst>
                <a:ext uri="{FF2B5EF4-FFF2-40B4-BE49-F238E27FC236}">
                  <a16:creationId xmlns:a16="http://schemas.microsoft.com/office/drawing/2014/main" id="{B65D3806-55FC-9630-1BD6-E9AB27804D4A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0E6F388F-A053-FEF9-3463-B16E13D89E31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4D5BC53-ECBD-C379-B321-ADF525CC9059}"/>
              </a:ext>
            </a:extLst>
          </p:cNvPr>
          <p:cNvGrpSpPr>
            <a:grpSpLocks/>
          </p:cNvGrpSpPr>
          <p:nvPr/>
        </p:nvGrpSpPr>
        <p:grpSpPr>
          <a:xfrm>
            <a:off x="8125697" y="5696607"/>
            <a:ext cx="393915" cy="360075"/>
            <a:chOff x="226037" y="5831205"/>
            <a:chExt cx="372902" cy="375328"/>
          </a:xfrm>
        </p:grpSpPr>
        <p:sp>
          <p:nvSpPr>
            <p:cNvPr id="61" name="直角三角形 60">
              <a:extLst>
                <a:ext uri="{FF2B5EF4-FFF2-40B4-BE49-F238E27FC236}">
                  <a16:creationId xmlns:a16="http://schemas.microsoft.com/office/drawing/2014/main" id="{2665D496-3942-4FA5-AA3B-E6D118E58AC5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C6F3BCC1-6098-AF8E-37B6-BCE4F89E19E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EC8B30F-57E0-546C-DD2A-A1E3983B635E}"/>
              </a:ext>
            </a:extLst>
          </p:cNvPr>
          <p:cNvGrpSpPr>
            <a:grpSpLocks/>
          </p:cNvGrpSpPr>
          <p:nvPr/>
        </p:nvGrpSpPr>
        <p:grpSpPr>
          <a:xfrm flipH="1">
            <a:off x="10560859" y="5696607"/>
            <a:ext cx="393915" cy="360075"/>
            <a:chOff x="226037" y="5831205"/>
            <a:chExt cx="372902" cy="375328"/>
          </a:xfrm>
        </p:grpSpPr>
        <p:sp>
          <p:nvSpPr>
            <p:cNvPr id="59" name="直角三角形 58">
              <a:extLst>
                <a:ext uri="{FF2B5EF4-FFF2-40B4-BE49-F238E27FC236}">
                  <a16:creationId xmlns:a16="http://schemas.microsoft.com/office/drawing/2014/main" id="{9CEF9CD8-6480-57C4-853A-3F5D49523318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8C094B07-1AA1-26F9-A8B1-2B781A6B4D4E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186">
            <a:extLst>
              <a:ext uri="{FF2B5EF4-FFF2-40B4-BE49-F238E27FC236}">
                <a16:creationId xmlns:a16="http://schemas.microsoft.com/office/drawing/2014/main" id="{2F37DE9B-148D-2F84-1302-864BBE971464}"/>
              </a:ext>
            </a:extLst>
          </p:cNvPr>
          <p:cNvSpPr txBox="1"/>
          <p:nvPr/>
        </p:nvSpPr>
        <p:spPr>
          <a:xfrm>
            <a:off x="8474755" y="2720154"/>
            <a:ext cx="2130960" cy="26405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据有关资料统计，在火灾中丧生的人，受烟雾中素、窒息而死亡的比例远比烧死的要高，大约比率高达</a:t>
            </a:r>
            <a:r>
              <a:rPr lang="en-US" altLang="zh-CN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70%</a:t>
            </a: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以上。</a:t>
            </a:r>
            <a:endParaRPr lang="en-US" altLang="zh-CN" sz="1400" kern="0" dirty="0">
              <a:solidFill>
                <a:schemeClr val="bg1">
                  <a:lumMod val="100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因此，当你被烟困住时，防烟雾中毒、防窒息死亡是非常重要的。用折叠</a:t>
            </a:r>
            <a:r>
              <a:rPr lang="en-US" altLang="zh-CN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8</a:t>
            </a: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层的湿毛巾蒙鼻保护，可减少</a:t>
            </a:r>
            <a:r>
              <a:rPr lang="en-US" altLang="zh-CN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60%</a:t>
            </a: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烟雾毒气的吸入。 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0AC7CA8-243E-F3B3-A4BF-8343845E3489}"/>
              </a:ext>
            </a:extLst>
          </p:cNvPr>
          <p:cNvSpPr/>
          <p:nvPr/>
        </p:nvSpPr>
        <p:spPr>
          <a:xfrm flipV="1">
            <a:off x="8552760" y="2407804"/>
            <a:ext cx="1974950" cy="9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53" name="文本框 186">
            <a:extLst>
              <a:ext uri="{FF2B5EF4-FFF2-40B4-BE49-F238E27FC236}">
                <a16:creationId xmlns:a16="http://schemas.microsoft.com/office/drawing/2014/main" id="{DC8742EB-F08D-093D-2943-171F70153B94}"/>
              </a:ext>
            </a:extLst>
          </p:cNvPr>
          <p:cNvSpPr txBox="1"/>
          <p:nvPr/>
        </p:nvSpPr>
        <p:spPr>
          <a:xfrm>
            <a:off x="8430970" y="2201043"/>
            <a:ext cx="2218531" cy="2709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毛巾妙用  过滤烟素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火场逃生术</a:t>
            </a:r>
          </a:p>
        </p:txBody>
      </p:sp>
      <p:sp>
        <p:nvSpPr>
          <p:cNvPr id="9" name="文本框 186">
            <a:extLst>
              <a:ext uri="{FF2B5EF4-FFF2-40B4-BE49-F238E27FC236}">
                <a16:creationId xmlns:a16="http://schemas.microsoft.com/office/drawing/2014/main" id="{11CAA32F-3530-C427-5A0A-7D86A596C17E}"/>
              </a:ext>
            </a:extLst>
          </p:cNvPr>
          <p:cNvSpPr txBox="1"/>
          <p:nvPr/>
        </p:nvSpPr>
        <p:spPr>
          <a:xfrm>
            <a:off x="1950951" y="1501058"/>
            <a:ext cx="2218531" cy="3386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明辨方向  逃离火场 </a:t>
            </a:r>
          </a:p>
        </p:txBody>
      </p:sp>
      <p:sp>
        <p:nvSpPr>
          <p:cNvPr id="14" name="文本框 186">
            <a:extLst>
              <a:ext uri="{FF2B5EF4-FFF2-40B4-BE49-F238E27FC236}">
                <a16:creationId xmlns:a16="http://schemas.microsoft.com/office/drawing/2014/main" id="{33F75552-5331-B515-E7BE-5591A34AF8D4}"/>
              </a:ext>
            </a:extLst>
          </p:cNvPr>
          <p:cNvSpPr txBox="1"/>
          <p:nvPr/>
        </p:nvSpPr>
        <p:spPr>
          <a:xfrm>
            <a:off x="1638520" y="2099101"/>
            <a:ext cx="3987569" cy="1347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沿烟气不浓、大火尚未烧及的楼梯，应急疏散通道，楼外附设敞开式楼梯等往下跑</a:t>
            </a:r>
            <a:r>
              <a:rPr lang="en-US" altLang="zh-CN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.</a:t>
            </a: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一旦在下跑的过程中受到烟火或人为封堵，应从水平方向选择其它通道，或临时退守到房间及避难层内争取时间，进而采用其它方法逃生。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0AE73D2-3077-9D6F-4431-5080672A0D22}"/>
              </a:ext>
            </a:extLst>
          </p:cNvPr>
          <p:cNvGrpSpPr/>
          <p:nvPr/>
        </p:nvGrpSpPr>
        <p:grpSpPr>
          <a:xfrm rot="16200000">
            <a:off x="1644959" y="1577830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B8BACBD-68B8-8AC1-26A9-838D1B1CFCC8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EDC0EB-1F54-C5FC-8C5D-7908FA122937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sp>
        <p:nvSpPr>
          <p:cNvPr id="25" name="文本框 186">
            <a:extLst>
              <a:ext uri="{FF2B5EF4-FFF2-40B4-BE49-F238E27FC236}">
                <a16:creationId xmlns:a16="http://schemas.microsoft.com/office/drawing/2014/main" id="{002DBB65-FF89-EABC-AFC6-AED9C964C6C4}"/>
              </a:ext>
            </a:extLst>
          </p:cNvPr>
          <p:cNvSpPr txBox="1"/>
          <p:nvPr/>
        </p:nvSpPr>
        <p:spPr>
          <a:xfrm>
            <a:off x="6662745" y="1501058"/>
            <a:ext cx="2218531" cy="3386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烟雾场所  匍匐前进 </a:t>
            </a:r>
          </a:p>
        </p:txBody>
      </p:sp>
      <p:sp>
        <p:nvSpPr>
          <p:cNvPr id="26" name="文本框 186">
            <a:extLst>
              <a:ext uri="{FF2B5EF4-FFF2-40B4-BE49-F238E27FC236}">
                <a16:creationId xmlns:a16="http://schemas.microsoft.com/office/drawing/2014/main" id="{63E8AC46-4DFC-E52E-BEFA-326C9581EE4B}"/>
              </a:ext>
            </a:extLst>
          </p:cNvPr>
          <p:cNvSpPr txBox="1"/>
          <p:nvPr/>
        </p:nvSpPr>
        <p:spPr>
          <a:xfrm>
            <a:off x="6350314" y="2099101"/>
            <a:ext cx="3987569" cy="1347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当烟雾太浓时，可以用毛巾或湿布捂住口鼻，屏住呼吸，防止烟雾毒气呛入体内。</a:t>
            </a:r>
            <a:endParaRPr lang="en-US" altLang="zh-CN" sz="1400" kern="0" dirty="0">
              <a:solidFill>
                <a:schemeClr val="accent2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同样，宜俯卧爬行，因烟气及毒气比空气轻，贴近地面的空气，一般比较清洁少烟，且含氧量较多，可避免被毒烟熏倒而窒息。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95E5AE3-3237-4A4C-D57B-E698F0AA6371}"/>
              </a:ext>
            </a:extLst>
          </p:cNvPr>
          <p:cNvGrpSpPr/>
          <p:nvPr/>
        </p:nvGrpSpPr>
        <p:grpSpPr>
          <a:xfrm rot="16200000">
            <a:off x="6356753" y="1577830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5155386-F815-99BA-3A14-71812C6E156E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6A7E3E2-DCF4-9DA5-1C24-3E03F38C5C6B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sp>
        <p:nvSpPr>
          <p:cNvPr id="31" name="文本框 186">
            <a:extLst>
              <a:ext uri="{FF2B5EF4-FFF2-40B4-BE49-F238E27FC236}">
                <a16:creationId xmlns:a16="http://schemas.microsoft.com/office/drawing/2014/main" id="{491125D6-C290-A368-F3B4-7EA1F55B6062}"/>
              </a:ext>
            </a:extLst>
          </p:cNvPr>
          <p:cNvSpPr txBox="1"/>
          <p:nvPr/>
        </p:nvSpPr>
        <p:spPr>
          <a:xfrm>
            <a:off x="1950951" y="4002958"/>
            <a:ext cx="2218531" cy="3386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堵塞门户  固守救生 </a:t>
            </a:r>
          </a:p>
        </p:txBody>
      </p:sp>
      <p:sp>
        <p:nvSpPr>
          <p:cNvPr id="32" name="文本框 186">
            <a:extLst>
              <a:ext uri="{FF2B5EF4-FFF2-40B4-BE49-F238E27FC236}">
                <a16:creationId xmlns:a16="http://schemas.microsoft.com/office/drawing/2014/main" id="{A25F046B-994B-80D9-F081-14744A73522A}"/>
              </a:ext>
            </a:extLst>
          </p:cNvPr>
          <p:cNvSpPr txBox="1"/>
          <p:nvPr/>
        </p:nvSpPr>
        <p:spPr>
          <a:xfrm>
            <a:off x="1638520" y="4601001"/>
            <a:ext cx="3987569" cy="1347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你的邻居或别的房间发生火灾，如果用手摸房门感到烫手，则说明房外火势已进入“发展阶段”此时若开门，火焰和浓烟就会迎面而来。</a:t>
            </a:r>
            <a:endParaRPr lang="en-US" altLang="zh-CN" sz="1400" kern="0" dirty="0">
              <a:solidFill>
                <a:schemeClr val="accent2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对于汹涌而来的烟雾，务必紧闭门窗，并用毛巾、被 子堵塞门缝，并向上泼水，顶住烟火进攻。 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68ABF6E-27A2-2E39-1705-3AA59F4BDDF5}"/>
              </a:ext>
            </a:extLst>
          </p:cNvPr>
          <p:cNvGrpSpPr/>
          <p:nvPr/>
        </p:nvGrpSpPr>
        <p:grpSpPr>
          <a:xfrm rot="16200000">
            <a:off x="1644959" y="4079730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BD0DDB9-7CBC-D0C9-96A4-82BB26FC00B3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5F68417-F510-1240-BA00-A1B9F82B70E7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sp>
        <p:nvSpPr>
          <p:cNvPr id="37" name="文本框 186">
            <a:extLst>
              <a:ext uri="{FF2B5EF4-FFF2-40B4-BE49-F238E27FC236}">
                <a16:creationId xmlns:a16="http://schemas.microsoft.com/office/drawing/2014/main" id="{7734392E-B78C-5F74-64CE-D7432B0595B2}"/>
              </a:ext>
            </a:extLst>
          </p:cNvPr>
          <p:cNvSpPr txBox="1"/>
          <p:nvPr/>
        </p:nvSpPr>
        <p:spPr>
          <a:xfrm>
            <a:off x="6662745" y="4002958"/>
            <a:ext cx="2218531" cy="3386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敲盆晃物  寻求救援 </a:t>
            </a:r>
          </a:p>
        </p:txBody>
      </p:sp>
      <p:sp>
        <p:nvSpPr>
          <p:cNvPr id="38" name="文本框 186">
            <a:extLst>
              <a:ext uri="{FF2B5EF4-FFF2-40B4-BE49-F238E27FC236}">
                <a16:creationId xmlns:a16="http://schemas.microsoft.com/office/drawing/2014/main" id="{0AAEBED6-0592-9D45-514D-B6B11ECDF07E}"/>
              </a:ext>
            </a:extLst>
          </p:cNvPr>
          <p:cNvSpPr txBox="1"/>
          <p:nvPr/>
        </p:nvSpPr>
        <p:spPr>
          <a:xfrm>
            <a:off x="6350314" y="4601001"/>
            <a:ext cx="3987569" cy="1347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居住在楼上的你被火包围，无法逃生时，可以向窗外晃动鲜艳的衣物或敲有声的金属制品，也可以向外抛轻型显眼的东西。</a:t>
            </a: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如果在晚上，所有灯光失灵，你可以用手电筒，不停地在窗口闪动。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FCF54E2-2CCD-2EF4-7174-7EA6E90CECA3}"/>
              </a:ext>
            </a:extLst>
          </p:cNvPr>
          <p:cNvGrpSpPr/>
          <p:nvPr/>
        </p:nvGrpSpPr>
        <p:grpSpPr>
          <a:xfrm rot="16200000">
            <a:off x="6356753" y="4079730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C6180BD-D415-CAC0-1390-DFACE74F3A90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E392896-41A4-6284-AB8D-A99411F8B88C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B955E76-D554-EA86-A4E1-EA9905005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火场逃生术</a:t>
            </a:r>
            <a:endParaRPr lang="en-US" dirty="0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C690420-8316-767A-BBD6-16430554AB57}"/>
              </a:ext>
            </a:extLst>
          </p:cNvPr>
          <p:cNvGrpSpPr/>
          <p:nvPr/>
        </p:nvGrpSpPr>
        <p:grpSpPr>
          <a:xfrm>
            <a:off x="1668356" y="1863739"/>
            <a:ext cx="2829077" cy="4192943"/>
            <a:chOff x="4684463" y="1863739"/>
            <a:chExt cx="2829077" cy="4192943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88C02E6-1D28-59B6-159F-C1F34F326F18}"/>
                </a:ext>
              </a:extLst>
            </p:cNvPr>
            <p:cNvSpPr>
              <a:spLocks/>
            </p:cNvSpPr>
            <p:nvPr/>
          </p:nvSpPr>
          <p:spPr>
            <a:xfrm>
              <a:off x="4689541" y="1866900"/>
              <a:ext cx="2816778" cy="418978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58" name="直角三角形 57">
              <a:extLst>
                <a:ext uri="{FF2B5EF4-FFF2-40B4-BE49-F238E27FC236}">
                  <a16:creationId xmlns:a16="http://schemas.microsoft.com/office/drawing/2014/main" id="{D0F3499F-5166-0285-BB69-4EA94413FB42}"/>
                </a:ext>
              </a:extLst>
            </p:cNvPr>
            <p:cNvSpPr>
              <a:spLocks/>
            </p:cNvSpPr>
            <p:nvPr/>
          </p:nvSpPr>
          <p:spPr>
            <a:xfrm flipV="1">
              <a:off x="4738473" y="1921787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D0C24FE9-4884-46C8-29B6-BA1EE9838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4463" y="1863739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直角三角形 59">
              <a:extLst>
                <a:ext uri="{FF2B5EF4-FFF2-40B4-BE49-F238E27FC236}">
                  <a16:creationId xmlns:a16="http://schemas.microsoft.com/office/drawing/2014/main" id="{28125A19-E780-B36A-A55D-96F3F4D567B6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7247511" y="1915691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ED592D83-6965-B9C5-59DA-237449B8D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19625" y="1863739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直角三角形 61">
              <a:extLst>
                <a:ext uri="{FF2B5EF4-FFF2-40B4-BE49-F238E27FC236}">
                  <a16:creationId xmlns:a16="http://schemas.microsoft.com/office/drawing/2014/main" id="{67B723A2-7ED0-7BBE-444B-DE5C738DB619}"/>
                </a:ext>
              </a:extLst>
            </p:cNvPr>
            <p:cNvSpPr>
              <a:spLocks/>
            </p:cNvSpPr>
            <p:nvPr/>
          </p:nvSpPr>
          <p:spPr>
            <a:xfrm>
              <a:off x="4738473" y="5817714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FC1EB17C-2C09-BC8A-03CE-DD2A3E2FEADF}"/>
                </a:ext>
              </a:extLst>
            </p:cNvPr>
            <p:cNvCxnSpPr>
              <a:cxnSpLocks/>
            </p:cNvCxnSpPr>
            <p:nvPr/>
          </p:nvCxnSpPr>
          <p:spPr>
            <a:xfrm>
              <a:off x="4684463" y="5696607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直角三角形 63">
              <a:extLst>
                <a:ext uri="{FF2B5EF4-FFF2-40B4-BE49-F238E27FC236}">
                  <a16:creationId xmlns:a16="http://schemas.microsoft.com/office/drawing/2014/main" id="{4E914652-36BE-4E71-F263-252303A56F4E}"/>
                </a:ext>
              </a:extLst>
            </p:cNvPr>
            <p:cNvSpPr>
              <a:spLocks/>
            </p:cNvSpPr>
            <p:nvPr/>
          </p:nvSpPr>
          <p:spPr>
            <a:xfrm flipH="1">
              <a:off x="7247511" y="5817714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DD17112-DE6A-9EBE-F745-4CA197E5D7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9625" y="5696607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186">
            <a:extLst>
              <a:ext uri="{FF2B5EF4-FFF2-40B4-BE49-F238E27FC236}">
                <a16:creationId xmlns:a16="http://schemas.microsoft.com/office/drawing/2014/main" id="{5B85E7FA-6334-7F06-5AD3-326A97738D63}"/>
              </a:ext>
            </a:extLst>
          </p:cNvPr>
          <p:cNvSpPr txBox="1"/>
          <p:nvPr/>
        </p:nvSpPr>
        <p:spPr>
          <a:xfrm>
            <a:off x="2058199" y="2721128"/>
            <a:ext cx="2130960" cy="21234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火灾发生时，如果你身处高楼，就要沿着楼梯向下跑，除非在最顶层你可向屋面跑，一般情况千万不要往上跑。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100000"/>
                </a:prst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cs"/>
              <a:sym typeface="思源宋体 CN SemiBold" panose="02020600000000000000" pitchFamily="18" charset="-122"/>
            </a:endParaRPr>
          </a:p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因为烟和火的速度向上蔓延是非常快的，你肯定难以逃脱烟火的吞食。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E04E2F6-E8D5-55BD-2DCF-5037A2816697}"/>
              </a:ext>
            </a:extLst>
          </p:cNvPr>
          <p:cNvSpPr/>
          <p:nvPr/>
        </p:nvSpPr>
        <p:spPr>
          <a:xfrm flipV="1">
            <a:off x="2136204" y="2407804"/>
            <a:ext cx="1974950" cy="9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思源宋体 CN SemiBold"/>
              <a:cs typeface="+mn-cs"/>
            </a:endParaRPr>
          </a:p>
        </p:txBody>
      </p:sp>
      <p:sp>
        <p:nvSpPr>
          <p:cNvPr id="46" name="文本框 186">
            <a:extLst>
              <a:ext uri="{FF2B5EF4-FFF2-40B4-BE49-F238E27FC236}">
                <a16:creationId xmlns:a16="http://schemas.microsoft.com/office/drawing/2014/main" id="{2BBB21A9-38F6-CCDE-9BAB-2FB025C915E7}"/>
              </a:ext>
            </a:extLst>
          </p:cNvPr>
          <p:cNvSpPr txBox="1"/>
          <p:nvPr/>
        </p:nvSpPr>
        <p:spPr>
          <a:xfrm>
            <a:off x="2014414" y="2190883"/>
            <a:ext cx="2218531" cy="2709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身居高楼  沿梯下跑 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1E0D68C-C2D5-0622-E1E0-7E9985CD9EF2}"/>
              </a:ext>
            </a:extLst>
          </p:cNvPr>
          <p:cNvGrpSpPr/>
          <p:nvPr/>
        </p:nvGrpSpPr>
        <p:grpSpPr>
          <a:xfrm>
            <a:off x="5212784" y="1863739"/>
            <a:ext cx="2829077" cy="4192943"/>
            <a:chOff x="4684463" y="1863739"/>
            <a:chExt cx="2829077" cy="419294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5599F22-F1F2-C9E7-947E-10D649B8DEB2}"/>
                </a:ext>
              </a:extLst>
            </p:cNvPr>
            <p:cNvSpPr>
              <a:spLocks/>
            </p:cNvSpPr>
            <p:nvPr/>
          </p:nvSpPr>
          <p:spPr>
            <a:xfrm>
              <a:off x="4689541" y="1866900"/>
              <a:ext cx="2816778" cy="418978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37" name="直角三角形 36">
              <a:extLst>
                <a:ext uri="{FF2B5EF4-FFF2-40B4-BE49-F238E27FC236}">
                  <a16:creationId xmlns:a16="http://schemas.microsoft.com/office/drawing/2014/main" id="{0CAFC735-D24E-580A-DCEF-7D72A1BB02A4}"/>
                </a:ext>
              </a:extLst>
            </p:cNvPr>
            <p:cNvSpPr>
              <a:spLocks/>
            </p:cNvSpPr>
            <p:nvPr/>
          </p:nvSpPr>
          <p:spPr>
            <a:xfrm flipV="1">
              <a:off x="4738473" y="1921787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4896F44-C6B3-FBE3-3812-0A0DC028A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4463" y="1863739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直角三角形 34">
              <a:extLst>
                <a:ext uri="{FF2B5EF4-FFF2-40B4-BE49-F238E27FC236}">
                  <a16:creationId xmlns:a16="http://schemas.microsoft.com/office/drawing/2014/main" id="{EE83C1D1-9284-C6D5-745A-6B55FC19C5DC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7247511" y="1915691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FC68EEE-9F09-34E1-626A-2751BA2376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19625" y="1863739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直角三角形 32">
              <a:extLst>
                <a:ext uri="{FF2B5EF4-FFF2-40B4-BE49-F238E27FC236}">
                  <a16:creationId xmlns:a16="http://schemas.microsoft.com/office/drawing/2014/main" id="{2CD8006C-7F66-A536-9902-605222A34B45}"/>
                </a:ext>
              </a:extLst>
            </p:cNvPr>
            <p:cNvSpPr>
              <a:spLocks/>
            </p:cNvSpPr>
            <p:nvPr/>
          </p:nvSpPr>
          <p:spPr>
            <a:xfrm>
              <a:off x="4738473" y="5817714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0A34AC9-D011-5150-243F-FD43407F2B2C}"/>
                </a:ext>
              </a:extLst>
            </p:cNvPr>
            <p:cNvCxnSpPr>
              <a:cxnSpLocks/>
            </p:cNvCxnSpPr>
            <p:nvPr/>
          </p:nvCxnSpPr>
          <p:spPr>
            <a:xfrm>
              <a:off x="4684463" y="5696607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直角三角形 30">
              <a:extLst>
                <a:ext uri="{FF2B5EF4-FFF2-40B4-BE49-F238E27FC236}">
                  <a16:creationId xmlns:a16="http://schemas.microsoft.com/office/drawing/2014/main" id="{12738109-8AE7-64AE-57F9-0B5E0D015010}"/>
                </a:ext>
              </a:extLst>
            </p:cNvPr>
            <p:cNvSpPr>
              <a:spLocks/>
            </p:cNvSpPr>
            <p:nvPr/>
          </p:nvSpPr>
          <p:spPr>
            <a:xfrm flipH="1">
              <a:off x="7247511" y="5817714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D5D6BC04-7818-C133-9166-9E7A165AD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9625" y="5696607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186">
            <a:extLst>
              <a:ext uri="{FF2B5EF4-FFF2-40B4-BE49-F238E27FC236}">
                <a16:creationId xmlns:a16="http://schemas.microsoft.com/office/drawing/2014/main" id="{8C21C5F2-19F9-137B-7B33-BAB1FABDEAD5}"/>
              </a:ext>
            </a:extLst>
          </p:cNvPr>
          <p:cNvSpPr txBox="1"/>
          <p:nvPr/>
        </p:nvSpPr>
        <p:spPr>
          <a:xfrm>
            <a:off x="5561842" y="2720154"/>
            <a:ext cx="2130960" cy="18649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当你在无法冲出火海的情况下，可以逃进被认为是避难所的房间，如：浴室、卫生间等。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100000"/>
                </a:prst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cs"/>
              <a:sym typeface="思源宋体 CN SemiBold" panose="02020600000000000000" pitchFamily="18" charset="-122"/>
            </a:endParaRPr>
          </a:p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在一定条件下，该行为是有效的，可获得较大的生存机会。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D63F9B7-40D5-5200-C94E-E5EEEA121E46}"/>
              </a:ext>
            </a:extLst>
          </p:cNvPr>
          <p:cNvSpPr/>
          <p:nvPr/>
        </p:nvSpPr>
        <p:spPr>
          <a:xfrm flipV="1">
            <a:off x="5639847" y="2407804"/>
            <a:ext cx="1974950" cy="9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思源宋体 CN SemiBold"/>
              <a:cs typeface="+mn-cs"/>
            </a:endParaRPr>
          </a:p>
        </p:txBody>
      </p:sp>
      <p:sp>
        <p:nvSpPr>
          <p:cNvPr id="30" name="文本框 186">
            <a:extLst>
              <a:ext uri="{FF2B5EF4-FFF2-40B4-BE49-F238E27FC236}">
                <a16:creationId xmlns:a16="http://schemas.microsoft.com/office/drawing/2014/main" id="{A4C8D6E8-CB87-B65D-E334-BEC058734FA8}"/>
              </a:ext>
            </a:extLst>
          </p:cNvPr>
          <p:cNvSpPr txBox="1"/>
          <p:nvPr/>
        </p:nvSpPr>
        <p:spPr>
          <a:xfrm>
            <a:off x="5518057" y="2190883"/>
            <a:ext cx="2218531" cy="2709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走投无路  厕所避难 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26412CB-2C52-9772-6142-B068D07F4070}"/>
              </a:ext>
            </a:extLst>
          </p:cNvPr>
          <p:cNvGrpSpPr/>
          <p:nvPr/>
        </p:nvGrpSpPr>
        <p:grpSpPr>
          <a:xfrm>
            <a:off x="8049081" y="1953455"/>
            <a:ext cx="2127688" cy="4212550"/>
            <a:chOff x="8275387" y="1953455"/>
            <a:chExt cx="2127688" cy="4212550"/>
          </a:xfrm>
          <a:effectLst>
            <a:outerShdw blurRad="50800" dist="127000" algn="tl" rotWithShape="0">
              <a:prstClr val="black">
                <a:alpha val="20000"/>
              </a:prstClr>
            </a:outerShdw>
          </a:effectLst>
        </p:grpSpPr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2E74DD3D-279D-5672-BE93-F40E5FB952FB}"/>
                </a:ext>
              </a:extLst>
            </p:cNvPr>
            <p:cNvSpPr/>
            <p:nvPr/>
          </p:nvSpPr>
          <p:spPr>
            <a:xfrm>
              <a:off x="8275388" y="1953455"/>
              <a:ext cx="2120900" cy="4187075"/>
            </a:xfrm>
            <a:custGeom>
              <a:avLst/>
              <a:gdLst>
                <a:gd name="connsiteX0" fmla="*/ 1747329 w 2120900"/>
                <a:gd name="connsiteY0" fmla="*/ 3228216 h 4187075"/>
                <a:gd name="connsiteX1" fmla="*/ 1596694 w 2120900"/>
                <a:gd name="connsiteY1" fmla="*/ 3346869 h 4187075"/>
                <a:gd name="connsiteX2" fmla="*/ 1448444 w 2120900"/>
                <a:gd name="connsiteY2" fmla="*/ 3468715 h 4187075"/>
                <a:gd name="connsiteX3" fmla="*/ 1462211 w 2120900"/>
                <a:gd name="connsiteY3" fmla="*/ 3508812 h 4187075"/>
                <a:gd name="connsiteX4" fmla="*/ 1552120 w 2120900"/>
                <a:gd name="connsiteY4" fmla="*/ 3704377 h 4187075"/>
                <a:gd name="connsiteX5" fmla="*/ 1847203 w 2120900"/>
                <a:gd name="connsiteY5" fmla="*/ 3465420 h 4187075"/>
                <a:gd name="connsiteX6" fmla="*/ 1747329 w 2120900"/>
                <a:gd name="connsiteY6" fmla="*/ 3228216 h 4187075"/>
                <a:gd name="connsiteX7" fmla="*/ 1581150 w 2120900"/>
                <a:gd name="connsiteY7" fmla="*/ 2870017 h 4187075"/>
                <a:gd name="connsiteX8" fmla="*/ 1527494 w 2120900"/>
                <a:gd name="connsiteY8" fmla="*/ 2904726 h 4187075"/>
                <a:gd name="connsiteX9" fmla="*/ 1486538 w 2120900"/>
                <a:gd name="connsiteY9" fmla="*/ 2939309 h 4187075"/>
                <a:gd name="connsiteX10" fmla="*/ 1504460 w 2120900"/>
                <a:gd name="connsiteY10" fmla="*/ 2995630 h 4187075"/>
                <a:gd name="connsiteX11" fmla="*/ 1385992 w 2120900"/>
                <a:gd name="connsiteY11" fmla="*/ 3101384 h 4187075"/>
                <a:gd name="connsiteX12" fmla="*/ 1316539 w 2120900"/>
                <a:gd name="connsiteY12" fmla="*/ 3104452 h 4187075"/>
                <a:gd name="connsiteX13" fmla="*/ 1349515 w 2120900"/>
                <a:gd name="connsiteY13" fmla="*/ 3243638 h 4187075"/>
                <a:gd name="connsiteX14" fmla="*/ 1413655 w 2120900"/>
                <a:gd name="connsiteY14" fmla="*/ 3366970 h 4187075"/>
                <a:gd name="connsiteX15" fmla="*/ 1694847 w 2120900"/>
                <a:gd name="connsiteY15" fmla="*/ 3115885 h 4187075"/>
                <a:gd name="connsiteX16" fmla="*/ 1678238 w 2120900"/>
                <a:gd name="connsiteY16" fmla="*/ 3058735 h 4187075"/>
                <a:gd name="connsiteX17" fmla="*/ 1624263 w 2120900"/>
                <a:gd name="connsiteY17" fmla="*/ 2942701 h 4187075"/>
                <a:gd name="connsiteX18" fmla="*/ 1581150 w 2120900"/>
                <a:gd name="connsiteY18" fmla="*/ 2870017 h 4187075"/>
                <a:gd name="connsiteX19" fmla="*/ 1212850 w 2120900"/>
                <a:gd name="connsiteY19" fmla="*/ 2693641 h 4187075"/>
                <a:gd name="connsiteX20" fmla="*/ 1180490 w 2120900"/>
                <a:gd name="connsiteY20" fmla="*/ 2734629 h 4187075"/>
                <a:gd name="connsiteX21" fmla="*/ 1148131 w 2120900"/>
                <a:gd name="connsiteY21" fmla="*/ 2775617 h 4187075"/>
                <a:gd name="connsiteX22" fmla="*/ 1174140 w 2120900"/>
                <a:gd name="connsiteY22" fmla="*/ 2847870 h 4187075"/>
                <a:gd name="connsiteX23" fmla="*/ 1285747 w 2120900"/>
                <a:gd name="connsiteY23" fmla="*/ 2918638 h 4187075"/>
                <a:gd name="connsiteX24" fmla="*/ 1320544 w 2120900"/>
                <a:gd name="connsiteY24" fmla="*/ 2917363 h 4187075"/>
                <a:gd name="connsiteX25" fmla="*/ 1290400 w 2120900"/>
                <a:gd name="connsiteY25" fmla="*/ 2893652 h 4187075"/>
                <a:gd name="connsiteX26" fmla="*/ 1251398 w 2120900"/>
                <a:gd name="connsiteY26" fmla="*/ 2810873 h 4187075"/>
                <a:gd name="connsiteX27" fmla="*/ 1227695 w 2120900"/>
                <a:gd name="connsiteY27" fmla="*/ 2722723 h 4187075"/>
                <a:gd name="connsiteX28" fmla="*/ 1485646 w 2120900"/>
                <a:gd name="connsiteY28" fmla="*/ 2638765 h 4187075"/>
                <a:gd name="connsiteX29" fmla="*/ 1506715 w 2120900"/>
                <a:gd name="connsiteY29" fmla="*/ 2737190 h 4187075"/>
                <a:gd name="connsiteX30" fmla="*/ 1539796 w 2120900"/>
                <a:gd name="connsiteY30" fmla="*/ 2783734 h 4187075"/>
                <a:gd name="connsiteX31" fmla="*/ 1509331 w 2120900"/>
                <a:gd name="connsiteY31" fmla="*/ 2685309 h 4187075"/>
                <a:gd name="connsiteX32" fmla="*/ 1485646 w 2120900"/>
                <a:gd name="connsiteY32" fmla="*/ 2638765 h 4187075"/>
                <a:gd name="connsiteX33" fmla="*/ 1166201 w 2120900"/>
                <a:gd name="connsiteY33" fmla="*/ 2282003 h 4187075"/>
                <a:gd name="connsiteX34" fmla="*/ 1071549 w 2120900"/>
                <a:gd name="connsiteY34" fmla="*/ 2351145 h 4187075"/>
                <a:gd name="connsiteX35" fmla="*/ 993748 w 2120900"/>
                <a:gd name="connsiteY35" fmla="*/ 2427836 h 4187075"/>
                <a:gd name="connsiteX36" fmla="*/ 1037551 w 2120900"/>
                <a:gd name="connsiteY36" fmla="*/ 2537522 h 4187075"/>
                <a:gd name="connsiteX37" fmla="*/ 1163894 w 2120900"/>
                <a:gd name="connsiteY37" fmla="*/ 2635420 h 4187075"/>
                <a:gd name="connsiteX38" fmla="*/ 1202706 w 2120900"/>
                <a:gd name="connsiteY38" fmla="*/ 2543227 h 4187075"/>
                <a:gd name="connsiteX39" fmla="*/ 1179156 w 2120900"/>
                <a:gd name="connsiteY39" fmla="*/ 2490872 h 4187075"/>
                <a:gd name="connsiteX40" fmla="*/ 1176342 w 2120900"/>
                <a:gd name="connsiteY40" fmla="*/ 2386097 h 4187075"/>
                <a:gd name="connsiteX41" fmla="*/ 1166201 w 2120900"/>
                <a:gd name="connsiteY41" fmla="*/ 2282003 h 4187075"/>
                <a:gd name="connsiteX42" fmla="*/ 1035799 w 2120900"/>
                <a:gd name="connsiteY42" fmla="*/ 1932524 h 4187075"/>
                <a:gd name="connsiteX43" fmla="*/ 850900 w 2120900"/>
                <a:gd name="connsiteY43" fmla="*/ 2083681 h 4187075"/>
                <a:gd name="connsiteX44" fmla="*/ 903202 w 2120900"/>
                <a:gd name="connsiteY44" fmla="*/ 2214376 h 4187075"/>
                <a:gd name="connsiteX45" fmla="*/ 955503 w 2120900"/>
                <a:gd name="connsiteY45" fmla="*/ 2335815 h 4187075"/>
                <a:gd name="connsiteX46" fmla="*/ 995277 w 2120900"/>
                <a:gd name="connsiteY46" fmla="*/ 2292422 h 4187075"/>
                <a:gd name="connsiteX47" fmla="*/ 1084221 w 2120900"/>
                <a:gd name="connsiteY47" fmla="*/ 2219096 h 4187075"/>
                <a:gd name="connsiteX48" fmla="*/ 1133391 w 2120900"/>
                <a:gd name="connsiteY48" fmla="*/ 2189164 h 4187075"/>
                <a:gd name="connsiteX49" fmla="*/ 1087396 w 2120900"/>
                <a:gd name="connsiteY49" fmla="*/ 2097828 h 4187075"/>
                <a:gd name="connsiteX50" fmla="*/ 1041400 w 2120900"/>
                <a:gd name="connsiteY50" fmla="*/ 1972309 h 4187075"/>
                <a:gd name="connsiteX51" fmla="*/ 1035799 w 2120900"/>
                <a:gd name="connsiteY51" fmla="*/ 1932524 h 4187075"/>
                <a:gd name="connsiteX52" fmla="*/ 991988 w 2120900"/>
                <a:gd name="connsiteY52" fmla="*/ 1482981 h 4187075"/>
                <a:gd name="connsiteX53" fmla="*/ 850838 w 2120900"/>
                <a:gd name="connsiteY53" fmla="*/ 1595139 h 4187075"/>
                <a:gd name="connsiteX54" fmla="*/ 700103 w 2120900"/>
                <a:gd name="connsiteY54" fmla="*/ 1720175 h 4187075"/>
                <a:gd name="connsiteX55" fmla="*/ 750521 w 2120900"/>
                <a:gd name="connsiteY55" fmla="*/ 1864632 h 4187075"/>
                <a:gd name="connsiteX56" fmla="*/ 818769 w 2120900"/>
                <a:gd name="connsiteY56" fmla="*/ 1969467 h 4187075"/>
                <a:gd name="connsiteX57" fmla="*/ 1090761 w 2120900"/>
                <a:gd name="connsiteY57" fmla="*/ 1744108 h 4187075"/>
                <a:gd name="connsiteX58" fmla="*/ 1047760 w 2120900"/>
                <a:gd name="connsiteY58" fmla="*/ 1609788 h 4187075"/>
                <a:gd name="connsiteX59" fmla="*/ 991988 w 2120900"/>
                <a:gd name="connsiteY59" fmla="*/ 1482981 h 4187075"/>
                <a:gd name="connsiteX60" fmla="*/ 555892 w 2120900"/>
                <a:gd name="connsiteY60" fmla="*/ 1401904 h 4187075"/>
                <a:gd name="connsiteX61" fmla="*/ 556843 w 2120900"/>
                <a:gd name="connsiteY61" fmla="*/ 1430492 h 4187075"/>
                <a:gd name="connsiteX62" fmla="*/ 652535 w 2120900"/>
                <a:gd name="connsiteY62" fmla="*/ 1630910 h 4187075"/>
                <a:gd name="connsiteX63" fmla="*/ 765720 w 2120900"/>
                <a:gd name="connsiteY63" fmla="*/ 1542010 h 4187075"/>
                <a:gd name="connsiteX64" fmla="*/ 877390 w 2120900"/>
                <a:gd name="connsiteY64" fmla="*/ 1459760 h 4187075"/>
                <a:gd name="connsiteX65" fmla="*/ 759370 w 2120900"/>
                <a:gd name="connsiteY65" fmla="*/ 1453223 h 4187075"/>
                <a:gd name="connsiteX66" fmla="*/ 614323 w 2120900"/>
                <a:gd name="connsiteY66" fmla="*/ 1430998 h 4187075"/>
                <a:gd name="connsiteX67" fmla="*/ 555892 w 2120900"/>
                <a:gd name="connsiteY67" fmla="*/ 1401904 h 4187075"/>
                <a:gd name="connsiteX68" fmla="*/ 833944 w 2120900"/>
                <a:gd name="connsiteY68" fmla="*/ 1151814 h 4187075"/>
                <a:gd name="connsiteX69" fmla="*/ 806245 w 2120900"/>
                <a:gd name="connsiteY69" fmla="*/ 1161907 h 4187075"/>
                <a:gd name="connsiteX70" fmla="*/ 768350 w 2120900"/>
                <a:gd name="connsiteY70" fmla="*/ 1179794 h 4187075"/>
                <a:gd name="connsiteX71" fmla="*/ 815975 w 2120900"/>
                <a:gd name="connsiteY71" fmla="*/ 1186427 h 4187075"/>
                <a:gd name="connsiteX72" fmla="*/ 857056 w 2120900"/>
                <a:gd name="connsiteY72" fmla="*/ 1177184 h 4187075"/>
                <a:gd name="connsiteX73" fmla="*/ 847325 w 2120900"/>
                <a:gd name="connsiteY73" fmla="*/ 1152664 h 4187075"/>
                <a:gd name="connsiteX74" fmla="*/ 833944 w 2120900"/>
                <a:gd name="connsiteY74" fmla="*/ 1151814 h 4187075"/>
                <a:gd name="connsiteX75" fmla="*/ 660400 w 2120900"/>
                <a:gd name="connsiteY75" fmla="*/ 800158 h 4187075"/>
                <a:gd name="connsiteX76" fmla="*/ 577850 w 2120900"/>
                <a:gd name="connsiteY76" fmla="*/ 865479 h 4187075"/>
                <a:gd name="connsiteX77" fmla="*/ 470050 w 2120900"/>
                <a:gd name="connsiteY77" fmla="*/ 968028 h 4187075"/>
                <a:gd name="connsiteX78" fmla="*/ 438450 w 2120900"/>
                <a:gd name="connsiteY78" fmla="*/ 1006010 h 4187075"/>
                <a:gd name="connsiteX79" fmla="*/ 469153 w 2120900"/>
                <a:gd name="connsiteY79" fmla="*/ 1026396 h 4187075"/>
                <a:gd name="connsiteX80" fmla="*/ 580793 w 2120900"/>
                <a:gd name="connsiteY80" fmla="*/ 1107283 h 4187075"/>
                <a:gd name="connsiteX81" fmla="*/ 661728 w 2120900"/>
                <a:gd name="connsiteY81" fmla="*/ 1167784 h 4187075"/>
                <a:gd name="connsiteX82" fmla="*/ 723855 w 2120900"/>
                <a:gd name="connsiteY82" fmla="*/ 1107396 h 4187075"/>
                <a:gd name="connsiteX83" fmla="*/ 793041 w 2120900"/>
                <a:gd name="connsiteY83" fmla="*/ 1038871 h 4187075"/>
                <a:gd name="connsiteX84" fmla="*/ 660400 w 2120900"/>
                <a:gd name="connsiteY84" fmla="*/ 800158 h 4187075"/>
                <a:gd name="connsiteX85" fmla="*/ 540616 w 2120900"/>
                <a:gd name="connsiteY85" fmla="*/ 456459 h 4187075"/>
                <a:gd name="connsiteX86" fmla="*/ 389076 w 2120900"/>
                <a:gd name="connsiteY86" fmla="*/ 578108 h 4187075"/>
                <a:gd name="connsiteX87" fmla="*/ 242504 w 2120900"/>
                <a:gd name="connsiteY87" fmla="*/ 699758 h 4187075"/>
                <a:gd name="connsiteX88" fmla="*/ 267823 w 2120900"/>
                <a:gd name="connsiteY88" fmla="*/ 765433 h 4187075"/>
                <a:gd name="connsiteX89" fmla="*/ 333896 w 2120900"/>
                <a:gd name="connsiteY89" fmla="*/ 872063 h 4187075"/>
                <a:gd name="connsiteX90" fmla="*/ 374650 w 2120900"/>
                <a:gd name="connsiteY90" fmla="*/ 913017 h 4187075"/>
                <a:gd name="connsiteX91" fmla="*/ 634392 w 2120900"/>
                <a:gd name="connsiteY91" fmla="*/ 720721 h 4187075"/>
                <a:gd name="connsiteX92" fmla="*/ 615984 w 2120900"/>
                <a:gd name="connsiteY92" fmla="*/ 685125 h 4187075"/>
                <a:gd name="connsiteX93" fmla="*/ 592800 w 2120900"/>
                <a:gd name="connsiteY93" fmla="*/ 600619 h 4187075"/>
                <a:gd name="connsiteX94" fmla="*/ 540616 w 2120900"/>
                <a:gd name="connsiteY94" fmla="*/ 456459 h 4187075"/>
                <a:gd name="connsiteX95" fmla="*/ 444500 w 2120900"/>
                <a:gd name="connsiteY95" fmla="*/ 1 h 4187075"/>
                <a:gd name="connsiteX96" fmla="*/ 570429 w 2120900"/>
                <a:gd name="connsiteY96" fmla="*/ 250404 h 4187075"/>
                <a:gd name="connsiteX97" fmla="*/ 726555 w 2120900"/>
                <a:gd name="connsiteY97" fmla="*/ 545359 h 4187075"/>
                <a:gd name="connsiteX98" fmla="*/ 785631 w 2120900"/>
                <a:gd name="connsiteY98" fmla="*/ 627909 h 4187075"/>
                <a:gd name="connsiteX99" fmla="*/ 828204 w 2120900"/>
                <a:gd name="connsiteY99" fmla="*/ 676244 h 4187075"/>
                <a:gd name="connsiteX100" fmla="*/ 882864 w 2120900"/>
                <a:gd name="connsiteY100" fmla="*/ 710695 h 4187075"/>
                <a:gd name="connsiteX101" fmla="*/ 949241 w 2120900"/>
                <a:gd name="connsiteY101" fmla="*/ 716336 h 4187075"/>
                <a:gd name="connsiteX102" fmla="*/ 1125625 w 2120900"/>
                <a:gd name="connsiteY102" fmla="*/ 743113 h 4187075"/>
                <a:gd name="connsiteX103" fmla="*/ 1162137 w 2120900"/>
                <a:gd name="connsiteY103" fmla="*/ 790738 h 4187075"/>
                <a:gd name="connsiteX104" fmla="*/ 1205594 w 2120900"/>
                <a:gd name="connsiteY104" fmla="*/ 828891 h 4187075"/>
                <a:gd name="connsiteX105" fmla="*/ 1290325 w 2120900"/>
                <a:gd name="connsiteY105" fmla="*/ 972067 h 4187075"/>
                <a:gd name="connsiteX106" fmla="*/ 1320177 w 2120900"/>
                <a:gd name="connsiteY106" fmla="*/ 997990 h 4187075"/>
                <a:gd name="connsiteX107" fmla="*/ 1470612 w 2120900"/>
                <a:gd name="connsiteY107" fmla="*/ 1164051 h 4187075"/>
                <a:gd name="connsiteX108" fmla="*/ 1746320 w 2120900"/>
                <a:gd name="connsiteY108" fmla="*/ 1834409 h 4187075"/>
                <a:gd name="connsiteX109" fmla="*/ 1646504 w 2120900"/>
                <a:gd name="connsiteY109" fmla="*/ 2037609 h 4187075"/>
                <a:gd name="connsiteX110" fmla="*/ 1542024 w 2120900"/>
                <a:gd name="connsiteY110" fmla="*/ 2200672 h 4187075"/>
                <a:gd name="connsiteX111" fmla="*/ 1486492 w 2120900"/>
                <a:gd name="connsiteY111" fmla="*/ 2338334 h 4187075"/>
                <a:gd name="connsiteX112" fmla="*/ 1618139 w 2120900"/>
                <a:gd name="connsiteY112" fmla="*/ 2651522 h 4187075"/>
                <a:gd name="connsiteX113" fmla="*/ 1803441 w 2120900"/>
                <a:gd name="connsiteY113" fmla="*/ 3085359 h 4187075"/>
                <a:gd name="connsiteX114" fmla="*/ 2120900 w 2120900"/>
                <a:gd name="connsiteY114" fmla="*/ 3823285 h 4187075"/>
                <a:gd name="connsiteX115" fmla="*/ 2045873 w 2120900"/>
                <a:gd name="connsiteY115" fmla="*/ 3879834 h 4187075"/>
                <a:gd name="connsiteX116" fmla="*/ 1967631 w 2120900"/>
                <a:gd name="connsiteY116" fmla="*/ 3720761 h 4187075"/>
                <a:gd name="connsiteX117" fmla="*/ 1874024 w 2120900"/>
                <a:gd name="connsiteY117" fmla="*/ 3578728 h 4187075"/>
                <a:gd name="connsiteX118" fmla="*/ 1609192 w 2120900"/>
                <a:gd name="connsiteY118" fmla="*/ 3796355 h 4187075"/>
                <a:gd name="connsiteX119" fmla="*/ 1670996 w 2120900"/>
                <a:gd name="connsiteY119" fmla="*/ 3984812 h 4187075"/>
                <a:gd name="connsiteX120" fmla="*/ 1742858 w 2120900"/>
                <a:gd name="connsiteY120" fmla="*/ 4152043 h 4187075"/>
                <a:gd name="connsiteX121" fmla="*/ 1706454 w 2120900"/>
                <a:gd name="connsiteY121" fmla="*/ 4170915 h 4187075"/>
                <a:gd name="connsiteX122" fmla="*/ 1652721 w 2120900"/>
                <a:gd name="connsiteY122" fmla="*/ 4186848 h 4187075"/>
                <a:gd name="connsiteX123" fmla="*/ 1110799 w 2120900"/>
                <a:gd name="connsiteY123" fmla="*/ 2983759 h 4187075"/>
                <a:gd name="connsiteX124" fmla="*/ 685836 w 2120900"/>
                <a:gd name="connsiteY124" fmla="*/ 2005859 h 4187075"/>
                <a:gd name="connsiteX125" fmla="*/ 404451 w 2120900"/>
                <a:gd name="connsiteY125" fmla="*/ 1358159 h 4187075"/>
                <a:gd name="connsiteX126" fmla="*/ 323015 w 2120900"/>
                <a:gd name="connsiteY126" fmla="*/ 1192240 h 4187075"/>
                <a:gd name="connsiteX127" fmla="*/ 304800 w 2120900"/>
                <a:gd name="connsiteY127" fmla="*/ 1155042 h 4187075"/>
                <a:gd name="connsiteX128" fmla="*/ 261522 w 2120900"/>
                <a:gd name="connsiteY128" fmla="*/ 1098072 h 4187075"/>
                <a:gd name="connsiteX129" fmla="*/ 193824 w 2120900"/>
                <a:gd name="connsiteY129" fmla="*/ 909467 h 4187075"/>
                <a:gd name="connsiteX130" fmla="*/ 99680 w 2120900"/>
                <a:gd name="connsiteY130" fmla="*/ 643348 h 4187075"/>
                <a:gd name="connsiteX131" fmla="*/ 0 w 2120900"/>
                <a:gd name="connsiteY131" fmla="*/ 392712 h 4187075"/>
                <a:gd name="connsiteX132" fmla="*/ 73990 w 2120900"/>
                <a:gd name="connsiteY132" fmla="*/ 329459 h 4187075"/>
                <a:gd name="connsiteX133" fmla="*/ 134762 w 2120900"/>
                <a:gd name="connsiteY133" fmla="*/ 456337 h 4187075"/>
                <a:gd name="connsiteX134" fmla="*/ 200426 w 2120900"/>
                <a:gd name="connsiteY134" fmla="*/ 589687 h 4187075"/>
                <a:gd name="connsiteX135" fmla="*/ 361227 w 2120900"/>
                <a:gd name="connsiteY135" fmla="*/ 475840 h 4187075"/>
                <a:gd name="connsiteX136" fmla="*/ 505753 w 2120900"/>
                <a:gd name="connsiteY136" fmla="*/ 355521 h 4187075"/>
                <a:gd name="connsiteX137" fmla="*/ 377374 w 2120900"/>
                <a:gd name="connsiteY137" fmla="*/ 63417 h 4187075"/>
                <a:gd name="connsiteX138" fmla="*/ 401412 w 2120900"/>
                <a:gd name="connsiteY138" fmla="*/ 31760 h 4187075"/>
                <a:gd name="connsiteX139" fmla="*/ 444500 w 2120900"/>
                <a:gd name="connsiteY139" fmla="*/ 1 h 418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120900" h="4187075">
                  <a:moveTo>
                    <a:pt x="1747329" y="3228216"/>
                  </a:moveTo>
                  <a:cubicBezTo>
                    <a:pt x="1746017" y="3226460"/>
                    <a:pt x="1678232" y="3279854"/>
                    <a:pt x="1596694" y="3346869"/>
                  </a:cubicBezTo>
                  <a:lnTo>
                    <a:pt x="1448444" y="3468715"/>
                  </a:lnTo>
                  <a:lnTo>
                    <a:pt x="1462211" y="3508812"/>
                  </a:lnTo>
                  <a:cubicBezTo>
                    <a:pt x="1491637" y="3594516"/>
                    <a:pt x="1543487" y="3707297"/>
                    <a:pt x="1552120" y="3704377"/>
                  </a:cubicBezTo>
                  <a:cubicBezTo>
                    <a:pt x="1560321" y="3701603"/>
                    <a:pt x="1830531" y="3482788"/>
                    <a:pt x="1847203" y="3465420"/>
                  </a:cubicBezTo>
                  <a:cubicBezTo>
                    <a:pt x="1852348" y="3460061"/>
                    <a:pt x="1764297" y="3250940"/>
                    <a:pt x="1747329" y="3228216"/>
                  </a:cubicBezTo>
                  <a:close/>
                  <a:moveTo>
                    <a:pt x="1581150" y="2870017"/>
                  </a:moveTo>
                  <a:cubicBezTo>
                    <a:pt x="1574165" y="2870086"/>
                    <a:pt x="1550020" y="2885705"/>
                    <a:pt x="1527494" y="2904726"/>
                  </a:cubicBezTo>
                  <a:lnTo>
                    <a:pt x="1486538" y="2939309"/>
                  </a:lnTo>
                  <a:lnTo>
                    <a:pt x="1504460" y="2995630"/>
                  </a:lnTo>
                  <a:cubicBezTo>
                    <a:pt x="1533775" y="3087747"/>
                    <a:pt x="1489163" y="3127571"/>
                    <a:pt x="1385992" y="3101384"/>
                  </a:cubicBezTo>
                  <a:cubicBezTo>
                    <a:pt x="1351070" y="3092519"/>
                    <a:pt x="1331687" y="3093376"/>
                    <a:pt x="1316539" y="3104452"/>
                  </a:cubicBezTo>
                  <a:cubicBezTo>
                    <a:pt x="1297450" y="3118410"/>
                    <a:pt x="1300467" y="3131145"/>
                    <a:pt x="1349515" y="3243638"/>
                  </a:cubicBezTo>
                  <a:cubicBezTo>
                    <a:pt x="1379208" y="3311741"/>
                    <a:pt x="1408071" y="3367240"/>
                    <a:pt x="1413655" y="3366970"/>
                  </a:cubicBezTo>
                  <a:cubicBezTo>
                    <a:pt x="1426238" y="3366362"/>
                    <a:pt x="1685268" y="3135067"/>
                    <a:pt x="1694847" y="3115885"/>
                  </a:cubicBezTo>
                  <a:cubicBezTo>
                    <a:pt x="1698671" y="3108227"/>
                    <a:pt x="1691197" y="3082510"/>
                    <a:pt x="1678238" y="3058735"/>
                  </a:cubicBezTo>
                  <a:cubicBezTo>
                    <a:pt x="1665279" y="3034961"/>
                    <a:pt x="1640990" y="2982745"/>
                    <a:pt x="1624263" y="2942701"/>
                  </a:cubicBezTo>
                  <a:cubicBezTo>
                    <a:pt x="1607536" y="2902656"/>
                    <a:pt x="1588135" y="2869949"/>
                    <a:pt x="1581150" y="2870017"/>
                  </a:cubicBezTo>
                  <a:close/>
                  <a:moveTo>
                    <a:pt x="1212850" y="2693641"/>
                  </a:moveTo>
                  <a:lnTo>
                    <a:pt x="1180490" y="2734629"/>
                  </a:lnTo>
                  <a:lnTo>
                    <a:pt x="1148131" y="2775617"/>
                  </a:lnTo>
                  <a:lnTo>
                    <a:pt x="1174140" y="2847870"/>
                  </a:lnTo>
                  <a:cubicBezTo>
                    <a:pt x="1201204" y="2923052"/>
                    <a:pt x="1199240" y="2921806"/>
                    <a:pt x="1285747" y="2918638"/>
                  </a:cubicBezTo>
                  <a:lnTo>
                    <a:pt x="1320544" y="2917363"/>
                  </a:lnTo>
                  <a:lnTo>
                    <a:pt x="1290400" y="2893652"/>
                  </a:lnTo>
                  <a:cubicBezTo>
                    <a:pt x="1269998" y="2877604"/>
                    <a:pt x="1257394" y="2850851"/>
                    <a:pt x="1251398" y="2810873"/>
                  </a:cubicBezTo>
                  <a:cubicBezTo>
                    <a:pt x="1246527" y="2778385"/>
                    <a:pt x="1235860" y="2738718"/>
                    <a:pt x="1227695" y="2722723"/>
                  </a:cubicBezTo>
                  <a:close/>
                  <a:moveTo>
                    <a:pt x="1485646" y="2638765"/>
                  </a:moveTo>
                  <a:cubicBezTo>
                    <a:pt x="1492788" y="2655075"/>
                    <a:pt x="1502269" y="2699366"/>
                    <a:pt x="1506715" y="2737190"/>
                  </a:cubicBezTo>
                  <a:cubicBezTo>
                    <a:pt x="1514832" y="2806256"/>
                    <a:pt x="1528239" y="2825120"/>
                    <a:pt x="1539796" y="2783734"/>
                  </a:cubicBezTo>
                  <a:cubicBezTo>
                    <a:pt x="1543210" y="2771510"/>
                    <a:pt x="1529501" y="2727219"/>
                    <a:pt x="1509331" y="2685309"/>
                  </a:cubicBezTo>
                  <a:cubicBezTo>
                    <a:pt x="1489162" y="2643399"/>
                    <a:pt x="1478504" y="2622454"/>
                    <a:pt x="1485646" y="2638765"/>
                  </a:cubicBezTo>
                  <a:close/>
                  <a:moveTo>
                    <a:pt x="1166201" y="2282003"/>
                  </a:moveTo>
                  <a:cubicBezTo>
                    <a:pt x="1151364" y="2277054"/>
                    <a:pt x="1122442" y="2300978"/>
                    <a:pt x="1071549" y="2351145"/>
                  </a:cubicBezTo>
                  <a:lnTo>
                    <a:pt x="993748" y="2427836"/>
                  </a:lnTo>
                  <a:lnTo>
                    <a:pt x="1037551" y="2537522"/>
                  </a:lnTo>
                  <a:cubicBezTo>
                    <a:pt x="1096881" y="2686086"/>
                    <a:pt x="1100986" y="2689267"/>
                    <a:pt x="1163894" y="2635420"/>
                  </a:cubicBezTo>
                  <a:cubicBezTo>
                    <a:pt x="1213271" y="2593154"/>
                    <a:pt x="1214609" y="2589977"/>
                    <a:pt x="1202706" y="2543227"/>
                  </a:cubicBezTo>
                  <a:cubicBezTo>
                    <a:pt x="1195926" y="2516597"/>
                    <a:pt x="1185329" y="2493037"/>
                    <a:pt x="1179156" y="2490872"/>
                  </a:cubicBezTo>
                  <a:cubicBezTo>
                    <a:pt x="1172968" y="2488702"/>
                    <a:pt x="1171706" y="2441691"/>
                    <a:pt x="1176342" y="2386097"/>
                  </a:cubicBezTo>
                  <a:cubicBezTo>
                    <a:pt x="1181790" y="2320773"/>
                    <a:pt x="1181038" y="2286951"/>
                    <a:pt x="1166201" y="2282003"/>
                  </a:cubicBezTo>
                  <a:close/>
                  <a:moveTo>
                    <a:pt x="1035799" y="1932524"/>
                  </a:moveTo>
                  <a:cubicBezTo>
                    <a:pt x="1028813" y="1925539"/>
                    <a:pt x="850900" y="2070985"/>
                    <a:pt x="850900" y="2083681"/>
                  </a:cubicBezTo>
                  <a:cubicBezTo>
                    <a:pt x="850900" y="2088771"/>
                    <a:pt x="874436" y="2147584"/>
                    <a:pt x="903202" y="2214376"/>
                  </a:cubicBezTo>
                  <a:lnTo>
                    <a:pt x="955503" y="2335815"/>
                  </a:lnTo>
                  <a:lnTo>
                    <a:pt x="995277" y="2292422"/>
                  </a:lnTo>
                  <a:cubicBezTo>
                    <a:pt x="1017152" y="2268556"/>
                    <a:pt x="1057177" y="2235559"/>
                    <a:pt x="1084221" y="2219096"/>
                  </a:cubicBezTo>
                  <a:lnTo>
                    <a:pt x="1133391" y="2189164"/>
                  </a:lnTo>
                  <a:lnTo>
                    <a:pt x="1087396" y="2097828"/>
                  </a:lnTo>
                  <a:cubicBezTo>
                    <a:pt x="1062098" y="2047594"/>
                    <a:pt x="1041400" y="1991110"/>
                    <a:pt x="1041400" y="1972309"/>
                  </a:cubicBezTo>
                  <a:cubicBezTo>
                    <a:pt x="1041400" y="1953508"/>
                    <a:pt x="1038879" y="1935605"/>
                    <a:pt x="1035799" y="1932524"/>
                  </a:cubicBezTo>
                  <a:close/>
                  <a:moveTo>
                    <a:pt x="991988" y="1482981"/>
                  </a:moveTo>
                  <a:cubicBezTo>
                    <a:pt x="994649" y="1485275"/>
                    <a:pt x="931132" y="1535746"/>
                    <a:pt x="850838" y="1595139"/>
                  </a:cubicBezTo>
                  <a:cubicBezTo>
                    <a:pt x="770545" y="1654532"/>
                    <a:pt x="702714" y="1710798"/>
                    <a:pt x="700103" y="1720175"/>
                  </a:cubicBezTo>
                  <a:cubicBezTo>
                    <a:pt x="697492" y="1729551"/>
                    <a:pt x="720180" y="1794557"/>
                    <a:pt x="750521" y="1864632"/>
                  </a:cubicBezTo>
                  <a:cubicBezTo>
                    <a:pt x="796313" y="1970391"/>
                    <a:pt x="807910" y="1988204"/>
                    <a:pt x="818769" y="1969467"/>
                  </a:cubicBezTo>
                  <a:cubicBezTo>
                    <a:pt x="835450" y="1940682"/>
                    <a:pt x="1067339" y="1748550"/>
                    <a:pt x="1090761" y="1744108"/>
                  </a:cubicBezTo>
                  <a:cubicBezTo>
                    <a:pt x="1103704" y="1741653"/>
                    <a:pt x="1092308" y="1706056"/>
                    <a:pt x="1047760" y="1609788"/>
                  </a:cubicBezTo>
                  <a:cubicBezTo>
                    <a:pt x="1014425" y="1537750"/>
                    <a:pt x="989327" y="1480686"/>
                    <a:pt x="991988" y="1482981"/>
                  </a:cubicBezTo>
                  <a:close/>
                  <a:moveTo>
                    <a:pt x="555892" y="1401904"/>
                  </a:moveTo>
                  <a:cubicBezTo>
                    <a:pt x="548291" y="1401837"/>
                    <a:pt x="550586" y="1411384"/>
                    <a:pt x="556843" y="1430492"/>
                  </a:cubicBezTo>
                  <a:cubicBezTo>
                    <a:pt x="571092" y="1474007"/>
                    <a:pt x="650426" y="1640166"/>
                    <a:pt x="652535" y="1630910"/>
                  </a:cubicBezTo>
                  <a:cubicBezTo>
                    <a:pt x="653368" y="1627253"/>
                    <a:pt x="704301" y="1587248"/>
                    <a:pt x="765720" y="1542010"/>
                  </a:cubicBezTo>
                  <a:lnTo>
                    <a:pt x="877390" y="1459760"/>
                  </a:lnTo>
                  <a:lnTo>
                    <a:pt x="759370" y="1453223"/>
                  </a:lnTo>
                  <a:cubicBezTo>
                    <a:pt x="694459" y="1449627"/>
                    <a:pt x="629188" y="1439626"/>
                    <a:pt x="614323" y="1430998"/>
                  </a:cubicBezTo>
                  <a:cubicBezTo>
                    <a:pt x="580993" y="1411652"/>
                    <a:pt x="563494" y="1401971"/>
                    <a:pt x="555892" y="1401904"/>
                  </a:cubicBezTo>
                  <a:close/>
                  <a:moveTo>
                    <a:pt x="833944" y="1151814"/>
                  </a:moveTo>
                  <a:cubicBezTo>
                    <a:pt x="826498" y="1153489"/>
                    <a:pt x="816666" y="1156988"/>
                    <a:pt x="806245" y="1161907"/>
                  </a:cubicBezTo>
                  <a:lnTo>
                    <a:pt x="768350" y="1179794"/>
                  </a:lnTo>
                  <a:lnTo>
                    <a:pt x="815975" y="1186427"/>
                  </a:lnTo>
                  <a:cubicBezTo>
                    <a:pt x="851001" y="1191304"/>
                    <a:pt x="861869" y="1188859"/>
                    <a:pt x="857056" y="1177184"/>
                  </a:cubicBezTo>
                  <a:cubicBezTo>
                    <a:pt x="853456" y="1168453"/>
                    <a:pt x="849077" y="1157419"/>
                    <a:pt x="847325" y="1152664"/>
                  </a:cubicBezTo>
                  <a:cubicBezTo>
                    <a:pt x="846449" y="1150287"/>
                    <a:pt x="841390" y="1150138"/>
                    <a:pt x="833944" y="1151814"/>
                  </a:cubicBezTo>
                  <a:close/>
                  <a:moveTo>
                    <a:pt x="660400" y="800158"/>
                  </a:moveTo>
                  <a:cubicBezTo>
                    <a:pt x="656907" y="800573"/>
                    <a:pt x="619760" y="829967"/>
                    <a:pt x="577850" y="865479"/>
                  </a:cubicBezTo>
                  <a:cubicBezTo>
                    <a:pt x="535940" y="900990"/>
                    <a:pt x="487430" y="947137"/>
                    <a:pt x="470050" y="968028"/>
                  </a:cubicBezTo>
                  <a:lnTo>
                    <a:pt x="438450" y="1006010"/>
                  </a:lnTo>
                  <a:lnTo>
                    <a:pt x="469153" y="1026396"/>
                  </a:lnTo>
                  <a:cubicBezTo>
                    <a:pt x="486040" y="1037609"/>
                    <a:pt x="536278" y="1074008"/>
                    <a:pt x="580793" y="1107283"/>
                  </a:cubicBezTo>
                  <a:lnTo>
                    <a:pt x="661728" y="1167784"/>
                  </a:lnTo>
                  <a:lnTo>
                    <a:pt x="723855" y="1107396"/>
                  </a:lnTo>
                  <a:cubicBezTo>
                    <a:pt x="758025" y="1074183"/>
                    <a:pt x="789159" y="1043347"/>
                    <a:pt x="793041" y="1038871"/>
                  </a:cubicBezTo>
                  <a:cubicBezTo>
                    <a:pt x="804498" y="1025663"/>
                    <a:pt x="678033" y="798065"/>
                    <a:pt x="660400" y="800158"/>
                  </a:cubicBezTo>
                  <a:close/>
                  <a:moveTo>
                    <a:pt x="540616" y="456459"/>
                  </a:moveTo>
                  <a:cubicBezTo>
                    <a:pt x="537884" y="456459"/>
                    <a:pt x="469691" y="511201"/>
                    <a:pt x="389076" y="578108"/>
                  </a:cubicBezTo>
                  <a:lnTo>
                    <a:pt x="242504" y="699758"/>
                  </a:lnTo>
                  <a:lnTo>
                    <a:pt x="267823" y="765433"/>
                  </a:lnTo>
                  <a:cubicBezTo>
                    <a:pt x="281748" y="801555"/>
                    <a:pt x="311481" y="849538"/>
                    <a:pt x="333896" y="872063"/>
                  </a:cubicBezTo>
                  <a:lnTo>
                    <a:pt x="374650" y="913017"/>
                  </a:lnTo>
                  <a:lnTo>
                    <a:pt x="634392" y="720721"/>
                  </a:lnTo>
                  <a:lnTo>
                    <a:pt x="615984" y="685125"/>
                  </a:lnTo>
                  <a:cubicBezTo>
                    <a:pt x="605860" y="665547"/>
                    <a:pt x="595427" y="627520"/>
                    <a:pt x="592800" y="600619"/>
                  </a:cubicBezTo>
                  <a:cubicBezTo>
                    <a:pt x="588433" y="555909"/>
                    <a:pt x="552434" y="456459"/>
                    <a:pt x="540616" y="456459"/>
                  </a:cubicBezTo>
                  <a:close/>
                  <a:moveTo>
                    <a:pt x="444500" y="1"/>
                  </a:moveTo>
                  <a:cubicBezTo>
                    <a:pt x="457210" y="-68"/>
                    <a:pt x="499121" y="83270"/>
                    <a:pt x="570429" y="250404"/>
                  </a:cubicBezTo>
                  <a:cubicBezTo>
                    <a:pt x="659125" y="458293"/>
                    <a:pt x="685686" y="508471"/>
                    <a:pt x="726555" y="545359"/>
                  </a:cubicBezTo>
                  <a:cubicBezTo>
                    <a:pt x="753641" y="569806"/>
                    <a:pt x="780225" y="606954"/>
                    <a:pt x="785631" y="627909"/>
                  </a:cubicBezTo>
                  <a:cubicBezTo>
                    <a:pt x="792140" y="653141"/>
                    <a:pt x="806519" y="669466"/>
                    <a:pt x="828204" y="676244"/>
                  </a:cubicBezTo>
                  <a:cubicBezTo>
                    <a:pt x="846213" y="681872"/>
                    <a:pt x="870810" y="697376"/>
                    <a:pt x="882864" y="710695"/>
                  </a:cubicBezTo>
                  <a:cubicBezTo>
                    <a:pt x="903080" y="733034"/>
                    <a:pt x="908230" y="733471"/>
                    <a:pt x="949241" y="716336"/>
                  </a:cubicBezTo>
                  <a:cubicBezTo>
                    <a:pt x="1026453" y="684075"/>
                    <a:pt x="1077213" y="691781"/>
                    <a:pt x="1125625" y="743113"/>
                  </a:cubicBezTo>
                  <a:cubicBezTo>
                    <a:pt x="1149151" y="768058"/>
                    <a:pt x="1165582" y="789489"/>
                    <a:pt x="1162137" y="790738"/>
                  </a:cubicBezTo>
                  <a:cubicBezTo>
                    <a:pt x="1158692" y="791987"/>
                    <a:pt x="1178248" y="809156"/>
                    <a:pt x="1205594" y="828891"/>
                  </a:cubicBezTo>
                  <a:cubicBezTo>
                    <a:pt x="1258273" y="866907"/>
                    <a:pt x="1302197" y="941129"/>
                    <a:pt x="1290325" y="972067"/>
                  </a:cubicBezTo>
                  <a:cubicBezTo>
                    <a:pt x="1285397" y="984908"/>
                    <a:pt x="1294561" y="992866"/>
                    <a:pt x="1320177" y="997990"/>
                  </a:cubicBezTo>
                  <a:cubicBezTo>
                    <a:pt x="1372912" y="1008536"/>
                    <a:pt x="1399428" y="1037807"/>
                    <a:pt x="1470612" y="1164051"/>
                  </a:cubicBezTo>
                  <a:cubicBezTo>
                    <a:pt x="1651688" y="1485187"/>
                    <a:pt x="1725336" y="1664256"/>
                    <a:pt x="1746320" y="1834409"/>
                  </a:cubicBezTo>
                  <a:cubicBezTo>
                    <a:pt x="1756806" y="1919442"/>
                    <a:pt x="1716638" y="2001214"/>
                    <a:pt x="1646504" y="2037609"/>
                  </a:cubicBezTo>
                  <a:cubicBezTo>
                    <a:pt x="1602053" y="2060676"/>
                    <a:pt x="1592457" y="2075653"/>
                    <a:pt x="1542024" y="2200672"/>
                  </a:cubicBezTo>
                  <a:lnTo>
                    <a:pt x="1486492" y="2338334"/>
                  </a:lnTo>
                  <a:lnTo>
                    <a:pt x="1618139" y="2651522"/>
                  </a:lnTo>
                  <a:cubicBezTo>
                    <a:pt x="1690545" y="2823775"/>
                    <a:pt x="1773931" y="3019001"/>
                    <a:pt x="1803441" y="3085359"/>
                  </a:cubicBezTo>
                  <a:cubicBezTo>
                    <a:pt x="2044163" y="3626655"/>
                    <a:pt x="2120900" y="3805029"/>
                    <a:pt x="2120900" y="3823285"/>
                  </a:cubicBezTo>
                  <a:cubicBezTo>
                    <a:pt x="2120900" y="3846697"/>
                    <a:pt x="2062940" y="3890382"/>
                    <a:pt x="2045873" y="3879834"/>
                  </a:cubicBezTo>
                  <a:cubicBezTo>
                    <a:pt x="2039928" y="3876160"/>
                    <a:pt x="2004719" y="3804577"/>
                    <a:pt x="1967631" y="3720761"/>
                  </a:cubicBezTo>
                  <a:cubicBezTo>
                    <a:pt x="1906422" y="3582434"/>
                    <a:pt x="1897782" y="3569324"/>
                    <a:pt x="1874024" y="3578728"/>
                  </a:cubicBezTo>
                  <a:cubicBezTo>
                    <a:pt x="1837209" y="3593300"/>
                    <a:pt x="1621360" y="3770675"/>
                    <a:pt x="1609192" y="3796355"/>
                  </a:cubicBezTo>
                  <a:cubicBezTo>
                    <a:pt x="1602426" y="3810635"/>
                    <a:pt x="1622653" y="3872314"/>
                    <a:pt x="1670996" y="3984812"/>
                  </a:cubicBezTo>
                  <a:lnTo>
                    <a:pt x="1742858" y="4152043"/>
                  </a:lnTo>
                  <a:lnTo>
                    <a:pt x="1706454" y="4170915"/>
                  </a:lnTo>
                  <a:cubicBezTo>
                    <a:pt x="1686432" y="4181295"/>
                    <a:pt x="1662252" y="4188465"/>
                    <a:pt x="1652721" y="4186848"/>
                  </a:cubicBezTo>
                  <a:cubicBezTo>
                    <a:pt x="1632061" y="4183344"/>
                    <a:pt x="1621746" y="4160444"/>
                    <a:pt x="1110799" y="2983759"/>
                  </a:cubicBezTo>
                  <a:cubicBezTo>
                    <a:pt x="997059" y="2721822"/>
                    <a:pt x="805826" y="2281767"/>
                    <a:pt x="685836" y="2005859"/>
                  </a:cubicBezTo>
                  <a:cubicBezTo>
                    <a:pt x="565847" y="1729951"/>
                    <a:pt x="439223" y="1438486"/>
                    <a:pt x="404451" y="1358159"/>
                  </a:cubicBezTo>
                  <a:cubicBezTo>
                    <a:pt x="369679" y="1277832"/>
                    <a:pt x="333033" y="1203168"/>
                    <a:pt x="323015" y="1192240"/>
                  </a:cubicBezTo>
                  <a:cubicBezTo>
                    <a:pt x="312997" y="1181313"/>
                    <a:pt x="304800" y="1164574"/>
                    <a:pt x="304800" y="1155042"/>
                  </a:cubicBezTo>
                  <a:cubicBezTo>
                    <a:pt x="304800" y="1145511"/>
                    <a:pt x="285325" y="1119874"/>
                    <a:pt x="261522" y="1098072"/>
                  </a:cubicBezTo>
                  <a:cubicBezTo>
                    <a:pt x="214268" y="1054789"/>
                    <a:pt x="184619" y="972187"/>
                    <a:pt x="193824" y="909467"/>
                  </a:cubicBezTo>
                  <a:cubicBezTo>
                    <a:pt x="197844" y="882079"/>
                    <a:pt x="172065" y="809210"/>
                    <a:pt x="99680" y="643348"/>
                  </a:cubicBezTo>
                  <a:cubicBezTo>
                    <a:pt x="44856" y="517726"/>
                    <a:pt x="0" y="404940"/>
                    <a:pt x="0" y="392712"/>
                  </a:cubicBezTo>
                  <a:cubicBezTo>
                    <a:pt x="0" y="371688"/>
                    <a:pt x="49397" y="329459"/>
                    <a:pt x="73990" y="329459"/>
                  </a:cubicBezTo>
                  <a:cubicBezTo>
                    <a:pt x="80252" y="329459"/>
                    <a:pt x="107599" y="386554"/>
                    <a:pt x="134762" y="456337"/>
                  </a:cubicBezTo>
                  <a:cubicBezTo>
                    <a:pt x="161925" y="526120"/>
                    <a:pt x="191474" y="586127"/>
                    <a:pt x="200426" y="589687"/>
                  </a:cubicBezTo>
                  <a:cubicBezTo>
                    <a:pt x="209377" y="593247"/>
                    <a:pt x="281738" y="542015"/>
                    <a:pt x="361227" y="475840"/>
                  </a:cubicBezTo>
                  <a:lnTo>
                    <a:pt x="505753" y="355521"/>
                  </a:lnTo>
                  <a:lnTo>
                    <a:pt x="377374" y="63417"/>
                  </a:lnTo>
                  <a:lnTo>
                    <a:pt x="401412" y="31760"/>
                  </a:lnTo>
                  <a:cubicBezTo>
                    <a:pt x="414633" y="14349"/>
                    <a:pt x="434022" y="59"/>
                    <a:pt x="444500" y="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0A139A9-D76F-F8F7-9A89-9F9B7AD6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387" y="1959400"/>
              <a:ext cx="2127688" cy="4206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11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4D12B-65CD-F6F4-E1DD-55C604D4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08898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消防数据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10C9FE-472C-2E50-F50B-7D91C6CC5C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第五部分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1E23F3-A726-905E-3302-0B6E156EB28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05</a:t>
            </a:r>
          </a:p>
        </p:txBody>
      </p:sp>
    </p:spTree>
    <p:extLst>
      <p:ext uri="{BB962C8B-B14F-4D97-AF65-F5344CB8AC3E}">
        <p14:creationId xmlns:p14="http://schemas.microsoft.com/office/powerpoint/2010/main" val="2955621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87C286AD-BE74-FCB9-0637-EFC212793ECA}"/>
              </a:ext>
            </a:extLst>
          </p:cNvPr>
          <p:cNvGrpSpPr/>
          <p:nvPr/>
        </p:nvGrpSpPr>
        <p:grpSpPr>
          <a:xfrm>
            <a:off x="1238250" y="1541677"/>
            <a:ext cx="3293165" cy="4249528"/>
            <a:chOff x="1420576" y="1838219"/>
            <a:chExt cx="3024102" cy="390232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35DE02E-0CE1-EE1C-A08A-4171A5667A43}"/>
                </a:ext>
              </a:extLst>
            </p:cNvPr>
            <p:cNvSpPr>
              <a:spLocks/>
            </p:cNvSpPr>
            <p:nvPr/>
          </p:nvSpPr>
          <p:spPr>
            <a:xfrm>
              <a:off x="1420576" y="1838219"/>
              <a:ext cx="3024102" cy="3898121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F6E1B72-A263-2199-4247-381DCB4BA613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1422719" y="1838220"/>
              <a:ext cx="393915" cy="360075"/>
              <a:chOff x="226037" y="5831205"/>
              <a:chExt cx="372902" cy="375328"/>
            </a:xfrm>
          </p:grpSpPr>
          <p:sp>
            <p:nvSpPr>
              <p:cNvPr id="21" name="直角三角形 20">
                <a:extLst>
                  <a:ext uri="{FF2B5EF4-FFF2-40B4-BE49-F238E27FC236}">
                    <a16:creationId xmlns:a16="http://schemas.microsoft.com/office/drawing/2014/main" id="{751926D2-8E94-7291-04CF-2964BDED75A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AC2A9713-4D9A-FC85-76A6-28DDE39C6A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0C6AFC4-6A5A-C962-958E-9DBECE8443BE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4050762" y="1838220"/>
              <a:ext cx="393915" cy="360075"/>
              <a:chOff x="226037" y="5831205"/>
              <a:chExt cx="372902" cy="375328"/>
            </a:xfrm>
          </p:grpSpPr>
          <p:sp>
            <p:nvSpPr>
              <p:cNvPr id="19" name="直角三角形 18">
                <a:extLst>
                  <a:ext uri="{FF2B5EF4-FFF2-40B4-BE49-F238E27FC236}">
                    <a16:creationId xmlns:a16="http://schemas.microsoft.com/office/drawing/2014/main" id="{D9709643-E440-B332-53B3-1B35AB419C7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9BC2D156-9830-4119-4580-8FBD4B94E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4301840-D63F-5CE0-7FD2-E5D5C7FF2D9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22719" y="5380471"/>
              <a:ext cx="393915" cy="360075"/>
              <a:chOff x="226037" y="5831205"/>
              <a:chExt cx="372902" cy="375328"/>
            </a:xfrm>
          </p:grpSpPr>
          <p:sp>
            <p:nvSpPr>
              <p:cNvPr id="17" name="直角三角形 16">
                <a:extLst>
                  <a:ext uri="{FF2B5EF4-FFF2-40B4-BE49-F238E27FC236}">
                    <a16:creationId xmlns:a16="http://schemas.microsoft.com/office/drawing/2014/main" id="{3B7EC8E9-E75F-A7D2-7A44-F372C4FA0E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4266C96A-6BE0-1D9F-F075-6D6CDF9FA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D7860C0-C10C-CE62-9847-AB1E6C9DBE06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4050763" y="5380471"/>
              <a:ext cx="393915" cy="360075"/>
              <a:chOff x="226037" y="5831205"/>
              <a:chExt cx="372902" cy="375328"/>
            </a:xfrm>
          </p:grpSpPr>
          <p:sp>
            <p:nvSpPr>
              <p:cNvPr id="15" name="直角三角形 14">
                <a:extLst>
                  <a:ext uri="{FF2B5EF4-FFF2-40B4-BE49-F238E27FC236}">
                    <a16:creationId xmlns:a16="http://schemas.microsoft.com/office/drawing/2014/main" id="{145F5E99-4B97-D1A3-12B7-BF33F447BE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2EE6AF9-24DF-F3C6-8FD4-A78A2E29E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A508DBF-CDE3-029E-4966-2D48209DA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54530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dirty="0"/>
              <a:t>2021</a:t>
            </a:r>
            <a:r>
              <a:rPr lang="zh-CN" altLang="en-US" dirty="0"/>
              <a:t>年火灾占比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A78926-2902-3383-DCA3-30585F5B5386}"/>
              </a:ext>
            </a:extLst>
          </p:cNvPr>
          <p:cNvSpPr txBox="1"/>
          <p:nvPr/>
        </p:nvSpPr>
        <p:spPr>
          <a:xfrm>
            <a:off x="1515928" y="1923050"/>
            <a:ext cx="2737809" cy="33688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从引发火灾的直接原因看，因电气引发的占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+mn-ea"/>
              </a:rPr>
              <a:t>28.4%</a:t>
            </a: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，而较大以上火灾则有三分之一系电气原因引起，且以电气线路故障居多，占电气火灾总数的近八成。</a:t>
            </a:r>
            <a:endParaRPr lang="en-US" altLang="zh-CN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其中，违规动火施工、焊接焊割等生产作业火灾仅占总数的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+mn-ea"/>
              </a:rPr>
              <a:t>2.7%</a:t>
            </a: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，但造成的亡人却占总数的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+mn-ea"/>
              </a:rPr>
              <a:t>6.3%</a:t>
            </a: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，引发的较大火灾占总数的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+mn-ea"/>
              </a:rPr>
              <a:t>10.7%</a:t>
            </a: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。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FF59A95-125D-A0AE-9279-EA85D2895FD0}"/>
              </a:ext>
            </a:extLst>
          </p:cNvPr>
          <p:cNvGraphicFramePr/>
          <p:nvPr/>
        </p:nvGraphicFramePr>
        <p:xfrm>
          <a:off x="5074920" y="922867"/>
          <a:ext cx="6443980" cy="499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5373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5D1B430-3914-7C14-3278-3BC84A71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08898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消防知识问答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590F43-AF84-2554-DF01-0B91B6D069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第五部分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589C013-E8CD-A518-0FF3-0BD6992B20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05</a:t>
            </a:r>
          </a:p>
        </p:txBody>
      </p:sp>
    </p:spTree>
    <p:extLst>
      <p:ext uri="{BB962C8B-B14F-4D97-AF65-F5344CB8AC3E}">
        <p14:creationId xmlns:p14="http://schemas.microsoft.com/office/powerpoint/2010/main" val="3369872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921A17-EA82-13CE-BFBA-74E8943E63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4842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消防知识问答</a:t>
            </a:r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221628-C28E-A996-2640-63330A6EF6E9}"/>
              </a:ext>
            </a:extLst>
          </p:cNvPr>
          <p:cNvGrpSpPr/>
          <p:nvPr/>
        </p:nvGrpSpPr>
        <p:grpSpPr>
          <a:xfrm rot="16200000">
            <a:off x="1702898" y="2002413"/>
            <a:ext cx="293088" cy="230732"/>
            <a:chOff x="4791902" y="1332958"/>
            <a:chExt cx="2766047" cy="325642"/>
          </a:xfrm>
          <a:solidFill>
            <a:schemeClr val="bg1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2CBE96B-C635-67FC-7C71-48B75452C115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9AA6D93-AE58-FC3B-820C-22694F332FDB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328946E2-84CE-E97B-5B40-25D5F356B377}"/>
              </a:ext>
            </a:extLst>
          </p:cNvPr>
          <p:cNvSpPr txBox="1"/>
          <p:nvPr/>
        </p:nvSpPr>
        <p:spPr>
          <a:xfrm>
            <a:off x="2022070" y="1811282"/>
            <a:ext cx="6118058" cy="5659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sz="2800" noProof="1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我国火灾报警电话号码是什么？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0A09FD1-3429-14AC-BEAC-6E5D5B9BDAFF}"/>
              </a:ext>
            </a:extLst>
          </p:cNvPr>
          <p:cNvGrpSpPr/>
          <p:nvPr/>
        </p:nvGrpSpPr>
        <p:grpSpPr>
          <a:xfrm>
            <a:off x="1801025" y="3250977"/>
            <a:ext cx="1736259" cy="588269"/>
            <a:chOff x="1801025" y="3250977"/>
            <a:chExt cx="1736259" cy="588269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19E157E-0AC9-6540-C550-74E3B30114F9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A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1B851C-AAE6-C98E-9E42-B7AB838B5EED}"/>
                </a:ext>
              </a:extLst>
            </p:cNvPr>
            <p:cNvSpPr txBox="1"/>
            <p:nvPr/>
          </p:nvSpPr>
          <p:spPr>
            <a:xfrm>
              <a:off x="2750619" y="3277361"/>
              <a:ext cx="786665" cy="5618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110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47918F3-FFA5-95F0-5650-EA5BC6C58A22}"/>
              </a:ext>
            </a:extLst>
          </p:cNvPr>
          <p:cNvGrpSpPr/>
          <p:nvPr/>
        </p:nvGrpSpPr>
        <p:grpSpPr>
          <a:xfrm>
            <a:off x="1801025" y="4596859"/>
            <a:ext cx="1736259" cy="588269"/>
            <a:chOff x="1801025" y="3250977"/>
            <a:chExt cx="1736259" cy="58826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1C6B592-FD41-E978-F5A3-EF758DB7F048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C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52932BB-E155-D3D3-9B56-CD761B0F9B37}"/>
                </a:ext>
              </a:extLst>
            </p:cNvPr>
            <p:cNvSpPr txBox="1"/>
            <p:nvPr/>
          </p:nvSpPr>
          <p:spPr>
            <a:xfrm>
              <a:off x="2750619" y="3277361"/>
              <a:ext cx="786665" cy="5618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122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4B6D670-50E9-BA27-C8A3-19E78DCC3F61}"/>
              </a:ext>
            </a:extLst>
          </p:cNvPr>
          <p:cNvGrpSpPr/>
          <p:nvPr/>
        </p:nvGrpSpPr>
        <p:grpSpPr>
          <a:xfrm>
            <a:off x="5530515" y="3250977"/>
            <a:ext cx="1736259" cy="588269"/>
            <a:chOff x="1801025" y="3250977"/>
            <a:chExt cx="1736259" cy="588269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668F122-1270-A60A-E318-54EA218C31BE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B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CF5EC11-D127-238F-F0C8-C171B341B598}"/>
                </a:ext>
              </a:extLst>
            </p:cNvPr>
            <p:cNvSpPr txBox="1"/>
            <p:nvPr/>
          </p:nvSpPr>
          <p:spPr>
            <a:xfrm>
              <a:off x="2750619" y="3277361"/>
              <a:ext cx="786665" cy="5618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120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C51F9C6-3969-9FD8-115F-6428EC9EE8C6}"/>
              </a:ext>
            </a:extLst>
          </p:cNvPr>
          <p:cNvGrpSpPr/>
          <p:nvPr/>
        </p:nvGrpSpPr>
        <p:grpSpPr>
          <a:xfrm>
            <a:off x="5530515" y="4596859"/>
            <a:ext cx="1736259" cy="588269"/>
            <a:chOff x="1801025" y="3250977"/>
            <a:chExt cx="1736259" cy="588269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6BF794D-64FE-6BB2-4747-1B7E154BC047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D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62FAB21-7BF1-B0D1-3C5F-DA54FC9B4E38}"/>
                </a:ext>
              </a:extLst>
            </p:cNvPr>
            <p:cNvSpPr txBox="1"/>
            <p:nvPr/>
          </p:nvSpPr>
          <p:spPr>
            <a:xfrm>
              <a:off x="2750619" y="3277361"/>
              <a:ext cx="786665" cy="5618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119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5D56D6B-3FB8-4629-C53B-6EC603C18122}"/>
              </a:ext>
            </a:extLst>
          </p:cNvPr>
          <p:cNvGrpSpPr/>
          <p:nvPr/>
        </p:nvGrpSpPr>
        <p:grpSpPr>
          <a:xfrm>
            <a:off x="8480885" y="1301551"/>
            <a:ext cx="2497184" cy="4474840"/>
            <a:chOff x="8141820" y="1028700"/>
            <a:chExt cx="2674719" cy="4792975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639F7B30-5435-E61C-E203-92D7638E2869}"/>
                </a:ext>
              </a:extLst>
            </p:cNvPr>
            <p:cNvSpPr/>
            <p:nvPr/>
          </p:nvSpPr>
          <p:spPr>
            <a:xfrm>
              <a:off x="8141820" y="1030821"/>
              <a:ext cx="2674719" cy="4790854"/>
            </a:xfrm>
            <a:custGeom>
              <a:avLst/>
              <a:gdLst>
                <a:gd name="connsiteX0" fmla="*/ 134604 w 2674719"/>
                <a:gd name="connsiteY0" fmla="*/ 3069114 h 4790854"/>
                <a:gd name="connsiteX1" fmla="*/ 153048 w 2674719"/>
                <a:gd name="connsiteY1" fmla="*/ 3102659 h 4790854"/>
                <a:gd name="connsiteX2" fmla="*/ 191063 w 2674719"/>
                <a:gd name="connsiteY2" fmla="*/ 3175227 h 4790854"/>
                <a:gd name="connsiteX3" fmla="*/ 323113 w 2674719"/>
                <a:gd name="connsiteY3" fmla="*/ 3206977 h 4790854"/>
                <a:gd name="connsiteX4" fmla="*/ 462672 w 2674719"/>
                <a:gd name="connsiteY4" fmla="*/ 3237085 h 4790854"/>
                <a:gd name="connsiteX5" fmla="*/ 508649 w 2674719"/>
                <a:gd name="connsiteY5" fmla="*/ 3316014 h 4790854"/>
                <a:gd name="connsiteX6" fmla="*/ 560321 w 2674719"/>
                <a:gd name="connsiteY6" fmla="*/ 3355424 h 4790854"/>
                <a:gd name="connsiteX7" fmla="*/ 589222 w 2674719"/>
                <a:gd name="connsiteY7" fmla="*/ 3334434 h 4790854"/>
                <a:gd name="connsiteX8" fmla="*/ 655419 w 2674719"/>
                <a:gd name="connsiteY8" fmla="*/ 3443561 h 4790854"/>
                <a:gd name="connsiteX9" fmla="*/ 598002 w 2674719"/>
                <a:gd name="connsiteY9" fmla="*/ 3519412 h 4790854"/>
                <a:gd name="connsiteX10" fmla="*/ 429949 w 2674719"/>
                <a:gd name="connsiteY10" fmla="*/ 3509966 h 4790854"/>
                <a:gd name="connsiteX11" fmla="*/ 294555 w 2674719"/>
                <a:gd name="connsiteY11" fmla="*/ 3397934 h 4790854"/>
                <a:gd name="connsiteX12" fmla="*/ 154942 w 2674719"/>
                <a:gd name="connsiteY12" fmla="*/ 3324003 h 4790854"/>
                <a:gd name="connsiteX13" fmla="*/ 113560 w 2674719"/>
                <a:gd name="connsiteY13" fmla="*/ 3087699 h 4790854"/>
                <a:gd name="connsiteX14" fmla="*/ 134604 w 2674719"/>
                <a:gd name="connsiteY14" fmla="*/ 3069114 h 4790854"/>
                <a:gd name="connsiteX15" fmla="*/ 1173114 w 2674719"/>
                <a:gd name="connsiteY15" fmla="*/ 2039034 h 4790854"/>
                <a:gd name="connsiteX16" fmla="*/ 1336165 w 2674719"/>
                <a:gd name="connsiteY16" fmla="*/ 2159879 h 4790854"/>
                <a:gd name="connsiteX17" fmla="*/ 1306100 w 2674719"/>
                <a:gd name="connsiteY17" fmla="*/ 2295464 h 4790854"/>
                <a:gd name="connsiteX18" fmla="*/ 1262796 w 2674719"/>
                <a:gd name="connsiteY18" fmla="*/ 2329406 h 4790854"/>
                <a:gd name="connsiteX19" fmla="*/ 1175827 w 2674719"/>
                <a:gd name="connsiteY19" fmla="*/ 2286138 h 4790854"/>
                <a:gd name="connsiteX20" fmla="*/ 1201583 w 2674719"/>
                <a:gd name="connsiteY20" fmla="*/ 2207797 h 4790854"/>
                <a:gd name="connsiteX21" fmla="*/ 1195169 w 2674719"/>
                <a:gd name="connsiteY21" fmla="*/ 2104850 h 4790854"/>
                <a:gd name="connsiteX22" fmla="*/ 1163419 w 2674719"/>
                <a:gd name="connsiteY22" fmla="*/ 2053076 h 4790854"/>
                <a:gd name="connsiteX23" fmla="*/ 1173114 w 2674719"/>
                <a:gd name="connsiteY23" fmla="*/ 2039034 h 4790854"/>
                <a:gd name="connsiteX24" fmla="*/ 2380519 w 2674719"/>
                <a:gd name="connsiteY24" fmla="*/ 1938965 h 4790854"/>
                <a:gd name="connsiteX25" fmla="*/ 2431575 w 2674719"/>
                <a:gd name="connsiteY25" fmla="*/ 1961893 h 4790854"/>
                <a:gd name="connsiteX26" fmla="*/ 2560419 w 2674719"/>
                <a:gd name="connsiteY26" fmla="*/ 2096184 h 4790854"/>
                <a:gd name="connsiteX27" fmla="*/ 2439323 w 2674719"/>
                <a:gd name="connsiteY27" fmla="*/ 2216981 h 4790854"/>
                <a:gd name="connsiteX28" fmla="*/ 2454328 w 2674719"/>
                <a:gd name="connsiteY28" fmla="*/ 2250298 h 4790854"/>
                <a:gd name="connsiteX29" fmla="*/ 2547719 w 2674719"/>
                <a:gd name="connsiteY29" fmla="*/ 2298840 h 4790854"/>
                <a:gd name="connsiteX30" fmla="*/ 2506444 w 2674719"/>
                <a:gd name="connsiteY30" fmla="*/ 2351831 h 4790854"/>
                <a:gd name="connsiteX31" fmla="*/ 2423811 w 2674719"/>
                <a:gd name="connsiteY31" fmla="*/ 2426955 h 4790854"/>
                <a:gd name="connsiteX32" fmla="*/ 2382452 w 2674719"/>
                <a:gd name="connsiteY32" fmla="*/ 2477184 h 4790854"/>
                <a:gd name="connsiteX33" fmla="*/ 2323448 w 2674719"/>
                <a:gd name="connsiteY33" fmla="*/ 2413684 h 4790854"/>
                <a:gd name="connsiteX34" fmla="*/ 2211293 w 2674719"/>
                <a:gd name="connsiteY34" fmla="*/ 2209022 h 4790854"/>
                <a:gd name="connsiteX35" fmla="*/ 2338445 w 2674719"/>
                <a:gd name="connsiteY35" fmla="*/ 2109350 h 4790854"/>
                <a:gd name="connsiteX36" fmla="*/ 2408019 w 2674719"/>
                <a:gd name="connsiteY36" fmla="*/ 2040234 h 4790854"/>
                <a:gd name="connsiteX37" fmla="*/ 2388969 w 2674719"/>
                <a:gd name="connsiteY37" fmla="*/ 1975534 h 4790854"/>
                <a:gd name="connsiteX38" fmla="*/ 2369919 w 2674719"/>
                <a:gd name="connsiteY38" fmla="*/ 1948579 h 4790854"/>
                <a:gd name="connsiteX39" fmla="*/ 2380519 w 2674719"/>
                <a:gd name="connsiteY39" fmla="*/ 1938965 h 4790854"/>
                <a:gd name="connsiteX40" fmla="*/ 2135605 w 2674719"/>
                <a:gd name="connsiteY40" fmla="*/ 1137334 h 4790854"/>
                <a:gd name="connsiteX41" fmla="*/ 2204819 w 2674719"/>
                <a:gd name="connsiteY41" fmla="*/ 1322407 h 4790854"/>
                <a:gd name="connsiteX42" fmla="*/ 2134637 w 2674719"/>
                <a:gd name="connsiteY42" fmla="*/ 1429434 h 4790854"/>
                <a:gd name="connsiteX43" fmla="*/ 2050770 w 2674719"/>
                <a:gd name="connsiteY43" fmla="*/ 1297103 h 4790854"/>
                <a:gd name="connsiteX44" fmla="*/ 2090418 w 2674719"/>
                <a:gd name="connsiteY44" fmla="*/ 1213804 h 4790854"/>
                <a:gd name="connsiteX45" fmla="*/ 2135605 w 2674719"/>
                <a:gd name="connsiteY45" fmla="*/ 1137334 h 4790854"/>
                <a:gd name="connsiteX46" fmla="*/ 345548 w 2674719"/>
                <a:gd name="connsiteY46" fmla="*/ 1087084 h 4790854"/>
                <a:gd name="connsiteX47" fmla="*/ 445646 w 2674719"/>
                <a:gd name="connsiteY47" fmla="*/ 1141507 h 4790854"/>
                <a:gd name="connsiteX48" fmla="*/ 496768 w 2674719"/>
                <a:gd name="connsiteY48" fmla="*/ 1246282 h 4790854"/>
                <a:gd name="connsiteX49" fmla="*/ 520655 w 2674719"/>
                <a:gd name="connsiteY49" fmla="*/ 1401838 h 4790854"/>
                <a:gd name="connsiteX50" fmla="*/ 464647 w 2674719"/>
                <a:gd name="connsiteY50" fmla="*/ 1507053 h 4790854"/>
                <a:gd name="connsiteX51" fmla="*/ 365070 w 2674719"/>
                <a:gd name="connsiteY51" fmla="*/ 1329648 h 4790854"/>
                <a:gd name="connsiteX52" fmla="*/ 351337 w 2674719"/>
                <a:gd name="connsiteY52" fmla="*/ 1175434 h 4790854"/>
                <a:gd name="connsiteX53" fmla="*/ 336307 w 2674719"/>
                <a:gd name="connsiteY53" fmla="*/ 1102409 h 4790854"/>
                <a:gd name="connsiteX54" fmla="*/ 345548 w 2674719"/>
                <a:gd name="connsiteY54" fmla="*/ 1087084 h 4790854"/>
                <a:gd name="connsiteX55" fmla="*/ 933309 w 2674719"/>
                <a:gd name="connsiteY55" fmla="*/ 543625 h 4790854"/>
                <a:gd name="connsiteX56" fmla="*/ 1198912 w 2674719"/>
                <a:gd name="connsiteY56" fmla="*/ 606128 h 4790854"/>
                <a:gd name="connsiteX57" fmla="*/ 1122873 w 2674719"/>
                <a:gd name="connsiteY57" fmla="*/ 636100 h 4790854"/>
                <a:gd name="connsiteX58" fmla="*/ 827148 w 2674719"/>
                <a:gd name="connsiteY58" fmla="*/ 840385 h 4790854"/>
                <a:gd name="connsiteX59" fmla="*/ 1064291 w 2674719"/>
                <a:gd name="connsiteY59" fmla="*/ 1234715 h 4790854"/>
                <a:gd name="connsiteX60" fmla="*/ 1117394 w 2674719"/>
                <a:gd name="connsiteY60" fmla="*/ 1499197 h 4790854"/>
                <a:gd name="connsiteX61" fmla="*/ 958764 w 2674719"/>
                <a:gd name="connsiteY61" fmla="*/ 1765036 h 4790854"/>
                <a:gd name="connsiteX62" fmla="*/ 928618 w 2674719"/>
                <a:gd name="connsiteY62" fmla="*/ 1873239 h 4790854"/>
                <a:gd name="connsiteX63" fmla="*/ 987174 w 2674719"/>
                <a:gd name="connsiteY63" fmla="*/ 2201461 h 4790854"/>
                <a:gd name="connsiteX64" fmla="*/ 1193324 w 2674719"/>
                <a:gd name="connsiteY64" fmla="*/ 2537415 h 4790854"/>
                <a:gd name="connsiteX65" fmla="*/ 1268233 w 2674719"/>
                <a:gd name="connsiteY65" fmla="*/ 2610346 h 4790854"/>
                <a:gd name="connsiteX66" fmla="*/ 1212651 w 2674719"/>
                <a:gd name="connsiteY66" fmla="*/ 2662484 h 4790854"/>
                <a:gd name="connsiteX67" fmla="*/ 1090010 w 2674719"/>
                <a:gd name="connsiteY67" fmla="*/ 2870884 h 4790854"/>
                <a:gd name="connsiteX68" fmla="*/ 1260236 w 2674719"/>
                <a:gd name="connsiteY68" fmla="*/ 3069926 h 4790854"/>
                <a:gd name="connsiteX69" fmla="*/ 1441343 w 2674719"/>
                <a:gd name="connsiteY69" fmla="*/ 3418289 h 4790854"/>
                <a:gd name="connsiteX70" fmla="*/ 1524323 w 2674719"/>
                <a:gd name="connsiteY70" fmla="*/ 3545984 h 4790854"/>
                <a:gd name="connsiteX71" fmla="*/ 1728076 w 2674719"/>
                <a:gd name="connsiteY71" fmla="*/ 3385234 h 4790854"/>
                <a:gd name="connsiteX72" fmla="*/ 1752715 w 2674719"/>
                <a:gd name="connsiteY72" fmla="*/ 3245534 h 4790854"/>
                <a:gd name="connsiteX73" fmla="*/ 1588941 w 2674719"/>
                <a:gd name="connsiteY73" fmla="*/ 2831509 h 4790854"/>
                <a:gd name="connsiteX74" fmla="*/ 1480636 w 2674719"/>
                <a:gd name="connsiteY74" fmla="*/ 2672064 h 4790854"/>
                <a:gd name="connsiteX75" fmla="*/ 1518270 w 2674719"/>
                <a:gd name="connsiteY75" fmla="*/ 2603349 h 4790854"/>
                <a:gd name="connsiteX76" fmla="*/ 1563184 w 2674719"/>
                <a:gd name="connsiteY76" fmla="*/ 2484669 h 4790854"/>
                <a:gd name="connsiteX77" fmla="*/ 1519019 w 2674719"/>
                <a:gd name="connsiteY77" fmla="*/ 2337484 h 4790854"/>
                <a:gd name="connsiteX78" fmla="*/ 1487554 w 2674719"/>
                <a:gd name="connsiteY78" fmla="*/ 2256383 h 4790854"/>
                <a:gd name="connsiteX79" fmla="*/ 1550769 w 2674719"/>
                <a:gd name="connsiteY79" fmla="*/ 2259315 h 4790854"/>
                <a:gd name="connsiteX80" fmla="*/ 1576872 w 2674719"/>
                <a:gd name="connsiteY80" fmla="*/ 2180122 h 4790854"/>
                <a:gd name="connsiteX81" fmla="*/ 1338060 w 2674719"/>
                <a:gd name="connsiteY81" fmla="*/ 1976078 h 4790854"/>
                <a:gd name="connsiteX82" fmla="*/ 1265019 w 2674719"/>
                <a:gd name="connsiteY82" fmla="*/ 1870823 h 4790854"/>
                <a:gd name="connsiteX83" fmla="*/ 1364323 w 2674719"/>
                <a:gd name="connsiteY83" fmla="*/ 1565959 h 4790854"/>
                <a:gd name="connsiteX84" fmla="*/ 1484951 w 2674719"/>
                <a:gd name="connsiteY84" fmla="*/ 1638984 h 4790854"/>
                <a:gd name="connsiteX85" fmla="*/ 1695305 w 2674719"/>
                <a:gd name="connsiteY85" fmla="*/ 1550084 h 4790854"/>
                <a:gd name="connsiteX86" fmla="*/ 1839719 w 2674719"/>
                <a:gd name="connsiteY86" fmla="*/ 1378634 h 4790854"/>
                <a:gd name="connsiteX87" fmla="*/ 1982924 w 2674719"/>
                <a:gd name="connsiteY87" fmla="*/ 1486584 h 4790854"/>
                <a:gd name="connsiteX88" fmla="*/ 2200093 w 2674719"/>
                <a:gd name="connsiteY88" fmla="*/ 1569711 h 4790854"/>
                <a:gd name="connsiteX89" fmla="*/ 2293719 w 2674719"/>
                <a:gd name="connsiteY89" fmla="*/ 1506265 h 4790854"/>
                <a:gd name="connsiteX90" fmla="*/ 2397628 w 2674719"/>
                <a:gd name="connsiteY90" fmla="*/ 1733087 h 4790854"/>
                <a:gd name="connsiteX91" fmla="*/ 2308712 w 2674719"/>
                <a:gd name="connsiteY91" fmla="*/ 1812889 h 4790854"/>
                <a:gd name="connsiteX92" fmla="*/ 2073535 w 2674719"/>
                <a:gd name="connsiteY92" fmla="*/ 1886634 h 4790854"/>
                <a:gd name="connsiteX93" fmla="*/ 2046635 w 2674719"/>
                <a:gd name="connsiteY93" fmla="*/ 2108884 h 4790854"/>
                <a:gd name="connsiteX94" fmla="*/ 2085453 w 2674719"/>
                <a:gd name="connsiteY94" fmla="*/ 2350763 h 4790854"/>
                <a:gd name="connsiteX95" fmla="*/ 2165383 w 2674719"/>
                <a:gd name="connsiteY95" fmla="*/ 2473722 h 4790854"/>
                <a:gd name="connsiteX96" fmla="*/ 2591096 w 2674719"/>
                <a:gd name="connsiteY96" fmla="*/ 2688416 h 4790854"/>
                <a:gd name="connsiteX97" fmla="*/ 2674719 w 2674719"/>
                <a:gd name="connsiteY97" fmla="*/ 2715903 h 4790854"/>
                <a:gd name="connsiteX98" fmla="*/ 2617223 w 2674719"/>
                <a:gd name="connsiteY98" fmla="*/ 2778591 h 4790854"/>
                <a:gd name="connsiteX99" fmla="*/ 2410073 w 2674719"/>
                <a:gd name="connsiteY99" fmla="*/ 3051979 h 4790854"/>
                <a:gd name="connsiteX100" fmla="*/ 2347968 w 2674719"/>
                <a:gd name="connsiteY100" fmla="*/ 3210729 h 4790854"/>
                <a:gd name="connsiteX101" fmla="*/ 2314079 w 2674719"/>
                <a:gd name="connsiteY101" fmla="*/ 3397934 h 4790854"/>
                <a:gd name="connsiteX102" fmla="*/ 2361669 w 2674719"/>
                <a:gd name="connsiteY102" fmla="*/ 3595231 h 4790854"/>
                <a:gd name="connsiteX103" fmla="*/ 2473311 w 2674719"/>
                <a:gd name="connsiteY103" fmla="*/ 3759476 h 4790854"/>
                <a:gd name="connsiteX104" fmla="*/ 2674719 w 2674719"/>
                <a:gd name="connsiteY104" fmla="*/ 4174567 h 4790854"/>
                <a:gd name="connsiteX105" fmla="*/ 2561621 w 2674719"/>
                <a:gd name="connsiteY105" fmla="*/ 4392934 h 4790854"/>
                <a:gd name="connsiteX106" fmla="*/ 2077819 w 2674719"/>
                <a:gd name="connsiteY106" fmla="*/ 4695117 h 4790854"/>
                <a:gd name="connsiteX107" fmla="*/ 1631203 w 2674719"/>
                <a:gd name="connsiteY107" fmla="*/ 4788305 h 4790854"/>
                <a:gd name="connsiteX108" fmla="*/ 1320079 w 2674719"/>
                <a:gd name="connsiteY108" fmla="*/ 4711651 h 4790854"/>
                <a:gd name="connsiteX109" fmla="*/ 1173667 w 2674719"/>
                <a:gd name="connsiteY109" fmla="*/ 4633012 h 4790854"/>
                <a:gd name="connsiteX110" fmla="*/ 1068169 w 2674719"/>
                <a:gd name="connsiteY110" fmla="*/ 4585580 h 4790854"/>
                <a:gd name="connsiteX111" fmla="*/ 814169 w 2674719"/>
                <a:gd name="connsiteY111" fmla="*/ 4582245 h 4790854"/>
                <a:gd name="connsiteX112" fmla="*/ 391062 w 2674719"/>
                <a:gd name="connsiteY112" fmla="*/ 4486465 h 4790854"/>
                <a:gd name="connsiteX113" fmla="*/ 111320 w 2674719"/>
                <a:gd name="connsiteY113" fmla="*/ 4219283 h 4790854"/>
                <a:gd name="connsiteX114" fmla="*/ 2124 w 2674719"/>
                <a:gd name="connsiteY114" fmla="*/ 3826083 h 4790854"/>
                <a:gd name="connsiteX115" fmla="*/ 24349 w 2674719"/>
                <a:gd name="connsiteY115" fmla="*/ 3582255 h 4790854"/>
                <a:gd name="connsiteX116" fmla="*/ 78734 w 2674719"/>
                <a:gd name="connsiteY116" fmla="*/ 3508686 h 4790854"/>
                <a:gd name="connsiteX117" fmla="*/ 129534 w 2674719"/>
                <a:gd name="connsiteY117" fmla="*/ 3550298 h 4790854"/>
                <a:gd name="connsiteX118" fmla="*/ 518842 w 2674719"/>
                <a:gd name="connsiteY118" fmla="*/ 3730641 h 4790854"/>
                <a:gd name="connsiteX119" fmla="*/ 604515 w 2674719"/>
                <a:gd name="connsiteY119" fmla="*/ 3744497 h 4790854"/>
                <a:gd name="connsiteX120" fmla="*/ 648103 w 2674719"/>
                <a:gd name="connsiteY120" fmla="*/ 3698280 h 4790854"/>
                <a:gd name="connsiteX121" fmla="*/ 706791 w 2674719"/>
                <a:gd name="connsiteY121" fmla="*/ 3579329 h 4790854"/>
                <a:gd name="connsiteX122" fmla="*/ 455037 w 2674719"/>
                <a:gd name="connsiteY122" fmla="*/ 3085020 h 4790854"/>
                <a:gd name="connsiteX123" fmla="*/ 61312 w 2674719"/>
                <a:gd name="connsiteY123" fmla="*/ 2513524 h 4790854"/>
                <a:gd name="connsiteX124" fmla="*/ 197181 w 2674719"/>
                <a:gd name="connsiteY124" fmla="*/ 2286287 h 4790854"/>
                <a:gd name="connsiteX125" fmla="*/ 206421 w 2674719"/>
                <a:gd name="connsiteY125" fmla="*/ 1997548 h 4790854"/>
                <a:gd name="connsiteX126" fmla="*/ 118235 w 2674719"/>
                <a:gd name="connsiteY126" fmla="*/ 1756924 h 4790854"/>
                <a:gd name="connsiteX127" fmla="*/ 425175 w 2674719"/>
                <a:gd name="connsiteY127" fmla="*/ 1664455 h 4790854"/>
                <a:gd name="connsiteX128" fmla="*/ 717540 w 2674719"/>
                <a:gd name="connsiteY128" fmla="*/ 1602532 h 4790854"/>
                <a:gd name="connsiteX129" fmla="*/ 734285 w 2674719"/>
                <a:gd name="connsiteY129" fmla="*/ 1508999 h 4790854"/>
                <a:gd name="connsiteX130" fmla="*/ 676248 w 2674719"/>
                <a:gd name="connsiteY130" fmla="*/ 1326122 h 4790854"/>
                <a:gd name="connsiteX131" fmla="*/ 523192 w 2674719"/>
                <a:gd name="connsiteY131" fmla="*/ 826185 h 4790854"/>
                <a:gd name="connsiteX132" fmla="*/ 739927 w 2674719"/>
                <a:gd name="connsiteY132" fmla="*/ 566722 h 4790854"/>
                <a:gd name="connsiteX133" fmla="*/ 933309 w 2674719"/>
                <a:gd name="connsiteY133" fmla="*/ 543625 h 4790854"/>
                <a:gd name="connsiteX134" fmla="*/ 1278547 w 2674719"/>
                <a:gd name="connsiteY134" fmla="*/ 321208 h 4790854"/>
                <a:gd name="connsiteX135" fmla="*/ 1331270 w 2674719"/>
                <a:gd name="connsiteY135" fmla="*/ 352309 h 4790854"/>
                <a:gd name="connsiteX136" fmla="*/ 1355954 w 2674719"/>
                <a:gd name="connsiteY136" fmla="*/ 386434 h 4790854"/>
                <a:gd name="connsiteX137" fmla="*/ 1322341 w 2674719"/>
                <a:gd name="connsiteY137" fmla="*/ 415660 h 4790854"/>
                <a:gd name="connsiteX138" fmla="*/ 1296499 w 2674719"/>
                <a:gd name="connsiteY138" fmla="*/ 486311 h 4790854"/>
                <a:gd name="connsiteX139" fmla="*/ 1224279 w 2674719"/>
                <a:gd name="connsiteY139" fmla="*/ 480708 h 4790854"/>
                <a:gd name="connsiteX140" fmla="*/ 1210368 w 2674719"/>
                <a:gd name="connsiteY140" fmla="*/ 350238 h 4790854"/>
                <a:gd name="connsiteX141" fmla="*/ 1278547 w 2674719"/>
                <a:gd name="connsiteY141" fmla="*/ 321208 h 4790854"/>
                <a:gd name="connsiteX142" fmla="*/ 1554933 w 2674719"/>
                <a:gd name="connsiteY142" fmla="*/ 308392 h 4790854"/>
                <a:gd name="connsiteX143" fmla="*/ 1569819 w 2674719"/>
                <a:gd name="connsiteY143" fmla="*/ 388870 h 4790854"/>
                <a:gd name="connsiteX144" fmla="*/ 1646304 w 2674719"/>
                <a:gd name="connsiteY144" fmla="*/ 546965 h 4790854"/>
                <a:gd name="connsiteX145" fmla="*/ 1747619 w 2674719"/>
                <a:gd name="connsiteY145" fmla="*/ 705660 h 4790854"/>
                <a:gd name="connsiteX146" fmla="*/ 1658912 w 2674719"/>
                <a:gd name="connsiteY146" fmla="*/ 827625 h 4790854"/>
                <a:gd name="connsiteX147" fmla="*/ 1607919 w 2674719"/>
                <a:gd name="connsiteY147" fmla="*/ 861841 h 4790854"/>
                <a:gd name="connsiteX148" fmla="*/ 1654324 w 2674719"/>
                <a:gd name="connsiteY148" fmla="*/ 916065 h 4790854"/>
                <a:gd name="connsiteX149" fmla="*/ 1685343 w 2674719"/>
                <a:gd name="connsiteY149" fmla="*/ 977110 h 4790854"/>
                <a:gd name="connsiteX150" fmla="*/ 1542758 w 2674719"/>
                <a:gd name="connsiteY150" fmla="*/ 999418 h 4790854"/>
                <a:gd name="connsiteX151" fmla="*/ 1398240 w 2674719"/>
                <a:gd name="connsiteY151" fmla="*/ 807541 h 4790854"/>
                <a:gd name="connsiteX152" fmla="*/ 1452087 w 2674719"/>
                <a:gd name="connsiteY152" fmla="*/ 760551 h 4790854"/>
                <a:gd name="connsiteX153" fmla="*/ 1513774 w 2674719"/>
                <a:gd name="connsiteY153" fmla="*/ 709419 h 4790854"/>
                <a:gd name="connsiteX154" fmla="*/ 1483096 w 2674719"/>
                <a:gd name="connsiteY154" fmla="*/ 671319 h 4790854"/>
                <a:gd name="connsiteX155" fmla="*/ 1411256 w 2674719"/>
                <a:gd name="connsiteY155" fmla="*/ 536754 h 4790854"/>
                <a:gd name="connsiteX156" fmla="*/ 1502792 w 2674719"/>
                <a:gd name="connsiteY156" fmla="*/ 338572 h 4790854"/>
                <a:gd name="connsiteX157" fmla="*/ 1554933 w 2674719"/>
                <a:gd name="connsiteY157" fmla="*/ 308392 h 4790854"/>
                <a:gd name="connsiteX158" fmla="*/ 1393093 w 2674719"/>
                <a:gd name="connsiteY158" fmla="*/ 522 h 4790854"/>
                <a:gd name="connsiteX159" fmla="*/ 1436574 w 2674719"/>
                <a:gd name="connsiteY159" fmla="*/ 19904 h 4790854"/>
                <a:gd name="connsiteX160" fmla="*/ 1403455 w 2674719"/>
                <a:gd name="connsiteY160" fmla="*/ 145062 h 4790854"/>
                <a:gd name="connsiteX161" fmla="*/ 1352205 w 2674719"/>
                <a:gd name="connsiteY161" fmla="*/ 190268 h 4790854"/>
                <a:gd name="connsiteX162" fmla="*/ 1303119 w 2674719"/>
                <a:gd name="connsiteY162" fmla="*/ 103652 h 4790854"/>
                <a:gd name="connsiteX163" fmla="*/ 1338044 w 2674719"/>
                <a:gd name="connsiteY163" fmla="*/ 33496 h 4790854"/>
                <a:gd name="connsiteX164" fmla="*/ 1393093 w 2674719"/>
                <a:gd name="connsiteY164" fmla="*/ 522 h 479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2674719" h="4790854">
                  <a:moveTo>
                    <a:pt x="134604" y="3069114"/>
                  </a:moveTo>
                  <a:cubicBezTo>
                    <a:pt x="141943" y="3071894"/>
                    <a:pt x="148849" y="3083363"/>
                    <a:pt x="153048" y="3102659"/>
                  </a:cubicBezTo>
                  <a:cubicBezTo>
                    <a:pt x="157227" y="3121868"/>
                    <a:pt x="174334" y="3154523"/>
                    <a:pt x="191063" y="3175227"/>
                  </a:cubicBezTo>
                  <a:cubicBezTo>
                    <a:pt x="221086" y="3212384"/>
                    <a:pt x="222794" y="3212795"/>
                    <a:pt x="323113" y="3206977"/>
                  </a:cubicBezTo>
                  <a:cubicBezTo>
                    <a:pt x="421020" y="3201300"/>
                    <a:pt x="426138" y="3202404"/>
                    <a:pt x="462672" y="3237085"/>
                  </a:cubicBezTo>
                  <a:cubicBezTo>
                    <a:pt x="483530" y="3256885"/>
                    <a:pt x="504220" y="3292403"/>
                    <a:pt x="508649" y="3316014"/>
                  </a:cubicBezTo>
                  <a:cubicBezTo>
                    <a:pt x="518368" y="3367821"/>
                    <a:pt x="539481" y="3383924"/>
                    <a:pt x="560321" y="3355424"/>
                  </a:cubicBezTo>
                  <a:cubicBezTo>
                    <a:pt x="568762" y="3343880"/>
                    <a:pt x="581768" y="3334434"/>
                    <a:pt x="589222" y="3334434"/>
                  </a:cubicBezTo>
                  <a:cubicBezTo>
                    <a:pt x="614863" y="3334434"/>
                    <a:pt x="655419" y="3401291"/>
                    <a:pt x="655419" y="3443561"/>
                  </a:cubicBezTo>
                  <a:cubicBezTo>
                    <a:pt x="655419" y="3480179"/>
                    <a:pt x="647821" y="3490216"/>
                    <a:pt x="598002" y="3519412"/>
                  </a:cubicBezTo>
                  <a:cubicBezTo>
                    <a:pt x="531596" y="3558328"/>
                    <a:pt x="467409" y="3554721"/>
                    <a:pt x="429949" y="3509966"/>
                  </a:cubicBezTo>
                  <a:cubicBezTo>
                    <a:pt x="358906" y="3425087"/>
                    <a:pt x="326090" y="3397934"/>
                    <a:pt x="294555" y="3397934"/>
                  </a:cubicBezTo>
                  <a:cubicBezTo>
                    <a:pt x="239259" y="3397934"/>
                    <a:pt x="175794" y="3364327"/>
                    <a:pt x="154942" y="3324003"/>
                  </a:cubicBezTo>
                  <a:cubicBezTo>
                    <a:pt x="131349" y="3278378"/>
                    <a:pt x="102846" y="3115620"/>
                    <a:pt x="113560" y="3087699"/>
                  </a:cubicBezTo>
                  <a:cubicBezTo>
                    <a:pt x="119492" y="3072241"/>
                    <a:pt x="127265" y="3066333"/>
                    <a:pt x="134604" y="3069114"/>
                  </a:cubicBezTo>
                  <a:close/>
                  <a:moveTo>
                    <a:pt x="1173114" y="2039034"/>
                  </a:moveTo>
                  <a:cubicBezTo>
                    <a:pt x="1193800" y="2039034"/>
                    <a:pt x="1316635" y="2130073"/>
                    <a:pt x="1336165" y="2159879"/>
                  </a:cubicBezTo>
                  <a:cubicBezTo>
                    <a:pt x="1365562" y="2204744"/>
                    <a:pt x="1350939" y="2270685"/>
                    <a:pt x="1306100" y="2295464"/>
                  </a:cubicBezTo>
                  <a:cubicBezTo>
                    <a:pt x="1286998" y="2306019"/>
                    <a:pt x="1267511" y="2321293"/>
                    <a:pt x="1262796" y="2329406"/>
                  </a:cubicBezTo>
                  <a:cubicBezTo>
                    <a:pt x="1250454" y="2350640"/>
                    <a:pt x="1195793" y="2323446"/>
                    <a:pt x="1175827" y="2286138"/>
                  </a:cubicBezTo>
                  <a:cubicBezTo>
                    <a:pt x="1156562" y="2250142"/>
                    <a:pt x="1167559" y="2216694"/>
                    <a:pt x="1201583" y="2207797"/>
                  </a:cubicBezTo>
                  <a:cubicBezTo>
                    <a:pt x="1236955" y="2198547"/>
                    <a:pt x="1233992" y="2150989"/>
                    <a:pt x="1195169" y="2104850"/>
                  </a:cubicBezTo>
                  <a:cubicBezTo>
                    <a:pt x="1177707" y="2084097"/>
                    <a:pt x="1163419" y="2060799"/>
                    <a:pt x="1163419" y="2053076"/>
                  </a:cubicBezTo>
                  <a:cubicBezTo>
                    <a:pt x="1163419" y="2045353"/>
                    <a:pt x="1167782" y="2039034"/>
                    <a:pt x="1173114" y="2039034"/>
                  </a:cubicBezTo>
                  <a:close/>
                  <a:moveTo>
                    <a:pt x="2380519" y="1938965"/>
                  </a:moveTo>
                  <a:cubicBezTo>
                    <a:pt x="2389191" y="1940838"/>
                    <a:pt x="2404605" y="1948134"/>
                    <a:pt x="2431575" y="1961893"/>
                  </a:cubicBezTo>
                  <a:cubicBezTo>
                    <a:pt x="2505668" y="1999693"/>
                    <a:pt x="2560419" y="2056758"/>
                    <a:pt x="2560419" y="2096184"/>
                  </a:cubicBezTo>
                  <a:cubicBezTo>
                    <a:pt x="2560419" y="2137932"/>
                    <a:pt x="2501867" y="2196340"/>
                    <a:pt x="2439323" y="2216981"/>
                  </a:cubicBezTo>
                  <a:cubicBezTo>
                    <a:pt x="2373853" y="2238588"/>
                    <a:pt x="2383500" y="2260006"/>
                    <a:pt x="2454328" y="2250298"/>
                  </a:cubicBezTo>
                  <a:cubicBezTo>
                    <a:pt x="2520651" y="2241208"/>
                    <a:pt x="2547719" y="2255277"/>
                    <a:pt x="2547719" y="2298840"/>
                  </a:cubicBezTo>
                  <a:cubicBezTo>
                    <a:pt x="2547719" y="2316964"/>
                    <a:pt x="2533070" y="2335771"/>
                    <a:pt x="2506444" y="2351831"/>
                  </a:cubicBezTo>
                  <a:cubicBezTo>
                    <a:pt x="2483743" y="2365524"/>
                    <a:pt x="2446558" y="2399330"/>
                    <a:pt x="2423811" y="2426955"/>
                  </a:cubicBezTo>
                  <a:lnTo>
                    <a:pt x="2382452" y="2477184"/>
                  </a:lnTo>
                  <a:lnTo>
                    <a:pt x="2323448" y="2413684"/>
                  </a:lnTo>
                  <a:cubicBezTo>
                    <a:pt x="2262837" y="2348455"/>
                    <a:pt x="2200225" y="2234199"/>
                    <a:pt x="2211293" y="2209022"/>
                  </a:cubicBezTo>
                  <a:cubicBezTo>
                    <a:pt x="2232141" y="2161599"/>
                    <a:pt x="2275423" y="2127671"/>
                    <a:pt x="2338445" y="2109350"/>
                  </a:cubicBezTo>
                  <a:cubicBezTo>
                    <a:pt x="2407192" y="2089365"/>
                    <a:pt x="2408019" y="2088544"/>
                    <a:pt x="2408019" y="2040234"/>
                  </a:cubicBezTo>
                  <a:cubicBezTo>
                    <a:pt x="2408019" y="2012270"/>
                    <a:pt x="2399865" y="1984577"/>
                    <a:pt x="2388969" y="1975534"/>
                  </a:cubicBezTo>
                  <a:cubicBezTo>
                    <a:pt x="2378492" y="1966838"/>
                    <a:pt x="2369919" y="1954709"/>
                    <a:pt x="2369919" y="1948579"/>
                  </a:cubicBezTo>
                  <a:cubicBezTo>
                    <a:pt x="2369919" y="1940644"/>
                    <a:pt x="2371848" y="1937093"/>
                    <a:pt x="2380519" y="1938965"/>
                  </a:cubicBezTo>
                  <a:close/>
                  <a:moveTo>
                    <a:pt x="2135605" y="1137334"/>
                  </a:moveTo>
                  <a:cubicBezTo>
                    <a:pt x="2157093" y="1137334"/>
                    <a:pt x="2204819" y="1264950"/>
                    <a:pt x="2204819" y="1322407"/>
                  </a:cubicBezTo>
                  <a:cubicBezTo>
                    <a:pt x="2204819" y="1379756"/>
                    <a:pt x="2172243" y="1429434"/>
                    <a:pt x="2134637" y="1429434"/>
                  </a:cubicBezTo>
                  <a:cubicBezTo>
                    <a:pt x="2082610" y="1429434"/>
                    <a:pt x="2013386" y="1320208"/>
                    <a:pt x="2050770" y="1297103"/>
                  </a:cubicBezTo>
                  <a:cubicBezTo>
                    <a:pt x="2056847" y="1293347"/>
                    <a:pt x="2074689" y="1255862"/>
                    <a:pt x="2090418" y="1213804"/>
                  </a:cubicBezTo>
                  <a:cubicBezTo>
                    <a:pt x="2106147" y="1171745"/>
                    <a:pt x="2126481" y="1137334"/>
                    <a:pt x="2135605" y="1137334"/>
                  </a:cubicBezTo>
                  <a:close/>
                  <a:moveTo>
                    <a:pt x="345548" y="1087084"/>
                  </a:moveTo>
                  <a:cubicBezTo>
                    <a:pt x="363346" y="1081029"/>
                    <a:pt x="404287" y="1101879"/>
                    <a:pt x="445646" y="1141507"/>
                  </a:cubicBezTo>
                  <a:cubicBezTo>
                    <a:pt x="498485" y="1192136"/>
                    <a:pt x="502525" y="1200416"/>
                    <a:pt x="496768" y="1246282"/>
                  </a:cubicBezTo>
                  <a:cubicBezTo>
                    <a:pt x="492826" y="1277687"/>
                    <a:pt x="501650" y="1335149"/>
                    <a:pt x="520655" y="1401838"/>
                  </a:cubicBezTo>
                  <a:cubicBezTo>
                    <a:pt x="555056" y="1522552"/>
                    <a:pt x="549736" y="1532546"/>
                    <a:pt x="464647" y="1507053"/>
                  </a:cubicBezTo>
                  <a:cubicBezTo>
                    <a:pt x="385718" y="1483405"/>
                    <a:pt x="363659" y="1444105"/>
                    <a:pt x="365070" y="1329648"/>
                  </a:cubicBezTo>
                  <a:cubicBezTo>
                    <a:pt x="365728" y="1276263"/>
                    <a:pt x="359548" y="1206866"/>
                    <a:pt x="351337" y="1175434"/>
                  </a:cubicBezTo>
                  <a:cubicBezTo>
                    <a:pt x="343126" y="1144002"/>
                    <a:pt x="336362" y="1111140"/>
                    <a:pt x="336307" y="1102409"/>
                  </a:cubicBezTo>
                  <a:cubicBezTo>
                    <a:pt x="336255" y="1094111"/>
                    <a:pt x="339616" y="1089103"/>
                    <a:pt x="345548" y="1087084"/>
                  </a:cubicBezTo>
                  <a:close/>
                  <a:moveTo>
                    <a:pt x="933309" y="543625"/>
                  </a:moveTo>
                  <a:cubicBezTo>
                    <a:pt x="1059835" y="545666"/>
                    <a:pt x="1192002" y="570246"/>
                    <a:pt x="1198912" y="606128"/>
                  </a:cubicBezTo>
                  <a:cubicBezTo>
                    <a:pt x="1202218" y="623295"/>
                    <a:pt x="1188033" y="628886"/>
                    <a:pt x="1122873" y="636100"/>
                  </a:cubicBezTo>
                  <a:cubicBezTo>
                    <a:pt x="978223" y="652116"/>
                    <a:pt x="838441" y="748675"/>
                    <a:pt x="827148" y="840385"/>
                  </a:cubicBezTo>
                  <a:cubicBezTo>
                    <a:pt x="816618" y="925891"/>
                    <a:pt x="898586" y="1062190"/>
                    <a:pt x="1064291" y="1234715"/>
                  </a:cubicBezTo>
                  <a:cubicBezTo>
                    <a:pt x="1200495" y="1376526"/>
                    <a:pt x="1203822" y="1393097"/>
                    <a:pt x="1117394" y="1499197"/>
                  </a:cubicBezTo>
                  <a:cubicBezTo>
                    <a:pt x="1040537" y="1593546"/>
                    <a:pt x="975670" y="1702255"/>
                    <a:pt x="958764" y="1765036"/>
                  </a:cubicBezTo>
                  <a:cubicBezTo>
                    <a:pt x="951306" y="1792733"/>
                    <a:pt x="937740" y="1841425"/>
                    <a:pt x="928618" y="1873239"/>
                  </a:cubicBezTo>
                  <a:cubicBezTo>
                    <a:pt x="905659" y="1953305"/>
                    <a:pt x="923697" y="2054410"/>
                    <a:pt x="987174" y="2201461"/>
                  </a:cubicBezTo>
                  <a:cubicBezTo>
                    <a:pt x="1065205" y="2382227"/>
                    <a:pt x="1111623" y="2457872"/>
                    <a:pt x="1193324" y="2537415"/>
                  </a:cubicBezTo>
                  <a:lnTo>
                    <a:pt x="1268233" y="2610346"/>
                  </a:lnTo>
                  <a:lnTo>
                    <a:pt x="1212651" y="2662484"/>
                  </a:lnTo>
                  <a:cubicBezTo>
                    <a:pt x="1130385" y="2739654"/>
                    <a:pt x="1096085" y="2797939"/>
                    <a:pt x="1090010" y="2870884"/>
                  </a:cubicBezTo>
                  <a:cubicBezTo>
                    <a:pt x="1082719" y="2958438"/>
                    <a:pt x="1121364" y="3003624"/>
                    <a:pt x="1260236" y="3069926"/>
                  </a:cubicBezTo>
                  <a:cubicBezTo>
                    <a:pt x="1434785" y="3153259"/>
                    <a:pt x="1467727" y="3216625"/>
                    <a:pt x="1441343" y="3418289"/>
                  </a:cubicBezTo>
                  <a:cubicBezTo>
                    <a:pt x="1421679" y="3568586"/>
                    <a:pt x="1426939" y="3576682"/>
                    <a:pt x="1524323" y="3545984"/>
                  </a:cubicBezTo>
                  <a:cubicBezTo>
                    <a:pt x="1601364" y="3521699"/>
                    <a:pt x="1688737" y="3452766"/>
                    <a:pt x="1728076" y="3385234"/>
                  </a:cubicBezTo>
                  <a:cubicBezTo>
                    <a:pt x="1748315" y="3350490"/>
                    <a:pt x="1753695" y="3319985"/>
                    <a:pt x="1752715" y="3245534"/>
                  </a:cubicBezTo>
                  <a:cubicBezTo>
                    <a:pt x="1751004" y="3115587"/>
                    <a:pt x="1707285" y="3005063"/>
                    <a:pt x="1588941" y="2831509"/>
                  </a:cubicBezTo>
                  <a:cubicBezTo>
                    <a:pt x="1537026" y="2755375"/>
                    <a:pt x="1488289" y="2683625"/>
                    <a:pt x="1480636" y="2672064"/>
                  </a:cubicBezTo>
                  <a:cubicBezTo>
                    <a:pt x="1469254" y="2654870"/>
                    <a:pt x="1476103" y="2642363"/>
                    <a:pt x="1518270" y="2603349"/>
                  </a:cubicBezTo>
                  <a:cubicBezTo>
                    <a:pt x="1569042" y="2556372"/>
                    <a:pt x="1569719" y="2554585"/>
                    <a:pt x="1563184" y="2484669"/>
                  </a:cubicBezTo>
                  <a:cubicBezTo>
                    <a:pt x="1559318" y="2443299"/>
                    <a:pt x="1540892" y="2381893"/>
                    <a:pt x="1519019" y="2337484"/>
                  </a:cubicBezTo>
                  <a:cubicBezTo>
                    <a:pt x="1498377" y="2295574"/>
                    <a:pt x="1484218" y="2259079"/>
                    <a:pt x="1487554" y="2256383"/>
                  </a:cubicBezTo>
                  <a:cubicBezTo>
                    <a:pt x="1490890" y="2253687"/>
                    <a:pt x="1519337" y="2255006"/>
                    <a:pt x="1550769" y="2259315"/>
                  </a:cubicBezTo>
                  <a:cubicBezTo>
                    <a:pt x="1617665" y="2268484"/>
                    <a:pt x="1619235" y="2263721"/>
                    <a:pt x="1576872" y="2180122"/>
                  </a:cubicBezTo>
                  <a:cubicBezTo>
                    <a:pt x="1518365" y="2064663"/>
                    <a:pt x="1421866" y="1982213"/>
                    <a:pt x="1338060" y="1976078"/>
                  </a:cubicBezTo>
                  <a:cubicBezTo>
                    <a:pt x="1293310" y="1972802"/>
                    <a:pt x="1265019" y="1932033"/>
                    <a:pt x="1265019" y="1870823"/>
                  </a:cubicBezTo>
                  <a:cubicBezTo>
                    <a:pt x="1265019" y="1809619"/>
                    <a:pt x="1340264" y="1578616"/>
                    <a:pt x="1364323" y="1565959"/>
                  </a:cubicBezTo>
                  <a:cubicBezTo>
                    <a:pt x="1395239" y="1549695"/>
                    <a:pt x="1402567" y="1554132"/>
                    <a:pt x="1484951" y="1638984"/>
                  </a:cubicBezTo>
                  <a:cubicBezTo>
                    <a:pt x="1609263" y="1767020"/>
                    <a:pt x="1637016" y="1755291"/>
                    <a:pt x="1695305" y="1550084"/>
                  </a:cubicBezTo>
                  <a:cubicBezTo>
                    <a:pt x="1728826" y="1432073"/>
                    <a:pt x="1773838" y="1378634"/>
                    <a:pt x="1839719" y="1378634"/>
                  </a:cubicBezTo>
                  <a:cubicBezTo>
                    <a:pt x="1873363" y="1378634"/>
                    <a:pt x="1896138" y="1395803"/>
                    <a:pt x="1982924" y="1486584"/>
                  </a:cubicBezTo>
                  <a:cubicBezTo>
                    <a:pt x="2096720" y="1605620"/>
                    <a:pt x="2129109" y="1618018"/>
                    <a:pt x="2200093" y="1569711"/>
                  </a:cubicBezTo>
                  <a:cubicBezTo>
                    <a:pt x="2220155" y="1556058"/>
                    <a:pt x="2262286" y="1527508"/>
                    <a:pt x="2293719" y="1506265"/>
                  </a:cubicBezTo>
                  <a:cubicBezTo>
                    <a:pt x="2422113" y="1419496"/>
                    <a:pt x="2458860" y="1499712"/>
                    <a:pt x="2397628" y="1733087"/>
                  </a:cubicBezTo>
                  <a:cubicBezTo>
                    <a:pt x="2366231" y="1852747"/>
                    <a:pt x="2355196" y="1862650"/>
                    <a:pt x="2308712" y="1812889"/>
                  </a:cubicBezTo>
                  <a:cubicBezTo>
                    <a:pt x="2238253" y="1737462"/>
                    <a:pt x="2126060" y="1772642"/>
                    <a:pt x="2073535" y="1886634"/>
                  </a:cubicBezTo>
                  <a:cubicBezTo>
                    <a:pt x="2051297" y="1934897"/>
                    <a:pt x="2047114" y="1969458"/>
                    <a:pt x="2046635" y="2108884"/>
                  </a:cubicBezTo>
                  <a:cubicBezTo>
                    <a:pt x="2046086" y="2269075"/>
                    <a:pt x="2047240" y="2276267"/>
                    <a:pt x="2085453" y="2350763"/>
                  </a:cubicBezTo>
                  <a:cubicBezTo>
                    <a:pt x="2107114" y="2392992"/>
                    <a:pt x="2143083" y="2448323"/>
                    <a:pt x="2165383" y="2473722"/>
                  </a:cubicBezTo>
                  <a:cubicBezTo>
                    <a:pt x="2251725" y="2572060"/>
                    <a:pt x="2419895" y="2656871"/>
                    <a:pt x="2591096" y="2688416"/>
                  </a:cubicBezTo>
                  <a:cubicBezTo>
                    <a:pt x="2637089" y="2696891"/>
                    <a:pt x="2674719" y="2709260"/>
                    <a:pt x="2674719" y="2715903"/>
                  </a:cubicBezTo>
                  <a:cubicBezTo>
                    <a:pt x="2674719" y="2722546"/>
                    <a:pt x="2648846" y="2750756"/>
                    <a:pt x="2617223" y="2778591"/>
                  </a:cubicBezTo>
                  <a:cubicBezTo>
                    <a:pt x="2516227" y="2867492"/>
                    <a:pt x="2439987" y="2968110"/>
                    <a:pt x="2410073" y="3051979"/>
                  </a:cubicBezTo>
                  <a:cubicBezTo>
                    <a:pt x="2394478" y="3095702"/>
                    <a:pt x="2366531" y="3167139"/>
                    <a:pt x="2347968" y="3210729"/>
                  </a:cubicBezTo>
                  <a:cubicBezTo>
                    <a:pt x="2320362" y="3275557"/>
                    <a:pt x="2314193" y="3309634"/>
                    <a:pt x="2314079" y="3397934"/>
                  </a:cubicBezTo>
                  <a:cubicBezTo>
                    <a:pt x="2313949" y="3498532"/>
                    <a:pt x="2317190" y="3511969"/>
                    <a:pt x="2361669" y="3595231"/>
                  </a:cubicBezTo>
                  <a:cubicBezTo>
                    <a:pt x="2387920" y="3644372"/>
                    <a:pt x="2438159" y="3718282"/>
                    <a:pt x="2473311" y="3759476"/>
                  </a:cubicBezTo>
                  <a:cubicBezTo>
                    <a:pt x="2616165" y="3926883"/>
                    <a:pt x="2674719" y="4047560"/>
                    <a:pt x="2674719" y="4174567"/>
                  </a:cubicBezTo>
                  <a:cubicBezTo>
                    <a:pt x="2674719" y="4272174"/>
                    <a:pt x="2675020" y="4271594"/>
                    <a:pt x="2561621" y="4392934"/>
                  </a:cubicBezTo>
                  <a:cubicBezTo>
                    <a:pt x="2409509" y="4555699"/>
                    <a:pt x="2364546" y="4583783"/>
                    <a:pt x="2077819" y="4695117"/>
                  </a:cubicBezTo>
                  <a:cubicBezTo>
                    <a:pt x="1823727" y="4793779"/>
                    <a:pt x="1815403" y="4795516"/>
                    <a:pt x="1631203" y="4788305"/>
                  </a:cubicBezTo>
                  <a:cubicBezTo>
                    <a:pt x="1452029" y="4781291"/>
                    <a:pt x="1391987" y="4766498"/>
                    <a:pt x="1320079" y="4711651"/>
                  </a:cubicBezTo>
                  <a:cubicBezTo>
                    <a:pt x="1297577" y="4694487"/>
                    <a:pt x="1231691" y="4659100"/>
                    <a:pt x="1173667" y="4633012"/>
                  </a:cubicBezTo>
                  <a:lnTo>
                    <a:pt x="1068169" y="4585580"/>
                  </a:lnTo>
                  <a:lnTo>
                    <a:pt x="814169" y="4582245"/>
                  </a:lnTo>
                  <a:cubicBezTo>
                    <a:pt x="534682" y="4578575"/>
                    <a:pt x="538754" y="4579496"/>
                    <a:pt x="391062" y="4486465"/>
                  </a:cubicBezTo>
                  <a:cubicBezTo>
                    <a:pt x="277752" y="4415091"/>
                    <a:pt x="183480" y="4325052"/>
                    <a:pt x="111320" y="4219283"/>
                  </a:cubicBezTo>
                  <a:cubicBezTo>
                    <a:pt x="27672" y="4096676"/>
                    <a:pt x="8892" y="4029052"/>
                    <a:pt x="2124" y="3826083"/>
                  </a:cubicBezTo>
                  <a:cubicBezTo>
                    <a:pt x="-2862" y="3676558"/>
                    <a:pt x="-441" y="3650004"/>
                    <a:pt x="24349" y="3582255"/>
                  </a:cubicBezTo>
                  <a:cubicBezTo>
                    <a:pt x="47009" y="3520328"/>
                    <a:pt x="57096" y="3506682"/>
                    <a:pt x="78734" y="3508686"/>
                  </a:cubicBezTo>
                  <a:cubicBezTo>
                    <a:pt x="93345" y="3510039"/>
                    <a:pt x="116205" y="3528764"/>
                    <a:pt x="129534" y="3550298"/>
                  </a:cubicBezTo>
                  <a:cubicBezTo>
                    <a:pt x="185213" y="3640248"/>
                    <a:pt x="306049" y="3696224"/>
                    <a:pt x="518842" y="3730641"/>
                  </a:cubicBezTo>
                  <a:lnTo>
                    <a:pt x="604515" y="3744497"/>
                  </a:lnTo>
                  <a:lnTo>
                    <a:pt x="648103" y="3698280"/>
                  </a:lnTo>
                  <a:cubicBezTo>
                    <a:pt x="679706" y="3664771"/>
                    <a:pt x="695843" y="3632064"/>
                    <a:pt x="706791" y="3579329"/>
                  </a:cubicBezTo>
                  <a:cubicBezTo>
                    <a:pt x="747996" y="3380843"/>
                    <a:pt x="653355" y="3195018"/>
                    <a:pt x="455037" y="3085020"/>
                  </a:cubicBezTo>
                  <a:cubicBezTo>
                    <a:pt x="229322" y="2959827"/>
                    <a:pt x="46328" y="2694210"/>
                    <a:pt x="61312" y="2513524"/>
                  </a:cubicBezTo>
                  <a:cubicBezTo>
                    <a:pt x="67612" y="2437556"/>
                    <a:pt x="99313" y="2384536"/>
                    <a:pt x="197181" y="2286287"/>
                  </a:cubicBezTo>
                  <a:cubicBezTo>
                    <a:pt x="325385" y="2157583"/>
                    <a:pt x="325399" y="2157134"/>
                    <a:pt x="206421" y="1997548"/>
                  </a:cubicBezTo>
                  <a:cubicBezTo>
                    <a:pt x="121364" y="1883460"/>
                    <a:pt x="100679" y="1827018"/>
                    <a:pt x="118235" y="1756924"/>
                  </a:cubicBezTo>
                  <a:cubicBezTo>
                    <a:pt x="132722" y="1699088"/>
                    <a:pt x="189025" y="1682126"/>
                    <a:pt x="425175" y="1664455"/>
                  </a:cubicBezTo>
                  <a:cubicBezTo>
                    <a:pt x="621759" y="1649744"/>
                    <a:pt x="658642" y="1641932"/>
                    <a:pt x="717540" y="1602532"/>
                  </a:cubicBezTo>
                  <a:cubicBezTo>
                    <a:pt x="746695" y="1583028"/>
                    <a:pt x="747366" y="1579281"/>
                    <a:pt x="734285" y="1508999"/>
                  </a:cubicBezTo>
                  <a:cubicBezTo>
                    <a:pt x="726790" y="1468731"/>
                    <a:pt x="700673" y="1386436"/>
                    <a:pt x="676248" y="1326122"/>
                  </a:cubicBezTo>
                  <a:cubicBezTo>
                    <a:pt x="548490" y="1010642"/>
                    <a:pt x="524359" y="931823"/>
                    <a:pt x="523192" y="826185"/>
                  </a:cubicBezTo>
                  <a:cubicBezTo>
                    <a:pt x="521528" y="675643"/>
                    <a:pt x="548582" y="643255"/>
                    <a:pt x="739927" y="566722"/>
                  </a:cubicBezTo>
                  <a:cubicBezTo>
                    <a:pt x="783508" y="549290"/>
                    <a:pt x="857393" y="542400"/>
                    <a:pt x="933309" y="543625"/>
                  </a:cubicBezTo>
                  <a:close/>
                  <a:moveTo>
                    <a:pt x="1278547" y="321208"/>
                  </a:moveTo>
                  <a:cubicBezTo>
                    <a:pt x="1298824" y="321555"/>
                    <a:pt x="1316525" y="331924"/>
                    <a:pt x="1331270" y="352309"/>
                  </a:cubicBezTo>
                  <a:lnTo>
                    <a:pt x="1355954" y="386434"/>
                  </a:lnTo>
                  <a:lnTo>
                    <a:pt x="1322341" y="415660"/>
                  </a:lnTo>
                  <a:cubicBezTo>
                    <a:pt x="1294479" y="439885"/>
                    <a:pt x="1290057" y="451975"/>
                    <a:pt x="1296499" y="486311"/>
                  </a:cubicBezTo>
                  <a:cubicBezTo>
                    <a:pt x="1306931" y="541922"/>
                    <a:pt x="1285246" y="540240"/>
                    <a:pt x="1224279" y="480708"/>
                  </a:cubicBezTo>
                  <a:cubicBezTo>
                    <a:pt x="1167219" y="424990"/>
                    <a:pt x="1163204" y="387337"/>
                    <a:pt x="1210368" y="350238"/>
                  </a:cubicBezTo>
                  <a:cubicBezTo>
                    <a:pt x="1235417" y="330535"/>
                    <a:pt x="1258270" y="320860"/>
                    <a:pt x="1278547" y="321208"/>
                  </a:cubicBezTo>
                  <a:close/>
                  <a:moveTo>
                    <a:pt x="1554933" y="308392"/>
                  </a:moveTo>
                  <a:cubicBezTo>
                    <a:pt x="1565481" y="316307"/>
                    <a:pt x="1569819" y="342665"/>
                    <a:pt x="1569819" y="388870"/>
                  </a:cubicBezTo>
                  <a:cubicBezTo>
                    <a:pt x="1569819" y="482053"/>
                    <a:pt x="1581401" y="505994"/>
                    <a:pt x="1646304" y="546965"/>
                  </a:cubicBezTo>
                  <a:cubicBezTo>
                    <a:pt x="1697348" y="579188"/>
                    <a:pt x="1747619" y="657929"/>
                    <a:pt x="1747619" y="705660"/>
                  </a:cubicBezTo>
                  <a:cubicBezTo>
                    <a:pt x="1747619" y="754329"/>
                    <a:pt x="1711036" y="804628"/>
                    <a:pt x="1658912" y="827625"/>
                  </a:cubicBezTo>
                  <a:cubicBezTo>
                    <a:pt x="1630866" y="839999"/>
                    <a:pt x="1607919" y="855396"/>
                    <a:pt x="1607919" y="861841"/>
                  </a:cubicBezTo>
                  <a:cubicBezTo>
                    <a:pt x="1607919" y="868286"/>
                    <a:pt x="1628801" y="892687"/>
                    <a:pt x="1654324" y="916065"/>
                  </a:cubicBezTo>
                  <a:cubicBezTo>
                    <a:pt x="1692312" y="950860"/>
                    <a:pt x="1697939" y="961933"/>
                    <a:pt x="1685343" y="977110"/>
                  </a:cubicBezTo>
                  <a:cubicBezTo>
                    <a:pt x="1664793" y="1001872"/>
                    <a:pt x="1582908" y="1014683"/>
                    <a:pt x="1542758" y="999418"/>
                  </a:cubicBezTo>
                  <a:cubicBezTo>
                    <a:pt x="1472943" y="972874"/>
                    <a:pt x="1383469" y="854079"/>
                    <a:pt x="1398240" y="807541"/>
                  </a:cubicBezTo>
                  <a:cubicBezTo>
                    <a:pt x="1402382" y="794492"/>
                    <a:pt x="1426613" y="773347"/>
                    <a:pt x="1452087" y="760551"/>
                  </a:cubicBezTo>
                  <a:cubicBezTo>
                    <a:pt x="1477561" y="747755"/>
                    <a:pt x="1505320" y="724745"/>
                    <a:pt x="1513774" y="709419"/>
                  </a:cubicBezTo>
                  <a:cubicBezTo>
                    <a:pt x="1528053" y="683529"/>
                    <a:pt x="1525877" y="680826"/>
                    <a:pt x="1483096" y="671319"/>
                  </a:cubicBezTo>
                  <a:cubicBezTo>
                    <a:pt x="1424374" y="658268"/>
                    <a:pt x="1403001" y="618235"/>
                    <a:pt x="1411256" y="536754"/>
                  </a:cubicBezTo>
                  <a:cubicBezTo>
                    <a:pt x="1418283" y="467395"/>
                    <a:pt x="1451476" y="395529"/>
                    <a:pt x="1502792" y="338572"/>
                  </a:cubicBezTo>
                  <a:cubicBezTo>
                    <a:pt x="1527629" y="311005"/>
                    <a:pt x="1544385" y="300477"/>
                    <a:pt x="1554933" y="308392"/>
                  </a:cubicBezTo>
                  <a:close/>
                  <a:moveTo>
                    <a:pt x="1393093" y="522"/>
                  </a:moveTo>
                  <a:cubicBezTo>
                    <a:pt x="1410980" y="-1945"/>
                    <a:pt x="1426938" y="4313"/>
                    <a:pt x="1436574" y="19904"/>
                  </a:cubicBezTo>
                  <a:cubicBezTo>
                    <a:pt x="1459098" y="56349"/>
                    <a:pt x="1445366" y="108244"/>
                    <a:pt x="1403455" y="145062"/>
                  </a:cubicBezTo>
                  <a:cubicBezTo>
                    <a:pt x="1379703" y="165929"/>
                    <a:pt x="1356640" y="186271"/>
                    <a:pt x="1352205" y="190268"/>
                  </a:cubicBezTo>
                  <a:cubicBezTo>
                    <a:pt x="1339330" y="201869"/>
                    <a:pt x="1303119" y="137971"/>
                    <a:pt x="1303119" y="103652"/>
                  </a:cubicBezTo>
                  <a:cubicBezTo>
                    <a:pt x="1303119" y="86450"/>
                    <a:pt x="1318835" y="54880"/>
                    <a:pt x="1338044" y="33496"/>
                  </a:cubicBezTo>
                  <a:cubicBezTo>
                    <a:pt x="1355393" y="14182"/>
                    <a:pt x="1375207" y="2989"/>
                    <a:pt x="1393093" y="52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3AAA26F-5FCF-0CEF-62FB-4467400E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5808" y="1028700"/>
              <a:ext cx="2664183" cy="4791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75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075E518-51C5-EECF-2517-21D27918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86069"/>
            <a:ext cx="7895446" cy="72330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火灾预防的基本概念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CC3FD0-AF5A-043C-9FF6-A269569E82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第一部分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E919C22-11E7-3D72-D19E-B979ABD415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01</a:t>
            </a:r>
          </a:p>
        </p:txBody>
      </p:sp>
    </p:spTree>
    <p:extLst>
      <p:ext uri="{BB962C8B-B14F-4D97-AF65-F5344CB8AC3E}">
        <p14:creationId xmlns:p14="http://schemas.microsoft.com/office/powerpoint/2010/main" val="45551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921A17-EA82-13CE-BFBA-74E8943E63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57539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消防知识问答</a:t>
            </a:r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221628-C28E-A996-2640-63330A6EF6E9}"/>
              </a:ext>
            </a:extLst>
          </p:cNvPr>
          <p:cNvGrpSpPr/>
          <p:nvPr/>
        </p:nvGrpSpPr>
        <p:grpSpPr>
          <a:xfrm rot="16200000">
            <a:off x="1702898" y="2002413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2CBE96B-C635-67FC-7C71-48B75452C115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9AA6D93-AE58-FC3B-820C-22694F332FDB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328946E2-84CE-E97B-5B40-25D5F356B377}"/>
              </a:ext>
            </a:extLst>
          </p:cNvPr>
          <p:cNvSpPr txBox="1"/>
          <p:nvPr/>
        </p:nvSpPr>
        <p:spPr>
          <a:xfrm>
            <a:off x="2022069" y="1833657"/>
            <a:ext cx="7916015" cy="5659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800" noProof="1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路上遇到鸣笛行驶的消防车，您应该怎么做？</a:t>
            </a:r>
            <a:endParaRPr lang="en-US" sz="2800" noProof="1">
              <a:solidFill>
                <a:schemeClr val="accent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0A09FD1-3429-14AC-BEAC-6E5D5B9BDAFF}"/>
              </a:ext>
            </a:extLst>
          </p:cNvPr>
          <p:cNvGrpSpPr/>
          <p:nvPr/>
        </p:nvGrpSpPr>
        <p:grpSpPr>
          <a:xfrm>
            <a:off x="2022069" y="2847916"/>
            <a:ext cx="3464973" cy="575988"/>
            <a:chOff x="1801025" y="3250977"/>
            <a:chExt cx="3464973" cy="5759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19E157E-0AC9-6540-C550-74E3B30114F9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A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1B851C-AAE6-C98E-9E42-B7AB838B5EED}"/>
                </a:ext>
              </a:extLst>
            </p:cNvPr>
            <p:cNvSpPr txBox="1"/>
            <p:nvPr/>
          </p:nvSpPr>
          <p:spPr>
            <a:xfrm>
              <a:off x="2538664" y="3338400"/>
              <a:ext cx="2727334" cy="42999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en-US" sz="2000" dirty="0">
                  <a:solidFill>
                    <a:schemeClr val="accent2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只管自己开车，无视他</a:t>
              </a:r>
              <a:endParaRPr lang="en-US" sz="2000" dirty="0">
                <a:solidFill>
                  <a:schemeClr val="accent2"/>
                </a:solidFill>
                <a:latin typeface="Roboto" panose="02000000000000000000" pitchFamily="2" charset="0"/>
                <a:ea typeface="思源宋体 CN SemiBold" panose="02020600000000000000" pitchFamily="18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347C457-F119-C766-D49A-22A57692004E}"/>
              </a:ext>
            </a:extLst>
          </p:cNvPr>
          <p:cNvGrpSpPr/>
          <p:nvPr/>
        </p:nvGrpSpPr>
        <p:grpSpPr>
          <a:xfrm>
            <a:off x="2022069" y="3750937"/>
            <a:ext cx="3464973" cy="575988"/>
            <a:chOff x="1801025" y="3250977"/>
            <a:chExt cx="3464973" cy="57598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DB3AF9C0-176B-4001-241B-8D913E2F178B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b="1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B</a:t>
              </a:r>
              <a:endParaRPr lang="en-US" sz="3200" b="1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F44F8BB-834C-9316-D245-D1D88C29DA04}"/>
                </a:ext>
              </a:extLst>
            </p:cNvPr>
            <p:cNvSpPr txBox="1"/>
            <p:nvPr/>
          </p:nvSpPr>
          <p:spPr>
            <a:xfrm>
              <a:off x="2538664" y="3338400"/>
              <a:ext cx="2727334" cy="42999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en-US" sz="2000" dirty="0">
                  <a:solidFill>
                    <a:schemeClr val="accent2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竞速，超过应急车辆</a:t>
              </a:r>
              <a:endParaRPr lang="en-US" sz="2000" dirty="0">
                <a:solidFill>
                  <a:schemeClr val="accent2"/>
                </a:solidFill>
                <a:latin typeface="Roboto" panose="02000000000000000000" pitchFamily="2" charset="0"/>
                <a:ea typeface="思源宋体 CN SemiBold" panose="02020600000000000000" pitchFamily="18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C3F130F-48CF-6767-C0AE-CB1631F7C5D3}"/>
              </a:ext>
            </a:extLst>
          </p:cNvPr>
          <p:cNvGrpSpPr/>
          <p:nvPr/>
        </p:nvGrpSpPr>
        <p:grpSpPr>
          <a:xfrm>
            <a:off x="2022069" y="4653958"/>
            <a:ext cx="3464973" cy="575988"/>
            <a:chOff x="1801025" y="3250977"/>
            <a:chExt cx="3464973" cy="575988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C1796AA-5443-F281-58AA-3270721D5C4D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C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F0FC8F0-D941-EEBD-C95B-7A5AE3635CB2}"/>
                </a:ext>
              </a:extLst>
            </p:cNvPr>
            <p:cNvSpPr txBox="1"/>
            <p:nvPr/>
          </p:nvSpPr>
          <p:spPr>
            <a:xfrm>
              <a:off x="2538664" y="3338400"/>
              <a:ext cx="2727334" cy="42999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en-US" sz="2000" dirty="0">
                  <a:solidFill>
                    <a:schemeClr val="accent2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主动减速、停车或让道</a:t>
              </a:r>
              <a:endParaRPr lang="en-US" sz="2000" dirty="0">
                <a:solidFill>
                  <a:schemeClr val="accent2"/>
                </a:solidFill>
                <a:latin typeface="Roboto" panose="02000000000000000000" pitchFamily="2" charset="0"/>
                <a:ea typeface="思源宋体 CN SemiBold" panose="02020600000000000000" pitchFamily="18" charset="-122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FEC31C00-DD77-ED4B-52D6-86BD3597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27303" y="3474501"/>
            <a:ext cx="5658318" cy="22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25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C96CC2D-8005-0EE0-1481-1AF03FA16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20</a:t>
            </a:r>
            <a:r>
              <a:rPr lang="en-US" altLang="zh-CN" dirty="0"/>
              <a:t>XX</a:t>
            </a:r>
            <a:endParaRPr 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17BA628-94A0-D114-1624-8641453B8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dirty="0"/>
              <a:t>XXXX</a:t>
            </a:r>
            <a:r>
              <a:rPr lang="zh-CN" altLang="en-US" dirty="0"/>
              <a:t>学校    </a:t>
            </a:r>
            <a:r>
              <a:rPr lang="en-US" altLang="zh-CN" dirty="0"/>
              <a:t>X</a:t>
            </a:r>
            <a:r>
              <a:rPr lang="zh-CN" altLang="en-US" dirty="0"/>
              <a:t>年级</a:t>
            </a:r>
            <a:r>
              <a:rPr lang="en-US" altLang="zh-CN" dirty="0"/>
              <a:t>X</a:t>
            </a:r>
            <a:r>
              <a:rPr lang="zh-CN" altLang="en-US" dirty="0"/>
              <a:t>班</a:t>
            </a:r>
            <a:endParaRPr 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9E5A12C-13BB-4718-15E0-EB9B36537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394" y="2694322"/>
            <a:ext cx="4334786" cy="9407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感谢观看</a:t>
            </a:r>
            <a:endParaRPr 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A10B38E-9F17-AEEE-0774-0CA37CA92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6254" y="3319463"/>
            <a:ext cx="3363570" cy="3961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消防安全主题班会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0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5334FFA-C7C5-C2B3-5A96-02A87F768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 wrap="none"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消防法</a:t>
            </a:r>
            <a:endParaRPr lang="en-US" dirty="0"/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8C99FBDC-2A93-FDD3-69B1-663BC69D6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975" y="1130300"/>
            <a:ext cx="5845215" cy="57277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B598EF0-0D05-239B-F8C2-0FA7EA898856}"/>
              </a:ext>
            </a:extLst>
          </p:cNvPr>
          <p:cNvSpPr txBox="1"/>
          <p:nvPr/>
        </p:nvSpPr>
        <p:spPr>
          <a:xfrm>
            <a:off x="1238250" y="2355087"/>
            <a:ext cx="4643097" cy="27081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《</a:t>
            </a:r>
            <a:r>
              <a:rPr lang="zh-CN" alt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中华人民共和国消防法</a:t>
            </a:r>
            <a:r>
              <a:rPr lang="en-US" altLang="zh-CN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》</a:t>
            </a:r>
            <a:r>
              <a:rPr lang="zh-CN" altLang="en-US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是中国全国人民代表大会常务委员会批准的中国国家法律文件，于</a:t>
            </a:r>
            <a:r>
              <a:rPr lang="en-US" altLang="zh-CN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2009</a:t>
            </a:r>
            <a:r>
              <a:rPr lang="zh-CN" alt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年</a:t>
            </a:r>
            <a:r>
              <a:rPr lang="en-US" altLang="zh-CN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5</a:t>
            </a:r>
            <a:r>
              <a:rPr lang="zh-CN" alt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月</a:t>
            </a:r>
            <a:r>
              <a:rPr lang="en-US" altLang="zh-CN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1</a:t>
            </a:r>
            <a:r>
              <a:rPr lang="zh-CN" alt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日</a:t>
            </a:r>
            <a:r>
              <a:rPr lang="zh-CN" altLang="en-US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开始实施。</a:t>
            </a:r>
            <a:endParaRPr lang="en-US" altLang="zh-CN" sz="2000" b="0" i="0" dirty="0">
              <a:solidFill>
                <a:schemeClr val="bg1">
                  <a:lumMod val="9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endParaRPr lang="zh-CN" altLang="en-US" sz="2000" b="0" i="0" dirty="0">
              <a:solidFill>
                <a:schemeClr val="bg1">
                  <a:lumMod val="9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该部法律规范是为了</a:t>
            </a:r>
            <a:r>
              <a:rPr lang="zh-CN" alt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预防火灾和减少火灾危害，加强应急救援工作，保护人身、财产安全，维护公共安全</a:t>
            </a:r>
            <a:r>
              <a:rPr lang="zh-CN" altLang="en-US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而制定的法律。</a:t>
            </a:r>
          </a:p>
        </p:txBody>
      </p:sp>
    </p:spTree>
    <p:extLst>
      <p:ext uri="{BB962C8B-B14F-4D97-AF65-F5344CB8AC3E}">
        <p14:creationId xmlns:p14="http://schemas.microsoft.com/office/powerpoint/2010/main" val="316601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70F6D01F-716C-BB12-2712-2781BD826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43374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燃烧的基本条件</a:t>
            </a:r>
          </a:p>
        </p:txBody>
      </p:sp>
      <p:sp>
        <p:nvSpPr>
          <p:cNvPr id="27" name="矩形 63">
            <a:extLst>
              <a:ext uri="{FF2B5EF4-FFF2-40B4-BE49-F238E27FC236}">
                <a16:creationId xmlns:a16="http://schemas.microsoft.com/office/drawing/2014/main" id="{AA4693E2-EF02-ACA1-2938-FB0C2AFA4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313" y="2482806"/>
            <a:ext cx="4175010" cy="36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可燃物质，包括木材、石油天然气等；</a:t>
            </a:r>
          </a:p>
        </p:txBody>
      </p:sp>
      <p:sp>
        <p:nvSpPr>
          <p:cNvPr id="28" name="矩形 34">
            <a:extLst>
              <a:ext uri="{FF2B5EF4-FFF2-40B4-BE49-F238E27FC236}">
                <a16:creationId xmlns:a16="http://schemas.microsoft.com/office/drawing/2014/main" id="{48CF5D4E-F737-5616-3576-29C3063A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313" y="3914436"/>
            <a:ext cx="4175010" cy="36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助燃物质，一般为氧或氧化剂等；</a:t>
            </a:r>
            <a:endParaRPr lang="zh-CN" altLang="en-US" sz="2000" b="1" kern="0" dirty="0">
              <a:solidFill>
                <a:schemeClr val="accent2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7ED3726C-5E99-BF17-614C-37126388B66C}"/>
              </a:ext>
            </a:extLst>
          </p:cNvPr>
          <p:cNvGrpSpPr/>
          <p:nvPr/>
        </p:nvGrpSpPr>
        <p:grpSpPr>
          <a:xfrm>
            <a:off x="1697677" y="1235712"/>
            <a:ext cx="2674719" cy="4792975"/>
            <a:chOff x="8141820" y="1028700"/>
            <a:chExt cx="2674719" cy="4792975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839C581-406B-F02C-78DD-FE14E86A970B}"/>
                </a:ext>
              </a:extLst>
            </p:cNvPr>
            <p:cNvSpPr/>
            <p:nvPr/>
          </p:nvSpPr>
          <p:spPr>
            <a:xfrm>
              <a:off x="8141820" y="1030821"/>
              <a:ext cx="2674719" cy="4790854"/>
            </a:xfrm>
            <a:custGeom>
              <a:avLst/>
              <a:gdLst>
                <a:gd name="connsiteX0" fmla="*/ 134604 w 2674719"/>
                <a:gd name="connsiteY0" fmla="*/ 3069114 h 4790854"/>
                <a:gd name="connsiteX1" fmla="*/ 153048 w 2674719"/>
                <a:gd name="connsiteY1" fmla="*/ 3102659 h 4790854"/>
                <a:gd name="connsiteX2" fmla="*/ 191063 w 2674719"/>
                <a:gd name="connsiteY2" fmla="*/ 3175227 h 4790854"/>
                <a:gd name="connsiteX3" fmla="*/ 323113 w 2674719"/>
                <a:gd name="connsiteY3" fmla="*/ 3206977 h 4790854"/>
                <a:gd name="connsiteX4" fmla="*/ 462672 w 2674719"/>
                <a:gd name="connsiteY4" fmla="*/ 3237085 h 4790854"/>
                <a:gd name="connsiteX5" fmla="*/ 508649 w 2674719"/>
                <a:gd name="connsiteY5" fmla="*/ 3316014 h 4790854"/>
                <a:gd name="connsiteX6" fmla="*/ 560321 w 2674719"/>
                <a:gd name="connsiteY6" fmla="*/ 3355424 h 4790854"/>
                <a:gd name="connsiteX7" fmla="*/ 589222 w 2674719"/>
                <a:gd name="connsiteY7" fmla="*/ 3334434 h 4790854"/>
                <a:gd name="connsiteX8" fmla="*/ 655419 w 2674719"/>
                <a:gd name="connsiteY8" fmla="*/ 3443561 h 4790854"/>
                <a:gd name="connsiteX9" fmla="*/ 598002 w 2674719"/>
                <a:gd name="connsiteY9" fmla="*/ 3519412 h 4790854"/>
                <a:gd name="connsiteX10" fmla="*/ 429949 w 2674719"/>
                <a:gd name="connsiteY10" fmla="*/ 3509966 h 4790854"/>
                <a:gd name="connsiteX11" fmla="*/ 294555 w 2674719"/>
                <a:gd name="connsiteY11" fmla="*/ 3397934 h 4790854"/>
                <a:gd name="connsiteX12" fmla="*/ 154942 w 2674719"/>
                <a:gd name="connsiteY12" fmla="*/ 3324003 h 4790854"/>
                <a:gd name="connsiteX13" fmla="*/ 113560 w 2674719"/>
                <a:gd name="connsiteY13" fmla="*/ 3087699 h 4790854"/>
                <a:gd name="connsiteX14" fmla="*/ 134604 w 2674719"/>
                <a:gd name="connsiteY14" fmla="*/ 3069114 h 4790854"/>
                <a:gd name="connsiteX15" fmla="*/ 1173114 w 2674719"/>
                <a:gd name="connsiteY15" fmla="*/ 2039034 h 4790854"/>
                <a:gd name="connsiteX16" fmla="*/ 1336165 w 2674719"/>
                <a:gd name="connsiteY16" fmla="*/ 2159879 h 4790854"/>
                <a:gd name="connsiteX17" fmla="*/ 1306100 w 2674719"/>
                <a:gd name="connsiteY17" fmla="*/ 2295464 h 4790854"/>
                <a:gd name="connsiteX18" fmla="*/ 1262796 w 2674719"/>
                <a:gd name="connsiteY18" fmla="*/ 2329406 h 4790854"/>
                <a:gd name="connsiteX19" fmla="*/ 1175827 w 2674719"/>
                <a:gd name="connsiteY19" fmla="*/ 2286138 h 4790854"/>
                <a:gd name="connsiteX20" fmla="*/ 1201583 w 2674719"/>
                <a:gd name="connsiteY20" fmla="*/ 2207797 h 4790854"/>
                <a:gd name="connsiteX21" fmla="*/ 1195169 w 2674719"/>
                <a:gd name="connsiteY21" fmla="*/ 2104850 h 4790854"/>
                <a:gd name="connsiteX22" fmla="*/ 1163419 w 2674719"/>
                <a:gd name="connsiteY22" fmla="*/ 2053076 h 4790854"/>
                <a:gd name="connsiteX23" fmla="*/ 1173114 w 2674719"/>
                <a:gd name="connsiteY23" fmla="*/ 2039034 h 4790854"/>
                <a:gd name="connsiteX24" fmla="*/ 2380519 w 2674719"/>
                <a:gd name="connsiteY24" fmla="*/ 1938965 h 4790854"/>
                <a:gd name="connsiteX25" fmla="*/ 2431575 w 2674719"/>
                <a:gd name="connsiteY25" fmla="*/ 1961893 h 4790854"/>
                <a:gd name="connsiteX26" fmla="*/ 2560419 w 2674719"/>
                <a:gd name="connsiteY26" fmla="*/ 2096184 h 4790854"/>
                <a:gd name="connsiteX27" fmla="*/ 2439323 w 2674719"/>
                <a:gd name="connsiteY27" fmla="*/ 2216981 h 4790854"/>
                <a:gd name="connsiteX28" fmla="*/ 2454328 w 2674719"/>
                <a:gd name="connsiteY28" fmla="*/ 2250298 h 4790854"/>
                <a:gd name="connsiteX29" fmla="*/ 2547719 w 2674719"/>
                <a:gd name="connsiteY29" fmla="*/ 2298840 h 4790854"/>
                <a:gd name="connsiteX30" fmla="*/ 2506444 w 2674719"/>
                <a:gd name="connsiteY30" fmla="*/ 2351831 h 4790854"/>
                <a:gd name="connsiteX31" fmla="*/ 2423811 w 2674719"/>
                <a:gd name="connsiteY31" fmla="*/ 2426955 h 4790854"/>
                <a:gd name="connsiteX32" fmla="*/ 2382452 w 2674719"/>
                <a:gd name="connsiteY32" fmla="*/ 2477184 h 4790854"/>
                <a:gd name="connsiteX33" fmla="*/ 2323448 w 2674719"/>
                <a:gd name="connsiteY33" fmla="*/ 2413684 h 4790854"/>
                <a:gd name="connsiteX34" fmla="*/ 2211293 w 2674719"/>
                <a:gd name="connsiteY34" fmla="*/ 2209022 h 4790854"/>
                <a:gd name="connsiteX35" fmla="*/ 2338445 w 2674719"/>
                <a:gd name="connsiteY35" fmla="*/ 2109350 h 4790854"/>
                <a:gd name="connsiteX36" fmla="*/ 2408019 w 2674719"/>
                <a:gd name="connsiteY36" fmla="*/ 2040234 h 4790854"/>
                <a:gd name="connsiteX37" fmla="*/ 2388969 w 2674719"/>
                <a:gd name="connsiteY37" fmla="*/ 1975534 h 4790854"/>
                <a:gd name="connsiteX38" fmla="*/ 2369919 w 2674719"/>
                <a:gd name="connsiteY38" fmla="*/ 1948579 h 4790854"/>
                <a:gd name="connsiteX39" fmla="*/ 2380519 w 2674719"/>
                <a:gd name="connsiteY39" fmla="*/ 1938965 h 4790854"/>
                <a:gd name="connsiteX40" fmla="*/ 2135605 w 2674719"/>
                <a:gd name="connsiteY40" fmla="*/ 1137334 h 4790854"/>
                <a:gd name="connsiteX41" fmla="*/ 2204819 w 2674719"/>
                <a:gd name="connsiteY41" fmla="*/ 1322407 h 4790854"/>
                <a:gd name="connsiteX42" fmla="*/ 2134637 w 2674719"/>
                <a:gd name="connsiteY42" fmla="*/ 1429434 h 4790854"/>
                <a:gd name="connsiteX43" fmla="*/ 2050770 w 2674719"/>
                <a:gd name="connsiteY43" fmla="*/ 1297103 h 4790854"/>
                <a:gd name="connsiteX44" fmla="*/ 2090418 w 2674719"/>
                <a:gd name="connsiteY44" fmla="*/ 1213804 h 4790854"/>
                <a:gd name="connsiteX45" fmla="*/ 2135605 w 2674719"/>
                <a:gd name="connsiteY45" fmla="*/ 1137334 h 4790854"/>
                <a:gd name="connsiteX46" fmla="*/ 345548 w 2674719"/>
                <a:gd name="connsiteY46" fmla="*/ 1087084 h 4790854"/>
                <a:gd name="connsiteX47" fmla="*/ 445646 w 2674719"/>
                <a:gd name="connsiteY47" fmla="*/ 1141507 h 4790854"/>
                <a:gd name="connsiteX48" fmla="*/ 496768 w 2674719"/>
                <a:gd name="connsiteY48" fmla="*/ 1246282 h 4790854"/>
                <a:gd name="connsiteX49" fmla="*/ 520655 w 2674719"/>
                <a:gd name="connsiteY49" fmla="*/ 1401838 h 4790854"/>
                <a:gd name="connsiteX50" fmla="*/ 464647 w 2674719"/>
                <a:gd name="connsiteY50" fmla="*/ 1507053 h 4790854"/>
                <a:gd name="connsiteX51" fmla="*/ 365070 w 2674719"/>
                <a:gd name="connsiteY51" fmla="*/ 1329648 h 4790854"/>
                <a:gd name="connsiteX52" fmla="*/ 351337 w 2674719"/>
                <a:gd name="connsiteY52" fmla="*/ 1175434 h 4790854"/>
                <a:gd name="connsiteX53" fmla="*/ 336307 w 2674719"/>
                <a:gd name="connsiteY53" fmla="*/ 1102409 h 4790854"/>
                <a:gd name="connsiteX54" fmla="*/ 345548 w 2674719"/>
                <a:gd name="connsiteY54" fmla="*/ 1087084 h 4790854"/>
                <a:gd name="connsiteX55" fmla="*/ 933309 w 2674719"/>
                <a:gd name="connsiteY55" fmla="*/ 543625 h 4790854"/>
                <a:gd name="connsiteX56" fmla="*/ 1198912 w 2674719"/>
                <a:gd name="connsiteY56" fmla="*/ 606128 h 4790854"/>
                <a:gd name="connsiteX57" fmla="*/ 1122873 w 2674719"/>
                <a:gd name="connsiteY57" fmla="*/ 636100 h 4790854"/>
                <a:gd name="connsiteX58" fmla="*/ 827148 w 2674719"/>
                <a:gd name="connsiteY58" fmla="*/ 840385 h 4790854"/>
                <a:gd name="connsiteX59" fmla="*/ 1064291 w 2674719"/>
                <a:gd name="connsiteY59" fmla="*/ 1234715 h 4790854"/>
                <a:gd name="connsiteX60" fmla="*/ 1117394 w 2674719"/>
                <a:gd name="connsiteY60" fmla="*/ 1499197 h 4790854"/>
                <a:gd name="connsiteX61" fmla="*/ 958764 w 2674719"/>
                <a:gd name="connsiteY61" fmla="*/ 1765036 h 4790854"/>
                <a:gd name="connsiteX62" fmla="*/ 928618 w 2674719"/>
                <a:gd name="connsiteY62" fmla="*/ 1873239 h 4790854"/>
                <a:gd name="connsiteX63" fmla="*/ 987174 w 2674719"/>
                <a:gd name="connsiteY63" fmla="*/ 2201461 h 4790854"/>
                <a:gd name="connsiteX64" fmla="*/ 1193324 w 2674719"/>
                <a:gd name="connsiteY64" fmla="*/ 2537415 h 4790854"/>
                <a:gd name="connsiteX65" fmla="*/ 1268233 w 2674719"/>
                <a:gd name="connsiteY65" fmla="*/ 2610346 h 4790854"/>
                <a:gd name="connsiteX66" fmla="*/ 1212651 w 2674719"/>
                <a:gd name="connsiteY66" fmla="*/ 2662484 h 4790854"/>
                <a:gd name="connsiteX67" fmla="*/ 1090010 w 2674719"/>
                <a:gd name="connsiteY67" fmla="*/ 2870884 h 4790854"/>
                <a:gd name="connsiteX68" fmla="*/ 1260236 w 2674719"/>
                <a:gd name="connsiteY68" fmla="*/ 3069926 h 4790854"/>
                <a:gd name="connsiteX69" fmla="*/ 1441343 w 2674719"/>
                <a:gd name="connsiteY69" fmla="*/ 3418289 h 4790854"/>
                <a:gd name="connsiteX70" fmla="*/ 1524323 w 2674719"/>
                <a:gd name="connsiteY70" fmla="*/ 3545984 h 4790854"/>
                <a:gd name="connsiteX71" fmla="*/ 1728076 w 2674719"/>
                <a:gd name="connsiteY71" fmla="*/ 3385234 h 4790854"/>
                <a:gd name="connsiteX72" fmla="*/ 1752715 w 2674719"/>
                <a:gd name="connsiteY72" fmla="*/ 3245534 h 4790854"/>
                <a:gd name="connsiteX73" fmla="*/ 1588941 w 2674719"/>
                <a:gd name="connsiteY73" fmla="*/ 2831509 h 4790854"/>
                <a:gd name="connsiteX74" fmla="*/ 1480636 w 2674719"/>
                <a:gd name="connsiteY74" fmla="*/ 2672064 h 4790854"/>
                <a:gd name="connsiteX75" fmla="*/ 1518270 w 2674719"/>
                <a:gd name="connsiteY75" fmla="*/ 2603349 h 4790854"/>
                <a:gd name="connsiteX76" fmla="*/ 1563184 w 2674719"/>
                <a:gd name="connsiteY76" fmla="*/ 2484669 h 4790854"/>
                <a:gd name="connsiteX77" fmla="*/ 1519019 w 2674719"/>
                <a:gd name="connsiteY77" fmla="*/ 2337484 h 4790854"/>
                <a:gd name="connsiteX78" fmla="*/ 1487554 w 2674719"/>
                <a:gd name="connsiteY78" fmla="*/ 2256383 h 4790854"/>
                <a:gd name="connsiteX79" fmla="*/ 1550769 w 2674719"/>
                <a:gd name="connsiteY79" fmla="*/ 2259315 h 4790854"/>
                <a:gd name="connsiteX80" fmla="*/ 1576872 w 2674719"/>
                <a:gd name="connsiteY80" fmla="*/ 2180122 h 4790854"/>
                <a:gd name="connsiteX81" fmla="*/ 1338060 w 2674719"/>
                <a:gd name="connsiteY81" fmla="*/ 1976078 h 4790854"/>
                <a:gd name="connsiteX82" fmla="*/ 1265019 w 2674719"/>
                <a:gd name="connsiteY82" fmla="*/ 1870823 h 4790854"/>
                <a:gd name="connsiteX83" fmla="*/ 1364323 w 2674719"/>
                <a:gd name="connsiteY83" fmla="*/ 1565959 h 4790854"/>
                <a:gd name="connsiteX84" fmla="*/ 1484951 w 2674719"/>
                <a:gd name="connsiteY84" fmla="*/ 1638984 h 4790854"/>
                <a:gd name="connsiteX85" fmla="*/ 1695305 w 2674719"/>
                <a:gd name="connsiteY85" fmla="*/ 1550084 h 4790854"/>
                <a:gd name="connsiteX86" fmla="*/ 1839719 w 2674719"/>
                <a:gd name="connsiteY86" fmla="*/ 1378634 h 4790854"/>
                <a:gd name="connsiteX87" fmla="*/ 1982924 w 2674719"/>
                <a:gd name="connsiteY87" fmla="*/ 1486584 h 4790854"/>
                <a:gd name="connsiteX88" fmla="*/ 2200093 w 2674719"/>
                <a:gd name="connsiteY88" fmla="*/ 1569711 h 4790854"/>
                <a:gd name="connsiteX89" fmla="*/ 2293719 w 2674719"/>
                <a:gd name="connsiteY89" fmla="*/ 1506265 h 4790854"/>
                <a:gd name="connsiteX90" fmla="*/ 2397628 w 2674719"/>
                <a:gd name="connsiteY90" fmla="*/ 1733087 h 4790854"/>
                <a:gd name="connsiteX91" fmla="*/ 2308712 w 2674719"/>
                <a:gd name="connsiteY91" fmla="*/ 1812889 h 4790854"/>
                <a:gd name="connsiteX92" fmla="*/ 2073535 w 2674719"/>
                <a:gd name="connsiteY92" fmla="*/ 1886634 h 4790854"/>
                <a:gd name="connsiteX93" fmla="*/ 2046635 w 2674719"/>
                <a:gd name="connsiteY93" fmla="*/ 2108884 h 4790854"/>
                <a:gd name="connsiteX94" fmla="*/ 2085453 w 2674719"/>
                <a:gd name="connsiteY94" fmla="*/ 2350763 h 4790854"/>
                <a:gd name="connsiteX95" fmla="*/ 2165383 w 2674719"/>
                <a:gd name="connsiteY95" fmla="*/ 2473722 h 4790854"/>
                <a:gd name="connsiteX96" fmla="*/ 2591096 w 2674719"/>
                <a:gd name="connsiteY96" fmla="*/ 2688416 h 4790854"/>
                <a:gd name="connsiteX97" fmla="*/ 2674719 w 2674719"/>
                <a:gd name="connsiteY97" fmla="*/ 2715903 h 4790854"/>
                <a:gd name="connsiteX98" fmla="*/ 2617223 w 2674719"/>
                <a:gd name="connsiteY98" fmla="*/ 2778591 h 4790854"/>
                <a:gd name="connsiteX99" fmla="*/ 2410073 w 2674719"/>
                <a:gd name="connsiteY99" fmla="*/ 3051979 h 4790854"/>
                <a:gd name="connsiteX100" fmla="*/ 2347968 w 2674719"/>
                <a:gd name="connsiteY100" fmla="*/ 3210729 h 4790854"/>
                <a:gd name="connsiteX101" fmla="*/ 2314079 w 2674719"/>
                <a:gd name="connsiteY101" fmla="*/ 3397934 h 4790854"/>
                <a:gd name="connsiteX102" fmla="*/ 2361669 w 2674719"/>
                <a:gd name="connsiteY102" fmla="*/ 3595231 h 4790854"/>
                <a:gd name="connsiteX103" fmla="*/ 2473311 w 2674719"/>
                <a:gd name="connsiteY103" fmla="*/ 3759476 h 4790854"/>
                <a:gd name="connsiteX104" fmla="*/ 2674719 w 2674719"/>
                <a:gd name="connsiteY104" fmla="*/ 4174567 h 4790854"/>
                <a:gd name="connsiteX105" fmla="*/ 2561621 w 2674719"/>
                <a:gd name="connsiteY105" fmla="*/ 4392934 h 4790854"/>
                <a:gd name="connsiteX106" fmla="*/ 2077819 w 2674719"/>
                <a:gd name="connsiteY106" fmla="*/ 4695117 h 4790854"/>
                <a:gd name="connsiteX107" fmla="*/ 1631203 w 2674719"/>
                <a:gd name="connsiteY107" fmla="*/ 4788305 h 4790854"/>
                <a:gd name="connsiteX108" fmla="*/ 1320079 w 2674719"/>
                <a:gd name="connsiteY108" fmla="*/ 4711651 h 4790854"/>
                <a:gd name="connsiteX109" fmla="*/ 1173667 w 2674719"/>
                <a:gd name="connsiteY109" fmla="*/ 4633012 h 4790854"/>
                <a:gd name="connsiteX110" fmla="*/ 1068169 w 2674719"/>
                <a:gd name="connsiteY110" fmla="*/ 4585580 h 4790854"/>
                <a:gd name="connsiteX111" fmla="*/ 814169 w 2674719"/>
                <a:gd name="connsiteY111" fmla="*/ 4582245 h 4790854"/>
                <a:gd name="connsiteX112" fmla="*/ 391062 w 2674719"/>
                <a:gd name="connsiteY112" fmla="*/ 4486465 h 4790854"/>
                <a:gd name="connsiteX113" fmla="*/ 111320 w 2674719"/>
                <a:gd name="connsiteY113" fmla="*/ 4219283 h 4790854"/>
                <a:gd name="connsiteX114" fmla="*/ 2124 w 2674719"/>
                <a:gd name="connsiteY114" fmla="*/ 3826083 h 4790854"/>
                <a:gd name="connsiteX115" fmla="*/ 24349 w 2674719"/>
                <a:gd name="connsiteY115" fmla="*/ 3582255 h 4790854"/>
                <a:gd name="connsiteX116" fmla="*/ 78734 w 2674719"/>
                <a:gd name="connsiteY116" fmla="*/ 3508686 h 4790854"/>
                <a:gd name="connsiteX117" fmla="*/ 129534 w 2674719"/>
                <a:gd name="connsiteY117" fmla="*/ 3550298 h 4790854"/>
                <a:gd name="connsiteX118" fmla="*/ 518842 w 2674719"/>
                <a:gd name="connsiteY118" fmla="*/ 3730641 h 4790854"/>
                <a:gd name="connsiteX119" fmla="*/ 604515 w 2674719"/>
                <a:gd name="connsiteY119" fmla="*/ 3744497 h 4790854"/>
                <a:gd name="connsiteX120" fmla="*/ 648103 w 2674719"/>
                <a:gd name="connsiteY120" fmla="*/ 3698280 h 4790854"/>
                <a:gd name="connsiteX121" fmla="*/ 706791 w 2674719"/>
                <a:gd name="connsiteY121" fmla="*/ 3579329 h 4790854"/>
                <a:gd name="connsiteX122" fmla="*/ 455037 w 2674719"/>
                <a:gd name="connsiteY122" fmla="*/ 3085020 h 4790854"/>
                <a:gd name="connsiteX123" fmla="*/ 61312 w 2674719"/>
                <a:gd name="connsiteY123" fmla="*/ 2513524 h 4790854"/>
                <a:gd name="connsiteX124" fmla="*/ 197181 w 2674719"/>
                <a:gd name="connsiteY124" fmla="*/ 2286287 h 4790854"/>
                <a:gd name="connsiteX125" fmla="*/ 206421 w 2674719"/>
                <a:gd name="connsiteY125" fmla="*/ 1997548 h 4790854"/>
                <a:gd name="connsiteX126" fmla="*/ 118235 w 2674719"/>
                <a:gd name="connsiteY126" fmla="*/ 1756924 h 4790854"/>
                <a:gd name="connsiteX127" fmla="*/ 425175 w 2674719"/>
                <a:gd name="connsiteY127" fmla="*/ 1664455 h 4790854"/>
                <a:gd name="connsiteX128" fmla="*/ 717540 w 2674719"/>
                <a:gd name="connsiteY128" fmla="*/ 1602532 h 4790854"/>
                <a:gd name="connsiteX129" fmla="*/ 734285 w 2674719"/>
                <a:gd name="connsiteY129" fmla="*/ 1508999 h 4790854"/>
                <a:gd name="connsiteX130" fmla="*/ 676248 w 2674719"/>
                <a:gd name="connsiteY130" fmla="*/ 1326122 h 4790854"/>
                <a:gd name="connsiteX131" fmla="*/ 523192 w 2674719"/>
                <a:gd name="connsiteY131" fmla="*/ 826185 h 4790854"/>
                <a:gd name="connsiteX132" fmla="*/ 739927 w 2674719"/>
                <a:gd name="connsiteY132" fmla="*/ 566722 h 4790854"/>
                <a:gd name="connsiteX133" fmla="*/ 933309 w 2674719"/>
                <a:gd name="connsiteY133" fmla="*/ 543625 h 4790854"/>
                <a:gd name="connsiteX134" fmla="*/ 1278547 w 2674719"/>
                <a:gd name="connsiteY134" fmla="*/ 321208 h 4790854"/>
                <a:gd name="connsiteX135" fmla="*/ 1331270 w 2674719"/>
                <a:gd name="connsiteY135" fmla="*/ 352309 h 4790854"/>
                <a:gd name="connsiteX136" fmla="*/ 1355954 w 2674719"/>
                <a:gd name="connsiteY136" fmla="*/ 386434 h 4790854"/>
                <a:gd name="connsiteX137" fmla="*/ 1322341 w 2674719"/>
                <a:gd name="connsiteY137" fmla="*/ 415660 h 4790854"/>
                <a:gd name="connsiteX138" fmla="*/ 1296499 w 2674719"/>
                <a:gd name="connsiteY138" fmla="*/ 486311 h 4790854"/>
                <a:gd name="connsiteX139" fmla="*/ 1224279 w 2674719"/>
                <a:gd name="connsiteY139" fmla="*/ 480708 h 4790854"/>
                <a:gd name="connsiteX140" fmla="*/ 1210368 w 2674719"/>
                <a:gd name="connsiteY140" fmla="*/ 350238 h 4790854"/>
                <a:gd name="connsiteX141" fmla="*/ 1278547 w 2674719"/>
                <a:gd name="connsiteY141" fmla="*/ 321208 h 4790854"/>
                <a:gd name="connsiteX142" fmla="*/ 1554933 w 2674719"/>
                <a:gd name="connsiteY142" fmla="*/ 308392 h 4790854"/>
                <a:gd name="connsiteX143" fmla="*/ 1569819 w 2674719"/>
                <a:gd name="connsiteY143" fmla="*/ 388870 h 4790854"/>
                <a:gd name="connsiteX144" fmla="*/ 1646304 w 2674719"/>
                <a:gd name="connsiteY144" fmla="*/ 546965 h 4790854"/>
                <a:gd name="connsiteX145" fmla="*/ 1747619 w 2674719"/>
                <a:gd name="connsiteY145" fmla="*/ 705660 h 4790854"/>
                <a:gd name="connsiteX146" fmla="*/ 1658912 w 2674719"/>
                <a:gd name="connsiteY146" fmla="*/ 827625 h 4790854"/>
                <a:gd name="connsiteX147" fmla="*/ 1607919 w 2674719"/>
                <a:gd name="connsiteY147" fmla="*/ 861841 h 4790854"/>
                <a:gd name="connsiteX148" fmla="*/ 1654324 w 2674719"/>
                <a:gd name="connsiteY148" fmla="*/ 916065 h 4790854"/>
                <a:gd name="connsiteX149" fmla="*/ 1685343 w 2674719"/>
                <a:gd name="connsiteY149" fmla="*/ 977110 h 4790854"/>
                <a:gd name="connsiteX150" fmla="*/ 1542758 w 2674719"/>
                <a:gd name="connsiteY150" fmla="*/ 999418 h 4790854"/>
                <a:gd name="connsiteX151" fmla="*/ 1398240 w 2674719"/>
                <a:gd name="connsiteY151" fmla="*/ 807541 h 4790854"/>
                <a:gd name="connsiteX152" fmla="*/ 1452087 w 2674719"/>
                <a:gd name="connsiteY152" fmla="*/ 760551 h 4790854"/>
                <a:gd name="connsiteX153" fmla="*/ 1513774 w 2674719"/>
                <a:gd name="connsiteY153" fmla="*/ 709419 h 4790854"/>
                <a:gd name="connsiteX154" fmla="*/ 1483096 w 2674719"/>
                <a:gd name="connsiteY154" fmla="*/ 671319 h 4790854"/>
                <a:gd name="connsiteX155" fmla="*/ 1411256 w 2674719"/>
                <a:gd name="connsiteY155" fmla="*/ 536754 h 4790854"/>
                <a:gd name="connsiteX156" fmla="*/ 1502792 w 2674719"/>
                <a:gd name="connsiteY156" fmla="*/ 338572 h 4790854"/>
                <a:gd name="connsiteX157" fmla="*/ 1554933 w 2674719"/>
                <a:gd name="connsiteY157" fmla="*/ 308392 h 4790854"/>
                <a:gd name="connsiteX158" fmla="*/ 1393093 w 2674719"/>
                <a:gd name="connsiteY158" fmla="*/ 522 h 4790854"/>
                <a:gd name="connsiteX159" fmla="*/ 1436574 w 2674719"/>
                <a:gd name="connsiteY159" fmla="*/ 19904 h 4790854"/>
                <a:gd name="connsiteX160" fmla="*/ 1403455 w 2674719"/>
                <a:gd name="connsiteY160" fmla="*/ 145062 h 4790854"/>
                <a:gd name="connsiteX161" fmla="*/ 1352205 w 2674719"/>
                <a:gd name="connsiteY161" fmla="*/ 190268 h 4790854"/>
                <a:gd name="connsiteX162" fmla="*/ 1303119 w 2674719"/>
                <a:gd name="connsiteY162" fmla="*/ 103652 h 4790854"/>
                <a:gd name="connsiteX163" fmla="*/ 1338044 w 2674719"/>
                <a:gd name="connsiteY163" fmla="*/ 33496 h 4790854"/>
                <a:gd name="connsiteX164" fmla="*/ 1393093 w 2674719"/>
                <a:gd name="connsiteY164" fmla="*/ 522 h 479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2674719" h="4790854">
                  <a:moveTo>
                    <a:pt x="134604" y="3069114"/>
                  </a:moveTo>
                  <a:cubicBezTo>
                    <a:pt x="141943" y="3071894"/>
                    <a:pt x="148849" y="3083363"/>
                    <a:pt x="153048" y="3102659"/>
                  </a:cubicBezTo>
                  <a:cubicBezTo>
                    <a:pt x="157227" y="3121868"/>
                    <a:pt x="174334" y="3154523"/>
                    <a:pt x="191063" y="3175227"/>
                  </a:cubicBezTo>
                  <a:cubicBezTo>
                    <a:pt x="221086" y="3212384"/>
                    <a:pt x="222794" y="3212795"/>
                    <a:pt x="323113" y="3206977"/>
                  </a:cubicBezTo>
                  <a:cubicBezTo>
                    <a:pt x="421020" y="3201300"/>
                    <a:pt x="426138" y="3202404"/>
                    <a:pt x="462672" y="3237085"/>
                  </a:cubicBezTo>
                  <a:cubicBezTo>
                    <a:pt x="483530" y="3256885"/>
                    <a:pt x="504220" y="3292403"/>
                    <a:pt x="508649" y="3316014"/>
                  </a:cubicBezTo>
                  <a:cubicBezTo>
                    <a:pt x="518368" y="3367821"/>
                    <a:pt x="539481" y="3383924"/>
                    <a:pt x="560321" y="3355424"/>
                  </a:cubicBezTo>
                  <a:cubicBezTo>
                    <a:pt x="568762" y="3343880"/>
                    <a:pt x="581768" y="3334434"/>
                    <a:pt x="589222" y="3334434"/>
                  </a:cubicBezTo>
                  <a:cubicBezTo>
                    <a:pt x="614863" y="3334434"/>
                    <a:pt x="655419" y="3401291"/>
                    <a:pt x="655419" y="3443561"/>
                  </a:cubicBezTo>
                  <a:cubicBezTo>
                    <a:pt x="655419" y="3480179"/>
                    <a:pt x="647821" y="3490216"/>
                    <a:pt x="598002" y="3519412"/>
                  </a:cubicBezTo>
                  <a:cubicBezTo>
                    <a:pt x="531596" y="3558328"/>
                    <a:pt x="467409" y="3554721"/>
                    <a:pt x="429949" y="3509966"/>
                  </a:cubicBezTo>
                  <a:cubicBezTo>
                    <a:pt x="358906" y="3425087"/>
                    <a:pt x="326090" y="3397934"/>
                    <a:pt x="294555" y="3397934"/>
                  </a:cubicBezTo>
                  <a:cubicBezTo>
                    <a:pt x="239259" y="3397934"/>
                    <a:pt x="175794" y="3364327"/>
                    <a:pt x="154942" y="3324003"/>
                  </a:cubicBezTo>
                  <a:cubicBezTo>
                    <a:pt x="131349" y="3278378"/>
                    <a:pt x="102846" y="3115620"/>
                    <a:pt x="113560" y="3087699"/>
                  </a:cubicBezTo>
                  <a:cubicBezTo>
                    <a:pt x="119492" y="3072241"/>
                    <a:pt x="127265" y="3066333"/>
                    <a:pt x="134604" y="3069114"/>
                  </a:cubicBezTo>
                  <a:close/>
                  <a:moveTo>
                    <a:pt x="1173114" y="2039034"/>
                  </a:moveTo>
                  <a:cubicBezTo>
                    <a:pt x="1193800" y="2039034"/>
                    <a:pt x="1316635" y="2130073"/>
                    <a:pt x="1336165" y="2159879"/>
                  </a:cubicBezTo>
                  <a:cubicBezTo>
                    <a:pt x="1365562" y="2204744"/>
                    <a:pt x="1350939" y="2270685"/>
                    <a:pt x="1306100" y="2295464"/>
                  </a:cubicBezTo>
                  <a:cubicBezTo>
                    <a:pt x="1286998" y="2306019"/>
                    <a:pt x="1267511" y="2321293"/>
                    <a:pt x="1262796" y="2329406"/>
                  </a:cubicBezTo>
                  <a:cubicBezTo>
                    <a:pt x="1250454" y="2350640"/>
                    <a:pt x="1195793" y="2323446"/>
                    <a:pt x="1175827" y="2286138"/>
                  </a:cubicBezTo>
                  <a:cubicBezTo>
                    <a:pt x="1156562" y="2250142"/>
                    <a:pt x="1167559" y="2216694"/>
                    <a:pt x="1201583" y="2207797"/>
                  </a:cubicBezTo>
                  <a:cubicBezTo>
                    <a:pt x="1236955" y="2198547"/>
                    <a:pt x="1233992" y="2150989"/>
                    <a:pt x="1195169" y="2104850"/>
                  </a:cubicBezTo>
                  <a:cubicBezTo>
                    <a:pt x="1177707" y="2084097"/>
                    <a:pt x="1163419" y="2060799"/>
                    <a:pt x="1163419" y="2053076"/>
                  </a:cubicBezTo>
                  <a:cubicBezTo>
                    <a:pt x="1163419" y="2045353"/>
                    <a:pt x="1167782" y="2039034"/>
                    <a:pt x="1173114" y="2039034"/>
                  </a:cubicBezTo>
                  <a:close/>
                  <a:moveTo>
                    <a:pt x="2380519" y="1938965"/>
                  </a:moveTo>
                  <a:cubicBezTo>
                    <a:pt x="2389191" y="1940838"/>
                    <a:pt x="2404605" y="1948134"/>
                    <a:pt x="2431575" y="1961893"/>
                  </a:cubicBezTo>
                  <a:cubicBezTo>
                    <a:pt x="2505668" y="1999693"/>
                    <a:pt x="2560419" y="2056758"/>
                    <a:pt x="2560419" y="2096184"/>
                  </a:cubicBezTo>
                  <a:cubicBezTo>
                    <a:pt x="2560419" y="2137932"/>
                    <a:pt x="2501867" y="2196340"/>
                    <a:pt x="2439323" y="2216981"/>
                  </a:cubicBezTo>
                  <a:cubicBezTo>
                    <a:pt x="2373853" y="2238588"/>
                    <a:pt x="2383500" y="2260006"/>
                    <a:pt x="2454328" y="2250298"/>
                  </a:cubicBezTo>
                  <a:cubicBezTo>
                    <a:pt x="2520651" y="2241208"/>
                    <a:pt x="2547719" y="2255277"/>
                    <a:pt x="2547719" y="2298840"/>
                  </a:cubicBezTo>
                  <a:cubicBezTo>
                    <a:pt x="2547719" y="2316964"/>
                    <a:pt x="2533070" y="2335771"/>
                    <a:pt x="2506444" y="2351831"/>
                  </a:cubicBezTo>
                  <a:cubicBezTo>
                    <a:pt x="2483743" y="2365524"/>
                    <a:pt x="2446558" y="2399330"/>
                    <a:pt x="2423811" y="2426955"/>
                  </a:cubicBezTo>
                  <a:lnTo>
                    <a:pt x="2382452" y="2477184"/>
                  </a:lnTo>
                  <a:lnTo>
                    <a:pt x="2323448" y="2413684"/>
                  </a:lnTo>
                  <a:cubicBezTo>
                    <a:pt x="2262837" y="2348455"/>
                    <a:pt x="2200225" y="2234199"/>
                    <a:pt x="2211293" y="2209022"/>
                  </a:cubicBezTo>
                  <a:cubicBezTo>
                    <a:pt x="2232141" y="2161599"/>
                    <a:pt x="2275423" y="2127671"/>
                    <a:pt x="2338445" y="2109350"/>
                  </a:cubicBezTo>
                  <a:cubicBezTo>
                    <a:pt x="2407192" y="2089365"/>
                    <a:pt x="2408019" y="2088544"/>
                    <a:pt x="2408019" y="2040234"/>
                  </a:cubicBezTo>
                  <a:cubicBezTo>
                    <a:pt x="2408019" y="2012270"/>
                    <a:pt x="2399865" y="1984577"/>
                    <a:pt x="2388969" y="1975534"/>
                  </a:cubicBezTo>
                  <a:cubicBezTo>
                    <a:pt x="2378492" y="1966838"/>
                    <a:pt x="2369919" y="1954709"/>
                    <a:pt x="2369919" y="1948579"/>
                  </a:cubicBezTo>
                  <a:cubicBezTo>
                    <a:pt x="2369919" y="1940644"/>
                    <a:pt x="2371848" y="1937093"/>
                    <a:pt x="2380519" y="1938965"/>
                  </a:cubicBezTo>
                  <a:close/>
                  <a:moveTo>
                    <a:pt x="2135605" y="1137334"/>
                  </a:moveTo>
                  <a:cubicBezTo>
                    <a:pt x="2157093" y="1137334"/>
                    <a:pt x="2204819" y="1264950"/>
                    <a:pt x="2204819" y="1322407"/>
                  </a:cubicBezTo>
                  <a:cubicBezTo>
                    <a:pt x="2204819" y="1379756"/>
                    <a:pt x="2172243" y="1429434"/>
                    <a:pt x="2134637" y="1429434"/>
                  </a:cubicBezTo>
                  <a:cubicBezTo>
                    <a:pt x="2082610" y="1429434"/>
                    <a:pt x="2013386" y="1320208"/>
                    <a:pt x="2050770" y="1297103"/>
                  </a:cubicBezTo>
                  <a:cubicBezTo>
                    <a:pt x="2056847" y="1293347"/>
                    <a:pt x="2074689" y="1255862"/>
                    <a:pt x="2090418" y="1213804"/>
                  </a:cubicBezTo>
                  <a:cubicBezTo>
                    <a:pt x="2106147" y="1171745"/>
                    <a:pt x="2126481" y="1137334"/>
                    <a:pt x="2135605" y="1137334"/>
                  </a:cubicBezTo>
                  <a:close/>
                  <a:moveTo>
                    <a:pt x="345548" y="1087084"/>
                  </a:moveTo>
                  <a:cubicBezTo>
                    <a:pt x="363346" y="1081029"/>
                    <a:pt x="404287" y="1101879"/>
                    <a:pt x="445646" y="1141507"/>
                  </a:cubicBezTo>
                  <a:cubicBezTo>
                    <a:pt x="498485" y="1192136"/>
                    <a:pt x="502525" y="1200416"/>
                    <a:pt x="496768" y="1246282"/>
                  </a:cubicBezTo>
                  <a:cubicBezTo>
                    <a:pt x="492826" y="1277687"/>
                    <a:pt x="501650" y="1335149"/>
                    <a:pt x="520655" y="1401838"/>
                  </a:cubicBezTo>
                  <a:cubicBezTo>
                    <a:pt x="555056" y="1522552"/>
                    <a:pt x="549736" y="1532546"/>
                    <a:pt x="464647" y="1507053"/>
                  </a:cubicBezTo>
                  <a:cubicBezTo>
                    <a:pt x="385718" y="1483405"/>
                    <a:pt x="363659" y="1444105"/>
                    <a:pt x="365070" y="1329648"/>
                  </a:cubicBezTo>
                  <a:cubicBezTo>
                    <a:pt x="365728" y="1276263"/>
                    <a:pt x="359548" y="1206866"/>
                    <a:pt x="351337" y="1175434"/>
                  </a:cubicBezTo>
                  <a:cubicBezTo>
                    <a:pt x="343126" y="1144002"/>
                    <a:pt x="336362" y="1111140"/>
                    <a:pt x="336307" y="1102409"/>
                  </a:cubicBezTo>
                  <a:cubicBezTo>
                    <a:pt x="336255" y="1094111"/>
                    <a:pt x="339616" y="1089103"/>
                    <a:pt x="345548" y="1087084"/>
                  </a:cubicBezTo>
                  <a:close/>
                  <a:moveTo>
                    <a:pt x="933309" y="543625"/>
                  </a:moveTo>
                  <a:cubicBezTo>
                    <a:pt x="1059835" y="545666"/>
                    <a:pt x="1192002" y="570246"/>
                    <a:pt x="1198912" y="606128"/>
                  </a:cubicBezTo>
                  <a:cubicBezTo>
                    <a:pt x="1202218" y="623295"/>
                    <a:pt x="1188033" y="628886"/>
                    <a:pt x="1122873" y="636100"/>
                  </a:cubicBezTo>
                  <a:cubicBezTo>
                    <a:pt x="978223" y="652116"/>
                    <a:pt x="838441" y="748675"/>
                    <a:pt x="827148" y="840385"/>
                  </a:cubicBezTo>
                  <a:cubicBezTo>
                    <a:pt x="816618" y="925891"/>
                    <a:pt x="898586" y="1062190"/>
                    <a:pt x="1064291" y="1234715"/>
                  </a:cubicBezTo>
                  <a:cubicBezTo>
                    <a:pt x="1200495" y="1376526"/>
                    <a:pt x="1203822" y="1393097"/>
                    <a:pt x="1117394" y="1499197"/>
                  </a:cubicBezTo>
                  <a:cubicBezTo>
                    <a:pt x="1040537" y="1593546"/>
                    <a:pt x="975670" y="1702255"/>
                    <a:pt x="958764" y="1765036"/>
                  </a:cubicBezTo>
                  <a:cubicBezTo>
                    <a:pt x="951306" y="1792733"/>
                    <a:pt x="937740" y="1841425"/>
                    <a:pt x="928618" y="1873239"/>
                  </a:cubicBezTo>
                  <a:cubicBezTo>
                    <a:pt x="905659" y="1953305"/>
                    <a:pt x="923697" y="2054410"/>
                    <a:pt x="987174" y="2201461"/>
                  </a:cubicBezTo>
                  <a:cubicBezTo>
                    <a:pt x="1065205" y="2382227"/>
                    <a:pt x="1111623" y="2457872"/>
                    <a:pt x="1193324" y="2537415"/>
                  </a:cubicBezTo>
                  <a:lnTo>
                    <a:pt x="1268233" y="2610346"/>
                  </a:lnTo>
                  <a:lnTo>
                    <a:pt x="1212651" y="2662484"/>
                  </a:lnTo>
                  <a:cubicBezTo>
                    <a:pt x="1130385" y="2739654"/>
                    <a:pt x="1096085" y="2797939"/>
                    <a:pt x="1090010" y="2870884"/>
                  </a:cubicBezTo>
                  <a:cubicBezTo>
                    <a:pt x="1082719" y="2958438"/>
                    <a:pt x="1121364" y="3003624"/>
                    <a:pt x="1260236" y="3069926"/>
                  </a:cubicBezTo>
                  <a:cubicBezTo>
                    <a:pt x="1434785" y="3153259"/>
                    <a:pt x="1467727" y="3216625"/>
                    <a:pt x="1441343" y="3418289"/>
                  </a:cubicBezTo>
                  <a:cubicBezTo>
                    <a:pt x="1421679" y="3568586"/>
                    <a:pt x="1426939" y="3576682"/>
                    <a:pt x="1524323" y="3545984"/>
                  </a:cubicBezTo>
                  <a:cubicBezTo>
                    <a:pt x="1601364" y="3521699"/>
                    <a:pt x="1688737" y="3452766"/>
                    <a:pt x="1728076" y="3385234"/>
                  </a:cubicBezTo>
                  <a:cubicBezTo>
                    <a:pt x="1748315" y="3350490"/>
                    <a:pt x="1753695" y="3319985"/>
                    <a:pt x="1752715" y="3245534"/>
                  </a:cubicBezTo>
                  <a:cubicBezTo>
                    <a:pt x="1751004" y="3115587"/>
                    <a:pt x="1707285" y="3005063"/>
                    <a:pt x="1588941" y="2831509"/>
                  </a:cubicBezTo>
                  <a:cubicBezTo>
                    <a:pt x="1537026" y="2755375"/>
                    <a:pt x="1488289" y="2683625"/>
                    <a:pt x="1480636" y="2672064"/>
                  </a:cubicBezTo>
                  <a:cubicBezTo>
                    <a:pt x="1469254" y="2654870"/>
                    <a:pt x="1476103" y="2642363"/>
                    <a:pt x="1518270" y="2603349"/>
                  </a:cubicBezTo>
                  <a:cubicBezTo>
                    <a:pt x="1569042" y="2556372"/>
                    <a:pt x="1569719" y="2554585"/>
                    <a:pt x="1563184" y="2484669"/>
                  </a:cubicBezTo>
                  <a:cubicBezTo>
                    <a:pt x="1559318" y="2443299"/>
                    <a:pt x="1540892" y="2381893"/>
                    <a:pt x="1519019" y="2337484"/>
                  </a:cubicBezTo>
                  <a:cubicBezTo>
                    <a:pt x="1498377" y="2295574"/>
                    <a:pt x="1484218" y="2259079"/>
                    <a:pt x="1487554" y="2256383"/>
                  </a:cubicBezTo>
                  <a:cubicBezTo>
                    <a:pt x="1490890" y="2253687"/>
                    <a:pt x="1519337" y="2255006"/>
                    <a:pt x="1550769" y="2259315"/>
                  </a:cubicBezTo>
                  <a:cubicBezTo>
                    <a:pt x="1617665" y="2268484"/>
                    <a:pt x="1619235" y="2263721"/>
                    <a:pt x="1576872" y="2180122"/>
                  </a:cubicBezTo>
                  <a:cubicBezTo>
                    <a:pt x="1518365" y="2064663"/>
                    <a:pt x="1421866" y="1982213"/>
                    <a:pt x="1338060" y="1976078"/>
                  </a:cubicBezTo>
                  <a:cubicBezTo>
                    <a:pt x="1293310" y="1972802"/>
                    <a:pt x="1265019" y="1932033"/>
                    <a:pt x="1265019" y="1870823"/>
                  </a:cubicBezTo>
                  <a:cubicBezTo>
                    <a:pt x="1265019" y="1809619"/>
                    <a:pt x="1340264" y="1578616"/>
                    <a:pt x="1364323" y="1565959"/>
                  </a:cubicBezTo>
                  <a:cubicBezTo>
                    <a:pt x="1395239" y="1549695"/>
                    <a:pt x="1402567" y="1554132"/>
                    <a:pt x="1484951" y="1638984"/>
                  </a:cubicBezTo>
                  <a:cubicBezTo>
                    <a:pt x="1609263" y="1767020"/>
                    <a:pt x="1637016" y="1755291"/>
                    <a:pt x="1695305" y="1550084"/>
                  </a:cubicBezTo>
                  <a:cubicBezTo>
                    <a:pt x="1728826" y="1432073"/>
                    <a:pt x="1773838" y="1378634"/>
                    <a:pt x="1839719" y="1378634"/>
                  </a:cubicBezTo>
                  <a:cubicBezTo>
                    <a:pt x="1873363" y="1378634"/>
                    <a:pt x="1896138" y="1395803"/>
                    <a:pt x="1982924" y="1486584"/>
                  </a:cubicBezTo>
                  <a:cubicBezTo>
                    <a:pt x="2096720" y="1605620"/>
                    <a:pt x="2129109" y="1618018"/>
                    <a:pt x="2200093" y="1569711"/>
                  </a:cubicBezTo>
                  <a:cubicBezTo>
                    <a:pt x="2220155" y="1556058"/>
                    <a:pt x="2262286" y="1527508"/>
                    <a:pt x="2293719" y="1506265"/>
                  </a:cubicBezTo>
                  <a:cubicBezTo>
                    <a:pt x="2422113" y="1419496"/>
                    <a:pt x="2458860" y="1499712"/>
                    <a:pt x="2397628" y="1733087"/>
                  </a:cubicBezTo>
                  <a:cubicBezTo>
                    <a:pt x="2366231" y="1852747"/>
                    <a:pt x="2355196" y="1862650"/>
                    <a:pt x="2308712" y="1812889"/>
                  </a:cubicBezTo>
                  <a:cubicBezTo>
                    <a:pt x="2238253" y="1737462"/>
                    <a:pt x="2126060" y="1772642"/>
                    <a:pt x="2073535" y="1886634"/>
                  </a:cubicBezTo>
                  <a:cubicBezTo>
                    <a:pt x="2051297" y="1934897"/>
                    <a:pt x="2047114" y="1969458"/>
                    <a:pt x="2046635" y="2108884"/>
                  </a:cubicBezTo>
                  <a:cubicBezTo>
                    <a:pt x="2046086" y="2269075"/>
                    <a:pt x="2047240" y="2276267"/>
                    <a:pt x="2085453" y="2350763"/>
                  </a:cubicBezTo>
                  <a:cubicBezTo>
                    <a:pt x="2107114" y="2392992"/>
                    <a:pt x="2143083" y="2448323"/>
                    <a:pt x="2165383" y="2473722"/>
                  </a:cubicBezTo>
                  <a:cubicBezTo>
                    <a:pt x="2251725" y="2572060"/>
                    <a:pt x="2419895" y="2656871"/>
                    <a:pt x="2591096" y="2688416"/>
                  </a:cubicBezTo>
                  <a:cubicBezTo>
                    <a:pt x="2637089" y="2696891"/>
                    <a:pt x="2674719" y="2709260"/>
                    <a:pt x="2674719" y="2715903"/>
                  </a:cubicBezTo>
                  <a:cubicBezTo>
                    <a:pt x="2674719" y="2722546"/>
                    <a:pt x="2648846" y="2750756"/>
                    <a:pt x="2617223" y="2778591"/>
                  </a:cubicBezTo>
                  <a:cubicBezTo>
                    <a:pt x="2516227" y="2867492"/>
                    <a:pt x="2439987" y="2968110"/>
                    <a:pt x="2410073" y="3051979"/>
                  </a:cubicBezTo>
                  <a:cubicBezTo>
                    <a:pt x="2394478" y="3095702"/>
                    <a:pt x="2366531" y="3167139"/>
                    <a:pt x="2347968" y="3210729"/>
                  </a:cubicBezTo>
                  <a:cubicBezTo>
                    <a:pt x="2320362" y="3275557"/>
                    <a:pt x="2314193" y="3309634"/>
                    <a:pt x="2314079" y="3397934"/>
                  </a:cubicBezTo>
                  <a:cubicBezTo>
                    <a:pt x="2313949" y="3498532"/>
                    <a:pt x="2317190" y="3511969"/>
                    <a:pt x="2361669" y="3595231"/>
                  </a:cubicBezTo>
                  <a:cubicBezTo>
                    <a:pt x="2387920" y="3644372"/>
                    <a:pt x="2438159" y="3718282"/>
                    <a:pt x="2473311" y="3759476"/>
                  </a:cubicBezTo>
                  <a:cubicBezTo>
                    <a:pt x="2616165" y="3926883"/>
                    <a:pt x="2674719" y="4047560"/>
                    <a:pt x="2674719" y="4174567"/>
                  </a:cubicBezTo>
                  <a:cubicBezTo>
                    <a:pt x="2674719" y="4272174"/>
                    <a:pt x="2675020" y="4271594"/>
                    <a:pt x="2561621" y="4392934"/>
                  </a:cubicBezTo>
                  <a:cubicBezTo>
                    <a:pt x="2409509" y="4555699"/>
                    <a:pt x="2364546" y="4583783"/>
                    <a:pt x="2077819" y="4695117"/>
                  </a:cubicBezTo>
                  <a:cubicBezTo>
                    <a:pt x="1823727" y="4793779"/>
                    <a:pt x="1815403" y="4795516"/>
                    <a:pt x="1631203" y="4788305"/>
                  </a:cubicBezTo>
                  <a:cubicBezTo>
                    <a:pt x="1452029" y="4781291"/>
                    <a:pt x="1391987" y="4766498"/>
                    <a:pt x="1320079" y="4711651"/>
                  </a:cubicBezTo>
                  <a:cubicBezTo>
                    <a:pt x="1297577" y="4694487"/>
                    <a:pt x="1231691" y="4659100"/>
                    <a:pt x="1173667" y="4633012"/>
                  </a:cubicBezTo>
                  <a:lnTo>
                    <a:pt x="1068169" y="4585580"/>
                  </a:lnTo>
                  <a:lnTo>
                    <a:pt x="814169" y="4582245"/>
                  </a:lnTo>
                  <a:cubicBezTo>
                    <a:pt x="534682" y="4578575"/>
                    <a:pt x="538754" y="4579496"/>
                    <a:pt x="391062" y="4486465"/>
                  </a:cubicBezTo>
                  <a:cubicBezTo>
                    <a:pt x="277752" y="4415091"/>
                    <a:pt x="183480" y="4325052"/>
                    <a:pt x="111320" y="4219283"/>
                  </a:cubicBezTo>
                  <a:cubicBezTo>
                    <a:pt x="27672" y="4096676"/>
                    <a:pt x="8892" y="4029052"/>
                    <a:pt x="2124" y="3826083"/>
                  </a:cubicBezTo>
                  <a:cubicBezTo>
                    <a:pt x="-2862" y="3676558"/>
                    <a:pt x="-441" y="3650004"/>
                    <a:pt x="24349" y="3582255"/>
                  </a:cubicBezTo>
                  <a:cubicBezTo>
                    <a:pt x="47009" y="3520328"/>
                    <a:pt x="57096" y="3506682"/>
                    <a:pt x="78734" y="3508686"/>
                  </a:cubicBezTo>
                  <a:cubicBezTo>
                    <a:pt x="93345" y="3510039"/>
                    <a:pt x="116205" y="3528764"/>
                    <a:pt x="129534" y="3550298"/>
                  </a:cubicBezTo>
                  <a:cubicBezTo>
                    <a:pt x="185213" y="3640248"/>
                    <a:pt x="306049" y="3696224"/>
                    <a:pt x="518842" y="3730641"/>
                  </a:cubicBezTo>
                  <a:lnTo>
                    <a:pt x="604515" y="3744497"/>
                  </a:lnTo>
                  <a:lnTo>
                    <a:pt x="648103" y="3698280"/>
                  </a:lnTo>
                  <a:cubicBezTo>
                    <a:pt x="679706" y="3664771"/>
                    <a:pt x="695843" y="3632064"/>
                    <a:pt x="706791" y="3579329"/>
                  </a:cubicBezTo>
                  <a:cubicBezTo>
                    <a:pt x="747996" y="3380843"/>
                    <a:pt x="653355" y="3195018"/>
                    <a:pt x="455037" y="3085020"/>
                  </a:cubicBezTo>
                  <a:cubicBezTo>
                    <a:pt x="229322" y="2959827"/>
                    <a:pt x="46328" y="2694210"/>
                    <a:pt x="61312" y="2513524"/>
                  </a:cubicBezTo>
                  <a:cubicBezTo>
                    <a:pt x="67612" y="2437556"/>
                    <a:pt x="99313" y="2384536"/>
                    <a:pt x="197181" y="2286287"/>
                  </a:cubicBezTo>
                  <a:cubicBezTo>
                    <a:pt x="325385" y="2157583"/>
                    <a:pt x="325399" y="2157134"/>
                    <a:pt x="206421" y="1997548"/>
                  </a:cubicBezTo>
                  <a:cubicBezTo>
                    <a:pt x="121364" y="1883460"/>
                    <a:pt x="100679" y="1827018"/>
                    <a:pt x="118235" y="1756924"/>
                  </a:cubicBezTo>
                  <a:cubicBezTo>
                    <a:pt x="132722" y="1699088"/>
                    <a:pt x="189025" y="1682126"/>
                    <a:pt x="425175" y="1664455"/>
                  </a:cubicBezTo>
                  <a:cubicBezTo>
                    <a:pt x="621759" y="1649744"/>
                    <a:pt x="658642" y="1641932"/>
                    <a:pt x="717540" y="1602532"/>
                  </a:cubicBezTo>
                  <a:cubicBezTo>
                    <a:pt x="746695" y="1583028"/>
                    <a:pt x="747366" y="1579281"/>
                    <a:pt x="734285" y="1508999"/>
                  </a:cubicBezTo>
                  <a:cubicBezTo>
                    <a:pt x="726790" y="1468731"/>
                    <a:pt x="700673" y="1386436"/>
                    <a:pt x="676248" y="1326122"/>
                  </a:cubicBezTo>
                  <a:cubicBezTo>
                    <a:pt x="548490" y="1010642"/>
                    <a:pt x="524359" y="931823"/>
                    <a:pt x="523192" y="826185"/>
                  </a:cubicBezTo>
                  <a:cubicBezTo>
                    <a:pt x="521528" y="675643"/>
                    <a:pt x="548582" y="643255"/>
                    <a:pt x="739927" y="566722"/>
                  </a:cubicBezTo>
                  <a:cubicBezTo>
                    <a:pt x="783508" y="549290"/>
                    <a:pt x="857393" y="542400"/>
                    <a:pt x="933309" y="543625"/>
                  </a:cubicBezTo>
                  <a:close/>
                  <a:moveTo>
                    <a:pt x="1278547" y="321208"/>
                  </a:moveTo>
                  <a:cubicBezTo>
                    <a:pt x="1298824" y="321555"/>
                    <a:pt x="1316525" y="331924"/>
                    <a:pt x="1331270" y="352309"/>
                  </a:cubicBezTo>
                  <a:lnTo>
                    <a:pt x="1355954" y="386434"/>
                  </a:lnTo>
                  <a:lnTo>
                    <a:pt x="1322341" y="415660"/>
                  </a:lnTo>
                  <a:cubicBezTo>
                    <a:pt x="1294479" y="439885"/>
                    <a:pt x="1290057" y="451975"/>
                    <a:pt x="1296499" y="486311"/>
                  </a:cubicBezTo>
                  <a:cubicBezTo>
                    <a:pt x="1306931" y="541922"/>
                    <a:pt x="1285246" y="540240"/>
                    <a:pt x="1224279" y="480708"/>
                  </a:cubicBezTo>
                  <a:cubicBezTo>
                    <a:pt x="1167219" y="424990"/>
                    <a:pt x="1163204" y="387337"/>
                    <a:pt x="1210368" y="350238"/>
                  </a:cubicBezTo>
                  <a:cubicBezTo>
                    <a:pt x="1235417" y="330535"/>
                    <a:pt x="1258270" y="320860"/>
                    <a:pt x="1278547" y="321208"/>
                  </a:cubicBezTo>
                  <a:close/>
                  <a:moveTo>
                    <a:pt x="1554933" y="308392"/>
                  </a:moveTo>
                  <a:cubicBezTo>
                    <a:pt x="1565481" y="316307"/>
                    <a:pt x="1569819" y="342665"/>
                    <a:pt x="1569819" y="388870"/>
                  </a:cubicBezTo>
                  <a:cubicBezTo>
                    <a:pt x="1569819" y="482053"/>
                    <a:pt x="1581401" y="505994"/>
                    <a:pt x="1646304" y="546965"/>
                  </a:cubicBezTo>
                  <a:cubicBezTo>
                    <a:pt x="1697348" y="579188"/>
                    <a:pt x="1747619" y="657929"/>
                    <a:pt x="1747619" y="705660"/>
                  </a:cubicBezTo>
                  <a:cubicBezTo>
                    <a:pt x="1747619" y="754329"/>
                    <a:pt x="1711036" y="804628"/>
                    <a:pt x="1658912" y="827625"/>
                  </a:cubicBezTo>
                  <a:cubicBezTo>
                    <a:pt x="1630866" y="839999"/>
                    <a:pt x="1607919" y="855396"/>
                    <a:pt x="1607919" y="861841"/>
                  </a:cubicBezTo>
                  <a:cubicBezTo>
                    <a:pt x="1607919" y="868286"/>
                    <a:pt x="1628801" y="892687"/>
                    <a:pt x="1654324" y="916065"/>
                  </a:cubicBezTo>
                  <a:cubicBezTo>
                    <a:pt x="1692312" y="950860"/>
                    <a:pt x="1697939" y="961933"/>
                    <a:pt x="1685343" y="977110"/>
                  </a:cubicBezTo>
                  <a:cubicBezTo>
                    <a:pt x="1664793" y="1001872"/>
                    <a:pt x="1582908" y="1014683"/>
                    <a:pt x="1542758" y="999418"/>
                  </a:cubicBezTo>
                  <a:cubicBezTo>
                    <a:pt x="1472943" y="972874"/>
                    <a:pt x="1383469" y="854079"/>
                    <a:pt x="1398240" y="807541"/>
                  </a:cubicBezTo>
                  <a:cubicBezTo>
                    <a:pt x="1402382" y="794492"/>
                    <a:pt x="1426613" y="773347"/>
                    <a:pt x="1452087" y="760551"/>
                  </a:cubicBezTo>
                  <a:cubicBezTo>
                    <a:pt x="1477561" y="747755"/>
                    <a:pt x="1505320" y="724745"/>
                    <a:pt x="1513774" y="709419"/>
                  </a:cubicBezTo>
                  <a:cubicBezTo>
                    <a:pt x="1528053" y="683529"/>
                    <a:pt x="1525877" y="680826"/>
                    <a:pt x="1483096" y="671319"/>
                  </a:cubicBezTo>
                  <a:cubicBezTo>
                    <a:pt x="1424374" y="658268"/>
                    <a:pt x="1403001" y="618235"/>
                    <a:pt x="1411256" y="536754"/>
                  </a:cubicBezTo>
                  <a:cubicBezTo>
                    <a:pt x="1418283" y="467395"/>
                    <a:pt x="1451476" y="395529"/>
                    <a:pt x="1502792" y="338572"/>
                  </a:cubicBezTo>
                  <a:cubicBezTo>
                    <a:pt x="1527629" y="311005"/>
                    <a:pt x="1544385" y="300477"/>
                    <a:pt x="1554933" y="308392"/>
                  </a:cubicBezTo>
                  <a:close/>
                  <a:moveTo>
                    <a:pt x="1393093" y="522"/>
                  </a:moveTo>
                  <a:cubicBezTo>
                    <a:pt x="1410980" y="-1945"/>
                    <a:pt x="1426938" y="4313"/>
                    <a:pt x="1436574" y="19904"/>
                  </a:cubicBezTo>
                  <a:cubicBezTo>
                    <a:pt x="1459098" y="56349"/>
                    <a:pt x="1445366" y="108244"/>
                    <a:pt x="1403455" y="145062"/>
                  </a:cubicBezTo>
                  <a:cubicBezTo>
                    <a:pt x="1379703" y="165929"/>
                    <a:pt x="1356640" y="186271"/>
                    <a:pt x="1352205" y="190268"/>
                  </a:cubicBezTo>
                  <a:cubicBezTo>
                    <a:pt x="1339330" y="201869"/>
                    <a:pt x="1303119" y="137971"/>
                    <a:pt x="1303119" y="103652"/>
                  </a:cubicBezTo>
                  <a:cubicBezTo>
                    <a:pt x="1303119" y="86450"/>
                    <a:pt x="1318835" y="54880"/>
                    <a:pt x="1338044" y="33496"/>
                  </a:cubicBezTo>
                  <a:cubicBezTo>
                    <a:pt x="1355393" y="14182"/>
                    <a:pt x="1375207" y="2989"/>
                    <a:pt x="1393093" y="52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4937D3D-303F-0112-8B79-CEDCA9446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45808" y="1028700"/>
              <a:ext cx="2664183" cy="4791871"/>
            </a:xfrm>
            <a:prstGeom prst="rect">
              <a:avLst/>
            </a:prstGeom>
          </p:spPr>
        </p:pic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BD6AF53-EA7F-D0EB-B850-3249C0F64869}"/>
              </a:ext>
            </a:extLst>
          </p:cNvPr>
          <p:cNvSpPr/>
          <p:nvPr/>
        </p:nvSpPr>
        <p:spPr>
          <a:xfrm>
            <a:off x="6111022" y="1732199"/>
            <a:ext cx="1909662" cy="63627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可燃物质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4CFFFFED-CAD7-C6CC-4623-36E58B7109DE}"/>
              </a:ext>
            </a:extLst>
          </p:cNvPr>
          <p:cNvSpPr/>
          <p:nvPr/>
        </p:nvSpPr>
        <p:spPr>
          <a:xfrm>
            <a:off x="6111022" y="3199725"/>
            <a:ext cx="1909662" cy="63627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助燃物质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6" name="矩形 27">
            <a:extLst>
              <a:ext uri="{FF2B5EF4-FFF2-40B4-BE49-F238E27FC236}">
                <a16:creationId xmlns:a16="http://schemas.microsoft.com/office/drawing/2014/main" id="{F9025B65-F3B2-3055-7A93-F2619816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313" y="5346065"/>
            <a:ext cx="4476465" cy="36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思源宋体 CN SemiBold" panose="02020600000000000000" pitchFamily="18" charset="-122"/>
              </a:rPr>
              <a:t>一定温度是达到可燃物质燃烧的温度。</a:t>
            </a:r>
            <a:endParaRPr lang="en-US" altLang="zh-CN" sz="2000" b="1" kern="0" dirty="0">
              <a:solidFill>
                <a:schemeClr val="accent2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C96115BB-25AF-A636-D87C-ED0EE6570B95}"/>
              </a:ext>
            </a:extLst>
          </p:cNvPr>
          <p:cNvSpPr/>
          <p:nvPr/>
        </p:nvSpPr>
        <p:spPr>
          <a:xfrm>
            <a:off x="6111022" y="4667250"/>
            <a:ext cx="1909662" cy="63627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一定温度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55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D96CE44-9DAF-B7A1-0F6D-90DED0131C24}"/>
              </a:ext>
            </a:extLst>
          </p:cNvPr>
          <p:cNvGrpSpPr/>
          <p:nvPr/>
        </p:nvGrpSpPr>
        <p:grpSpPr>
          <a:xfrm>
            <a:off x="1638315" y="1654291"/>
            <a:ext cx="2538374" cy="3858779"/>
            <a:chOff x="1638315" y="1654291"/>
            <a:chExt cx="2538374" cy="385877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29333FD-91AD-EA7E-052F-20F1C867C545}"/>
                </a:ext>
              </a:extLst>
            </p:cNvPr>
            <p:cNvSpPr/>
            <p:nvPr/>
          </p:nvSpPr>
          <p:spPr>
            <a:xfrm>
              <a:off x="1640345" y="1654291"/>
              <a:ext cx="2536344" cy="3858779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ABF5CB6D-AE50-C923-5C99-31E1F999BD89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1638315" y="1660695"/>
              <a:ext cx="346527" cy="327003"/>
              <a:chOff x="226037" y="5831205"/>
              <a:chExt cx="372902" cy="375328"/>
            </a:xfrm>
          </p:grpSpPr>
          <p:sp>
            <p:nvSpPr>
              <p:cNvPr id="56" name="直角三角形 55">
                <a:extLst>
                  <a:ext uri="{FF2B5EF4-FFF2-40B4-BE49-F238E27FC236}">
                    <a16:creationId xmlns:a16="http://schemas.microsoft.com/office/drawing/2014/main" id="{F8C533FD-4B99-92DF-5DF8-5CD31431F1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B0587389-1855-DE37-9660-A82DF1DC4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0246F3DD-32E7-21AA-3B8D-512BE9156DC7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3830162" y="1661463"/>
              <a:ext cx="346527" cy="327003"/>
              <a:chOff x="226037" y="5831205"/>
              <a:chExt cx="372902" cy="375328"/>
            </a:xfrm>
          </p:grpSpPr>
          <p:sp>
            <p:nvSpPr>
              <p:cNvPr id="27" name="直角三角形 26">
                <a:extLst>
                  <a:ext uri="{FF2B5EF4-FFF2-40B4-BE49-F238E27FC236}">
                    <a16:creationId xmlns:a16="http://schemas.microsoft.com/office/drawing/2014/main" id="{6898CF6C-D448-12EA-E224-FEA51FA4BE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AEBB1896-E145-9198-D067-557054CE2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5EB8D93-549B-4725-D3FB-A63FA6B5517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638315" y="5182626"/>
              <a:ext cx="346527" cy="327003"/>
              <a:chOff x="226037" y="5831205"/>
              <a:chExt cx="372902" cy="375328"/>
            </a:xfrm>
          </p:grpSpPr>
          <p:sp>
            <p:nvSpPr>
              <p:cNvPr id="30" name="直角三角形 29">
                <a:extLst>
                  <a:ext uri="{FF2B5EF4-FFF2-40B4-BE49-F238E27FC236}">
                    <a16:creationId xmlns:a16="http://schemas.microsoft.com/office/drawing/2014/main" id="{E7F73602-D155-164F-9798-0070DBD043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B237F834-51AA-D45A-81F1-118BC36B2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93C8D47-A133-908B-5249-F6CD38A83832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3807301" y="5164518"/>
              <a:ext cx="346527" cy="327003"/>
              <a:chOff x="226037" y="5831205"/>
              <a:chExt cx="372902" cy="375328"/>
            </a:xfrm>
          </p:grpSpPr>
          <p:sp>
            <p:nvSpPr>
              <p:cNvPr id="33" name="直角三角形 32">
                <a:extLst>
                  <a:ext uri="{FF2B5EF4-FFF2-40B4-BE49-F238E27FC236}">
                    <a16:creationId xmlns:a16="http://schemas.microsoft.com/office/drawing/2014/main" id="{B7155C16-298D-1112-7A33-1C5B45659D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D0B86393-DCBE-4516-FE4D-05C0828C8D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文本框 186">
            <a:extLst>
              <a:ext uri="{FF2B5EF4-FFF2-40B4-BE49-F238E27FC236}">
                <a16:creationId xmlns:a16="http://schemas.microsoft.com/office/drawing/2014/main" id="{6D3A0387-92E3-2890-4E50-B68A3267CFFA}"/>
              </a:ext>
            </a:extLst>
          </p:cNvPr>
          <p:cNvSpPr txBox="1"/>
          <p:nvPr/>
        </p:nvSpPr>
        <p:spPr>
          <a:xfrm>
            <a:off x="1972157" y="2562940"/>
            <a:ext cx="1874604" cy="18033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将燃烧物或燃烧物附近的可燃物质隔离或移开，不使火势蔓延而终止其燃烧，从而使火熄灭的方法。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97D85EC-EB8F-0AE1-9775-7F415495D3C6}"/>
              </a:ext>
            </a:extLst>
          </p:cNvPr>
          <p:cNvSpPr/>
          <p:nvPr/>
        </p:nvSpPr>
        <p:spPr>
          <a:xfrm flipV="1">
            <a:off x="2437513" y="2346573"/>
            <a:ext cx="943892" cy="88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文本框 186">
            <a:extLst>
              <a:ext uri="{FF2B5EF4-FFF2-40B4-BE49-F238E27FC236}">
                <a16:creationId xmlns:a16="http://schemas.microsoft.com/office/drawing/2014/main" id="{602DC437-4D52-D9FB-F2ED-B9698B8A6BB4}"/>
              </a:ext>
            </a:extLst>
          </p:cNvPr>
          <p:cNvSpPr txBox="1"/>
          <p:nvPr/>
        </p:nvSpPr>
        <p:spPr>
          <a:xfrm>
            <a:off x="1933639" y="2016728"/>
            <a:ext cx="1951640" cy="4074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隔离法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B4D7B05-18DC-6D17-F9DD-3CD55A3453EF}"/>
              </a:ext>
            </a:extLst>
          </p:cNvPr>
          <p:cNvGrpSpPr/>
          <p:nvPr/>
        </p:nvGrpSpPr>
        <p:grpSpPr>
          <a:xfrm>
            <a:off x="4851632" y="1691951"/>
            <a:ext cx="2488737" cy="3799570"/>
            <a:chOff x="4851632" y="1691951"/>
            <a:chExt cx="2488737" cy="379957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41845A-0EE9-D70F-7F74-9E258661638C}"/>
                </a:ext>
              </a:extLst>
            </p:cNvPr>
            <p:cNvSpPr/>
            <p:nvPr/>
          </p:nvSpPr>
          <p:spPr>
            <a:xfrm>
              <a:off x="4863062" y="1697027"/>
              <a:ext cx="2463992" cy="377367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591E636E-62FB-8E9F-60A0-1F65EC55006D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4863061" y="1697533"/>
              <a:ext cx="346527" cy="327003"/>
              <a:chOff x="226037" y="5831205"/>
              <a:chExt cx="372902" cy="375328"/>
            </a:xfrm>
          </p:grpSpPr>
          <p:sp>
            <p:nvSpPr>
              <p:cNvPr id="72" name="直角三角形 71">
                <a:extLst>
                  <a:ext uri="{FF2B5EF4-FFF2-40B4-BE49-F238E27FC236}">
                    <a16:creationId xmlns:a16="http://schemas.microsoft.com/office/drawing/2014/main" id="{2A33425F-BCFD-48CB-2B6F-812A6BBBAB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F31E4BB8-7BE5-1DA3-ACD8-86088A42D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47669B82-6366-2A70-64D0-EB2F3596BE0A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6978497" y="1691951"/>
              <a:ext cx="346527" cy="327003"/>
              <a:chOff x="226037" y="5831205"/>
              <a:chExt cx="372902" cy="375328"/>
            </a:xfrm>
          </p:grpSpPr>
          <p:sp>
            <p:nvSpPr>
              <p:cNvPr id="70" name="直角三角形 69">
                <a:extLst>
                  <a:ext uri="{FF2B5EF4-FFF2-40B4-BE49-F238E27FC236}">
                    <a16:creationId xmlns:a16="http://schemas.microsoft.com/office/drawing/2014/main" id="{99DA7256-6759-4729-C20A-0DDBE6C67B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6FCD7D22-DB96-1CEE-306E-12595085AD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473F0831-821A-DBD7-9850-0ABE5C7E54D9}"/>
                </a:ext>
              </a:extLst>
            </p:cNvPr>
            <p:cNvGrpSpPr>
              <a:grpSpLocks/>
            </p:cNvGrpSpPr>
            <p:nvPr/>
          </p:nvGrpSpPr>
          <p:grpSpPr>
            <a:xfrm>
              <a:off x="4851632" y="5164518"/>
              <a:ext cx="346527" cy="327003"/>
              <a:chOff x="226037" y="5831205"/>
              <a:chExt cx="372902" cy="375328"/>
            </a:xfrm>
          </p:grpSpPr>
          <p:sp>
            <p:nvSpPr>
              <p:cNvPr id="68" name="直角三角形 67">
                <a:extLst>
                  <a:ext uri="{FF2B5EF4-FFF2-40B4-BE49-F238E27FC236}">
                    <a16:creationId xmlns:a16="http://schemas.microsoft.com/office/drawing/2014/main" id="{7D09D3C7-82AF-DA9E-1F06-7125E08BE6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F032172D-6D78-D68E-FDFC-25C05A517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D87AFE43-4F80-BFBB-C526-162EC95BEEFD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6993842" y="5164518"/>
              <a:ext cx="346527" cy="327003"/>
              <a:chOff x="226037" y="5831205"/>
              <a:chExt cx="372902" cy="375328"/>
            </a:xfrm>
          </p:grpSpPr>
          <p:sp>
            <p:nvSpPr>
              <p:cNvPr id="66" name="直角三角形 65">
                <a:extLst>
                  <a:ext uri="{FF2B5EF4-FFF2-40B4-BE49-F238E27FC236}">
                    <a16:creationId xmlns:a16="http://schemas.microsoft.com/office/drawing/2014/main" id="{6A972B41-AF3E-DC42-AF1F-600B21085A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95C9445D-E9AB-4DAD-B020-3EE08BDDCD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文本框 186">
            <a:extLst>
              <a:ext uri="{FF2B5EF4-FFF2-40B4-BE49-F238E27FC236}">
                <a16:creationId xmlns:a16="http://schemas.microsoft.com/office/drawing/2014/main" id="{146E0989-FC5A-5F3C-8014-2731F4EC0549}"/>
              </a:ext>
            </a:extLst>
          </p:cNvPr>
          <p:cNvSpPr txBox="1"/>
          <p:nvPr/>
        </p:nvSpPr>
        <p:spPr>
          <a:xfrm>
            <a:off x="5158698" y="2562940"/>
            <a:ext cx="1874604" cy="10646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降低燃烧物的温度，使温度低于燃烧点，火就会熄灭。 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FC0C3D6-10C6-FFB7-EBCB-183C30F31AD2}"/>
              </a:ext>
            </a:extLst>
          </p:cNvPr>
          <p:cNvSpPr/>
          <p:nvPr/>
        </p:nvSpPr>
        <p:spPr>
          <a:xfrm flipV="1">
            <a:off x="5624054" y="2346573"/>
            <a:ext cx="943892" cy="88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60" name="文本框 186">
            <a:extLst>
              <a:ext uri="{FF2B5EF4-FFF2-40B4-BE49-F238E27FC236}">
                <a16:creationId xmlns:a16="http://schemas.microsoft.com/office/drawing/2014/main" id="{617D2317-6495-18D7-64F4-3047375F480C}"/>
              </a:ext>
            </a:extLst>
          </p:cNvPr>
          <p:cNvSpPr txBox="1"/>
          <p:nvPr/>
        </p:nvSpPr>
        <p:spPr>
          <a:xfrm>
            <a:off x="5120180" y="2016728"/>
            <a:ext cx="1951640" cy="4074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冷却法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A22A4AD-133D-9337-B87C-86EB56FDB678}"/>
              </a:ext>
            </a:extLst>
          </p:cNvPr>
          <p:cNvGrpSpPr/>
          <p:nvPr/>
        </p:nvGrpSpPr>
        <p:grpSpPr>
          <a:xfrm>
            <a:off x="8038172" y="1691050"/>
            <a:ext cx="2478846" cy="3800471"/>
            <a:chOff x="8038172" y="1691050"/>
            <a:chExt cx="2478846" cy="380047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06A6CB7-1446-0570-C9F2-8C497569BFCE}"/>
                </a:ext>
              </a:extLst>
            </p:cNvPr>
            <p:cNvSpPr/>
            <p:nvPr/>
          </p:nvSpPr>
          <p:spPr>
            <a:xfrm>
              <a:off x="8049602" y="1697027"/>
              <a:ext cx="2463992" cy="377367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C3FF35A0-B051-646B-4B1E-02B356846087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8053545" y="1691050"/>
              <a:ext cx="346527" cy="327003"/>
              <a:chOff x="226037" y="5831205"/>
              <a:chExt cx="372902" cy="375328"/>
            </a:xfrm>
          </p:grpSpPr>
          <p:sp>
            <p:nvSpPr>
              <p:cNvPr id="90" name="直角三角形 89">
                <a:extLst>
                  <a:ext uri="{FF2B5EF4-FFF2-40B4-BE49-F238E27FC236}">
                    <a16:creationId xmlns:a16="http://schemas.microsoft.com/office/drawing/2014/main" id="{5CC1C0E5-32E1-98BE-73F6-00B254E89D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D0AB089F-C879-A4B9-F50B-8BAB7DD19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E05B70E5-BD19-9F0E-8717-458370293C31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10165008" y="1704859"/>
              <a:ext cx="346527" cy="327003"/>
              <a:chOff x="226037" y="5831205"/>
              <a:chExt cx="372902" cy="375328"/>
            </a:xfrm>
          </p:grpSpPr>
          <p:sp>
            <p:nvSpPr>
              <p:cNvPr id="88" name="直角三角形 87">
                <a:extLst>
                  <a:ext uri="{FF2B5EF4-FFF2-40B4-BE49-F238E27FC236}">
                    <a16:creationId xmlns:a16="http://schemas.microsoft.com/office/drawing/2014/main" id="{1EFD125E-8EEA-28F0-CDE7-E642227683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4FFE2312-9DEB-2DD7-0A33-BFCA8403EB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E6486A63-462A-0187-0F52-CF9C19C6F01C}"/>
                </a:ext>
              </a:extLst>
            </p:cNvPr>
            <p:cNvGrpSpPr>
              <a:grpSpLocks/>
            </p:cNvGrpSpPr>
            <p:nvPr/>
          </p:nvGrpSpPr>
          <p:grpSpPr>
            <a:xfrm>
              <a:off x="8038172" y="5164518"/>
              <a:ext cx="346527" cy="327003"/>
              <a:chOff x="226037" y="5831205"/>
              <a:chExt cx="372902" cy="375328"/>
            </a:xfrm>
          </p:grpSpPr>
          <p:sp>
            <p:nvSpPr>
              <p:cNvPr id="86" name="直角三角形 85">
                <a:extLst>
                  <a:ext uri="{FF2B5EF4-FFF2-40B4-BE49-F238E27FC236}">
                    <a16:creationId xmlns:a16="http://schemas.microsoft.com/office/drawing/2014/main" id="{8E4B0C58-AEC3-722E-6AF3-2BF741A57D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7810F565-0EF6-ABDE-B3AE-1352F614EB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5CF87971-4757-2EC5-6E1C-EB7C76DB9736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10170491" y="5134643"/>
              <a:ext cx="346527" cy="327003"/>
              <a:chOff x="226037" y="5831205"/>
              <a:chExt cx="372902" cy="375328"/>
            </a:xfrm>
          </p:grpSpPr>
          <p:sp>
            <p:nvSpPr>
              <p:cNvPr id="84" name="直角三角形 83">
                <a:extLst>
                  <a:ext uri="{FF2B5EF4-FFF2-40B4-BE49-F238E27FC236}">
                    <a16:creationId xmlns:a16="http://schemas.microsoft.com/office/drawing/2014/main" id="{B75C3898-BA16-50DF-FD58-18DCD86D3C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E6C21A5A-37E7-4382-598E-39EC689B6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文本框 186">
            <a:extLst>
              <a:ext uri="{FF2B5EF4-FFF2-40B4-BE49-F238E27FC236}">
                <a16:creationId xmlns:a16="http://schemas.microsoft.com/office/drawing/2014/main" id="{F0B4A422-D121-1F66-3758-C123A1FE5686}"/>
              </a:ext>
            </a:extLst>
          </p:cNvPr>
          <p:cNvSpPr txBox="1"/>
          <p:nvPr/>
        </p:nvSpPr>
        <p:spPr>
          <a:xfrm>
            <a:off x="8345238" y="2562940"/>
            <a:ext cx="1874604" cy="18033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阻止空气流入燃烧区域或用不燃烧的物质冲淡空气，使燃烧物得不到足够的氧气而熄灭。 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C95DA5DC-4668-5986-A263-A20FCE7B8FFF}"/>
              </a:ext>
            </a:extLst>
          </p:cNvPr>
          <p:cNvSpPr/>
          <p:nvPr/>
        </p:nvSpPr>
        <p:spPr>
          <a:xfrm flipV="1">
            <a:off x="8810594" y="2346573"/>
            <a:ext cx="943892" cy="88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78" name="文本框 186">
            <a:extLst>
              <a:ext uri="{FF2B5EF4-FFF2-40B4-BE49-F238E27FC236}">
                <a16:creationId xmlns:a16="http://schemas.microsoft.com/office/drawing/2014/main" id="{2C7056FE-5FE7-9B28-119C-05FA5F358D41}"/>
              </a:ext>
            </a:extLst>
          </p:cNvPr>
          <p:cNvSpPr txBox="1"/>
          <p:nvPr/>
        </p:nvSpPr>
        <p:spPr>
          <a:xfrm>
            <a:off x="8306720" y="2016728"/>
            <a:ext cx="1951640" cy="4074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窒息法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42543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灭火的基本方法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C7EA900-EB38-BD0B-EAFC-C4C42AF447DC}"/>
              </a:ext>
            </a:extLst>
          </p:cNvPr>
          <p:cNvSpPr txBox="1">
            <a:spLocks noChangeArrowheads="1"/>
          </p:cNvSpPr>
          <p:nvPr/>
        </p:nvSpPr>
        <p:spPr>
          <a:xfrm>
            <a:off x="695399" y="332656"/>
            <a:ext cx="3888433" cy="575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endParaRPr lang="en-US" altLang="zh-CN" dirty="0">
              <a:sym typeface="+mn-lt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C0C31434-9CBA-1EC2-84D0-5CAB71AD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51" y="4038891"/>
            <a:ext cx="6146712" cy="24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9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1694EA6-7CFA-1E50-A54D-53457098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08898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火灾种类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EED57C-63B3-24F2-79F1-AC0BC24003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第二部分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FBB9E7C-BAB8-EA61-43BF-9E6685C2787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02</a:t>
            </a:r>
          </a:p>
        </p:txBody>
      </p:sp>
    </p:spTree>
    <p:extLst>
      <p:ext uri="{BB962C8B-B14F-4D97-AF65-F5344CB8AC3E}">
        <p14:creationId xmlns:p14="http://schemas.microsoft.com/office/powerpoint/2010/main" val="170364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火灾种类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1AC8150-DCA9-4571-9C81-5E6AB1552FF6}"/>
              </a:ext>
            </a:extLst>
          </p:cNvPr>
          <p:cNvSpPr txBox="1">
            <a:spLocks noChangeArrowheads="1"/>
          </p:cNvSpPr>
          <p:nvPr/>
        </p:nvSpPr>
        <p:spPr>
          <a:xfrm>
            <a:off x="695400" y="332657"/>
            <a:ext cx="3240112" cy="432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spcBef>
                <a:spcPts val="250"/>
              </a:spcBef>
              <a:spcAft>
                <a:spcPts val="250"/>
              </a:spcAft>
              <a:defRPr/>
            </a:pPr>
            <a:endParaRPr lang="zh-CN" altLang="en-US" sz="3000" b="1" dirty="0">
              <a:effectLst>
                <a:outerShdw blurRad="38100" dist="38100" dir="2700000" algn="tl">
                  <a:srgbClr val="FFFFFF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CEF27FA7-04AD-132D-41AA-535E09893A36}"/>
              </a:ext>
            </a:extLst>
          </p:cNvPr>
          <p:cNvSpPr/>
          <p:nvPr/>
        </p:nvSpPr>
        <p:spPr>
          <a:xfrm>
            <a:off x="695400" y="2075147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A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50" name="矩形 63">
            <a:extLst>
              <a:ext uri="{FF2B5EF4-FFF2-40B4-BE49-F238E27FC236}">
                <a16:creationId xmlns:a16="http://schemas.microsoft.com/office/drawing/2014/main" id="{BFA168D6-01D0-15B6-6165-61C1A178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912" y="2140529"/>
            <a:ext cx="2898214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由木材、纸张、棉、布、塑胶等固体物质所引起的火灾</a:t>
            </a: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A940BAAF-5AC0-E308-6518-207D0E806D0A}"/>
              </a:ext>
            </a:extLst>
          </p:cNvPr>
          <p:cNvSpPr/>
          <p:nvPr/>
        </p:nvSpPr>
        <p:spPr>
          <a:xfrm>
            <a:off x="695400" y="3513159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B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62" name="矩形 63">
            <a:extLst>
              <a:ext uri="{FF2B5EF4-FFF2-40B4-BE49-F238E27FC236}">
                <a16:creationId xmlns:a16="http://schemas.microsoft.com/office/drawing/2014/main" id="{61E5A391-98C1-6E7D-2003-93389466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912" y="3503706"/>
            <a:ext cx="2898214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由引火性液体及固体油脂物体所引起的火灾，如汽油、煤油等。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64D0EA7A-F4DC-DF4A-B860-48C607A215CD}"/>
              </a:ext>
            </a:extLst>
          </p:cNvPr>
          <p:cNvSpPr/>
          <p:nvPr/>
        </p:nvSpPr>
        <p:spPr>
          <a:xfrm>
            <a:off x="695400" y="4952573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C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65" name="矩形 63">
            <a:extLst>
              <a:ext uri="{FF2B5EF4-FFF2-40B4-BE49-F238E27FC236}">
                <a16:creationId xmlns:a16="http://schemas.microsoft.com/office/drawing/2014/main" id="{787F29BB-847C-975F-14C0-A9997C25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912" y="4981824"/>
            <a:ext cx="2898214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由气体燃烧、爆炸引起的火灾称为气体火灾，如天然气、煤气等。</a:t>
            </a: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9DF664D4-FCA9-A1D2-964C-60C29AF4D86D}"/>
              </a:ext>
            </a:extLst>
          </p:cNvPr>
          <p:cNvSpPr/>
          <p:nvPr/>
        </p:nvSpPr>
        <p:spPr>
          <a:xfrm>
            <a:off x="6296628" y="2075147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D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68" name="矩形 63">
            <a:extLst>
              <a:ext uri="{FF2B5EF4-FFF2-40B4-BE49-F238E27FC236}">
                <a16:creationId xmlns:a16="http://schemas.microsoft.com/office/drawing/2014/main" id="{C9C02ED9-DCA3-0383-B010-89EEB91F9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171" y="2137384"/>
            <a:ext cx="2898000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由钾、钠、镁、锂及禁水物质引起的火灾。</a:t>
            </a: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1C23A51E-9BA8-2939-AB61-086733FFF1AE}"/>
              </a:ext>
            </a:extLst>
          </p:cNvPr>
          <p:cNvSpPr/>
          <p:nvPr/>
        </p:nvSpPr>
        <p:spPr>
          <a:xfrm>
            <a:off x="6296628" y="3513159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E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71" name="矩形 63">
            <a:extLst>
              <a:ext uri="{FF2B5EF4-FFF2-40B4-BE49-F238E27FC236}">
                <a16:creationId xmlns:a16="http://schemas.microsoft.com/office/drawing/2014/main" id="{E450C0C8-7FDD-E321-C667-A691AC7E1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171" y="3503706"/>
            <a:ext cx="2898000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由电器走火漏电打火引起的火灾称为电气火灾。</a:t>
            </a: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A1DCC3D-B07A-02E3-1A1B-F91D890B3ACF}"/>
              </a:ext>
            </a:extLst>
          </p:cNvPr>
          <p:cNvSpPr/>
          <p:nvPr/>
        </p:nvSpPr>
        <p:spPr>
          <a:xfrm>
            <a:off x="6296627" y="4952573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F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18" name="矩形 63">
            <a:extLst>
              <a:ext uri="{FF2B5EF4-FFF2-40B4-BE49-F238E27FC236}">
                <a16:creationId xmlns:a16="http://schemas.microsoft.com/office/drawing/2014/main" id="{718FDE08-08ED-A7D3-0246-8D6B9B35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171" y="4981823"/>
            <a:ext cx="2898000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由烹饪器具内的烹饪物（如动植物油脂）引起的火灾。</a:t>
            </a:r>
          </a:p>
        </p:txBody>
      </p:sp>
    </p:spTree>
    <p:extLst>
      <p:ext uri="{BB962C8B-B14F-4D97-AF65-F5344CB8AC3E}">
        <p14:creationId xmlns:p14="http://schemas.microsoft.com/office/powerpoint/2010/main" val="109595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9EF4AE85-89EA-DAC7-FBAA-225FCC000325}"/>
              </a:ext>
            </a:extLst>
          </p:cNvPr>
          <p:cNvGrpSpPr/>
          <p:nvPr/>
        </p:nvGrpSpPr>
        <p:grpSpPr>
          <a:xfrm>
            <a:off x="1301960" y="1758757"/>
            <a:ext cx="9588080" cy="4171180"/>
            <a:chOff x="1301960" y="1758757"/>
            <a:chExt cx="9588080" cy="417118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84C88B0-83EB-B9D6-6C20-0A494BD3D545}"/>
                </a:ext>
              </a:extLst>
            </p:cNvPr>
            <p:cNvSpPr>
              <a:spLocks/>
            </p:cNvSpPr>
            <p:nvPr/>
          </p:nvSpPr>
          <p:spPr>
            <a:xfrm>
              <a:off x="1301961" y="1758757"/>
              <a:ext cx="9588079" cy="417118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23" name="直角三角形 22">
              <a:extLst>
                <a:ext uri="{FF2B5EF4-FFF2-40B4-BE49-F238E27FC236}">
                  <a16:creationId xmlns:a16="http://schemas.microsoft.com/office/drawing/2014/main" id="{9B205878-C57E-3A35-2207-3AD31C772FAE}"/>
                </a:ext>
              </a:extLst>
            </p:cNvPr>
            <p:cNvSpPr>
              <a:spLocks/>
            </p:cNvSpPr>
            <p:nvPr/>
          </p:nvSpPr>
          <p:spPr>
            <a:xfrm flipV="1">
              <a:off x="134411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8A453A0-FBAB-E692-9C30-FC4311F250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1960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F7FF7E33-ADAE-90D8-F1B9-5651CEE9CEB3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1066674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4CCD20E-2163-0B4B-8A7E-3AD0CDDFCF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43513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90F51E9E-0B86-168A-9ED6-19E0357CCA00}"/>
                </a:ext>
              </a:extLst>
            </p:cNvPr>
            <p:cNvSpPr>
              <a:spLocks/>
            </p:cNvSpPr>
            <p:nvPr/>
          </p:nvSpPr>
          <p:spPr>
            <a:xfrm>
              <a:off x="134411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F63C14C9-7896-EEEF-B90A-00C6942E7420}"/>
                </a:ext>
              </a:extLst>
            </p:cNvPr>
            <p:cNvCxnSpPr>
              <a:cxnSpLocks/>
            </p:cNvCxnSpPr>
            <p:nvPr/>
          </p:nvCxnSpPr>
          <p:spPr>
            <a:xfrm>
              <a:off x="1301960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直角三角形 29">
              <a:extLst>
                <a:ext uri="{FF2B5EF4-FFF2-40B4-BE49-F238E27FC236}">
                  <a16:creationId xmlns:a16="http://schemas.microsoft.com/office/drawing/2014/main" id="{071969E1-C3D2-0C8B-E57A-CC03ACA83FEF}"/>
                </a:ext>
              </a:extLst>
            </p:cNvPr>
            <p:cNvSpPr>
              <a:spLocks/>
            </p:cNvSpPr>
            <p:nvPr/>
          </p:nvSpPr>
          <p:spPr>
            <a:xfrm flipH="1">
              <a:off x="1066674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A75DBBD7-A908-E58A-2DD6-3BFE3A2427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3513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9009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灭火剂分类</a:t>
            </a:r>
            <a:r>
              <a:rPr lang="en-US" altLang="zh-CN" dirty="0"/>
              <a:t>-</a:t>
            </a:r>
            <a:r>
              <a:rPr lang="zh-CN" altLang="en-US" dirty="0"/>
              <a:t>水</a:t>
            </a:r>
          </a:p>
        </p:txBody>
      </p:sp>
      <p:sp>
        <p:nvSpPr>
          <p:cNvPr id="455" name="文本框 186">
            <a:extLst>
              <a:ext uri="{FF2B5EF4-FFF2-40B4-BE49-F238E27FC236}">
                <a16:creationId xmlns:a16="http://schemas.microsoft.com/office/drawing/2014/main" id="{2653744E-970B-FDB7-A69F-A8168D0C97B8}"/>
              </a:ext>
            </a:extLst>
          </p:cNvPr>
          <p:cNvSpPr txBox="1"/>
          <p:nvPr/>
        </p:nvSpPr>
        <p:spPr>
          <a:xfrm>
            <a:off x="5745524" y="3424427"/>
            <a:ext cx="4514705" cy="11569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水有显著的吸热冷却效果，水在蒸发时吸收大量热量能使燃烧物质的温度降低到燃点以下，水蒸汽能稀释可燃气体和助燃气体在燃烧内的温度，并能阻止空气中的氧通向燃烧物上去。 </a:t>
            </a:r>
          </a:p>
        </p:txBody>
      </p:sp>
      <p:sp>
        <p:nvSpPr>
          <p:cNvPr id="457" name="文本框 186">
            <a:extLst>
              <a:ext uri="{FF2B5EF4-FFF2-40B4-BE49-F238E27FC236}">
                <a16:creationId xmlns:a16="http://schemas.microsoft.com/office/drawing/2014/main" id="{776D22CA-DA97-7D0B-5CA0-D55817FE4F49}"/>
              </a:ext>
            </a:extLst>
          </p:cNvPr>
          <p:cNvSpPr txBox="1"/>
          <p:nvPr/>
        </p:nvSpPr>
        <p:spPr>
          <a:xfrm>
            <a:off x="5924420" y="2435959"/>
            <a:ext cx="537698" cy="4074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水</a:t>
            </a:r>
          </a:p>
        </p:txBody>
      </p:sp>
      <p:sp>
        <p:nvSpPr>
          <p:cNvPr id="4" name="圆角矩形 22">
            <a:extLst>
              <a:ext uri="{FF2B5EF4-FFF2-40B4-BE49-F238E27FC236}">
                <a16:creationId xmlns:a16="http://schemas.microsoft.com/office/drawing/2014/main" id="{19EA8350-7701-9F61-0F62-B239E7A956DB}"/>
              </a:ext>
            </a:extLst>
          </p:cNvPr>
          <p:cNvSpPr/>
          <p:nvPr/>
        </p:nvSpPr>
        <p:spPr>
          <a:xfrm>
            <a:off x="5745524" y="2867025"/>
            <a:ext cx="3738124" cy="561975"/>
          </a:xfrm>
          <a:prstGeom prst="rect">
            <a:avLst/>
          </a:prstGeom>
          <a:noFill/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主要适用于：</a:t>
            </a:r>
            <a:r>
              <a:rPr lang="zh-CN" altLang="en-US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普通火灾</a:t>
            </a:r>
            <a:endParaRPr lang="zh-CN" altLang="en-US" sz="1600" kern="0" dirty="0">
              <a:solidFill>
                <a:schemeClr val="bg1">
                  <a:lumMod val="100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415" name="组合 414">
            <a:extLst>
              <a:ext uri="{FF2B5EF4-FFF2-40B4-BE49-F238E27FC236}">
                <a16:creationId xmlns:a16="http://schemas.microsoft.com/office/drawing/2014/main" id="{37D93ED5-6AC1-2841-11F8-714CAD036321}"/>
              </a:ext>
            </a:extLst>
          </p:cNvPr>
          <p:cNvGrpSpPr/>
          <p:nvPr/>
        </p:nvGrpSpPr>
        <p:grpSpPr>
          <a:xfrm>
            <a:off x="1649590" y="1298496"/>
            <a:ext cx="3466124" cy="4667407"/>
            <a:chOff x="1363879" y="2520663"/>
            <a:chExt cx="2761727" cy="3718882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14" name="任意多边形: 形状 413">
              <a:extLst>
                <a:ext uri="{FF2B5EF4-FFF2-40B4-BE49-F238E27FC236}">
                  <a16:creationId xmlns:a16="http://schemas.microsoft.com/office/drawing/2014/main" id="{DE71D0E1-6320-C946-7E88-9552F8F24F8D}"/>
                </a:ext>
              </a:extLst>
            </p:cNvPr>
            <p:cNvSpPr/>
            <p:nvPr/>
          </p:nvSpPr>
          <p:spPr>
            <a:xfrm>
              <a:off x="1363879" y="2520663"/>
              <a:ext cx="2755144" cy="3708400"/>
            </a:xfrm>
            <a:custGeom>
              <a:avLst/>
              <a:gdLst>
                <a:gd name="connsiteX0" fmla="*/ 1895532 w 2755144"/>
                <a:gd name="connsiteY0" fmla="*/ 3357089 h 3708400"/>
                <a:gd name="connsiteX1" fmla="*/ 1914433 w 2755144"/>
                <a:gd name="connsiteY1" fmla="*/ 3369731 h 3708400"/>
                <a:gd name="connsiteX2" fmla="*/ 1917858 w 2755144"/>
                <a:gd name="connsiteY2" fmla="*/ 3409469 h 3708400"/>
                <a:gd name="connsiteX3" fmla="*/ 1880866 w 2755144"/>
                <a:gd name="connsiteY3" fmla="*/ 3375385 h 3708400"/>
                <a:gd name="connsiteX4" fmla="*/ 1895532 w 2755144"/>
                <a:gd name="connsiteY4" fmla="*/ 3357089 h 3708400"/>
                <a:gd name="connsiteX5" fmla="*/ 2556196 w 2755144"/>
                <a:gd name="connsiteY5" fmla="*/ 2286640 h 3708400"/>
                <a:gd name="connsiteX6" fmla="*/ 2586148 w 2755144"/>
                <a:gd name="connsiteY6" fmla="*/ 2305523 h 3708400"/>
                <a:gd name="connsiteX7" fmla="*/ 2525091 w 2755144"/>
                <a:gd name="connsiteY7" fmla="*/ 2374900 h 3708400"/>
                <a:gd name="connsiteX8" fmla="*/ 2516899 w 2755144"/>
                <a:gd name="connsiteY8" fmla="*/ 2301240 h 3708400"/>
                <a:gd name="connsiteX9" fmla="*/ 2556196 w 2755144"/>
                <a:gd name="connsiteY9" fmla="*/ 2286640 h 3708400"/>
                <a:gd name="connsiteX10" fmla="*/ 214728 w 2755144"/>
                <a:gd name="connsiteY10" fmla="*/ 2171700 h 3708400"/>
                <a:gd name="connsiteX11" fmla="*/ 241059 w 2755144"/>
                <a:gd name="connsiteY11" fmla="*/ 2198031 h 3708400"/>
                <a:gd name="connsiteX12" fmla="*/ 192649 w 2755144"/>
                <a:gd name="connsiteY12" fmla="*/ 2193779 h 3708400"/>
                <a:gd name="connsiteX13" fmla="*/ 214728 w 2755144"/>
                <a:gd name="connsiteY13" fmla="*/ 2171700 h 3708400"/>
                <a:gd name="connsiteX14" fmla="*/ 50332 w 2755144"/>
                <a:gd name="connsiteY14" fmla="*/ 1779862 h 3708400"/>
                <a:gd name="connsiteX15" fmla="*/ 82629 w 2755144"/>
                <a:gd name="connsiteY15" fmla="*/ 1812925 h 3708400"/>
                <a:gd name="connsiteX16" fmla="*/ 30885 w 2755144"/>
                <a:gd name="connsiteY16" fmla="*/ 1886709 h 3708400"/>
                <a:gd name="connsiteX17" fmla="*/ 14999 w 2755144"/>
                <a:gd name="connsiteY17" fmla="*/ 1793240 h 3708400"/>
                <a:gd name="connsiteX18" fmla="*/ 50332 w 2755144"/>
                <a:gd name="connsiteY18" fmla="*/ 1779862 h 3708400"/>
                <a:gd name="connsiteX19" fmla="*/ 63868 w 2755144"/>
                <a:gd name="connsiteY19" fmla="*/ 1689100 h 3708400"/>
                <a:gd name="connsiteX20" fmla="*/ 78499 w 2755144"/>
                <a:gd name="connsiteY20" fmla="*/ 1729740 h 3708400"/>
                <a:gd name="connsiteX21" fmla="*/ 46122 w 2755144"/>
                <a:gd name="connsiteY21" fmla="*/ 1707743 h 3708400"/>
                <a:gd name="connsiteX22" fmla="*/ 63868 w 2755144"/>
                <a:gd name="connsiteY22" fmla="*/ 1689100 h 3708400"/>
                <a:gd name="connsiteX23" fmla="*/ 568330 w 2755144"/>
                <a:gd name="connsiteY23" fmla="*/ 940758 h 3708400"/>
                <a:gd name="connsiteX24" fmla="*/ 597145 w 2755144"/>
                <a:gd name="connsiteY24" fmla="*/ 959436 h 3708400"/>
                <a:gd name="connsiteX25" fmla="*/ 588402 w 2755144"/>
                <a:gd name="connsiteY25" fmla="*/ 1012611 h 3708400"/>
                <a:gd name="connsiteX26" fmla="*/ 533158 w 2755144"/>
                <a:gd name="connsiteY26" fmla="*/ 1006475 h 3708400"/>
                <a:gd name="connsiteX27" fmla="*/ 541625 w 2755144"/>
                <a:gd name="connsiteY27" fmla="*/ 948267 h 3708400"/>
                <a:gd name="connsiteX28" fmla="*/ 568330 w 2755144"/>
                <a:gd name="connsiteY28" fmla="*/ 940758 h 3708400"/>
                <a:gd name="connsiteX29" fmla="*/ 375404 w 2755144"/>
                <a:gd name="connsiteY29" fmla="*/ 762270 h 3708400"/>
                <a:gd name="connsiteX30" fmla="*/ 350878 w 2755144"/>
                <a:gd name="connsiteY30" fmla="*/ 836389 h 3708400"/>
                <a:gd name="connsiteX31" fmla="*/ 293202 w 2755144"/>
                <a:gd name="connsiteY31" fmla="*/ 945110 h 3708400"/>
                <a:gd name="connsiteX32" fmla="*/ 197255 w 2755144"/>
                <a:gd name="connsiteY32" fmla="*/ 1062455 h 3708400"/>
                <a:gd name="connsiteX33" fmla="*/ 191737 w 2755144"/>
                <a:gd name="connsiteY33" fmla="*/ 967744 h 3708400"/>
                <a:gd name="connsiteX34" fmla="*/ 334119 w 2755144"/>
                <a:gd name="connsiteY34" fmla="*/ 771525 h 3708400"/>
                <a:gd name="connsiteX35" fmla="*/ 375404 w 2755144"/>
                <a:gd name="connsiteY35" fmla="*/ 762270 h 3708400"/>
                <a:gd name="connsiteX36" fmla="*/ 1516873 w 2755144"/>
                <a:gd name="connsiteY36" fmla="*/ 0 h 3708400"/>
                <a:gd name="connsiteX37" fmla="*/ 1648084 w 2755144"/>
                <a:gd name="connsiteY37" fmla="*/ 63500 h 3708400"/>
                <a:gd name="connsiteX38" fmla="*/ 1789819 w 2755144"/>
                <a:gd name="connsiteY38" fmla="*/ 120697 h 3708400"/>
                <a:gd name="connsiteX39" fmla="*/ 1976294 w 2755144"/>
                <a:gd name="connsiteY39" fmla="*/ 232114 h 3708400"/>
                <a:gd name="connsiteX40" fmla="*/ 2083332 w 2755144"/>
                <a:gd name="connsiteY40" fmla="*/ 379908 h 3708400"/>
                <a:gd name="connsiteX41" fmla="*/ 2174314 w 2755144"/>
                <a:gd name="connsiteY41" fmla="*/ 523370 h 3708400"/>
                <a:gd name="connsiteX42" fmla="*/ 2198476 w 2755144"/>
                <a:gd name="connsiteY42" fmla="*/ 604713 h 3708400"/>
                <a:gd name="connsiteX43" fmla="*/ 2216310 w 2755144"/>
                <a:gd name="connsiteY43" fmla="*/ 646493 h 3708400"/>
                <a:gd name="connsiteX44" fmla="*/ 2317679 w 2755144"/>
                <a:gd name="connsiteY44" fmla="*/ 755686 h 3708400"/>
                <a:gd name="connsiteX45" fmla="*/ 2469051 w 2755144"/>
                <a:gd name="connsiteY45" fmla="*/ 832069 h 3708400"/>
                <a:gd name="connsiteX46" fmla="*/ 2623199 w 2755144"/>
                <a:gd name="connsiteY46" fmla="*/ 955564 h 3708400"/>
                <a:gd name="connsiteX47" fmla="*/ 2703535 w 2755144"/>
                <a:gd name="connsiteY47" fmla="*/ 1281274 h 3708400"/>
                <a:gd name="connsiteX48" fmla="*/ 2736294 w 2755144"/>
                <a:gd name="connsiteY48" fmla="*/ 1404652 h 3708400"/>
                <a:gd name="connsiteX49" fmla="*/ 2736609 w 2755144"/>
                <a:gd name="connsiteY49" fmla="*/ 1549400 h 3708400"/>
                <a:gd name="connsiteX50" fmla="*/ 2717559 w 2755144"/>
                <a:gd name="connsiteY50" fmla="*/ 1634136 h 3708400"/>
                <a:gd name="connsiteX51" fmla="*/ 2661775 w 2755144"/>
                <a:gd name="connsiteY51" fmla="*/ 1782068 h 3708400"/>
                <a:gd name="connsiteX52" fmla="*/ 2506389 w 2755144"/>
                <a:gd name="connsiteY52" fmla="*/ 2106560 h 3708400"/>
                <a:gd name="connsiteX53" fmla="*/ 2468821 w 2755144"/>
                <a:gd name="connsiteY53" fmla="*/ 2283415 h 3708400"/>
                <a:gd name="connsiteX54" fmla="*/ 2418524 w 2755144"/>
                <a:gd name="connsiteY54" fmla="*/ 2459992 h 3708400"/>
                <a:gd name="connsiteX55" fmla="*/ 2391378 w 2755144"/>
                <a:gd name="connsiteY55" fmla="*/ 2535552 h 3708400"/>
                <a:gd name="connsiteX56" fmla="*/ 2425506 w 2755144"/>
                <a:gd name="connsiteY56" fmla="*/ 2508200 h 3708400"/>
                <a:gd name="connsiteX57" fmla="*/ 2508193 w 2755144"/>
                <a:gd name="connsiteY57" fmla="*/ 2489498 h 3708400"/>
                <a:gd name="connsiteX58" fmla="*/ 2392526 w 2755144"/>
                <a:gd name="connsiteY58" fmla="*/ 2628900 h 3708400"/>
                <a:gd name="connsiteX59" fmla="*/ 2374659 w 2755144"/>
                <a:gd name="connsiteY59" fmla="*/ 2600443 h 3708400"/>
                <a:gd name="connsiteX60" fmla="*/ 2301634 w 2755144"/>
                <a:gd name="connsiteY60" fmla="*/ 2685446 h 3708400"/>
                <a:gd name="connsiteX61" fmla="*/ 1968897 w 2755144"/>
                <a:gd name="connsiteY61" fmla="*/ 3059335 h 3708400"/>
                <a:gd name="connsiteX62" fmla="*/ 1756363 w 2755144"/>
                <a:gd name="connsiteY62" fmla="*/ 3295843 h 3708400"/>
                <a:gd name="connsiteX63" fmla="*/ 1671708 w 2755144"/>
                <a:gd name="connsiteY63" fmla="*/ 3371425 h 3708400"/>
                <a:gd name="connsiteX64" fmla="*/ 1536697 w 2755144"/>
                <a:gd name="connsiteY64" fmla="*/ 3395657 h 3708400"/>
                <a:gd name="connsiteX65" fmla="*/ 1472959 w 2755144"/>
                <a:gd name="connsiteY65" fmla="*/ 3390724 h 3708400"/>
                <a:gd name="connsiteX66" fmla="*/ 1509549 w 2755144"/>
                <a:gd name="connsiteY66" fmla="*/ 3433904 h 3708400"/>
                <a:gd name="connsiteX67" fmla="*/ 1568628 w 2755144"/>
                <a:gd name="connsiteY67" fmla="*/ 3518830 h 3708400"/>
                <a:gd name="connsiteX68" fmla="*/ 1605063 w 2755144"/>
                <a:gd name="connsiteY68" fmla="*/ 3561946 h 3708400"/>
                <a:gd name="connsiteX69" fmla="*/ 1765059 w 2755144"/>
                <a:gd name="connsiteY69" fmla="*/ 3543300 h 3708400"/>
                <a:gd name="connsiteX70" fmla="*/ 1777759 w 2755144"/>
                <a:gd name="connsiteY70" fmla="*/ 3556000 h 3708400"/>
                <a:gd name="connsiteX71" fmla="*/ 1790459 w 2755144"/>
                <a:gd name="connsiteY71" fmla="*/ 3524970 h 3708400"/>
                <a:gd name="connsiteX72" fmla="*/ 1869230 w 2755144"/>
                <a:gd name="connsiteY72" fmla="*/ 3468476 h 3708400"/>
                <a:gd name="connsiteX73" fmla="*/ 1906123 w 2755144"/>
                <a:gd name="connsiteY73" fmla="*/ 3515137 h 3708400"/>
                <a:gd name="connsiteX74" fmla="*/ 1801016 w 2755144"/>
                <a:gd name="connsiteY74" fmla="*/ 3594608 h 3708400"/>
                <a:gd name="connsiteX75" fmla="*/ 1777759 w 2755144"/>
                <a:gd name="connsiteY75" fmla="*/ 3565886 h 3708400"/>
                <a:gd name="connsiteX76" fmla="*/ 1777759 w 2755144"/>
                <a:gd name="connsiteY76" fmla="*/ 3612578 h 3708400"/>
                <a:gd name="connsiteX77" fmla="*/ 1709062 w 2755144"/>
                <a:gd name="connsiteY77" fmla="*/ 3708400 h 3708400"/>
                <a:gd name="connsiteX78" fmla="*/ 1446065 w 2755144"/>
                <a:gd name="connsiteY78" fmla="*/ 3498509 h 3708400"/>
                <a:gd name="connsiteX79" fmla="*/ 1168227 w 2755144"/>
                <a:gd name="connsiteY79" fmla="*/ 3220529 h 3708400"/>
                <a:gd name="connsiteX80" fmla="*/ 931913 w 2755144"/>
                <a:gd name="connsiteY80" fmla="*/ 3205227 h 3708400"/>
                <a:gd name="connsiteX81" fmla="*/ 604412 w 2755144"/>
                <a:gd name="connsiteY81" fmla="*/ 3019425 h 3708400"/>
                <a:gd name="connsiteX82" fmla="*/ 340374 w 2755144"/>
                <a:gd name="connsiteY82" fmla="*/ 2765678 h 3708400"/>
                <a:gd name="connsiteX83" fmla="*/ 235373 w 2755144"/>
                <a:gd name="connsiteY83" fmla="*/ 2621376 h 3708400"/>
                <a:gd name="connsiteX84" fmla="*/ 133935 w 2755144"/>
                <a:gd name="connsiteY84" fmla="*/ 2459198 h 3708400"/>
                <a:gd name="connsiteX85" fmla="*/ 25159 w 2755144"/>
                <a:gd name="connsiteY85" fmla="*/ 2208499 h 3708400"/>
                <a:gd name="connsiteX86" fmla="*/ 75895 w 2755144"/>
                <a:gd name="connsiteY86" fmla="*/ 2060391 h 3708400"/>
                <a:gd name="connsiteX87" fmla="*/ 146248 w 2755144"/>
                <a:gd name="connsiteY87" fmla="*/ 1945583 h 3708400"/>
                <a:gd name="connsiteX88" fmla="*/ 195322 w 2755144"/>
                <a:gd name="connsiteY88" fmla="*/ 1860225 h 3708400"/>
                <a:gd name="connsiteX89" fmla="*/ 259830 w 2755144"/>
                <a:gd name="connsiteY89" fmla="*/ 1871434 h 3708400"/>
                <a:gd name="connsiteX90" fmla="*/ 235528 w 2755144"/>
                <a:gd name="connsiteY90" fmla="*/ 1945209 h 3708400"/>
                <a:gd name="connsiteX91" fmla="*/ 153506 w 2755144"/>
                <a:gd name="connsiteY91" fmla="*/ 2052509 h 3708400"/>
                <a:gd name="connsiteX92" fmla="*/ 57950 w 2755144"/>
                <a:gd name="connsiteY92" fmla="*/ 2246713 h 3708400"/>
                <a:gd name="connsiteX93" fmla="*/ 175110 w 2755144"/>
                <a:gd name="connsiteY93" fmla="*/ 2391839 h 3708400"/>
                <a:gd name="connsiteX94" fmla="*/ 193434 w 2755144"/>
                <a:gd name="connsiteY94" fmla="*/ 2375487 h 3708400"/>
                <a:gd name="connsiteX95" fmla="*/ 152159 w 2755144"/>
                <a:gd name="connsiteY95" fmla="*/ 2312797 h 3708400"/>
                <a:gd name="connsiteX96" fmla="*/ 290539 w 2755144"/>
                <a:gd name="connsiteY96" fmla="*/ 2366440 h 3708400"/>
                <a:gd name="connsiteX97" fmla="*/ 435132 w 2755144"/>
                <a:gd name="connsiteY97" fmla="*/ 2532998 h 3708400"/>
                <a:gd name="connsiteX98" fmla="*/ 476073 w 2755144"/>
                <a:gd name="connsiteY98" fmla="*/ 2591091 h 3708400"/>
                <a:gd name="connsiteX99" fmla="*/ 536273 w 2755144"/>
                <a:gd name="connsiteY99" fmla="*/ 2691757 h 3708400"/>
                <a:gd name="connsiteX100" fmla="*/ 624619 w 2755144"/>
                <a:gd name="connsiteY100" fmla="*/ 2755900 h 3708400"/>
                <a:gd name="connsiteX101" fmla="*/ 672230 w 2755144"/>
                <a:gd name="connsiteY101" fmla="*/ 2642569 h 3708400"/>
                <a:gd name="connsiteX102" fmla="*/ 517882 w 2755144"/>
                <a:gd name="connsiteY102" fmla="*/ 2397294 h 3708400"/>
                <a:gd name="connsiteX103" fmla="*/ 418859 w 2755144"/>
                <a:gd name="connsiteY103" fmla="*/ 2274627 h 3708400"/>
                <a:gd name="connsiteX104" fmla="*/ 658938 w 2755144"/>
                <a:gd name="connsiteY104" fmla="*/ 2510449 h 3708400"/>
                <a:gd name="connsiteX105" fmla="*/ 725157 w 2755144"/>
                <a:gd name="connsiteY105" fmla="*/ 2745399 h 3708400"/>
                <a:gd name="connsiteX106" fmla="*/ 891934 w 2755144"/>
                <a:gd name="connsiteY106" fmla="*/ 3047809 h 3708400"/>
                <a:gd name="connsiteX107" fmla="*/ 926859 w 2755144"/>
                <a:gd name="connsiteY107" fmla="*/ 3036156 h 3708400"/>
                <a:gd name="connsiteX108" fmla="*/ 983492 w 2755144"/>
                <a:gd name="connsiteY108" fmla="*/ 3021764 h 3708400"/>
                <a:gd name="connsiteX109" fmla="*/ 1025517 w 2755144"/>
                <a:gd name="connsiteY109" fmla="*/ 3021177 h 3708400"/>
                <a:gd name="connsiteX110" fmla="*/ 1200837 w 2755144"/>
                <a:gd name="connsiteY110" fmla="*/ 3107968 h 3708400"/>
                <a:gd name="connsiteX111" fmla="*/ 1340196 w 2755144"/>
                <a:gd name="connsiteY111" fmla="*/ 3176242 h 3708400"/>
                <a:gd name="connsiteX112" fmla="*/ 1436145 w 2755144"/>
                <a:gd name="connsiteY112" fmla="*/ 3166929 h 3708400"/>
                <a:gd name="connsiteX113" fmla="*/ 1577337 w 2755144"/>
                <a:gd name="connsiteY113" fmla="*/ 2863850 h 3708400"/>
                <a:gd name="connsiteX114" fmla="*/ 1639135 w 2755144"/>
                <a:gd name="connsiteY114" fmla="*/ 2711002 h 3708400"/>
                <a:gd name="connsiteX115" fmla="*/ 1697481 w 2755144"/>
                <a:gd name="connsiteY115" fmla="*/ 2440116 h 3708400"/>
                <a:gd name="connsiteX116" fmla="*/ 1663188 w 2755144"/>
                <a:gd name="connsiteY116" fmla="*/ 2345850 h 3708400"/>
                <a:gd name="connsiteX117" fmla="*/ 1606631 w 2755144"/>
                <a:gd name="connsiteY117" fmla="*/ 2222979 h 3708400"/>
                <a:gd name="connsiteX118" fmla="*/ 1551693 w 2755144"/>
                <a:gd name="connsiteY118" fmla="*/ 2112329 h 3708400"/>
                <a:gd name="connsiteX119" fmla="*/ 1511815 w 2755144"/>
                <a:gd name="connsiteY119" fmla="*/ 1962932 h 3708400"/>
                <a:gd name="connsiteX120" fmla="*/ 1479884 w 2755144"/>
                <a:gd name="connsiteY120" fmla="*/ 1856891 h 3708400"/>
                <a:gd name="connsiteX121" fmla="*/ 1427731 w 2755144"/>
                <a:gd name="connsiteY121" fmla="*/ 1867157 h 3708400"/>
                <a:gd name="connsiteX122" fmla="*/ 1231659 w 2755144"/>
                <a:gd name="connsiteY122" fmla="*/ 1750887 h 3708400"/>
                <a:gd name="connsiteX123" fmla="*/ 1326616 w 2755144"/>
                <a:gd name="connsiteY123" fmla="*/ 1645591 h 3708400"/>
                <a:gd name="connsiteX124" fmla="*/ 1345959 w 2755144"/>
                <a:gd name="connsiteY124" fmla="*/ 1549400 h 3708400"/>
                <a:gd name="connsiteX125" fmla="*/ 1115006 w 2755144"/>
                <a:gd name="connsiteY125" fmla="*/ 1505556 h 3708400"/>
                <a:gd name="connsiteX126" fmla="*/ 930625 w 2755144"/>
                <a:gd name="connsiteY126" fmla="*/ 1470387 h 3708400"/>
                <a:gd name="connsiteX127" fmla="*/ 793278 w 2755144"/>
                <a:gd name="connsiteY127" fmla="*/ 1421771 h 3708400"/>
                <a:gd name="connsiteX128" fmla="*/ 628192 w 2755144"/>
                <a:gd name="connsiteY128" fmla="*/ 1341955 h 3708400"/>
                <a:gd name="connsiteX129" fmla="*/ 736505 w 2755144"/>
                <a:gd name="connsiteY129" fmla="*/ 909142 h 3708400"/>
                <a:gd name="connsiteX130" fmla="*/ 971309 w 2755144"/>
                <a:gd name="connsiteY130" fmla="*/ 806854 h 3708400"/>
                <a:gd name="connsiteX131" fmla="*/ 1272934 w 2755144"/>
                <a:gd name="connsiteY131" fmla="*/ 726689 h 3708400"/>
                <a:gd name="connsiteX132" fmla="*/ 1345959 w 2755144"/>
                <a:gd name="connsiteY132" fmla="*/ 650532 h 3708400"/>
                <a:gd name="connsiteX133" fmla="*/ 1104618 w 2755144"/>
                <a:gd name="connsiteY133" fmla="*/ 552834 h 3708400"/>
                <a:gd name="connsiteX134" fmla="*/ 702110 w 2755144"/>
                <a:gd name="connsiteY134" fmla="*/ 668682 h 3708400"/>
                <a:gd name="connsiteX135" fmla="*/ 674675 w 2755144"/>
                <a:gd name="connsiteY135" fmla="*/ 679907 h 3708400"/>
                <a:gd name="connsiteX136" fmla="*/ 615709 w 2755144"/>
                <a:gd name="connsiteY136" fmla="*/ 705244 h 3708400"/>
                <a:gd name="connsiteX137" fmla="*/ 577609 w 2755144"/>
                <a:gd name="connsiteY137" fmla="*/ 736474 h 3708400"/>
                <a:gd name="connsiteX138" fmla="*/ 612534 w 2755144"/>
                <a:gd name="connsiteY138" fmla="*/ 742887 h 3708400"/>
                <a:gd name="connsiteX139" fmla="*/ 606334 w 2755144"/>
                <a:gd name="connsiteY139" fmla="*/ 817744 h 3708400"/>
                <a:gd name="connsiteX140" fmla="*/ 556091 w 2755144"/>
                <a:gd name="connsiteY140" fmla="*/ 794094 h 3708400"/>
                <a:gd name="connsiteX141" fmla="*/ 540144 w 2755144"/>
                <a:gd name="connsiteY141" fmla="*/ 762000 h 3708400"/>
                <a:gd name="connsiteX142" fmla="*/ 508637 w 2755144"/>
                <a:gd name="connsiteY142" fmla="*/ 572303 h 3708400"/>
                <a:gd name="connsiteX143" fmla="*/ 784899 w 2755144"/>
                <a:gd name="connsiteY143" fmla="*/ 455627 h 3708400"/>
                <a:gd name="connsiteX144" fmla="*/ 1033129 w 2755144"/>
                <a:gd name="connsiteY144" fmla="*/ 430964 h 3708400"/>
                <a:gd name="connsiteX145" fmla="*/ 1322723 w 2755144"/>
                <a:gd name="connsiteY145" fmla="*/ 285750 h 3708400"/>
                <a:gd name="connsiteX146" fmla="*/ 1364281 w 2755144"/>
                <a:gd name="connsiteY146" fmla="*/ 156479 h 3708400"/>
                <a:gd name="connsiteX147" fmla="*/ 1414134 w 2755144"/>
                <a:gd name="connsiteY147" fmla="*/ 45354 h 3708400"/>
                <a:gd name="connsiteX148" fmla="*/ 1516873 w 2755144"/>
                <a:gd name="connsiteY148" fmla="*/ 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2755144" h="3708400">
                  <a:moveTo>
                    <a:pt x="1895532" y="3357089"/>
                  </a:moveTo>
                  <a:cubicBezTo>
                    <a:pt x="1900115" y="3356317"/>
                    <a:pt x="1905404" y="3360702"/>
                    <a:pt x="1914433" y="3369731"/>
                  </a:cubicBezTo>
                  <a:cubicBezTo>
                    <a:pt x="1930895" y="3386193"/>
                    <a:pt x="1931486" y="3393049"/>
                    <a:pt x="1917858" y="3409469"/>
                  </a:cubicBezTo>
                  <a:cubicBezTo>
                    <a:pt x="1893178" y="3439207"/>
                    <a:pt x="1862056" y="3410531"/>
                    <a:pt x="1880866" y="3375385"/>
                  </a:cubicBezTo>
                  <a:cubicBezTo>
                    <a:pt x="1887072" y="3363789"/>
                    <a:pt x="1890949" y="3357861"/>
                    <a:pt x="1895532" y="3357089"/>
                  </a:cubicBezTo>
                  <a:close/>
                  <a:moveTo>
                    <a:pt x="2556196" y="2286640"/>
                  </a:moveTo>
                  <a:cubicBezTo>
                    <a:pt x="2569719" y="2287476"/>
                    <a:pt x="2581685" y="2293893"/>
                    <a:pt x="2586148" y="2305523"/>
                  </a:cubicBezTo>
                  <a:cubicBezTo>
                    <a:pt x="2595585" y="2330115"/>
                    <a:pt x="2556171" y="2374900"/>
                    <a:pt x="2525091" y="2374900"/>
                  </a:cubicBezTo>
                  <a:cubicBezTo>
                    <a:pt x="2497887" y="2374900"/>
                    <a:pt x="2492418" y="2325721"/>
                    <a:pt x="2516899" y="2301240"/>
                  </a:cubicBezTo>
                  <a:cubicBezTo>
                    <a:pt x="2527592" y="2290548"/>
                    <a:pt x="2542672" y="2285803"/>
                    <a:pt x="2556196" y="2286640"/>
                  </a:cubicBezTo>
                  <a:close/>
                  <a:moveTo>
                    <a:pt x="214728" y="2171700"/>
                  </a:moveTo>
                  <a:cubicBezTo>
                    <a:pt x="232903" y="2171700"/>
                    <a:pt x="241059" y="2179856"/>
                    <a:pt x="241059" y="2198031"/>
                  </a:cubicBezTo>
                  <a:cubicBezTo>
                    <a:pt x="241059" y="2230577"/>
                    <a:pt x="199024" y="2226885"/>
                    <a:pt x="192649" y="2193779"/>
                  </a:cubicBezTo>
                  <a:cubicBezTo>
                    <a:pt x="189714" y="2178539"/>
                    <a:pt x="196553" y="2171700"/>
                    <a:pt x="214728" y="2171700"/>
                  </a:cubicBezTo>
                  <a:close/>
                  <a:moveTo>
                    <a:pt x="50332" y="1779862"/>
                  </a:moveTo>
                  <a:cubicBezTo>
                    <a:pt x="61637" y="1783153"/>
                    <a:pt x="72435" y="1794183"/>
                    <a:pt x="82629" y="1812925"/>
                  </a:cubicBezTo>
                  <a:cubicBezTo>
                    <a:pt x="124853" y="1890552"/>
                    <a:pt x="97115" y="1930104"/>
                    <a:pt x="30885" y="1886709"/>
                  </a:cubicBezTo>
                  <a:cubicBezTo>
                    <a:pt x="-2536" y="1864810"/>
                    <a:pt x="-10386" y="1818625"/>
                    <a:pt x="14999" y="1793240"/>
                  </a:cubicBezTo>
                  <a:cubicBezTo>
                    <a:pt x="27218" y="1781022"/>
                    <a:pt x="39028" y="1776572"/>
                    <a:pt x="50332" y="1779862"/>
                  </a:cubicBezTo>
                  <a:close/>
                  <a:moveTo>
                    <a:pt x="63868" y="1689100"/>
                  </a:moveTo>
                  <a:cubicBezTo>
                    <a:pt x="82305" y="1689100"/>
                    <a:pt x="92055" y="1716184"/>
                    <a:pt x="78499" y="1729740"/>
                  </a:cubicBezTo>
                  <a:cubicBezTo>
                    <a:pt x="60977" y="1747262"/>
                    <a:pt x="37166" y="1731084"/>
                    <a:pt x="46122" y="1707743"/>
                  </a:cubicBezTo>
                  <a:cubicBezTo>
                    <a:pt x="50057" y="1697489"/>
                    <a:pt x="58043" y="1689100"/>
                    <a:pt x="63868" y="1689100"/>
                  </a:cubicBezTo>
                  <a:close/>
                  <a:moveTo>
                    <a:pt x="568330" y="940758"/>
                  </a:moveTo>
                  <a:cubicBezTo>
                    <a:pt x="578284" y="942761"/>
                    <a:pt x="588590" y="949128"/>
                    <a:pt x="597145" y="959436"/>
                  </a:cubicBezTo>
                  <a:cubicBezTo>
                    <a:pt x="610645" y="975704"/>
                    <a:pt x="609145" y="984828"/>
                    <a:pt x="588402" y="1012611"/>
                  </a:cubicBezTo>
                  <a:cubicBezTo>
                    <a:pt x="549372" y="1064887"/>
                    <a:pt x="533158" y="1063086"/>
                    <a:pt x="533158" y="1006475"/>
                  </a:cubicBezTo>
                  <a:cubicBezTo>
                    <a:pt x="533158" y="979117"/>
                    <a:pt x="536968" y="952923"/>
                    <a:pt x="541625" y="948267"/>
                  </a:cubicBezTo>
                  <a:cubicBezTo>
                    <a:pt x="548774" y="941118"/>
                    <a:pt x="558376" y="938756"/>
                    <a:pt x="568330" y="940758"/>
                  </a:cubicBezTo>
                  <a:close/>
                  <a:moveTo>
                    <a:pt x="375404" y="762270"/>
                  </a:moveTo>
                  <a:cubicBezTo>
                    <a:pt x="404648" y="762765"/>
                    <a:pt x="397449" y="791250"/>
                    <a:pt x="350878" y="836389"/>
                  </a:cubicBezTo>
                  <a:cubicBezTo>
                    <a:pt x="320775" y="865565"/>
                    <a:pt x="303873" y="897427"/>
                    <a:pt x="293202" y="945110"/>
                  </a:cubicBezTo>
                  <a:cubicBezTo>
                    <a:pt x="276828" y="1018277"/>
                    <a:pt x="230329" y="1075147"/>
                    <a:pt x="197255" y="1062455"/>
                  </a:cubicBezTo>
                  <a:cubicBezTo>
                    <a:pt x="173886" y="1053488"/>
                    <a:pt x="172588" y="1031215"/>
                    <a:pt x="191737" y="967744"/>
                  </a:cubicBezTo>
                  <a:cubicBezTo>
                    <a:pt x="209707" y="908182"/>
                    <a:pt x="299771" y="784063"/>
                    <a:pt x="334119" y="771525"/>
                  </a:cubicBezTo>
                  <a:cubicBezTo>
                    <a:pt x="351858" y="765050"/>
                    <a:pt x="365655" y="762105"/>
                    <a:pt x="375404" y="762270"/>
                  </a:cubicBezTo>
                  <a:close/>
                  <a:moveTo>
                    <a:pt x="1516873" y="0"/>
                  </a:moveTo>
                  <a:cubicBezTo>
                    <a:pt x="1570865" y="0"/>
                    <a:pt x="1583935" y="6325"/>
                    <a:pt x="1648084" y="63500"/>
                  </a:cubicBezTo>
                  <a:cubicBezTo>
                    <a:pt x="1718713" y="126451"/>
                    <a:pt x="1719939" y="126945"/>
                    <a:pt x="1789819" y="120697"/>
                  </a:cubicBezTo>
                  <a:cubicBezTo>
                    <a:pt x="1882013" y="112454"/>
                    <a:pt x="1947825" y="151776"/>
                    <a:pt x="1976294" y="232114"/>
                  </a:cubicBezTo>
                  <a:cubicBezTo>
                    <a:pt x="2006232" y="316598"/>
                    <a:pt x="2030632" y="350290"/>
                    <a:pt x="2083332" y="379908"/>
                  </a:cubicBezTo>
                  <a:cubicBezTo>
                    <a:pt x="2151842" y="418413"/>
                    <a:pt x="2173870" y="453147"/>
                    <a:pt x="2174314" y="523370"/>
                  </a:cubicBezTo>
                  <a:cubicBezTo>
                    <a:pt x="2174580" y="565354"/>
                    <a:pt x="2181784" y="589607"/>
                    <a:pt x="2198476" y="604713"/>
                  </a:cubicBezTo>
                  <a:cubicBezTo>
                    <a:pt x="2211557" y="616551"/>
                    <a:pt x="2219582" y="635352"/>
                    <a:pt x="2216310" y="646493"/>
                  </a:cubicBezTo>
                  <a:cubicBezTo>
                    <a:pt x="2208311" y="673734"/>
                    <a:pt x="2270618" y="740851"/>
                    <a:pt x="2317679" y="755686"/>
                  </a:cubicBezTo>
                  <a:cubicBezTo>
                    <a:pt x="2338540" y="762262"/>
                    <a:pt x="2406658" y="796635"/>
                    <a:pt x="2469051" y="832069"/>
                  </a:cubicBezTo>
                  <a:cubicBezTo>
                    <a:pt x="2554920" y="880836"/>
                    <a:pt x="2592387" y="910853"/>
                    <a:pt x="2623199" y="955564"/>
                  </a:cubicBezTo>
                  <a:cubicBezTo>
                    <a:pt x="2664248" y="1015129"/>
                    <a:pt x="2667314" y="1027563"/>
                    <a:pt x="2703535" y="1281274"/>
                  </a:cubicBezTo>
                  <a:cubicBezTo>
                    <a:pt x="2710902" y="1332878"/>
                    <a:pt x="2725644" y="1388398"/>
                    <a:pt x="2736294" y="1404652"/>
                  </a:cubicBezTo>
                  <a:cubicBezTo>
                    <a:pt x="2761282" y="1442788"/>
                    <a:pt x="2761469" y="1528768"/>
                    <a:pt x="2736609" y="1549400"/>
                  </a:cubicBezTo>
                  <a:cubicBezTo>
                    <a:pt x="2723958" y="1559900"/>
                    <a:pt x="2717559" y="1588362"/>
                    <a:pt x="2717559" y="1634136"/>
                  </a:cubicBezTo>
                  <a:cubicBezTo>
                    <a:pt x="2717559" y="1706155"/>
                    <a:pt x="2693528" y="1769884"/>
                    <a:pt x="2661775" y="1782068"/>
                  </a:cubicBezTo>
                  <a:cubicBezTo>
                    <a:pt x="2637457" y="1791400"/>
                    <a:pt x="2530465" y="2014831"/>
                    <a:pt x="2506389" y="2106560"/>
                  </a:cubicBezTo>
                  <a:cubicBezTo>
                    <a:pt x="2496069" y="2145879"/>
                    <a:pt x="2479163" y="2225464"/>
                    <a:pt x="2468821" y="2283415"/>
                  </a:cubicBezTo>
                  <a:cubicBezTo>
                    <a:pt x="2458479" y="2341365"/>
                    <a:pt x="2435845" y="2420825"/>
                    <a:pt x="2418524" y="2459992"/>
                  </a:cubicBezTo>
                  <a:cubicBezTo>
                    <a:pt x="2401202" y="2499159"/>
                    <a:pt x="2388987" y="2533161"/>
                    <a:pt x="2391378" y="2535552"/>
                  </a:cubicBezTo>
                  <a:cubicBezTo>
                    <a:pt x="2393769" y="2537943"/>
                    <a:pt x="2409127" y="2525635"/>
                    <a:pt x="2425506" y="2508200"/>
                  </a:cubicBezTo>
                  <a:cubicBezTo>
                    <a:pt x="2456316" y="2475404"/>
                    <a:pt x="2494188" y="2466838"/>
                    <a:pt x="2508193" y="2489498"/>
                  </a:cubicBezTo>
                  <a:cubicBezTo>
                    <a:pt x="2518397" y="2506009"/>
                    <a:pt x="2416430" y="2628900"/>
                    <a:pt x="2392526" y="2628900"/>
                  </a:cubicBezTo>
                  <a:cubicBezTo>
                    <a:pt x="2382486" y="2628900"/>
                    <a:pt x="2374659" y="2616434"/>
                    <a:pt x="2374659" y="2600443"/>
                  </a:cubicBezTo>
                  <a:cubicBezTo>
                    <a:pt x="2374659" y="2580823"/>
                    <a:pt x="2351983" y="2607218"/>
                    <a:pt x="2301634" y="2685446"/>
                  </a:cubicBezTo>
                  <a:cubicBezTo>
                    <a:pt x="2181938" y="2871421"/>
                    <a:pt x="2056041" y="3012888"/>
                    <a:pt x="1968897" y="3059335"/>
                  </a:cubicBezTo>
                  <a:cubicBezTo>
                    <a:pt x="1889322" y="3101748"/>
                    <a:pt x="1782749" y="3220343"/>
                    <a:pt x="1756363" y="3295843"/>
                  </a:cubicBezTo>
                  <a:cubicBezTo>
                    <a:pt x="1746661" y="3323607"/>
                    <a:pt x="1723383" y="3344390"/>
                    <a:pt x="1671708" y="3371425"/>
                  </a:cubicBezTo>
                  <a:cubicBezTo>
                    <a:pt x="1605733" y="3405942"/>
                    <a:pt x="1595698" y="3407743"/>
                    <a:pt x="1536697" y="3395657"/>
                  </a:cubicBezTo>
                  <a:cubicBezTo>
                    <a:pt x="1501641" y="3388476"/>
                    <a:pt x="1472959" y="3386256"/>
                    <a:pt x="1472959" y="3390724"/>
                  </a:cubicBezTo>
                  <a:cubicBezTo>
                    <a:pt x="1472959" y="3395192"/>
                    <a:pt x="1489425" y="3414623"/>
                    <a:pt x="1509549" y="3433904"/>
                  </a:cubicBezTo>
                  <a:cubicBezTo>
                    <a:pt x="1529674" y="3453185"/>
                    <a:pt x="1556260" y="3491401"/>
                    <a:pt x="1568628" y="3518830"/>
                  </a:cubicBezTo>
                  <a:cubicBezTo>
                    <a:pt x="1580997" y="3546258"/>
                    <a:pt x="1597392" y="3565661"/>
                    <a:pt x="1605063" y="3561946"/>
                  </a:cubicBezTo>
                  <a:cubicBezTo>
                    <a:pt x="1672748" y="3529168"/>
                    <a:pt x="1765059" y="3518409"/>
                    <a:pt x="1765059" y="3543300"/>
                  </a:cubicBezTo>
                  <a:cubicBezTo>
                    <a:pt x="1765059" y="3550285"/>
                    <a:pt x="1770774" y="3556000"/>
                    <a:pt x="1777759" y="3556000"/>
                  </a:cubicBezTo>
                  <a:cubicBezTo>
                    <a:pt x="1784744" y="3556000"/>
                    <a:pt x="1790459" y="3542037"/>
                    <a:pt x="1790459" y="3524970"/>
                  </a:cubicBezTo>
                  <a:cubicBezTo>
                    <a:pt x="1790459" y="3483842"/>
                    <a:pt x="1836390" y="3450901"/>
                    <a:pt x="1869230" y="3468476"/>
                  </a:cubicBezTo>
                  <a:cubicBezTo>
                    <a:pt x="1882455" y="3475554"/>
                    <a:pt x="1899056" y="3496551"/>
                    <a:pt x="1906123" y="3515137"/>
                  </a:cubicBezTo>
                  <a:cubicBezTo>
                    <a:pt x="1934557" y="3589925"/>
                    <a:pt x="1849376" y="3654330"/>
                    <a:pt x="1801016" y="3594608"/>
                  </a:cubicBezTo>
                  <a:lnTo>
                    <a:pt x="1777759" y="3565886"/>
                  </a:lnTo>
                  <a:lnTo>
                    <a:pt x="1777759" y="3612578"/>
                  </a:lnTo>
                  <a:cubicBezTo>
                    <a:pt x="1777759" y="3682109"/>
                    <a:pt x="1758910" y="3708400"/>
                    <a:pt x="1709062" y="3708400"/>
                  </a:cubicBezTo>
                  <a:cubicBezTo>
                    <a:pt x="1620030" y="3708400"/>
                    <a:pt x="1499516" y="3612221"/>
                    <a:pt x="1446065" y="3498509"/>
                  </a:cubicBezTo>
                  <a:cubicBezTo>
                    <a:pt x="1410821" y="3423531"/>
                    <a:pt x="1238668" y="3251290"/>
                    <a:pt x="1168227" y="3220529"/>
                  </a:cubicBezTo>
                  <a:cubicBezTo>
                    <a:pt x="1089543" y="3186169"/>
                    <a:pt x="1004086" y="3180635"/>
                    <a:pt x="931913" y="3205227"/>
                  </a:cubicBezTo>
                  <a:cubicBezTo>
                    <a:pt x="824087" y="3241967"/>
                    <a:pt x="827372" y="3243831"/>
                    <a:pt x="604412" y="3019425"/>
                  </a:cubicBezTo>
                  <a:cubicBezTo>
                    <a:pt x="491636" y="2905919"/>
                    <a:pt x="372819" y="2791733"/>
                    <a:pt x="340374" y="2765678"/>
                  </a:cubicBezTo>
                  <a:cubicBezTo>
                    <a:pt x="296907" y="2730772"/>
                    <a:pt x="269273" y="2692796"/>
                    <a:pt x="235373" y="2621376"/>
                  </a:cubicBezTo>
                  <a:cubicBezTo>
                    <a:pt x="210068" y="2568064"/>
                    <a:pt x="164421" y="2495084"/>
                    <a:pt x="133935" y="2459198"/>
                  </a:cubicBezTo>
                  <a:cubicBezTo>
                    <a:pt x="35718" y="2343583"/>
                    <a:pt x="25159" y="2319248"/>
                    <a:pt x="25159" y="2208499"/>
                  </a:cubicBezTo>
                  <a:cubicBezTo>
                    <a:pt x="25159" y="2109207"/>
                    <a:pt x="25191" y="2109112"/>
                    <a:pt x="75895" y="2060391"/>
                  </a:cubicBezTo>
                  <a:cubicBezTo>
                    <a:pt x="110335" y="2027299"/>
                    <a:pt x="132933" y="1990421"/>
                    <a:pt x="146248" y="1945583"/>
                  </a:cubicBezTo>
                  <a:cubicBezTo>
                    <a:pt x="158157" y="1905481"/>
                    <a:pt x="177439" y="1871943"/>
                    <a:pt x="195322" y="1860225"/>
                  </a:cubicBezTo>
                  <a:cubicBezTo>
                    <a:pt x="226772" y="1839619"/>
                    <a:pt x="270860" y="1847279"/>
                    <a:pt x="259830" y="1871434"/>
                  </a:cubicBezTo>
                  <a:cubicBezTo>
                    <a:pt x="256184" y="1879418"/>
                    <a:pt x="245248" y="1912616"/>
                    <a:pt x="235528" y="1945209"/>
                  </a:cubicBezTo>
                  <a:cubicBezTo>
                    <a:pt x="221521" y="1992176"/>
                    <a:pt x="204508" y="2014432"/>
                    <a:pt x="153506" y="2052509"/>
                  </a:cubicBezTo>
                  <a:cubicBezTo>
                    <a:pt x="71219" y="2113942"/>
                    <a:pt x="46895" y="2163377"/>
                    <a:pt x="57950" y="2246713"/>
                  </a:cubicBezTo>
                  <a:cubicBezTo>
                    <a:pt x="66952" y="2314572"/>
                    <a:pt x="83596" y="2335189"/>
                    <a:pt x="175110" y="2391839"/>
                  </a:cubicBezTo>
                  <a:cubicBezTo>
                    <a:pt x="241480" y="2432924"/>
                    <a:pt x="249216" y="2426021"/>
                    <a:pt x="193434" y="2375487"/>
                  </a:cubicBezTo>
                  <a:cubicBezTo>
                    <a:pt x="170733" y="2354921"/>
                    <a:pt x="152159" y="2326711"/>
                    <a:pt x="152159" y="2312797"/>
                  </a:cubicBezTo>
                  <a:cubicBezTo>
                    <a:pt x="152159" y="2243116"/>
                    <a:pt x="236581" y="2275842"/>
                    <a:pt x="290539" y="2366440"/>
                  </a:cubicBezTo>
                  <a:cubicBezTo>
                    <a:pt x="335320" y="2441630"/>
                    <a:pt x="387605" y="2501858"/>
                    <a:pt x="435132" y="2532998"/>
                  </a:cubicBezTo>
                  <a:cubicBezTo>
                    <a:pt x="453238" y="2544862"/>
                    <a:pt x="471661" y="2571003"/>
                    <a:pt x="476073" y="2591091"/>
                  </a:cubicBezTo>
                  <a:cubicBezTo>
                    <a:pt x="480485" y="2611179"/>
                    <a:pt x="507575" y="2656479"/>
                    <a:pt x="536273" y="2691757"/>
                  </a:cubicBezTo>
                  <a:cubicBezTo>
                    <a:pt x="576806" y="2741585"/>
                    <a:pt x="596522" y="2755900"/>
                    <a:pt x="624619" y="2755900"/>
                  </a:cubicBezTo>
                  <a:cubicBezTo>
                    <a:pt x="672677" y="2755900"/>
                    <a:pt x="692882" y="2707805"/>
                    <a:pt x="672230" y="2642569"/>
                  </a:cubicBezTo>
                  <a:cubicBezTo>
                    <a:pt x="645427" y="2557898"/>
                    <a:pt x="570557" y="2438921"/>
                    <a:pt x="517882" y="2397294"/>
                  </a:cubicBezTo>
                  <a:cubicBezTo>
                    <a:pt x="430082" y="2327908"/>
                    <a:pt x="418859" y="2314005"/>
                    <a:pt x="418859" y="2274627"/>
                  </a:cubicBezTo>
                  <a:cubicBezTo>
                    <a:pt x="418859" y="2163496"/>
                    <a:pt x="507298" y="2250367"/>
                    <a:pt x="658938" y="2510449"/>
                  </a:cubicBezTo>
                  <a:cubicBezTo>
                    <a:pt x="708751" y="2595884"/>
                    <a:pt x="712869" y="2610494"/>
                    <a:pt x="725157" y="2745399"/>
                  </a:cubicBezTo>
                  <a:cubicBezTo>
                    <a:pt x="742625" y="2937166"/>
                    <a:pt x="777185" y="2999832"/>
                    <a:pt x="891934" y="3047809"/>
                  </a:cubicBezTo>
                  <a:cubicBezTo>
                    <a:pt x="923481" y="3060999"/>
                    <a:pt x="926859" y="3059872"/>
                    <a:pt x="926859" y="3036156"/>
                  </a:cubicBezTo>
                  <a:cubicBezTo>
                    <a:pt x="926859" y="3008946"/>
                    <a:pt x="968958" y="2998248"/>
                    <a:pt x="983492" y="3021764"/>
                  </a:cubicBezTo>
                  <a:cubicBezTo>
                    <a:pt x="988008" y="3029071"/>
                    <a:pt x="1004150" y="3028845"/>
                    <a:pt x="1025517" y="3021177"/>
                  </a:cubicBezTo>
                  <a:cubicBezTo>
                    <a:pt x="1063233" y="3007641"/>
                    <a:pt x="1061271" y="3006670"/>
                    <a:pt x="1200837" y="3107968"/>
                  </a:cubicBezTo>
                  <a:cubicBezTo>
                    <a:pt x="1245861" y="3140647"/>
                    <a:pt x="1300284" y="3167310"/>
                    <a:pt x="1340196" y="3176242"/>
                  </a:cubicBezTo>
                  <a:cubicBezTo>
                    <a:pt x="1398560" y="3189303"/>
                    <a:pt x="1408994" y="3188290"/>
                    <a:pt x="1436145" y="3166929"/>
                  </a:cubicBezTo>
                  <a:cubicBezTo>
                    <a:pt x="1476244" y="3135381"/>
                    <a:pt x="1546501" y="2984569"/>
                    <a:pt x="1577337" y="2863850"/>
                  </a:cubicBezTo>
                  <a:cubicBezTo>
                    <a:pt x="1584474" y="2835910"/>
                    <a:pt x="1612283" y="2767128"/>
                    <a:pt x="1639135" y="2711002"/>
                  </a:cubicBezTo>
                  <a:cubicBezTo>
                    <a:pt x="1704513" y="2574350"/>
                    <a:pt x="1723727" y="2485141"/>
                    <a:pt x="1697481" y="2440116"/>
                  </a:cubicBezTo>
                  <a:cubicBezTo>
                    <a:pt x="1686752" y="2421710"/>
                    <a:pt x="1671319" y="2379290"/>
                    <a:pt x="1663188" y="2345850"/>
                  </a:cubicBezTo>
                  <a:cubicBezTo>
                    <a:pt x="1655056" y="2312410"/>
                    <a:pt x="1629605" y="2257118"/>
                    <a:pt x="1606631" y="2222979"/>
                  </a:cubicBezTo>
                  <a:cubicBezTo>
                    <a:pt x="1583657" y="2188840"/>
                    <a:pt x="1558935" y="2139048"/>
                    <a:pt x="1551693" y="2112329"/>
                  </a:cubicBezTo>
                  <a:cubicBezTo>
                    <a:pt x="1544450" y="2085610"/>
                    <a:pt x="1526505" y="2018382"/>
                    <a:pt x="1511815" y="1962932"/>
                  </a:cubicBezTo>
                  <a:cubicBezTo>
                    <a:pt x="1497125" y="1907482"/>
                    <a:pt x="1482756" y="1859764"/>
                    <a:pt x="1479884" y="1856891"/>
                  </a:cubicBezTo>
                  <a:cubicBezTo>
                    <a:pt x="1477011" y="1854019"/>
                    <a:pt x="1453543" y="1858638"/>
                    <a:pt x="1427731" y="1867157"/>
                  </a:cubicBezTo>
                  <a:cubicBezTo>
                    <a:pt x="1336387" y="1897303"/>
                    <a:pt x="1231659" y="1835200"/>
                    <a:pt x="1231659" y="1750887"/>
                  </a:cubicBezTo>
                  <a:cubicBezTo>
                    <a:pt x="1231659" y="1708006"/>
                    <a:pt x="1264565" y="1671518"/>
                    <a:pt x="1326616" y="1645591"/>
                  </a:cubicBezTo>
                  <a:cubicBezTo>
                    <a:pt x="1378429" y="1623942"/>
                    <a:pt x="1385473" y="1588914"/>
                    <a:pt x="1345959" y="1549400"/>
                  </a:cubicBezTo>
                  <a:cubicBezTo>
                    <a:pt x="1308459" y="1511900"/>
                    <a:pt x="1278558" y="1506224"/>
                    <a:pt x="1115006" y="1505556"/>
                  </a:cubicBezTo>
                  <a:cubicBezTo>
                    <a:pt x="971147" y="1504969"/>
                    <a:pt x="965502" y="1503892"/>
                    <a:pt x="930625" y="1470387"/>
                  </a:cubicBezTo>
                  <a:cubicBezTo>
                    <a:pt x="901550" y="1442456"/>
                    <a:pt x="875200" y="1433128"/>
                    <a:pt x="793278" y="1421771"/>
                  </a:cubicBezTo>
                  <a:cubicBezTo>
                    <a:pt x="655873" y="1402722"/>
                    <a:pt x="651699" y="1400703"/>
                    <a:pt x="628192" y="1341955"/>
                  </a:cubicBezTo>
                  <a:cubicBezTo>
                    <a:pt x="573795" y="1206002"/>
                    <a:pt x="621062" y="1017126"/>
                    <a:pt x="736505" y="909142"/>
                  </a:cubicBezTo>
                  <a:cubicBezTo>
                    <a:pt x="812899" y="837685"/>
                    <a:pt x="860228" y="817067"/>
                    <a:pt x="971309" y="806854"/>
                  </a:cubicBezTo>
                  <a:cubicBezTo>
                    <a:pt x="1079448" y="796912"/>
                    <a:pt x="1175894" y="771279"/>
                    <a:pt x="1272934" y="726689"/>
                  </a:cubicBezTo>
                  <a:cubicBezTo>
                    <a:pt x="1340652" y="695572"/>
                    <a:pt x="1345959" y="690037"/>
                    <a:pt x="1345959" y="650532"/>
                  </a:cubicBezTo>
                  <a:cubicBezTo>
                    <a:pt x="1345959" y="557783"/>
                    <a:pt x="1300735" y="539475"/>
                    <a:pt x="1104618" y="552834"/>
                  </a:cubicBezTo>
                  <a:cubicBezTo>
                    <a:pt x="985137" y="560973"/>
                    <a:pt x="713434" y="639173"/>
                    <a:pt x="702110" y="668682"/>
                  </a:cubicBezTo>
                  <a:cubicBezTo>
                    <a:pt x="698498" y="678097"/>
                    <a:pt x="686152" y="683148"/>
                    <a:pt x="674675" y="679907"/>
                  </a:cubicBezTo>
                  <a:cubicBezTo>
                    <a:pt x="663199" y="676665"/>
                    <a:pt x="636664" y="688067"/>
                    <a:pt x="615709" y="705244"/>
                  </a:cubicBezTo>
                  <a:lnTo>
                    <a:pt x="577609" y="736474"/>
                  </a:lnTo>
                  <a:lnTo>
                    <a:pt x="612534" y="742887"/>
                  </a:lnTo>
                  <a:cubicBezTo>
                    <a:pt x="658893" y="751400"/>
                    <a:pt x="656660" y="778358"/>
                    <a:pt x="606334" y="817744"/>
                  </a:cubicBezTo>
                  <a:cubicBezTo>
                    <a:pt x="558304" y="855333"/>
                    <a:pt x="533507" y="843661"/>
                    <a:pt x="556091" y="794094"/>
                  </a:cubicBezTo>
                  <a:cubicBezTo>
                    <a:pt x="569526" y="764607"/>
                    <a:pt x="568231" y="762000"/>
                    <a:pt x="540144" y="762000"/>
                  </a:cubicBezTo>
                  <a:cubicBezTo>
                    <a:pt x="461467" y="762000"/>
                    <a:pt x="444635" y="660656"/>
                    <a:pt x="508637" y="572303"/>
                  </a:cubicBezTo>
                  <a:cubicBezTo>
                    <a:pt x="560293" y="500994"/>
                    <a:pt x="631419" y="470955"/>
                    <a:pt x="784899" y="455627"/>
                  </a:cubicBezTo>
                  <a:cubicBezTo>
                    <a:pt x="852500" y="448876"/>
                    <a:pt x="964203" y="437778"/>
                    <a:pt x="1033129" y="430964"/>
                  </a:cubicBezTo>
                  <a:cubicBezTo>
                    <a:pt x="1197943" y="414671"/>
                    <a:pt x="1273215" y="376926"/>
                    <a:pt x="1322723" y="285750"/>
                  </a:cubicBezTo>
                  <a:cubicBezTo>
                    <a:pt x="1341687" y="250825"/>
                    <a:pt x="1360388" y="192653"/>
                    <a:pt x="1364281" y="156479"/>
                  </a:cubicBezTo>
                  <a:cubicBezTo>
                    <a:pt x="1369848" y="104753"/>
                    <a:pt x="1380493" y="81024"/>
                    <a:pt x="1414134" y="45354"/>
                  </a:cubicBezTo>
                  <a:cubicBezTo>
                    <a:pt x="1451446" y="5792"/>
                    <a:pt x="1464566" y="0"/>
                    <a:pt x="151687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402" name="图片 401">
              <a:extLst>
                <a:ext uri="{FF2B5EF4-FFF2-40B4-BE49-F238E27FC236}">
                  <a16:creationId xmlns:a16="http://schemas.microsoft.com/office/drawing/2014/main" id="{B605E814-5FC1-D9A6-DC88-4F3577684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63879" y="2520663"/>
              <a:ext cx="2761727" cy="3718882"/>
            </a:xfrm>
            <a:prstGeom prst="rect">
              <a:avLst/>
            </a:prstGeom>
          </p:spPr>
        </p:pic>
      </p:grpSp>
      <p:grpSp>
        <p:nvGrpSpPr>
          <p:cNvPr id="403" name="组合 402">
            <a:extLst>
              <a:ext uri="{FF2B5EF4-FFF2-40B4-BE49-F238E27FC236}">
                <a16:creationId xmlns:a16="http://schemas.microsoft.com/office/drawing/2014/main" id="{702D373C-563A-662F-1BDC-1CB8A6FE1844}"/>
              </a:ext>
            </a:extLst>
          </p:cNvPr>
          <p:cNvGrpSpPr/>
          <p:nvPr/>
        </p:nvGrpSpPr>
        <p:grpSpPr>
          <a:xfrm rot="16200000">
            <a:off x="5715262" y="2583516"/>
            <a:ext cx="293088" cy="230732"/>
            <a:chOff x="4791902" y="1332958"/>
            <a:chExt cx="2766047" cy="325642"/>
          </a:xfrm>
        </p:grpSpPr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id="{C95D4257-5F2F-3D1B-44E3-00A240479B8F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id="{65197839-4A2E-C2AB-7A77-A06160890576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194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51PPT模板网   www.51pptmoban.com">
  <a:themeElements>
    <a:clrScheme name="实战班消防复古模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5336"/>
      </a:accent1>
      <a:accent2>
        <a:srgbClr val="23386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消防主题班会">
      <a:majorFont>
        <a:latin typeface="Roboto"/>
        <a:ea typeface="江西拙楷"/>
        <a:cs typeface=""/>
      </a:majorFont>
      <a:minorFont>
        <a:latin typeface="Roboto"/>
        <a:ea typeface="思源宋体 CN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>
        <a:spAutoFit/>
      </a:bodyPr>
      <a:lstStyle>
        <a:defPPr algn="just">
          <a:lnSpc>
            <a:spcPct val="120000"/>
          </a:lnSpc>
          <a:defRPr sz="2000" b="0" i="0" dirty="0">
            <a:solidFill>
              <a:schemeClr val="bg1"/>
            </a:solidFill>
            <a:effectLst/>
            <a:latin typeface="思源宋体 CN SemiBold" panose="02020600000000000000" pitchFamily="18" charset="-122"/>
            <a:ea typeface="思源宋体 CN SemiBold" panose="02020600000000000000" pitchFamily="18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4705</TotalTime>
  <Words>2183</Words>
  <Application>Microsoft Office PowerPoint</Application>
  <PresentationFormat>宽屏</PresentationFormat>
  <Paragraphs>221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等线</vt:lpstr>
      <vt:lpstr>江西拙楷</vt:lpstr>
      <vt:lpstr>思源宋体 CN Heavy</vt:lpstr>
      <vt:lpstr>思源宋体 CN SemiBold</vt:lpstr>
      <vt:lpstr>演示汉楷宋 Heavy</vt:lpstr>
      <vt:lpstr>Arial</vt:lpstr>
      <vt:lpstr>Roboto</vt:lpstr>
      <vt:lpstr>51PPT模板网   www.51pptmoban.com</vt:lpstr>
      <vt:lpstr>PowerPoint 演示文稿</vt:lpstr>
      <vt:lpstr>PowerPoint 演示文稿</vt:lpstr>
      <vt:lpstr>火灾预防的基本概念</vt:lpstr>
      <vt:lpstr>PowerPoint 演示文稿</vt:lpstr>
      <vt:lpstr>PowerPoint 演示文稿</vt:lpstr>
      <vt:lpstr>PowerPoint 演示文稿</vt:lpstr>
      <vt:lpstr>火灾种类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常见工具使用</vt:lpstr>
      <vt:lpstr>PowerPoint 演示文稿</vt:lpstr>
      <vt:lpstr>PowerPoint 演示文稿</vt:lpstr>
      <vt:lpstr>救火常识</vt:lpstr>
      <vt:lpstr>PowerPoint 演示文稿</vt:lpstr>
      <vt:lpstr>PowerPoint 演示文稿</vt:lpstr>
      <vt:lpstr>PowerPoint 演示文稿</vt:lpstr>
      <vt:lpstr>PowerPoint 演示文稿</vt:lpstr>
      <vt:lpstr>火场逃生术</vt:lpstr>
      <vt:lpstr>PowerPoint 演示文稿</vt:lpstr>
      <vt:lpstr>PowerPoint 演示文稿</vt:lpstr>
      <vt:lpstr>PowerPoint 演示文稿</vt:lpstr>
      <vt:lpstr>消防数据</vt:lpstr>
      <vt:lpstr>PowerPoint 演示文稿</vt:lpstr>
      <vt:lpstr>消防知识问答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33</cp:revision>
  <dcterms:created xsi:type="dcterms:W3CDTF">2022-06-01T07:38:38Z</dcterms:created>
  <dcterms:modified xsi:type="dcterms:W3CDTF">2023-04-17T05:48:22Z</dcterms:modified>
</cp:coreProperties>
</file>