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D60093"/>
    <a:srgbClr val="66CCFF"/>
    <a:srgbClr val="499090"/>
    <a:srgbClr val="B7E7FF"/>
    <a:srgbClr val="97DCFF"/>
    <a:srgbClr val="FFFFCC"/>
    <a:srgbClr val="FFFFFF"/>
    <a:srgbClr val="33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CF24-0E8C-48FA-8045-FF4FE77D3DD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27BD6-C8C5-431A-BAB1-1A260022E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6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7BD6-C8C5-431A-BAB1-1A260022EB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1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3BB3-D745-40CF-A659-98DCA76FA5F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D22B-E092-4F82-9B96-B954D2A25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3BB3-D745-40CF-A659-98DCA76FA5F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D22B-E092-4F82-9B96-B954D2A25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756154" y="1741588"/>
            <a:ext cx="865546" cy="865546"/>
          </a:xfrm>
          <a:prstGeom prst="rect">
            <a:avLst/>
          </a:prstGeom>
          <a:solidFill>
            <a:srgbClr val="D600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7371" y="4371534"/>
            <a:ext cx="2848822" cy="2848822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9712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39663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8219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24733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6726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09803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5233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97127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97126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739661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82195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24729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67263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09797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52331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739659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82192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4725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67258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509791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52324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97124" y="2011963"/>
            <a:ext cx="6597733" cy="28276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52" b="21762"/>
          <a:stretch/>
        </p:blipFill>
        <p:spPr>
          <a:xfrm>
            <a:off x="2797124" y="2008728"/>
            <a:ext cx="6597733" cy="192428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512820" y="2359855"/>
            <a:ext cx="5457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RESUME</a:t>
            </a:r>
            <a:endParaRPr lang="zh-CN" altLang="en-US" sz="9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48982" y="4186235"/>
            <a:ext cx="509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Designed by GuanHai with Material Design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0800" y="-304800"/>
            <a:ext cx="1886857" cy="1886857"/>
          </a:xfrm>
          <a:prstGeom prst="rect">
            <a:avLst/>
          </a:prstGeom>
          <a:solidFill>
            <a:srgbClr val="66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862458" y="4971144"/>
            <a:ext cx="1371600" cy="13716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"/>
                            </p:stCondLst>
                            <p:childTnLst>
                              <p:par>
                                <p:cTn id="1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"/>
                            </p:stCondLst>
                            <p:childTnLst>
                              <p:par>
                                <p:cTn id="1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00"/>
                            </p:stCondLst>
                            <p:childTnLst>
                              <p:par>
                                <p:cTn id="1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00"/>
                            </p:stCondLst>
                            <p:childTnLst>
                              <p:par>
                                <p:cTn id="1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00"/>
                            </p:stCondLst>
                            <p:childTnLst>
                              <p:par>
                                <p:cTn id="1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00"/>
                            </p:stCondLst>
                            <p:childTnLst>
                              <p:par>
                                <p:cTn id="1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"/>
                            </p:stCondLst>
                            <p:childTnLst>
                              <p:par>
                                <p:cTn id="1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00"/>
                            </p:stCondLst>
                            <p:childTnLst>
                              <p:par>
                                <p:cTn id="1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"/>
                            </p:stCondLst>
                            <p:childTnLst>
                              <p:par>
                                <p:cTn id="1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00"/>
                            </p:stCondLst>
                            <p:childTnLst>
                              <p:par>
                                <p:cTn id="2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"/>
                            </p:stCondLst>
                            <p:childTnLst>
                              <p:par>
                                <p:cTn id="2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"/>
                            </p:stCondLst>
                            <p:childTnLst>
                              <p:par>
                                <p:cTn id="2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200"/>
                            </p:stCondLst>
                            <p:childTnLst>
                              <p:par>
                                <p:cTn id="2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200"/>
                            </p:stCondLst>
                            <p:childTnLst>
                              <p:par>
                                <p:cTn id="2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200"/>
                            </p:stCondLst>
                            <p:childTnLst>
                              <p:par>
                                <p:cTn id="2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2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" grpId="1" animBg="1"/>
      <p:bldP spid="4" grpId="2" animBg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3" grpId="1" animBg="1"/>
      <p:bldP spid="13" grpId="2" animBg="1"/>
      <p:bldP spid="14" grpId="1" animBg="1"/>
      <p:bldP spid="14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6" grpId="0" animBg="1"/>
      <p:bldP spid="26" grpId="1" animBg="1"/>
      <p:bldP spid="27" grpId="0"/>
      <p:bldP spid="27" grpId="1"/>
      <p:bldP spid="32" grpId="0"/>
      <p:bldP spid="32" grpId="1"/>
      <p:bldP spid="2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97200" y="0"/>
            <a:ext cx="6350000" cy="4953000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2920999" y="-13309"/>
            <a:ext cx="6350002" cy="5937590"/>
            <a:chOff x="2920999" y="-13309"/>
            <a:chExt cx="6350002" cy="5937590"/>
          </a:xfrm>
        </p:grpSpPr>
        <p:sp>
          <p:nvSpPr>
            <p:cNvPr id="2" name="矩形 1"/>
            <p:cNvSpPr/>
            <p:nvPr/>
          </p:nvSpPr>
          <p:spPr>
            <a:xfrm>
              <a:off x="2921001" y="-13309"/>
              <a:ext cx="6350000" cy="5919538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723372" y="279680"/>
              <a:ext cx="763355" cy="765349"/>
              <a:chOff x="5357813" y="2538413"/>
              <a:chExt cx="608012" cy="609600"/>
            </a:xfrm>
          </p:grpSpPr>
          <p:sp>
            <p:nvSpPr>
              <p:cNvPr id="3" name="Freeform 167"/>
              <p:cNvSpPr>
                <a:spLocks noEditPoints="1"/>
              </p:cNvSpPr>
              <p:nvPr/>
            </p:nvSpPr>
            <p:spPr bwMode="auto">
              <a:xfrm>
                <a:off x="5573713" y="2538413"/>
                <a:ext cx="198438" cy="590550"/>
              </a:xfrm>
              <a:custGeom>
                <a:avLst/>
                <a:gdLst>
                  <a:gd name="T0" fmla="*/ 42 w 84"/>
                  <a:gd name="T1" fmla="*/ 249 h 249"/>
                  <a:gd name="T2" fmla="*/ 0 w 84"/>
                  <a:gd name="T3" fmla="*/ 124 h 249"/>
                  <a:gd name="T4" fmla="*/ 42 w 84"/>
                  <a:gd name="T5" fmla="*/ 0 h 249"/>
                  <a:gd name="T6" fmla="*/ 84 w 84"/>
                  <a:gd name="T7" fmla="*/ 124 h 249"/>
                  <a:gd name="T8" fmla="*/ 42 w 84"/>
                  <a:gd name="T9" fmla="*/ 249 h 249"/>
                  <a:gd name="T10" fmla="*/ 42 w 84"/>
                  <a:gd name="T11" fmla="*/ 5 h 249"/>
                  <a:gd name="T12" fmla="*/ 5 w 84"/>
                  <a:gd name="T13" fmla="*/ 124 h 249"/>
                  <a:gd name="T14" fmla="*/ 42 w 84"/>
                  <a:gd name="T15" fmla="*/ 244 h 249"/>
                  <a:gd name="T16" fmla="*/ 79 w 84"/>
                  <a:gd name="T17" fmla="*/ 124 h 249"/>
                  <a:gd name="T18" fmla="*/ 42 w 84"/>
                  <a:gd name="T19" fmla="*/ 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49">
                    <a:moveTo>
                      <a:pt x="42" y="249"/>
                    </a:moveTo>
                    <a:cubicBezTo>
                      <a:pt x="18" y="249"/>
                      <a:pt x="0" y="194"/>
                      <a:pt x="0" y="124"/>
                    </a:cubicBezTo>
                    <a:cubicBezTo>
                      <a:pt x="0" y="54"/>
                      <a:pt x="18" y="0"/>
                      <a:pt x="42" y="0"/>
                    </a:cubicBezTo>
                    <a:cubicBezTo>
                      <a:pt x="65" y="0"/>
                      <a:pt x="84" y="54"/>
                      <a:pt x="84" y="124"/>
                    </a:cubicBezTo>
                    <a:cubicBezTo>
                      <a:pt x="84" y="194"/>
                      <a:pt x="65" y="249"/>
                      <a:pt x="42" y="249"/>
                    </a:cubicBezTo>
                    <a:close/>
                    <a:moveTo>
                      <a:pt x="42" y="5"/>
                    </a:moveTo>
                    <a:cubicBezTo>
                      <a:pt x="24" y="5"/>
                      <a:pt x="5" y="53"/>
                      <a:pt x="5" y="124"/>
                    </a:cubicBezTo>
                    <a:cubicBezTo>
                      <a:pt x="5" y="196"/>
                      <a:pt x="24" y="244"/>
                      <a:pt x="42" y="244"/>
                    </a:cubicBezTo>
                    <a:cubicBezTo>
                      <a:pt x="60" y="244"/>
                      <a:pt x="79" y="196"/>
                      <a:pt x="79" y="124"/>
                    </a:cubicBezTo>
                    <a:cubicBezTo>
                      <a:pt x="79" y="53"/>
                      <a:pt x="60" y="5"/>
                      <a:pt x="4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" name="Freeform 168"/>
              <p:cNvSpPr>
                <a:spLocks noEditPoints="1"/>
              </p:cNvSpPr>
              <p:nvPr/>
            </p:nvSpPr>
            <p:spPr bwMode="auto">
              <a:xfrm>
                <a:off x="5378450" y="2733675"/>
                <a:ext cx="587375" cy="198438"/>
              </a:xfrm>
              <a:custGeom>
                <a:avLst/>
                <a:gdLst>
                  <a:gd name="T0" fmla="*/ 124 w 248"/>
                  <a:gd name="T1" fmla="*/ 84 h 84"/>
                  <a:gd name="T2" fmla="*/ 0 w 248"/>
                  <a:gd name="T3" fmla="*/ 42 h 84"/>
                  <a:gd name="T4" fmla="*/ 124 w 248"/>
                  <a:gd name="T5" fmla="*/ 0 h 84"/>
                  <a:gd name="T6" fmla="*/ 248 w 248"/>
                  <a:gd name="T7" fmla="*/ 42 h 84"/>
                  <a:gd name="T8" fmla="*/ 124 w 248"/>
                  <a:gd name="T9" fmla="*/ 84 h 84"/>
                  <a:gd name="T10" fmla="*/ 124 w 248"/>
                  <a:gd name="T11" fmla="*/ 5 h 84"/>
                  <a:gd name="T12" fmla="*/ 4 w 248"/>
                  <a:gd name="T13" fmla="*/ 42 h 84"/>
                  <a:gd name="T14" fmla="*/ 124 w 248"/>
                  <a:gd name="T15" fmla="*/ 79 h 84"/>
                  <a:gd name="T16" fmla="*/ 244 w 248"/>
                  <a:gd name="T17" fmla="*/ 42 h 84"/>
                  <a:gd name="T18" fmla="*/ 124 w 248"/>
                  <a:gd name="T19" fmla="*/ 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84">
                    <a:moveTo>
                      <a:pt x="124" y="84"/>
                    </a:moveTo>
                    <a:cubicBezTo>
                      <a:pt x="54" y="84"/>
                      <a:pt x="0" y="66"/>
                      <a:pt x="0" y="42"/>
                    </a:cubicBezTo>
                    <a:cubicBezTo>
                      <a:pt x="0" y="19"/>
                      <a:pt x="54" y="0"/>
                      <a:pt x="124" y="0"/>
                    </a:cubicBezTo>
                    <a:cubicBezTo>
                      <a:pt x="194" y="0"/>
                      <a:pt x="248" y="19"/>
                      <a:pt x="248" y="42"/>
                    </a:cubicBezTo>
                    <a:cubicBezTo>
                      <a:pt x="248" y="66"/>
                      <a:pt x="194" y="84"/>
                      <a:pt x="124" y="84"/>
                    </a:cubicBezTo>
                    <a:close/>
                    <a:moveTo>
                      <a:pt x="124" y="5"/>
                    </a:moveTo>
                    <a:cubicBezTo>
                      <a:pt x="52" y="5"/>
                      <a:pt x="4" y="24"/>
                      <a:pt x="4" y="42"/>
                    </a:cubicBezTo>
                    <a:cubicBezTo>
                      <a:pt x="4" y="60"/>
                      <a:pt x="52" y="79"/>
                      <a:pt x="124" y="79"/>
                    </a:cubicBezTo>
                    <a:cubicBezTo>
                      <a:pt x="195" y="79"/>
                      <a:pt x="244" y="60"/>
                      <a:pt x="244" y="42"/>
                    </a:cubicBezTo>
                    <a:cubicBezTo>
                      <a:pt x="244" y="24"/>
                      <a:pt x="195" y="5"/>
                      <a:pt x="12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169"/>
              <p:cNvSpPr>
                <a:spLocks noEditPoints="1"/>
              </p:cNvSpPr>
              <p:nvPr/>
            </p:nvSpPr>
            <p:spPr bwMode="auto">
              <a:xfrm>
                <a:off x="5473700" y="2643188"/>
                <a:ext cx="411163" cy="379413"/>
              </a:xfrm>
              <a:custGeom>
                <a:avLst/>
                <a:gdLst>
                  <a:gd name="T0" fmla="*/ 152 w 174"/>
                  <a:gd name="T1" fmla="*/ 160 h 160"/>
                  <a:gd name="T2" fmla="*/ 64 w 174"/>
                  <a:gd name="T3" fmla="*/ 101 h 160"/>
                  <a:gd name="T4" fmla="*/ 15 w 174"/>
                  <a:gd name="T5" fmla="*/ 41 h 160"/>
                  <a:gd name="T6" fmla="*/ 7 w 174"/>
                  <a:gd name="T7" fmla="*/ 3 h 160"/>
                  <a:gd name="T8" fmla="*/ 15 w 174"/>
                  <a:gd name="T9" fmla="*/ 0 h 160"/>
                  <a:gd name="T10" fmla="*/ 104 w 174"/>
                  <a:gd name="T11" fmla="*/ 60 h 160"/>
                  <a:gd name="T12" fmla="*/ 161 w 174"/>
                  <a:gd name="T13" fmla="*/ 157 h 160"/>
                  <a:gd name="T14" fmla="*/ 152 w 174"/>
                  <a:gd name="T15" fmla="*/ 160 h 160"/>
                  <a:gd name="T16" fmla="*/ 15 w 174"/>
                  <a:gd name="T17" fmla="*/ 5 h 160"/>
                  <a:gd name="T18" fmla="*/ 10 w 174"/>
                  <a:gd name="T19" fmla="*/ 7 h 160"/>
                  <a:gd name="T20" fmla="*/ 19 w 174"/>
                  <a:gd name="T21" fmla="*/ 39 h 160"/>
                  <a:gd name="T22" fmla="*/ 67 w 174"/>
                  <a:gd name="T23" fmla="*/ 97 h 160"/>
                  <a:gd name="T24" fmla="*/ 152 w 174"/>
                  <a:gd name="T25" fmla="*/ 155 h 160"/>
                  <a:gd name="T26" fmla="*/ 157 w 174"/>
                  <a:gd name="T27" fmla="*/ 154 h 160"/>
                  <a:gd name="T28" fmla="*/ 101 w 174"/>
                  <a:gd name="T29" fmla="*/ 63 h 160"/>
                  <a:gd name="T30" fmla="*/ 15 w 174"/>
                  <a:gd name="T31" fmla="*/ 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60">
                    <a:moveTo>
                      <a:pt x="152" y="160"/>
                    </a:moveTo>
                    <a:cubicBezTo>
                      <a:pt x="135" y="160"/>
                      <a:pt x="99" y="136"/>
                      <a:pt x="64" y="101"/>
                    </a:cubicBezTo>
                    <a:cubicBezTo>
                      <a:pt x="43" y="80"/>
                      <a:pt x="26" y="59"/>
                      <a:pt x="15" y="41"/>
                    </a:cubicBezTo>
                    <a:cubicBezTo>
                      <a:pt x="7" y="28"/>
                      <a:pt x="0" y="11"/>
                      <a:pt x="7" y="3"/>
                    </a:cubicBezTo>
                    <a:cubicBezTo>
                      <a:pt x="9" y="1"/>
                      <a:pt x="12" y="0"/>
                      <a:pt x="15" y="0"/>
                    </a:cubicBezTo>
                    <a:cubicBezTo>
                      <a:pt x="33" y="0"/>
                      <a:pt x="69" y="25"/>
                      <a:pt x="104" y="60"/>
                    </a:cubicBezTo>
                    <a:cubicBezTo>
                      <a:pt x="142" y="97"/>
                      <a:pt x="174" y="144"/>
                      <a:pt x="161" y="157"/>
                    </a:cubicBezTo>
                    <a:cubicBezTo>
                      <a:pt x="159" y="159"/>
                      <a:pt x="156" y="160"/>
                      <a:pt x="152" y="160"/>
                    </a:cubicBezTo>
                    <a:close/>
                    <a:moveTo>
                      <a:pt x="15" y="5"/>
                    </a:moveTo>
                    <a:cubicBezTo>
                      <a:pt x="13" y="5"/>
                      <a:pt x="11" y="6"/>
                      <a:pt x="10" y="7"/>
                    </a:cubicBezTo>
                    <a:cubicBezTo>
                      <a:pt x="6" y="11"/>
                      <a:pt x="10" y="23"/>
                      <a:pt x="19" y="39"/>
                    </a:cubicBezTo>
                    <a:cubicBezTo>
                      <a:pt x="30" y="57"/>
                      <a:pt x="47" y="77"/>
                      <a:pt x="67" y="97"/>
                    </a:cubicBezTo>
                    <a:cubicBezTo>
                      <a:pt x="101" y="131"/>
                      <a:pt x="137" y="155"/>
                      <a:pt x="152" y="155"/>
                    </a:cubicBezTo>
                    <a:cubicBezTo>
                      <a:pt x="155" y="155"/>
                      <a:pt x="156" y="155"/>
                      <a:pt x="157" y="154"/>
                    </a:cubicBezTo>
                    <a:cubicBezTo>
                      <a:pt x="166" y="146"/>
                      <a:pt x="144" y="106"/>
                      <a:pt x="101" y="63"/>
                    </a:cubicBezTo>
                    <a:cubicBezTo>
                      <a:pt x="67" y="29"/>
                      <a:pt x="31" y="5"/>
                      <a:pt x="1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Oval 171"/>
              <p:cNvSpPr>
                <a:spLocks noChangeArrowheads="1"/>
              </p:cNvSpPr>
              <p:nvPr/>
            </p:nvSpPr>
            <p:spPr bwMode="auto">
              <a:xfrm>
                <a:off x="5821363" y="2628900"/>
                <a:ext cx="52388" cy="539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172"/>
              <p:cNvSpPr>
                <a:spLocks noChangeArrowheads="1"/>
              </p:cNvSpPr>
              <p:nvPr/>
            </p:nvSpPr>
            <p:spPr bwMode="auto">
              <a:xfrm>
                <a:off x="5821363" y="298132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Oval 173"/>
              <p:cNvSpPr>
                <a:spLocks noChangeArrowheads="1"/>
              </p:cNvSpPr>
              <p:nvPr/>
            </p:nvSpPr>
            <p:spPr bwMode="auto">
              <a:xfrm>
                <a:off x="5646738" y="309562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Oval 174"/>
              <p:cNvSpPr>
                <a:spLocks noChangeArrowheads="1"/>
              </p:cNvSpPr>
              <p:nvPr/>
            </p:nvSpPr>
            <p:spPr bwMode="auto">
              <a:xfrm>
                <a:off x="5588000" y="2576513"/>
                <a:ext cx="50800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175"/>
              <p:cNvSpPr>
                <a:spLocks noChangeArrowheads="1"/>
              </p:cNvSpPr>
              <p:nvPr/>
            </p:nvSpPr>
            <p:spPr bwMode="auto">
              <a:xfrm>
                <a:off x="5651500" y="2803525"/>
                <a:ext cx="58738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176"/>
              <p:cNvSpPr>
                <a:spLocks noChangeArrowheads="1"/>
              </p:cNvSpPr>
              <p:nvPr/>
            </p:nvSpPr>
            <p:spPr bwMode="auto">
              <a:xfrm>
                <a:off x="5357813" y="2806700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697800" y="372748"/>
              <a:ext cx="4315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Personal Information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97800" y="1236966"/>
              <a:ext cx="3550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Professional Skills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833092" y="1298798"/>
              <a:ext cx="637591" cy="432492"/>
              <a:chOff x="7059613" y="2605088"/>
              <a:chExt cx="454025" cy="307975"/>
            </a:xfrm>
          </p:grpSpPr>
          <p:sp>
            <p:nvSpPr>
              <p:cNvPr id="26" name="Rectangle 273"/>
              <p:cNvSpPr>
                <a:spLocks noChangeArrowheads="1"/>
              </p:cNvSpPr>
              <p:nvPr/>
            </p:nvSpPr>
            <p:spPr bwMode="auto">
              <a:xfrm>
                <a:off x="7059613" y="2757488"/>
                <a:ext cx="122238" cy="155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274"/>
              <p:cNvSpPr>
                <a:spLocks noChangeArrowheads="1"/>
              </p:cNvSpPr>
              <p:nvPr/>
            </p:nvSpPr>
            <p:spPr bwMode="auto">
              <a:xfrm>
                <a:off x="7224713" y="2676525"/>
                <a:ext cx="12382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275"/>
              <p:cNvSpPr>
                <a:spLocks noChangeArrowheads="1"/>
              </p:cNvSpPr>
              <p:nvPr/>
            </p:nvSpPr>
            <p:spPr bwMode="auto">
              <a:xfrm>
                <a:off x="7389813" y="2605088"/>
                <a:ext cx="123825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697800" y="2043176"/>
              <a:ext cx="4097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Occupational History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897823" y="1987827"/>
              <a:ext cx="605815" cy="563124"/>
              <a:chOff x="7078663" y="1983527"/>
              <a:chExt cx="473075" cy="439738"/>
            </a:xfrm>
          </p:grpSpPr>
          <p:sp>
            <p:nvSpPr>
              <p:cNvPr id="31" name="Freeform 276"/>
              <p:cNvSpPr>
                <a:spLocks/>
              </p:cNvSpPr>
              <p:nvPr/>
            </p:nvSpPr>
            <p:spPr bwMode="auto">
              <a:xfrm>
                <a:off x="7078663" y="1983527"/>
                <a:ext cx="473075" cy="439738"/>
              </a:xfrm>
              <a:custGeom>
                <a:avLst/>
                <a:gdLst>
                  <a:gd name="T0" fmla="*/ 188 w 200"/>
                  <a:gd name="T1" fmla="*/ 186 h 186"/>
                  <a:gd name="T2" fmla="*/ 0 w 200"/>
                  <a:gd name="T3" fmla="*/ 186 h 186"/>
                  <a:gd name="T4" fmla="*/ 0 w 200"/>
                  <a:gd name="T5" fmla="*/ 8 h 186"/>
                  <a:gd name="T6" fmla="*/ 14 w 200"/>
                  <a:gd name="T7" fmla="*/ 8 h 186"/>
                  <a:gd name="T8" fmla="*/ 14 w 200"/>
                  <a:gd name="T9" fmla="*/ 172 h 186"/>
                  <a:gd name="T10" fmla="*/ 188 w 200"/>
                  <a:gd name="T11" fmla="*/ 172 h 186"/>
                  <a:gd name="T12" fmla="*/ 188 w 200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86">
                    <a:moveTo>
                      <a:pt x="188" y="186"/>
                    </a:moveTo>
                    <a:cubicBezTo>
                      <a:pt x="175" y="186"/>
                      <a:pt x="0" y="186"/>
                      <a:pt x="0" y="186"/>
                    </a:cubicBezTo>
                    <a:cubicBezTo>
                      <a:pt x="0" y="186"/>
                      <a:pt x="0" y="15"/>
                      <a:pt x="0" y="8"/>
                    </a:cubicBezTo>
                    <a:cubicBezTo>
                      <a:pt x="0" y="2"/>
                      <a:pt x="14" y="0"/>
                      <a:pt x="14" y="8"/>
                    </a:cubicBezTo>
                    <a:cubicBezTo>
                      <a:pt x="14" y="17"/>
                      <a:pt x="14" y="172"/>
                      <a:pt x="14" y="172"/>
                    </a:cubicBezTo>
                    <a:cubicBezTo>
                      <a:pt x="14" y="172"/>
                      <a:pt x="178" y="172"/>
                      <a:pt x="188" y="172"/>
                    </a:cubicBezTo>
                    <a:cubicBezTo>
                      <a:pt x="197" y="172"/>
                      <a:pt x="200" y="186"/>
                      <a:pt x="188" y="1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77"/>
              <p:cNvSpPr>
                <a:spLocks/>
              </p:cNvSpPr>
              <p:nvPr/>
            </p:nvSpPr>
            <p:spPr bwMode="auto">
              <a:xfrm>
                <a:off x="7137400" y="2048615"/>
                <a:ext cx="347663" cy="287338"/>
              </a:xfrm>
              <a:custGeom>
                <a:avLst/>
                <a:gdLst>
                  <a:gd name="T0" fmla="*/ 4 w 147"/>
                  <a:gd name="T1" fmla="*/ 121 h 121"/>
                  <a:gd name="T2" fmla="*/ 2 w 147"/>
                  <a:gd name="T3" fmla="*/ 120 h 121"/>
                  <a:gd name="T4" fmla="*/ 1 w 147"/>
                  <a:gd name="T5" fmla="*/ 115 h 121"/>
                  <a:gd name="T6" fmla="*/ 16 w 147"/>
                  <a:gd name="T7" fmla="*/ 90 h 121"/>
                  <a:gd name="T8" fmla="*/ 21 w 147"/>
                  <a:gd name="T9" fmla="*/ 89 h 121"/>
                  <a:gd name="T10" fmla="*/ 37 w 147"/>
                  <a:gd name="T11" fmla="*/ 99 h 121"/>
                  <a:gd name="T12" fmla="*/ 86 w 147"/>
                  <a:gd name="T13" fmla="*/ 36 h 121"/>
                  <a:gd name="T14" fmla="*/ 90 w 147"/>
                  <a:gd name="T15" fmla="*/ 34 h 121"/>
                  <a:gd name="T16" fmla="*/ 93 w 147"/>
                  <a:gd name="T17" fmla="*/ 37 h 121"/>
                  <a:gd name="T18" fmla="*/ 102 w 147"/>
                  <a:gd name="T19" fmla="*/ 67 h 121"/>
                  <a:gd name="T20" fmla="*/ 139 w 147"/>
                  <a:gd name="T21" fmla="*/ 3 h 121"/>
                  <a:gd name="T22" fmla="*/ 144 w 147"/>
                  <a:gd name="T23" fmla="*/ 1 h 121"/>
                  <a:gd name="T24" fmla="*/ 146 w 147"/>
                  <a:gd name="T25" fmla="*/ 7 h 121"/>
                  <a:gd name="T26" fmla="*/ 105 w 147"/>
                  <a:gd name="T27" fmla="*/ 79 h 121"/>
                  <a:gd name="T28" fmla="*/ 101 w 147"/>
                  <a:gd name="T29" fmla="*/ 81 h 121"/>
                  <a:gd name="T30" fmla="*/ 97 w 147"/>
                  <a:gd name="T31" fmla="*/ 78 h 121"/>
                  <a:gd name="T32" fmla="*/ 87 w 147"/>
                  <a:gd name="T33" fmla="*/ 47 h 121"/>
                  <a:gd name="T34" fmla="*/ 42 w 147"/>
                  <a:gd name="T35" fmla="*/ 107 h 121"/>
                  <a:gd name="T36" fmla="*/ 36 w 147"/>
                  <a:gd name="T37" fmla="*/ 108 h 121"/>
                  <a:gd name="T38" fmla="*/ 21 w 147"/>
                  <a:gd name="T39" fmla="*/ 98 h 121"/>
                  <a:gd name="T40" fmla="*/ 8 w 147"/>
                  <a:gd name="T41" fmla="*/ 119 h 121"/>
                  <a:gd name="T42" fmla="*/ 4 w 147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7" h="121">
                    <a:moveTo>
                      <a:pt x="4" y="121"/>
                    </a:moveTo>
                    <a:cubicBezTo>
                      <a:pt x="3" y="121"/>
                      <a:pt x="3" y="121"/>
                      <a:pt x="2" y="120"/>
                    </a:cubicBezTo>
                    <a:cubicBezTo>
                      <a:pt x="0" y="119"/>
                      <a:pt x="0" y="117"/>
                      <a:pt x="1" y="115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89"/>
                      <a:pt x="19" y="88"/>
                      <a:pt x="21" y="89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7" y="35"/>
                      <a:pt x="88" y="34"/>
                      <a:pt x="90" y="34"/>
                    </a:cubicBezTo>
                    <a:cubicBezTo>
                      <a:pt x="91" y="35"/>
                      <a:pt x="92" y="36"/>
                      <a:pt x="93" y="3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40" y="1"/>
                      <a:pt x="142" y="0"/>
                      <a:pt x="144" y="1"/>
                    </a:cubicBezTo>
                    <a:cubicBezTo>
                      <a:pt x="146" y="3"/>
                      <a:pt x="147" y="5"/>
                      <a:pt x="146" y="7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80"/>
                      <a:pt x="102" y="81"/>
                      <a:pt x="101" y="81"/>
                    </a:cubicBezTo>
                    <a:cubicBezTo>
                      <a:pt x="99" y="81"/>
                      <a:pt x="98" y="80"/>
                      <a:pt x="97" y="78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0" y="108"/>
                      <a:pt x="38" y="109"/>
                      <a:pt x="36" y="10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7" y="120"/>
                      <a:pt x="6" y="121"/>
                      <a:pt x="4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4697801" y="2923770"/>
              <a:ext cx="40382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0" i="0" smtClean="0"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Display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833093" y="3763355"/>
              <a:ext cx="705805" cy="620127"/>
              <a:chOff x="3887569" y="2901481"/>
              <a:chExt cx="549276" cy="482600"/>
            </a:xfrm>
          </p:grpSpPr>
          <p:sp>
            <p:nvSpPr>
              <p:cNvPr id="35" name="Freeform 212"/>
              <p:cNvSpPr>
                <a:spLocks noEditPoints="1"/>
              </p:cNvSpPr>
              <p:nvPr/>
            </p:nvSpPr>
            <p:spPr bwMode="auto">
              <a:xfrm>
                <a:off x="3887569" y="3009431"/>
                <a:ext cx="381000" cy="374650"/>
              </a:xfrm>
              <a:custGeom>
                <a:avLst/>
                <a:gdLst>
                  <a:gd name="T0" fmla="*/ 161 w 161"/>
                  <a:gd name="T1" fmla="*/ 63 h 158"/>
                  <a:gd name="T2" fmla="*/ 157 w 161"/>
                  <a:gd name="T3" fmla="*/ 58 h 158"/>
                  <a:gd name="T4" fmla="*/ 142 w 161"/>
                  <a:gd name="T5" fmla="*/ 58 h 158"/>
                  <a:gd name="T6" fmla="*/ 136 w 161"/>
                  <a:gd name="T7" fmla="*/ 54 h 158"/>
                  <a:gd name="T8" fmla="*/ 129 w 161"/>
                  <a:gd name="T9" fmla="*/ 43 h 158"/>
                  <a:gd name="T10" fmla="*/ 129 w 161"/>
                  <a:gd name="T11" fmla="*/ 35 h 158"/>
                  <a:gd name="T12" fmla="*/ 136 w 161"/>
                  <a:gd name="T13" fmla="*/ 23 h 158"/>
                  <a:gd name="T14" fmla="*/ 134 w 161"/>
                  <a:gd name="T15" fmla="*/ 17 h 158"/>
                  <a:gd name="T16" fmla="*/ 107 w 161"/>
                  <a:gd name="T17" fmla="*/ 1 h 158"/>
                  <a:gd name="T18" fmla="*/ 101 w 161"/>
                  <a:gd name="T19" fmla="*/ 3 h 158"/>
                  <a:gd name="T20" fmla="*/ 94 w 161"/>
                  <a:gd name="T21" fmla="*/ 15 h 158"/>
                  <a:gd name="T22" fmla="*/ 87 w 161"/>
                  <a:gd name="T23" fmla="*/ 19 h 158"/>
                  <a:gd name="T24" fmla="*/ 74 w 161"/>
                  <a:gd name="T25" fmla="*/ 19 h 158"/>
                  <a:gd name="T26" fmla="*/ 67 w 161"/>
                  <a:gd name="T27" fmla="*/ 16 h 158"/>
                  <a:gd name="T28" fmla="*/ 60 w 161"/>
                  <a:gd name="T29" fmla="*/ 3 h 158"/>
                  <a:gd name="T30" fmla="*/ 54 w 161"/>
                  <a:gd name="T31" fmla="*/ 1 h 158"/>
                  <a:gd name="T32" fmla="*/ 27 w 161"/>
                  <a:gd name="T33" fmla="*/ 17 h 158"/>
                  <a:gd name="T34" fmla="*/ 25 w 161"/>
                  <a:gd name="T35" fmla="*/ 23 h 158"/>
                  <a:gd name="T36" fmla="*/ 33 w 161"/>
                  <a:gd name="T37" fmla="*/ 36 h 158"/>
                  <a:gd name="T38" fmla="*/ 33 w 161"/>
                  <a:gd name="T39" fmla="*/ 43 h 158"/>
                  <a:gd name="T40" fmla="*/ 27 w 161"/>
                  <a:gd name="T41" fmla="*/ 52 h 158"/>
                  <a:gd name="T42" fmla="*/ 19 w 161"/>
                  <a:gd name="T43" fmla="*/ 59 h 158"/>
                  <a:gd name="T44" fmla="*/ 5 w 161"/>
                  <a:gd name="T45" fmla="*/ 59 h 158"/>
                  <a:gd name="T46" fmla="*/ 0 w 161"/>
                  <a:gd name="T47" fmla="*/ 63 h 158"/>
                  <a:gd name="T48" fmla="*/ 0 w 161"/>
                  <a:gd name="T49" fmla="*/ 95 h 158"/>
                  <a:gd name="T50" fmla="*/ 5 w 161"/>
                  <a:gd name="T51" fmla="*/ 99 h 158"/>
                  <a:gd name="T52" fmla="*/ 20 w 161"/>
                  <a:gd name="T53" fmla="*/ 99 h 158"/>
                  <a:gd name="T54" fmla="*/ 26 w 161"/>
                  <a:gd name="T55" fmla="*/ 103 h 158"/>
                  <a:gd name="T56" fmla="*/ 33 w 161"/>
                  <a:gd name="T57" fmla="*/ 114 h 158"/>
                  <a:gd name="T58" fmla="*/ 33 w 161"/>
                  <a:gd name="T59" fmla="*/ 122 h 158"/>
                  <a:gd name="T60" fmla="*/ 26 w 161"/>
                  <a:gd name="T61" fmla="*/ 135 h 158"/>
                  <a:gd name="T62" fmla="*/ 27 w 161"/>
                  <a:gd name="T63" fmla="*/ 141 h 158"/>
                  <a:gd name="T64" fmla="*/ 55 w 161"/>
                  <a:gd name="T65" fmla="*/ 156 h 158"/>
                  <a:gd name="T66" fmla="*/ 61 w 161"/>
                  <a:gd name="T67" fmla="*/ 155 h 158"/>
                  <a:gd name="T68" fmla="*/ 68 w 161"/>
                  <a:gd name="T69" fmla="*/ 142 h 158"/>
                  <a:gd name="T70" fmla="*/ 75 w 161"/>
                  <a:gd name="T71" fmla="*/ 138 h 158"/>
                  <a:gd name="T72" fmla="*/ 88 w 161"/>
                  <a:gd name="T73" fmla="*/ 138 h 158"/>
                  <a:gd name="T74" fmla="*/ 94 w 161"/>
                  <a:gd name="T75" fmla="*/ 142 h 158"/>
                  <a:gd name="T76" fmla="*/ 102 w 161"/>
                  <a:gd name="T77" fmla="*/ 155 h 158"/>
                  <a:gd name="T78" fmla="*/ 108 w 161"/>
                  <a:gd name="T79" fmla="*/ 156 h 158"/>
                  <a:gd name="T80" fmla="*/ 135 w 161"/>
                  <a:gd name="T81" fmla="*/ 140 h 158"/>
                  <a:gd name="T82" fmla="*/ 137 w 161"/>
                  <a:gd name="T83" fmla="*/ 134 h 158"/>
                  <a:gd name="T84" fmla="*/ 129 w 161"/>
                  <a:gd name="T85" fmla="*/ 122 h 158"/>
                  <a:gd name="T86" fmla="*/ 129 w 161"/>
                  <a:gd name="T87" fmla="*/ 115 h 158"/>
                  <a:gd name="T88" fmla="*/ 135 w 161"/>
                  <a:gd name="T89" fmla="*/ 105 h 158"/>
                  <a:gd name="T90" fmla="*/ 142 w 161"/>
                  <a:gd name="T91" fmla="*/ 99 h 158"/>
                  <a:gd name="T92" fmla="*/ 157 w 161"/>
                  <a:gd name="T93" fmla="*/ 99 h 158"/>
                  <a:gd name="T94" fmla="*/ 161 w 161"/>
                  <a:gd name="T95" fmla="*/ 94 h 158"/>
                  <a:gd name="T96" fmla="*/ 161 w 161"/>
                  <a:gd name="T97" fmla="*/ 63 h 158"/>
                  <a:gd name="T98" fmla="*/ 81 w 161"/>
                  <a:gd name="T99" fmla="*/ 119 h 158"/>
                  <a:gd name="T100" fmla="*/ 40 w 161"/>
                  <a:gd name="T101" fmla="*/ 78 h 158"/>
                  <a:gd name="T102" fmla="*/ 81 w 161"/>
                  <a:gd name="T103" fmla="*/ 37 h 158"/>
                  <a:gd name="T104" fmla="*/ 122 w 161"/>
                  <a:gd name="T105" fmla="*/ 78 h 158"/>
                  <a:gd name="T106" fmla="*/ 81 w 161"/>
                  <a:gd name="T107" fmla="*/ 1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1" h="158">
                    <a:moveTo>
                      <a:pt x="161" y="63"/>
                    </a:moveTo>
                    <a:cubicBezTo>
                      <a:pt x="161" y="60"/>
                      <a:pt x="159" y="58"/>
                      <a:pt x="157" y="58"/>
                    </a:cubicBezTo>
                    <a:cubicBezTo>
                      <a:pt x="142" y="58"/>
                      <a:pt x="142" y="58"/>
                      <a:pt x="142" y="58"/>
                    </a:cubicBezTo>
                    <a:cubicBezTo>
                      <a:pt x="140" y="58"/>
                      <a:pt x="137" y="57"/>
                      <a:pt x="136" y="54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8" y="41"/>
                      <a:pt x="128" y="38"/>
                      <a:pt x="129" y="35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7" y="21"/>
                      <a:pt x="137" y="18"/>
                      <a:pt x="134" y="17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5" y="0"/>
                      <a:pt x="102" y="1"/>
                      <a:pt x="101" y="3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3" y="18"/>
                      <a:pt x="90" y="19"/>
                      <a:pt x="87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2" y="19"/>
                      <a:pt x="69" y="18"/>
                      <a:pt x="67" y="1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9" y="1"/>
                      <a:pt x="56" y="0"/>
                      <a:pt x="54" y="1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5" y="18"/>
                      <a:pt x="24" y="21"/>
                      <a:pt x="25" y="23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8"/>
                      <a:pt x="34" y="41"/>
                      <a:pt x="33" y="43"/>
                    </a:cubicBezTo>
                    <a:cubicBezTo>
                      <a:pt x="31" y="44"/>
                      <a:pt x="28" y="50"/>
                      <a:pt x="27" y="52"/>
                    </a:cubicBezTo>
                    <a:cubicBezTo>
                      <a:pt x="26" y="54"/>
                      <a:pt x="22" y="59"/>
                      <a:pt x="19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2" y="59"/>
                      <a:pt x="0" y="61"/>
                      <a:pt x="0" y="6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7"/>
                      <a:pt x="3" y="99"/>
                      <a:pt x="5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2" y="99"/>
                      <a:pt x="25" y="101"/>
                      <a:pt x="26" y="103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6"/>
                      <a:pt x="34" y="120"/>
                      <a:pt x="33" y="122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4" y="137"/>
                      <a:pt x="25" y="140"/>
                      <a:pt x="27" y="141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57" y="158"/>
                      <a:pt x="59" y="157"/>
                      <a:pt x="61" y="155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9" y="140"/>
                      <a:pt x="72" y="138"/>
                      <a:pt x="75" y="138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90" y="138"/>
                      <a:pt x="93" y="140"/>
                      <a:pt x="94" y="142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3" y="157"/>
                      <a:pt x="106" y="157"/>
                      <a:pt x="108" y="156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37" y="139"/>
                      <a:pt x="138" y="136"/>
                      <a:pt x="137" y="134"/>
                    </a:cubicBezTo>
                    <a:cubicBezTo>
                      <a:pt x="129" y="122"/>
                      <a:pt x="129" y="122"/>
                      <a:pt x="129" y="122"/>
                    </a:cubicBezTo>
                    <a:cubicBezTo>
                      <a:pt x="128" y="119"/>
                      <a:pt x="128" y="116"/>
                      <a:pt x="129" y="115"/>
                    </a:cubicBezTo>
                    <a:cubicBezTo>
                      <a:pt x="130" y="113"/>
                      <a:pt x="134" y="107"/>
                      <a:pt x="135" y="105"/>
                    </a:cubicBezTo>
                    <a:cubicBezTo>
                      <a:pt x="136" y="104"/>
                      <a:pt x="140" y="99"/>
                      <a:pt x="142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9" y="99"/>
                      <a:pt x="161" y="97"/>
                      <a:pt x="161" y="94"/>
                    </a:cubicBezTo>
                    <a:lnTo>
                      <a:pt x="161" y="63"/>
                    </a:lnTo>
                    <a:close/>
                    <a:moveTo>
                      <a:pt x="81" y="119"/>
                    </a:moveTo>
                    <a:cubicBezTo>
                      <a:pt x="58" y="119"/>
                      <a:pt x="40" y="100"/>
                      <a:pt x="40" y="78"/>
                    </a:cubicBezTo>
                    <a:cubicBezTo>
                      <a:pt x="40" y="55"/>
                      <a:pt x="58" y="37"/>
                      <a:pt x="81" y="37"/>
                    </a:cubicBezTo>
                    <a:cubicBezTo>
                      <a:pt x="104" y="37"/>
                      <a:pt x="122" y="55"/>
                      <a:pt x="122" y="78"/>
                    </a:cubicBezTo>
                    <a:cubicBezTo>
                      <a:pt x="122" y="100"/>
                      <a:pt x="104" y="119"/>
                      <a:pt x="81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14"/>
              <p:cNvSpPr>
                <a:spLocks noEditPoints="1"/>
              </p:cNvSpPr>
              <p:nvPr/>
            </p:nvSpPr>
            <p:spPr bwMode="auto">
              <a:xfrm>
                <a:off x="4213007" y="2901481"/>
                <a:ext cx="223838" cy="219075"/>
              </a:xfrm>
              <a:custGeom>
                <a:avLst/>
                <a:gdLst>
                  <a:gd name="T0" fmla="*/ 95 w 95"/>
                  <a:gd name="T1" fmla="*/ 37 h 93"/>
                  <a:gd name="T2" fmla="*/ 92 w 95"/>
                  <a:gd name="T3" fmla="*/ 34 h 93"/>
                  <a:gd name="T4" fmla="*/ 83 w 95"/>
                  <a:gd name="T5" fmla="*/ 35 h 93"/>
                  <a:gd name="T6" fmla="*/ 80 w 95"/>
                  <a:gd name="T7" fmla="*/ 32 h 93"/>
                  <a:gd name="T8" fmla="*/ 76 w 95"/>
                  <a:gd name="T9" fmla="*/ 25 h 93"/>
                  <a:gd name="T10" fmla="*/ 76 w 95"/>
                  <a:gd name="T11" fmla="*/ 21 h 93"/>
                  <a:gd name="T12" fmla="*/ 80 w 95"/>
                  <a:gd name="T13" fmla="*/ 14 h 93"/>
                  <a:gd name="T14" fmla="*/ 79 w 95"/>
                  <a:gd name="T15" fmla="*/ 10 h 93"/>
                  <a:gd name="T16" fmla="*/ 63 w 95"/>
                  <a:gd name="T17" fmla="*/ 1 h 93"/>
                  <a:gd name="T18" fmla="*/ 59 w 95"/>
                  <a:gd name="T19" fmla="*/ 2 h 93"/>
                  <a:gd name="T20" fmla="*/ 55 w 95"/>
                  <a:gd name="T21" fmla="*/ 9 h 93"/>
                  <a:gd name="T22" fmla="*/ 51 w 95"/>
                  <a:gd name="T23" fmla="*/ 11 h 93"/>
                  <a:gd name="T24" fmla="*/ 43 w 95"/>
                  <a:gd name="T25" fmla="*/ 11 h 93"/>
                  <a:gd name="T26" fmla="*/ 39 w 95"/>
                  <a:gd name="T27" fmla="*/ 9 h 93"/>
                  <a:gd name="T28" fmla="*/ 35 w 95"/>
                  <a:gd name="T29" fmla="*/ 2 h 93"/>
                  <a:gd name="T30" fmla="*/ 32 w 95"/>
                  <a:gd name="T31" fmla="*/ 1 h 93"/>
                  <a:gd name="T32" fmla="*/ 16 w 95"/>
                  <a:gd name="T33" fmla="*/ 10 h 93"/>
                  <a:gd name="T34" fmla="*/ 15 w 95"/>
                  <a:gd name="T35" fmla="*/ 14 h 93"/>
                  <a:gd name="T36" fmla="*/ 19 w 95"/>
                  <a:gd name="T37" fmla="*/ 21 h 93"/>
                  <a:gd name="T38" fmla="*/ 19 w 95"/>
                  <a:gd name="T39" fmla="*/ 25 h 93"/>
                  <a:gd name="T40" fmla="*/ 16 w 95"/>
                  <a:gd name="T41" fmla="*/ 31 h 93"/>
                  <a:gd name="T42" fmla="*/ 11 w 95"/>
                  <a:gd name="T43" fmla="*/ 35 h 93"/>
                  <a:gd name="T44" fmla="*/ 3 w 95"/>
                  <a:gd name="T45" fmla="*/ 35 h 93"/>
                  <a:gd name="T46" fmla="*/ 0 w 95"/>
                  <a:gd name="T47" fmla="*/ 37 h 93"/>
                  <a:gd name="T48" fmla="*/ 0 w 95"/>
                  <a:gd name="T49" fmla="*/ 56 h 93"/>
                  <a:gd name="T50" fmla="*/ 3 w 95"/>
                  <a:gd name="T51" fmla="*/ 58 h 93"/>
                  <a:gd name="T52" fmla="*/ 11 w 95"/>
                  <a:gd name="T53" fmla="*/ 58 h 93"/>
                  <a:gd name="T54" fmla="*/ 15 w 95"/>
                  <a:gd name="T55" fmla="*/ 61 h 93"/>
                  <a:gd name="T56" fmla="*/ 19 w 95"/>
                  <a:gd name="T57" fmla="*/ 68 h 93"/>
                  <a:gd name="T58" fmla="*/ 19 w 95"/>
                  <a:gd name="T59" fmla="*/ 72 h 93"/>
                  <a:gd name="T60" fmla="*/ 15 w 95"/>
                  <a:gd name="T61" fmla="*/ 79 h 93"/>
                  <a:gd name="T62" fmla="*/ 16 w 95"/>
                  <a:gd name="T63" fmla="*/ 83 h 93"/>
                  <a:gd name="T64" fmla="*/ 32 w 95"/>
                  <a:gd name="T65" fmla="*/ 92 h 93"/>
                  <a:gd name="T66" fmla="*/ 35 w 95"/>
                  <a:gd name="T67" fmla="*/ 91 h 93"/>
                  <a:gd name="T68" fmla="*/ 40 w 95"/>
                  <a:gd name="T69" fmla="*/ 84 h 93"/>
                  <a:gd name="T70" fmla="*/ 44 w 95"/>
                  <a:gd name="T71" fmla="*/ 82 h 93"/>
                  <a:gd name="T72" fmla="*/ 51 w 95"/>
                  <a:gd name="T73" fmla="*/ 82 h 93"/>
                  <a:gd name="T74" fmla="*/ 55 w 95"/>
                  <a:gd name="T75" fmla="*/ 84 h 93"/>
                  <a:gd name="T76" fmla="*/ 60 w 95"/>
                  <a:gd name="T77" fmla="*/ 91 h 93"/>
                  <a:gd name="T78" fmla="*/ 63 w 95"/>
                  <a:gd name="T79" fmla="*/ 92 h 93"/>
                  <a:gd name="T80" fmla="*/ 79 w 95"/>
                  <a:gd name="T81" fmla="*/ 83 h 93"/>
                  <a:gd name="T82" fmla="*/ 80 w 95"/>
                  <a:gd name="T83" fmla="*/ 79 h 93"/>
                  <a:gd name="T84" fmla="*/ 76 w 95"/>
                  <a:gd name="T85" fmla="*/ 72 h 93"/>
                  <a:gd name="T86" fmla="*/ 76 w 95"/>
                  <a:gd name="T87" fmla="*/ 68 h 93"/>
                  <a:gd name="T88" fmla="*/ 79 w 95"/>
                  <a:gd name="T89" fmla="*/ 62 h 93"/>
                  <a:gd name="T90" fmla="*/ 84 w 95"/>
                  <a:gd name="T91" fmla="*/ 58 h 93"/>
                  <a:gd name="T92" fmla="*/ 92 w 95"/>
                  <a:gd name="T93" fmla="*/ 58 h 93"/>
                  <a:gd name="T94" fmla="*/ 95 w 95"/>
                  <a:gd name="T95" fmla="*/ 56 h 93"/>
                  <a:gd name="T96" fmla="*/ 95 w 95"/>
                  <a:gd name="T97" fmla="*/ 37 h 93"/>
                  <a:gd name="T98" fmla="*/ 47 w 95"/>
                  <a:gd name="T99" fmla="*/ 70 h 93"/>
                  <a:gd name="T100" fmla="*/ 23 w 95"/>
                  <a:gd name="T101" fmla="*/ 46 h 93"/>
                  <a:gd name="T102" fmla="*/ 47 w 95"/>
                  <a:gd name="T103" fmla="*/ 22 h 93"/>
                  <a:gd name="T104" fmla="*/ 72 w 95"/>
                  <a:gd name="T105" fmla="*/ 46 h 93"/>
                  <a:gd name="T106" fmla="*/ 47 w 95"/>
                  <a:gd name="T107" fmla="*/ 7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95" y="37"/>
                    </a:moveTo>
                    <a:cubicBezTo>
                      <a:pt x="95" y="36"/>
                      <a:pt x="94" y="34"/>
                      <a:pt x="92" y="34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2" y="35"/>
                      <a:pt x="80" y="33"/>
                      <a:pt x="80" y="32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2"/>
                      <a:pt x="76" y="21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1" y="12"/>
                      <a:pt x="80" y="11"/>
                      <a:pt x="79" y="1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11"/>
                      <a:pt x="53" y="11"/>
                      <a:pt x="51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1"/>
                      <a:pt x="40" y="11"/>
                      <a:pt x="39" y="9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1"/>
                      <a:pt x="14" y="13"/>
                      <a:pt x="15" y="1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3"/>
                      <a:pt x="20" y="24"/>
                      <a:pt x="19" y="25"/>
                    </a:cubicBezTo>
                    <a:cubicBezTo>
                      <a:pt x="18" y="26"/>
                      <a:pt x="16" y="30"/>
                      <a:pt x="16" y="31"/>
                    </a:cubicBezTo>
                    <a:cubicBezTo>
                      <a:pt x="15" y="32"/>
                      <a:pt x="13" y="35"/>
                      <a:pt x="11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1" y="59"/>
                      <a:pt x="3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60"/>
                      <a:pt x="15" y="61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9"/>
                      <a:pt x="20" y="71"/>
                      <a:pt x="19" y="72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4" y="81"/>
                      <a:pt x="15" y="82"/>
                      <a:pt x="16" y="83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3" y="93"/>
                      <a:pt x="35" y="92"/>
                      <a:pt x="35" y="91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2"/>
                      <a:pt x="42" y="82"/>
                      <a:pt x="44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3" y="81"/>
                      <a:pt x="55" y="82"/>
                      <a:pt x="55" y="84"/>
                    </a:cubicBezTo>
                    <a:cubicBezTo>
                      <a:pt x="60" y="91"/>
                      <a:pt x="60" y="91"/>
                      <a:pt x="60" y="91"/>
                    </a:cubicBezTo>
                    <a:cubicBezTo>
                      <a:pt x="60" y="92"/>
                      <a:pt x="62" y="93"/>
                      <a:pt x="63" y="92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0" y="82"/>
                      <a:pt x="81" y="80"/>
                      <a:pt x="80" y="79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5" y="70"/>
                      <a:pt x="75" y="69"/>
                      <a:pt x="76" y="68"/>
                    </a:cubicBezTo>
                    <a:cubicBezTo>
                      <a:pt x="77" y="67"/>
                      <a:pt x="79" y="63"/>
                      <a:pt x="79" y="62"/>
                    </a:cubicBezTo>
                    <a:cubicBezTo>
                      <a:pt x="80" y="61"/>
                      <a:pt x="82" y="58"/>
                      <a:pt x="84" y="58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4" y="58"/>
                      <a:pt x="95" y="57"/>
                      <a:pt x="95" y="56"/>
                    </a:cubicBezTo>
                    <a:lnTo>
                      <a:pt x="95" y="37"/>
                    </a:lnTo>
                    <a:close/>
                    <a:moveTo>
                      <a:pt x="47" y="70"/>
                    </a:moveTo>
                    <a:cubicBezTo>
                      <a:pt x="34" y="70"/>
                      <a:pt x="23" y="59"/>
                      <a:pt x="23" y="46"/>
                    </a:cubicBezTo>
                    <a:cubicBezTo>
                      <a:pt x="23" y="33"/>
                      <a:pt x="34" y="22"/>
                      <a:pt x="47" y="22"/>
                    </a:cubicBezTo>
                    <a:cubicBezTo>
                      <a:pt x="61" y="22"/>
                      <a:pt x="72" y="33"/>
                      <a:pt x="72" y="46"/>
                    </a:cubicBezTo>
                    <a:cubicBezTo>
                      <a:pt x="72" y="59"/>
                      <a:pt x="61" y="70"/>
                      <a:pt x="47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883308" y="2927122"/>
              <a:ext cx="649682" cy="609615"/>
              <a:chOff x="5614989" y="1067520"/>
              <a:chExt cx="360361" cy="338137"/>
            </a:xfrm>
          </p:grpSpPr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5651500" y="1129434"/>
                <a:ext cx="288925" cy="231775"/>
              </a:xfrm>
              <a:custGeom>
                <a:avLst/>
                <a:gdLst>
                  <a:gd name="T0" fmla="*/ 13 w 182"/>
                  <a:gd name="T1" fmla="*/ 146 h 146"/>
                  <a:gd name="T2" fmla="*/ 0 w 182"/>
                  <a:gd name="T3" fmla="*/ 143 h 146"/>
                  <a:gd name="T4" fmla="*/ 34 w 182"/>
                  <a:gd name="T5" fmla="*/ 0 h 146"/>
                  <a:gd name="T6" fmla="*/ 182 w 182"/>
                  <a:gd name="T7" fmla="*/ 34 h 146"/>
                  <a:gd name="T8" fmla="*/ 179 w 182"/>
                  <a:gd name="T9" fmla="*/ 48 h 146"/>
                  <a:gd name="T10" fmla="*/ 43 w 182"/>
                  <a:gd name="T11" fmla="*/ 15 h 146"/>
                  <a:gd name="T12" fmla="*/ 13 w 182"/>
                  <a:gd name="T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46">
                    <a:moveTo>
                      <a:pt x="13" y="146"/>
                    </a:moveTo>
                    <a:lnTo>
                      <a:pt x="0" y="143"/>
                    </a:lnTo>
                    <a:lnTo>
                      <a:pt x="34" y="0"/>
                    </a:lnTo>
                    <a:lnTo>
                      <a:pt x="182" y="34"/>
                    </a:lnTo>
                    <a:lnTo>
                      <a:pt x="179" y="48"/>
                    </a:lnTo>
                    <a:lnTo>
                      <a:pt x="43" y="15"/>
                    </a:lnTo>
                    <a:lnTo>
                      <a:pt x="13" y="1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5638801" y="1067520"/>
                <a:ext cx="147638" cy="149225"/>
              </a:xfrm>
              <a:custGeom>
                <a:avLst/>
                <a:gdLst>
                  <a:gd name="T0" fmla="*/ 59 w 62"/>
                  <a:gd name="T1" fmla="*/ 38 h 63"/>
                  <a:gd name="T2" fmla="*/ 25 w 62"/>
                  <a:gd name="T3" fmla="*/ 59 h 63"/>
                  <a:gd name="T4" fmla="*/ 3 w 62"/>
                  <a:gd name="T5" fmla="*/ 25 h 63"/>
                  <a:gd name="T6" fmla="*/ 38 w 62"/>
                  <a:gd name="T7" fmla="*/ 4 h 63"/>
                  <a:gd name="T8" fmla="*/ 59 w 62"/>
                  <a:gd name="T9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3">
                    <a:moveTo>
                      <a:pt x="59" y="38"/>
                    </a:moveTo>
                    <a:cubicBezTo>
                      <a:pt x="55" y="53"/>
                      <a:pt x="40" y="63"/>
                      <a:pt x="25" y="59"/>
                    </a:cubicBezTo>
                    <a:cubicBezTo>
                      <a:pt x="9" y="56"/>
                      <a:pt x="0" y="40"/>
                      <a:pt x="3" y="25"/>
                    </a:cubicBezTo>
                    <a:cubicBezTo>
                      <a:pt x="7" y="9"/>
                      <a:pt x="22" y="0"/>
                      <a:pt x="38" y="4"/>
                    </a:cubicBezTo>
                    <a:cubicBezTo>
                      <a:pt x="53" y="7"/>
                      <a:pt x="62" y="22"/>
                      <a:pt x="5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5614989" y="1313582"/>
                <a:ext cx="93663" cy="92075"/>
              </a:xfrm>
              <a:custGeom>
                <a:avLst/>
                <a:gdLst>
                  <a:gd name="T0" fmla="*/ 37 w 39"/>
                  <a:gd name="T1" fmla="*/ 23 h 39"/>
                  <a:gd name="T2" fmla="*/ 15 w 39"/>
                  <a:gd name="T3" fmla="*/ 37 h 39"/>
                  <a:gd name="T4" fmla="*/ 2 w 39"/>
                  <a:gd name="T5" fmla="*/ 15 h 39"/>
                  <a:gd name="T6" fmla="*/ 24 w 39"/>
                  <a:gd name="T7" fmla="*/ 2 h 39"/>
                  <a:gd name="T8" fmla="*/ 37 w 39"/>
                  <a:gd name="T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7" y="23"/>
                    </a:moveTo>
                    <a:cubicBezTo>
                      <a:pt x="35" y="33"/>
                      <a:pt x="25" y="39"/>
                      <a:pt x="15" y="37"/>
                    </a:cubicBezTo>
                    <a:cubicBezTo>
                      <a:pt x="6" y="34"/>
                      <a:pt x="0" y="25"/>
                      <a:pt x="2" y="15"/>
                    </a:cubicBezTo>
                    <a:cubicBezTo>
                      <a:pt x="4" y="5"/>
                      <a:pt x="14" y="0"/>
                      <a:pt x="24" y="2"/>
                    </a:cubicBezTo>
                    <a:cubicBezTo>
                      <a:pt x="33" y="4"/>
                      <a:pt x="39" y="14"/>
                      <a:pt x="3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5880100" y="1145307"/>
                <a:ext cx="95250" cy="93663"/>
              </a:xfrm>
              <a:custGeom>
                <a:avLst/>
                <a:gdLst>
                  <a:gd name="T0" fmla="*/ 37 w 40"/>
                  <a:gd name="T1" fmla="*/ 24 h 39"/>
                  <a:gd name="T2" fmla="*/ 16 w 40"/>
                  <a:gd name="T3" fmla="*/ 37 h 39"/>
                  <a:gd name="T4" fmla="*/ 2 w 40"/>
                  <a:gd name="T5" fmla="*/ 16 h 39"/>
                  <a:gd name="T6" fmla="*/ 24 w 40"/>
                  <a:gd name="T7" fmla="*/ 2 h 39"/>
                  <a:gd name="T8" fmla="*/ 37 w 40"/>
                  <a:gd name="T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37" y="24"/>
                    </a:moveTo>
                    <a:cubicBezTo>
                      <a:pt x="35" y="33"/>
                      <a:pt x="25" y="39"/>
                      <a:pt x="16" y="37"/>
                    </a:cubicBezTo>
                    <a:cubicBezTo>
                      <a:pt x="6" y="35"/>
                      <a:pt x="0" y="25"/>
                      <a:pt x="2" y="16"/>
                    </a:cubicBezTo>
                    <a:cubicBezTo>
                      <a:pt x="5" y="6"/>
                      <a:pt x="14" y="0"/>
                      <a:pt x="24" y="2"/>
                    </a:cubicBezTo>
                    <a:cubicBezTo>
                      <a:pt x="34" y="4"/>
                      <a:pt x="40" y="14"/>
                      <a:pt x="3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661529" y="3718133"/>
              <a:ext cx="2916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Self-Evaluation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77" r="13329" b="28300"/>
            <a:stretch/>
          </p:blipFill>
          <p:spPr>
            <a:xfrm>
              <a:off x="2920999" y="4561810"/>
              <a:ext cx="6350001" cy="1362471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2921000" y="-17506"/>
            <a:ext cx="6350000" cy="10959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921000" y="1082592"/>
            <a:ext cx="6350000" cy="81400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921000" y="1894059"/>
            <a:ext cx="6350000" cy="8770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921000" y="2771138"/>
            <a:ext cx="6350000" cy="84903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921000" y="3620168"/>
            <a:ext cx="6350000" cy="94164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47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7969" y="901526"/>
            <a:ext cx="1500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E1"/>
                </a:solidFill>
              </a:rPr>
              <a:t>https://www.PPT818.com/</a:t>
            </a:r>
            <a:endParaRPr lang="zh-CN" altLang="en-US" sz="800" dirty="0">
              <a:solidFill>
                <a:srgbClr val="FFFF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accel="555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36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991853" y="1511299"/>
            <a:ext cx="6213899" cy="4536575"/>
            <a:chOff x="2991853" y="1511299"/>
            <a:chExt cx="6213899" cy="4536575"/>
          </a:xfrm>
        </p:grpSpPr>
        <p:sp>
          <p:nvSpPr>
            <p:cNvPr id="8" name="矩形 7"/>
            <p:cNvSpPr/>
            <p:nvPr/>
          </p:nvSpPr>
          <p:spPr>
            <a:xfrm>
              <a:off x="2991853" y="1511299"/>
              <a:ext cx="6208294" cy="4536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0000"/>
                      </a14:imgEffect>
                      <a14:imgEffect>
                        <a14:brightnessContrast brigh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04" b="8016"/>
            <a:stretch/>
          </p:blipFill>
          <p:spPr>
            <a:xfrm>
              <a:off x="2997458" y="1511300"/>
              <a:ext cx="6208294" cy="24384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5533173" y="2139140"/>
              <a:ext cx="3247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NAME: </a:t>
              </a:r>
              <a:r>
                <a:rPr lang="en-US" altLang="zh-CN" sz="3200" b="1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GuanHai</a:t>
              </a:r>
              <a:endParaRPr lang="zh-CN" altLang="en-US" sz="32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59855" y="2919090"/>
              <a:ext cx="167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AGE: </a:t>
              </a:r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600601" y="1982894"/>
              <a:ext cx="1520611" cy="1520611"/>
              <a:chOff x="4775200" y="1999514"/>
              <a:chExt cx="1638300" cy="16383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775200" y="1999514"/>
                <a:ext cx="1638300" cy="16383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109584" y="2056704"/>
                <a:ext cx="1041308" cy="1314985"/>
                <a:chOff x="3389313" y="4413250"/>
                <a:chExt cx="1485900" cy="1876426"/>
              </a:xfrm>
            </p:grpSpPr>
            <p:sp>
              <p:nvSpPr>
                <p:cNvPr id="9" name="Freeform 129"/>
                <p:cNvSpPr>
                  <a:spLocks/>
                </p:cNvSpPr>
                <p:nvPr/>
              </p:nvSpPr>
              <p:spPr bwMode="auto">
                <a:xfrm>
                  <a:off x="4448175" y="5113338"/>
                  <a:ext cx="114300" cy="311150"/>
                </a:xfrm>
                <a:custGeom>
                  <a:avLst/>
                  <a:gdLst>
                    <a:gd name="T0" fmla="*/ 1 w 54"/>
                    <a:gd name="T1" fmla="*/ 145 h 145"/>
                    <a:gd name="T2" fmla="*/ 49 w 54"/>
                    <a:gd name="T3" fmla="*/ 76 h 145"/>
                    <a:gd name="T4" fmla="*/ 2 w 54"/>
                    <a:gd name="T5" fmla="*/ 18 h 145"/>
                    <a:gd name="T6" fmla="*/ 1 w 54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45">
                      <a:moveTo>
                        <a:pt x="1" y="145"/>
                      </a:moveTo>
                      <a:cubicBezTo>
                        <a:pt x="0" y="145"/>
                        <a:pt x="44" y="134"/>
                        <a:pt x="49" y="76"/>
                      </a:cubicBezTo>
                      <a:cubicBezTo>
                        <a:pt x="54" y="0"/>
                        <a:pt x="14" y="4"/>
                        <a:pt x="2" y="18"/>
                      </a:cubicBezTo>
                      <a:lnTo>
                        <a:pt x="1" y="145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" name="Freeform 130"/>
                <p:cNvSpPr>
                  <a:spLocks/>
                </p:cNvSpPr>
                <p:nvPr/>
              </p:nvSpPr>
              <p:spPr bwMode="auto">
                <a:xfrm>
                  <a:off x="3648075" y="5103813"/>
                  <a:ext cx="139700" cy="322263"/>
                </a:xfrm>
                <a:custGeom>
                  <a:avLst/>
                  <a:gdLst>
                    <a:gd name="T0" fmla="*/ 65 w 65"/>
                    <a:gd name="T1" fmla="*/ 144 h 151"/>
                    <a:gd name="T2" fmla="*/ 12 w 65"/>
                    <a:gd name="T3" fmla="*/ 76 h 151"/>
                    <a:gd name="T4" fmla="*/ 54 w 65"/>
                    <a:gd name="T5" fmla="*/ 18 h 151"/>
                    <a:gd name="T6" fmla="*/ 65 w 65"/>
                    <a:gd name="T7" fmla="*/ 14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51">
                      <a:moveTo>
                        <a:pt x="65" y="144"/>
                      </a:moveTo>
                      <a:cubicBezTo>
                        <a:pt x="65" y="144"/>
                        <a:pt x="25" y="151"/>
                        <a:pt x="12" y="76"/>
                      </a:cubicBezTo>
                      <a:cubicBezTo>
                        <a:pt x="0" y="0"/>
                        <a:pt x="41" y="6"/>
                        <a:pt x="54" y="18"/>
                      </a:cubicBezTo>
                      <a:lnTo>
                        <a:pt x="65" y="144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" name="Freeform 131"/>
                <p:cNvSpPr>
                  <a:spLocks/>
                </p:cNvSpPr>
                <p:nvPr/>
              </p:nvSpPr>
              <p:spPr bwMode="auto">
                <a:xfrm>
                  <a:off x="3900488" y="5570538"/>
                  <a:ext cx="422275" cy="492125"/>
                </a:xfrm>
                <a:custGeom>
                  <a:avLst/>
                  <a:gdLst>
                    <a:gd name="T0" fmla="*/ 196 w 197"/>
                    <a:gd name="T1" fmla="*/ 0 h 230"/>
                    <a:gd name="T2" fmla="*/ 5 w 197"/>
                    <a:gd name="T3" fmla="*/ 0 h 230"/>
                    <a:gd name="T4" fmla="*/ 0 w 197"/>
                    <a:gd name="T5" fmla="*/ 142 h 230"/>
                    <a:gd name="T6" fmla="*/ 98 w 197"/>
                    <a:gd name="T7" fmla="*/ 230 h 230"/>
                    <a:gd name="T8" fmla="*/ 197 w 197"/>
                    <a:gd name="T9" fmla="*/ 142 h 230"/>
                    <a:gd name="T10" fmla="*/ 196 w 197"/>
                    <a:gd name="T1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30">
                      <a:moveTo>
                        <a:pt x="19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6" y="38"/>
                        <a:pt x="29" y="118"/>
                        <a:pt x="0" y="142"/>
                      </a:cubicBezTo>
                      <a:cubicBezTo>
                        <a:pt x="0" y="142"/>
                        <a:pt x="20" y="210"/>
                        <a:pt x="98" y="230"/>
                      </a:cubicBezTo>
                      <a:cubicBezTo>
                        <a:pt x="176" y="210"/>
                        <a:pt x="197" y="142"/>
                        <a:pt x="197" y="142"/>
                      </a:cubicBezTo>
                      <a:cubicBezTo>
                        <a:pt x="167" y="118"/>
                        <a:pt x="184" y="38"/>
                        <a:pt x="196" y="0"/>
                      </a:cubicBez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" name="Freeform 132"/>
                <p:cNvSpPr>
                  <a:spLocks/>
                </p:cNvSpPr>
                <p:nvPr/>
              </p:nvSpPr>
              <p:spPr bwMode="auto">
                <a:xfrm>
                  <a:off x="3746500" y="4741862"/>
                  <a:ext cx="741363" cy="993775"/>
                </a:xfrm>
                <a:custGeom>
                  <a:avLst/>
                  <a:gdLst>
                    <a:gd name="T0" fmla="*/ 343 w 346"/>
                    <a:gd name="T1" fmla="*/ 217 h 464"/>
                    <a:gd name="T2" fmla="*/ 177 w 346"/>
                    <a:gd name="T3" fmla="*/ 462 h 464"/>
                    <a:gd name="T4" fmla="*/ 0 w 346"/>
                    <a:gd name="T5" fmla="*/ 217 h 464"/>
                    <a:gd name="T6" fmla="*/ 172 w 346"/>
                    <a:gd name="T7" fmla="*/ 2 h 464"/>
                    <a:gd name="T8" fmla="*/ 343 w 346"/>
                    <a:gd name="T9" fmla="*/ 217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464">
                      <a:moveTo>
                        <a:pt x="343" y="217"/>
                      </a:moveTo>
                      <a:cubicBezTo>
                        <a:pt x="343" y="338"/>
                        <a:pt x="290" y="460"/>
                        <a:pt x="177" y="462"/>
                      </a:cubicBezTo>
                      <a:cubicBezTo>
                        <a:pt x="58" y="464"/>
                        <a:pt x="0" y="338"/>
                        <a:pt x="0" y="217"/>
                      </a:cubicBezTo>
                      <a:cubicBezTo>
                        <a:pt x="0" y="96"/>
                        <a:pt x="6" y="0"/>
                        <a:pt x="172" y="2"/>
                      </a:cubicBezTo>
                      <a:cubicBezTo>
                        <a:pt x="346" y="4"/>
                        <a:pt x="343" y="96"/>
                        <a:pt x="343" y="217"/>
                      </a:cubicBezTo>
                      <a:close/>
                    </a:path>
                  </a:pathLst>
                </a:custGeom>
                <a:solidFill>
                  <a:srgbClr val="FFC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Freeform 134"/>
                <p:cNvSpPr>
                  <a:spLocks/>
                </p:cNvSpPr>
                <p:nvPr/>
              </p:nvSpPr>
              <p:spPr bwMode="auto">
                <a:xfrm>
                  <a:off x="3389313" y="5875338"/>
                  <a:ext cx="1485900" cy="412750"/>
                </a:xfrm>
                <a:custGeom>
                  <a:avLst/>
                  <a:gdLst>
                    <a:gd name="T0" fmla="*/ 694 w 694"/>
                    <a:gd name="T1" fmla="*/ 193 h 193"/>
                    <a:gd name="T2" fmla="*/ 442 w 694"/>
                    <a:gd name="T3" fmla="*/ 0 h 193"/>
                    <a:gd name="T4" fmla="*/ 339 w 694"/>
                    <a:gd name="T5" fmla="*/ 62 h 193"/>
                    <a:gd name="T6" fmla="*/ 231 w 694"/>
                    <a:gd name="T7" fmla="*/ 0 h 193"/>
                    <a:gd name="T8" fmla="*/ 0 w 694"/>
                    <a:gd name="T9" fmla="*/ 193 h 193"/>
                    <a:gd name="T10" fmla="*/ 694 w 694"/>
                    <a:gd name="T11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4" h="193">
                      <a:moveTo>
                        <a:pt x="694" y="193"/>
                      </a:moveTo>
                      <a:cubicBezTo>
                        <a:pt x="679" y="22"/>
                        <a:pt x="442" y="0"/>
                        <a:pt x="442" y="0"/>
                      </a:cubicBezTo>
                      <a:cubicBezTo>
                        <a:pt x="426" y="56"/>
                        <a:pt x="347" y="61"/>
                        <a:pt x="339" y="62"/>
                      </a:cubicBezTo>
                      <a:cubicBezTo>
                        <a:pt x="331" y="62"/>
                        <a:pt x="247" y="56"/>
                        <a:pt x="231" y="0"/>
                      </a:cubicBezTo>
                      <a:cubicBezTo>
                        <a:pt x="231" y="0"/>
                        <a:pt x="13" y="34"/>
                        <a:pt x="0" y="193"/>
                      </a:cubicBezTo>
                      <a:lnTo>
                        <a:pt x="694" y="19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" name="Freeform 137"/>
                <p:cNvSpPr>
                  <a:spLocks/>
                </p:cNvSpPr>
                <p:nvPr/>
              </p:nvSpPr>
              <p:spPr bwMode="auto">
                <a:xfrm>
                  <a:off x="3606800" y="5832475"/>
                  <a:ext cx="363538" cy="454025"/>
                </a:xfrm>
                <a:custGeom>
                  <a:avLst/>
                  <a:gdLst>
                    <a:gd name="T0" fmla="*/ 229 w 229"/>
                    <a:gd name="T1" fmla="*/ 286 h 286"/>
                    <a:gd name="T2" fmla="*/ 157 w 229"/>
                    <a:gd name="T3" fmla="*/ 0 h 286"/>
                    <a:gd name="T4" fmla="*/ 0 w 229"/>
                    <a:gd name="T5" fmla="*/ 70 h 286"/>
                    <a:gd name="T6" fmla="*/ 67 w 229"/>
                    <a:gd name="T7" fmla="*/ 286 h 286"/>
                    <a:gd name="T8" fmla="*/ 229 w 229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86">
                      <a:moveTo>
                        <a:pt x="229" y="286"/>
                      </a:moveTo>
                      <a:lnTo>
                        <a:pt x="157" y="0"/>
                      </a:lnTo>
                      <a:lnTo>
                        <a:pt x="0" y="70"/>
                      </a:lnTo>
                      <a:lnTo>
                        <a:pt x="67" y="286"/>
                      </a:lnTo>
                      <a:lnTo>
                        <a:pt x="229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Freeform 138"/>
                <p:cNvSpPr>
                  <a:spLocks/>
                </p:cNvSpPr>
                <p:nvPr/>
              </p:nvSpPr>
              <p:spPr bwMode="auto">
                <a:xfrm>
                  <a:off x="4254500" y="5832475"/>
                  <a:ext cx="373063" cy="454025"/>
                </a:xfrm>
                <a:custGeom>
                  <a:avLst/>
                  <a:gdLst>
                    <a:gd name="T0" fmla="*/ 162 w 235"/>
                    <a:gd name="T1" fmla="*/ 286 h 286"/>
                    <a:gd name="T2" fmla="*/ 235 w 235"/>
                    <a:gd name="T3" fmla="*/ 59 h 286"/>
                    <a:gd name="T4" fmla="*/ 78 w 235"/>
                    <a:gd name="T5" fmla="*/ 0 h 286"/>
                    <a:gd name="T6" fmla="*/ 0 w 235"/>
                    <a:gd name="T7" fmla="*/ 286 h 286"/>
                    <a:gd name="T8" fmla="*/ 162 w 235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86">
                      <a:moveTo>
                        <a:pt x="162" y="286"/>
                      </a:moveTo>
                      <a:lnTo>
                        <a:pt x="235" y="59"/>
                      </a:lnTo>
                      <a:lnTo>
                        <a:pt x="78" y="0"/>
                      </a:lnTo>
                      <a:lnTo>
                        <a:pt x="0" y="286"/>
                      </a:lnTo>
                      <a:lnTo>
                        <a:pt x="162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39"/>
                <p:cNvSpPr>
                  <a:spLocks/>
                </p:cNvSpPr>
                <p:nvPr/>
              </p:nvSpPr>
              <p:spPr bwMode="auto">
                <a:xfrm>
                  <a:off x="3709988" y="5780088"/>
                  <a:ext cx="809625" cy="266700"/>
                </a:xfrm>
                <a:custGeom>
                  <a:avLst/>
                  <a:gdLst>
                    <a:gd name="T0" fmla="*/ 378 w 378"/>
                    <a:gd name="T1" fmla="*/ 44 h 124"/>
                    <a:gd name="T2" fmla="*/ 274 w 378"/>
                    <a:gd name="T3" fmla="*/ 0 h 124"/>
                    <a:gd name="T4" fmla="*/ 292 w 378"/>
                    <a:gd name="T5" fmla="*/ 35 h 124"/>
                    <a:gd name="T6" fmla="*/ 189 w 378"/>
                    <a:gd name="T7" fmla="*/ 97 h 124"/>
                    <a:gd name="T8" fmla="*/ 86 w 378"/>
                    <a:gd name="T9" fmla="*/ 35 h 124"/>
                    <a:gd name="T10" fmla="*/ 104 w 378"/>
                    <a:gd name="T11" fmla="*/ 0 h 124"/>
                    <a:gd name="T12" fmla="*/ 0 w 378"/>
                    <a:gd name="T13" fmla="*/ 44 h 124"/>
                    <a:gd name="T14" fmla="*/ 60 w 378"/>
                    <a:gd name="T15" fmla="*/ 116 h 124"/>
                    <a:gd name="T16" fmla="*/ 189 w 378"/>
                    <a:gd name="T17" fmla="*/ 97 h 124"/>
                    <a:gd name="T18" fmla="*/ 314 w 378"/>
                    <a:gd name="T19" fmla="*/ 124 h 124"/>
                    <a:gd name="T20" fmla="*/ 378 w 378"/>
                    <a:gd name="T21" fmla="*/ 4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124">
                      <a:moveTo>
                        <a:pt x="378" y="44"/>
                      </a:moveTo>
                      <a:cubicBezTo>
                        <a:pt x="274" y="0"/>
                        <a:pt x="274" y="0"/>
                        <a:pt x="274" y="0"/>
                      </a:cubicBezTo>
                      <a:cubicBezTo>
                        <a:pt x="274" y="36"/>
                        <a:pt x="292" y="35"/>
                        <a:pt x="292" y="35"/>
                      </a:cubicBezTo>
                      <a:cubicBezTo>
                        <a:pt x="249" y="94"/>
                        <a:pt x="186" y="97"/>
                        <a:pt x="189" y="97"/>
                      </a:cubicBezTo>
                      <a:cubicBezTo>
                        <a:pt x="202" y="97"/>
                        <a:pt x="128" y="94"/>
                        <a:pt x="86" y="35"/>
                      </a:cubicBezTo>
                      <a:cubicBezTo>
                        <a:pt x="86" y="35"/>
                        <a:pt x="104" y="36"/>
                        <a:pt x="104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0" y="116"/>
                        <a:pt x="60" y="116"/>
                        <a:pt x="60" y="116"/>
                      </a:cubicBezTo>
                      <a:cubicBezTo>
                        <a:pt x="189" y="97"/>
                        <a:pt x="189" y="97"/>
                        <a:pt x="189" y="97"/>
                      </a:cubicBezTo>
                      <a:cubicBezTo>
                        <a:pt x="314" y="124"/>
                        <a:pt x="314" y="124"/>
                        <a:pt x="314" y="124"/>
                      </a:cubicBezTo>
                      <a:lnTo>
                        <a:pt x="378" y="44"/>
                      </a:lnTo>
                      <a:close/>
                    </a:path>
                  </a:pathLst>
                </a:cu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40"/>
                <p:cNvSpPr>
                  <a:spLocks/>
                </p:cNvSpPr>
                <p:nvPr/>
              </p:nvSpPr>
              <p:spPr bwMode="auto">
                <a:xfrm>
                  <a:off x="3594100" y="4670425"/>
                  <a:ext cx="1058863" cy="506413"/>
                </a:xfrm>
                <a:custGeom>
                  <a:avLst/>
                  <a:gdLst>
                    <a:gd name="T0" fmla="*/ 71 w 494"/>
                    <a:gd name="T1" fmla="*/ 236 h 236"/>
                    <a:gd name="T2" fmla="*/ 240 w 494"/>
                    <a:gd name="T3" fmla="*/ 132 h 236"/>
                    <a:gd name="T4" fmla="*/ 412 w 494"/>
                    <a:gd name="T5" fmla="*/ 228 h 236"/>
                    <a:gd name="T6" fmla="*/ 248 w 494"/>
                    <a:gd name="T7" fmla="*/ 0 h 236"/>
                    <a:gd name="T8" fmla="*/ 71 w 494"/>
                    <a:gd name="T9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4" h="236">
                      <a:moveTo>
                        <a:pt x="71" y="236"/>
                      </a:moveTo>
                      <a:cubicBezTo>
                        <a:pt x="71" y="236"/>
                        <a:pt x="104" y="128"/>
                        <a:pt x="240" y="132"/>
                      </a:cubicBezTo>
                      <a:cubicBezTo>
                        <a:pt x="376" y="136"/>
                        <a:pt x="412" y="228"/>
                        <a:pt x="412" y="228"/>
                      </a:cubicBezTo>
                      <a:cubicBezTo>
                        <a:pt x="412" y="228"/>
                        <a:pt x="494" y="0"/>
                        <a:pt x="248" y="0"/>
                      </a:cubicBezTo>
                      <a:cubicBezTo>
                        <a:pt x="0" y="0"/>
                        <a:pt x="71" y="236"/>
                        <a:pt x="71" y="236"/>
                      </a:cubicBezTo>
                      <a:close/>
                    </a:path>
                  </a:pathLst>
                </a:custGeom>
                <a:solidFill>
                  <a:srgbClr val="FF66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141"/>
                <p:cNvSpPr>
                  <a:spLocks/>
                </p:cNvSpPr>
                <p:nvPr/>
              </p:nvSpPr>
              <p:spPr bwMode="auto">
                <a:xfrm>
                  <a:off x="3654425" y="4481513"/>
                  <a:ext cx="874713" cy="549275"/>
                </a:xfrm>
                <a:custGeom>
                  <a:avLst/>
                  <a:gdLst>
                    <a:gd name="T0" fmla="*/ 28 w 408"/>
                    <a:gd name="T1" fmla="*/ 256 h 256"/>
                    <a:gd name="T2" fmla="*/ 400 w 408"/>
                    <a:gd name="T3" fmla="*/ 248 h 256"/>
                    <a:gd name="T4" fmla="*/ 408 w 408"/>
                    <a:gd name="T5" fmla="*/ 176 h 256"/>
                    <a:gd name="T6" fmla="*/ 0 w 408"/>
                    <a:gd name="T7" fmla="*/ 148 h 256"/>
                    <a:gd name="T8" fmla="*/ 28 w 408"/>
                    <a:gd name="T9" fmla="*/ 256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" h="256">
                      <a:moveTo>
                        <a:pt x="28" y="256"/>
                      </a:moveTo>
                      <a:cubicBezTo>
                        <a:pt x="28" y="256"/>
                        <a:pt x="216" y="116"/>
                        <a:pt x="400" y="248"/>
                      </a:cubicBezTo>
                      <a:cubicBezTo>
                        <a:pt x="408" y="176"/>
                        <a:pt x="408" y="176"/>
                        <a:pt x="408" y="176"/>
                      </a:cubicBezTo>
                      <a:cubicBezTo>
                        <a:pt x="408" y="176"/>
                        <a:pt x="272" y="0"/>
                        <a:pt x="0" y="148"/>
                      </a:cubicBezTo>
                      <a:lnTo>
                        <a:pt x="28" y="256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142"/>
                <p:cNvSpPr>
                  <a:spLocks/>
                </p:cNvSpPr>
                <p:nvPr/>
              </p:nvSpPr>
              <p:spPr bwMode="auto">
                <a:xfrm>
                  <a:off x="3397250" y="4413250"/>
                  <a:ext cx="1379538" cy="496888"/>
                </a:xfrm>
                <a:custGeom>
                  <a:avLst/>
                  <a:gdLst>
                    <a:gd name="T0" fmla="*/ 0 w 869"/>
                    <a:gd name="T1" fmla="*/ 313 h 313"/>
                    <a:gd name="T2" fmla="*/ 869 w 869"/>
                    <a:gd name="T3" fmla="*/ 259 h 313"/>
                    <a:gd name="T4" fmla="*/ 454 w 869"/>
                    <a:gd name="T5" fmla="*/ 0 h 313"/>
                    <a:gd name="T6" fmla="*/ 0 w 869"/>
                    <a:gd name="T7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9" h="313">
                      <a:moveTo>
                        <a:pt x="0" y="313"/>
                      </a:moveTo>
                      <a:lnTo>
                        <a:pt x="869" y="259"/>
                      </a:lnTo>
                      <a:lnTo>
                        <a:pt x="454" y="0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43"/>
                <p:cNvSpPr>
                  <a:spLocks/>
                </p:cNvSpPr>
                <p:nvPr/>
              </p:nvSpPr>
              <p:spPr bwMode="auto">
                <a:xfrm>
                  <a:off x="3517900" y="4799013"/>
                  <a:ext cx="33338" cy="592138"/>
                </a:xfrm>
                <a:custGeom>
                  <a:avLst/>
                  <a:gdLst>
                    <a:gd name="T0" fmla="*/ 21 w 21"/>
                    <a:gd name="T1" fmla="*/ 373 h 373"/>
                    <a:gd name="T2" fmla="*/ 0 w 21"/>
                    <a:gd name="T3" fmla="*/ 373 h 373"/>
                    <a:gd name="T4" fmla="*/ 0 w 21"/>
                    <a:gd name="T5" fmla="*/ 16 h 373"/>
                    <a:gd name="T6" fmla="*/ 21 w 21"/>
                    <a:gd name="T7" fmla="*/ 0 h 373"/>
                    <a:gd name="T8" fmla="*/ 21 w 21"/>
                    <a:gd name="T9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3">
                      <a:moveTo>
                        <a:pt x="21" y="373"/>
                      </a:moveTo>
                      <a:lnTo>
                        <a:pt x="0" y="373"/>
                      </a:lnTo>
                      <a:lnTo>
                        <a:pt x="0" y="16"/>
                      </a:lnTo>
                      <a:lnTo>
                        <a:pt x="21" y="0"/>
                      </a:lnTo>
                      <a:lnTo>
                        <a:pt x="21" y="373"/>
                      </a:ln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44"/>
                <p:cNvSpPr>
                  <a:spLocks/>
                </p:cNvSpPr>
                <p:nvPr/>
              </p:nvSpPr>
              <p:spPr bwMode="auto">
                <a:xfrm>
                  <a:off x="3414713" y="5270500"/>
                  <a:ext cx="239713" cy="239713"/>
                </a:xfrm>
                <a:custGeom>
                  <a:avLst/>
                  <a:gdLst>
                    <a:gd name="T0" fmla="*/ 12 w 112"/>
                    <a:gd name="T1" fmla="*/ 112 h 112"/>
                    <a:gd name="T2" fmla="*/ 104 w 112"/>
                    <a:gd name="T3" fmla="*/ 112 h 112"/>
                    <a:gd name="T4" fmla="*/ 56 w 112"/>
                    <a:gd name="T5" fmla="*/ 4 h 112"/>
                    <a:gd name="T6" fmla="*/ 12 w 112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12">
                      <a:moveTo>
                        <a:pt x="12" y="112"/>
                      </a:moveTo>
                      <a:cubicBezTo>
                        <a:pt x="104" y="112"/>
                        <a:pt x="104" y="112"/>
                        <a:pt x="104" y="112"/>
                      </a:cubicBezTo>
                      <a:cubicBezTo>
                        <a:pt x="104" y="112"/>
                        <a:pt x="112" y="8"/>
                        <a:pt x="56" y="4"/>
                      </a:cubicBezTo>
                      <a:cubicBezTo>
                        <a:pt x="0" y="0"/>
                        <a:pt x="12" y="112"/>
                        <a:pt x="12" y="112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45"/>
                <p:cNvSpPr>
                  <a:spLocks/>
                </p:cNvSpPr>
                <p:nvPr/>
              </p:nvSpPr>
              <p:spPr bwMode="auto">
                <a:xfrm>
                  <a:off x="4021138" y="6078538"/>
                  <a:ext cx="190500" cy="211138"/>
                </a:xfrm>
                <a:custGeom>
                  <a:avLst/>
                  <a:gdLst>
                    <a:gd name="T0" fmla="*/ 120 w 120"/>
                    <a:gd name="T1" fmla="*/ 133 h 133"/>
                    <a:gd name="T2" fmla="*/ 98 w 120"/>
                    <a:gd name="T3" fmla="*/ 0 h 133"/>
                    <a:gd name="T4" fmla="*/ 1 w 120"/>
                    <a:gd name="T5" fmla="*/ 4 h 133"/>
                    <a:gd name="T6" fmla="*/ 0 w 120"/>
                    <a:gd name="T7" fmla="*/ 133 h 133"/>
                    <a:gd name="T8" fmla="*/ 120 w 120"/>
                    <a:gd name="T9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33">
                      <a:moveTo>
                        <a:pt x="120" y="133"/>
                      </a:moveTo>
                      <a:lnTo>
                        <a:pt x="98" y="0"/>
                      </a:lnTo>
                      <a:lnTo>
                        <a:pt x="1" y="4"/>
                      </a:lnTo>
                      <a:lnTo>
                        <a:pt x="0" y="133"/>
                      </a:lnTo>
                      <a:lnTo>
                        <a:pt x="120" y="13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46"/>
                <p:cNvSpPr>
                  <a:spLocks/>
                </p:cNvSpPr>
                <p:nvPr/>
              </p:nvSpPr>
              <p:spPr bwMode="auto">
                <a:xfrm>
                  <a:off x="4003675" y="5988050"/>
                  <a:ext cx="206375" cy="123825"/>
                </a:xfrm>
                <a:custGeom>
                  <a:avLst/>
                  <a:gdLst>
                    <a:gd name="T0" fmla="*/ 0 w 130"/>
                    <a:gd name="T1" fmla="*/ 43 h 78"/>
                    <a:gd name="T2" fmla="*/ 22 w 130"/>
                    <a:gd name="T3" fmla="*/ 0 h 78"/>
                    <a:gd name="T4" fmla="*/ 97 w 130"/>
                    <a:gd name="T5" fmla="*/ 0 h 78"/>
                    <a:gd name="T6" fmla="*/ 130 w 130"/>
                    <a:gd name="T7" fmla="*/ 43 h 78"/>
                    <a:gd name="T8" fmla="*/ 95 w 130"/>
                    <a:gd name="T9" fmla="*/ 78 h 78"/>
                    <a:gd name="T10" fmla="*/ 38 w 130"/>
                    <a:gd name="T11" fmla="*/ 78 h 78"/>
                    <a:gd name="T12" fmla="*/ 0 w 130"/>
                    <a:gd name="T13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78">
                      <a:moveTo>
                        <a:pt x="0" y="43"/>
                      </a:moveTo>
                      <a:lnTo>
                        <a:pt x="22" y="0"/>
                      </a:lnTo>
                      <a:lnTo>
                        <a:pt x="97" y="0"/>
                      </a:lnTo>
                      <a:lnTo>
                        <a:pt x="130" y="43"/>
                      </a:lnTo>
                      <a:lnTo>
                        <a:pt x="95" y="78"/>
                      </a:lnTo>
                      <a:lnTo>
                        <a:pt x="38" y="7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9" name="文本框 28"/>
            <p:cNvSpPr txBox="1"/>
            <p:nvPr/>
          </p:nvSpPr>
          <p:spPr>
            <a:xfrm>
              <a:off x="3180864" y="4237584"/>
              <a:ext cx="586688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MOTTO: </a:t>
              </a:r>
              <a:r>
                <a:rPr lang="en-US" altLang="zh-CN" sz="28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1511300"/>
          </a:xfrm>
          <a:prstGeom prst="rect">
            <a:avLst/>
          </a:prstGeom>
          <a:solidFill>
            <a:srgbClr val="FF4B4B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2886" y="247818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Personal Information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32" name="椭圆 31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98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55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5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5"/>
                            </p:stCondLst>
                            <p:childTnLst>
                              <p:par>
                                <p:cTn id="23" presetID="8" presetClass="emph" presetSubtype="0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2" dur="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xit" presetSubtype="1" ac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9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9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35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7068" y="239555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Professional Skills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13" name="椭圆 12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10496549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4126052" y="2294021"/>
            <a:ext cx="3939895" cy="3449598"/>
            <a:chOff x="2053389" y="2245895"/>
            <a:chExt cx="3939895" cy="3449598"/>
          </a:xfrm>
        </p:grpSpPr>
        <p:sp>
          <p:nvSpPr>
            <p:cNvPr id="17" name="矩形 16"/>
            <p:cNvSpPr/>
            <p:nvPr/>
          </p:nvSpPr>
          <p:spPr>
            <a:xfrm>
              <a:off x="2053389" y="2245895"/>
              <a:ext cx="3834064" cy="344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3"/>
            <a:stretch/>
          </p:blipFill>
          <p:spPr>
            <a:xfrm>
              <a:off x="2053389" y="2245895"/>
              <a:ext cx="3834064" cy="264694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053389" y="4005152"/>
              <a:ext cx="2145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TITLE1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95052" y="4988822"/>
              <a:ext cx="389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here thank you</a:t>
              </a: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40940" y="2294021"/>
            <a:ext cx="3939895" cy="3449598"/>
            <a:chOff x="2053389" y="2245895"/>
            <a:chExt cx="3939895" cy="3449598"/>
          </a:xfrm>
        </p:grpSpPr>
        <p:sp>
          <p:nvSpPr>
            <p:cNvPr id="24" name="矩形 23"/>
            <p:cNvSpPr/>
            <p:nvPr/>
          </p:nvSpPr>
          <p:spPr>
            <a:xfrm>
              <a:off x="2053389" y="2245895"/>
              <a:ext cx="3834064" cy="344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89" y="2245895"/>
              <a:ext cx="3834064" cy="260659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053389" y="4005152"/>
              <a:ext cx="23938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TITLE2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95052" y="4988822"/>
              <a:ext cx="389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here thank you</a:t>
              </a: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649997" y="2294021"/>
            <a:ext cx="3939895" cy="3449598"/>
            <a:chOff x="2053389" y="2245895"/>
            <a:chExt cx="3939895" cy="3449598"/>
          </a:xfrm>
        </p:grpSpPr>
        <p:sp>
          <p:nvSpPr>
            <p:cNvPr id="29" name="矩形 28"/>
            <p:cNvSpPr/>
            <p:nvPr/>
          </p:nvSpPr>
          <p:spPr>
            <a:xfrm>
              <a:off x="2053389" y="2245895"/>
              <a:ext cx="3834064" cy="344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89" y="2245895"/>
              <a:ext cx="3834064" cy="260149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053389" y="4005152"/>
              <a:ext cx="2523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TITLE3 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95052" y="4988822"/>
              <a:ext cx="389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here thank you</a:t>
              </a: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2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8"/>
                            </p:stCondLst>
                            <p:childTnLst>
                              <p:par>
                                <p:cTn id="12" presetID="2" presetClass="entr" presetSubtype="4" decel="444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4" decel="4444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444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40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875 3.7037E-7 " pathEditMode="relative" rAng="0" ptsTypes="AA">
                                      <p:cBhvr>
                                        <p:cTn id="29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39492 3.7037E-7 " pathEditMode="relative" rAng="0" ptsTypes="AA">
                                      <p:cBhvr>
                                        <p:cTn id="31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3862 -2.22222E-6 " pathEditMode="relative" rAng="0" ptsTypes="AA">
                                      <p:cBhvr>
                                        <p:cTn id="3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2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30769" decel="4615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3.7037E-7 L -0.74844 0.00023 " pathEditMode="relative" rAng="0" ptsTypes="AA">
                                      <p:cBhvr>
                                        <p:cTn id="39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30769" decel="4615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92 3.7037E-7 L -0.78242 3.7037E-7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30769" decel="4615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2 3.7037E-7 L -0.78112 3.7037E-7 " pathEditMode="relative" rAng="0" ptsTypes="AA">
                                      <p:cBhvr>
                                        <p:cTn id="4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decel="3846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26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038788" y="1514209"/>
            <a:ext cx="6114424" cy="1486569"/>
            <a:chOff x="3038788" y="1514209"/>
            <a:chExt cx="6114424" cy="1486569"/>
          </a:xfrm>
        </p:grpSpPr>
        <p:sp>
          <p:nvSpPr>
            <p:cNvPr id="2" name="矩形 1"/>
            <p:cNvSpPr/>
            <p:nvPr/>
          </p:nvSpPr>
          <p:spPr>
            <a:xfrm>
              <a:off x="3038788" y="1514210"/>
              <a:ext cx="6114424" cy="148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lum contrast="-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10000"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5" r="17931"/>
            <a:stretch/>
          </p:blipFill>
          <p:spPr>
            <a:xfrm>
              <a:off x="3038788" y="1514209"/>
              <a:ext cx="1486569" cy="1486569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650726" y="1672433"/>
              <a:ext cx="2890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Company name1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665197" y="2139688"/>
              <a:ext cx="4488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7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38788" y="3199196"/>
            <a:ext cx="6114424" cy="1486568"/>
            <a:chOff x="3038788" y="3199196"/>
            <a:chExt cx="6114424" cy="1486568"/>
          </a:xfrm>
        </p:grpSpPr>
        <p:sp>
          <p:nvSpPr>
            <p:cNvPr id="10" name="矩形 9"/>
            <p:cNvSpPr/>
            <p:nvPr/>
          </p:nvSpPr>
          <p:spPr>
            <a:xfrm>
              <a:off x="3038788" y="3199196"/>
              <a:ext cx="6114424" cy="148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r="25688"/>
            <a:stretch/>
          </p:blipFill>
          <p:spPr>
            <a:xfrm>
              <a:off x="3038788" y="3199196"/>
              <a:ext cx="1486568" cy="1486568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650726" y="3352015"/>
              <a:ext cx="3186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Company name2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65196" y="3805384"/>
              <a:ext cx="4488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7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38788" y="4884182"/>
            <a:ext cx="6114424" cy="1486568"/>
            <a:chOff x="3038788" y="4884182"/>
            <a:chExt cx="6114424" cy="1486568"/>
          </a:xfrm>
        </p:grpSpPr>
        <p:sp>
          <p:nvSpPr>
            <p:cNvPr id="11" name="矩形 10"/>
            <p:cNvSpPr/>
            <p:nvPr/>
          </p:nvSpPr>
          <p:spPr>
            <a:xfrm>
              <a:off x="3038788" y="4884182"/>
              <a:ext cx="6114424" cy="148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1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95" r="10361"/>
            <a:stretch/>
          </p:blipFill>
          <p:spPr>
            <a:xfrm>
              <a:off x="3059578" y="4904972"/>
              <a:ext cx="1465778" cy="146577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648074" y="5036490"/>
              <a:ext cx="3012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Company name3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65196" y="5559710"/>
              <a:ext cx="4488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7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0843" y="387122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/>
              <a:t>Occupational History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6" name="椭圆 5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209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5"/>
                            </p:stCondLst>
                            <p:childTnLst>
                              <p:par>
                                <p:cTn id="12" presetID="8" presetClass="emph" presetSubtype="0" decel="5555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1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714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accel="555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50000" fill="hold" nodeType="withEffect">
                                  <p:stCondLst>
                                    <p:cond delay="7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8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5714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decel="2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1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33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812632" y="4760233"/>
            <a:ext cx="5246753" cy="1082008"/>
            <a:chOff x="4812632" y="4760233"/>
            <a:chExt cx="5246753" cy="1082008"/>
          </a:xfrm>
        </p:grpSpPr>
        <p:sp>
          <p:nvSpPr>
            <p:cNvPr id="16" name="矩形 15"/>
            <p:cNvSpPr/>
            <p:nvPr/>
          </p:nvSpPr>
          <p:spPr>
            <a:xfrm>
              <a:off x="4812632" y="4760233"/>
              <a:ext cx="5246753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94733" y="4878027"/>
              <a:ext cx="2971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4</a:t>
              </a:r>
              <a:endParaRPr lang="zh-CN" altLang="en-US" sz="32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94732" y="5390912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01389" y="3678225"/>
            <a:ext cx="4957997" cy="1082008"/>
            <a:chOff x="5101389" y="3678225"/>
            <a:chExt cx="4957997" cy="1082008"/>
          </a:xfrm>
        </p:grpSpPr>
        <p:sp>
          <p:nvSpPr>
            <p:cNvPr id="15" name="矩形 14"/>
            <p:cNvSpPr/>
            <p:nvPr/>
          </p:nvSpPr>
          <p:spPr>
            <a:xfrm>
              <a:off x="5101389" y="3678225"/>
              <a:ext cx="4957997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96000" y="3816725"/>
              <a:ext cx="2971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3</a:t>
              </a:r>
              <a:endParaRPr lang="zh-CN" altLang="en-US" sz="3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4733" y="4308904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58064" y="2596217"/>
            <a:ext cx="4701324" cy="1082008"/>
            <a:chOff x="5358064" y="2596217"/>
            <a:chExt cx="4701324" cy="1082008"/>
          </a:xfrm>
        </p:grpSpPr>
        <p:sp>
          <p:nvSpPr>
            <p:cNvPr id="14" name="矩形 13"/>
            <p:cNvSpPr/>
            <p:nvPr/>
          </p:nvSpPr>
          <p:spPr>
            <a:xfrm>
              <a:off x="5358064" y="2596217"/>
              <a:ext cx="4701324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94733" y="2675401"/>
              <a:ext cx="2971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2</a:t>
              </a:r>
              <a:endParaRPr lang="zh-CN" altLang="en-US" sz="3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05024" y="3154694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23148" y="1514209"/>
            <a:ext cx="4536239" cy="1082008"/>
            <a:chOff x="5523148" y="1514209"/>
            <a:chExt cx="4536239" cy="1082008"/>
          </a:xfrm>
        </p:grpSpPr>
        <p:sp>
          <p:nvSpPr>
            <p:cNvPr id="13" name="矩形 12"/>
            <p:cNvSpPr/>
            <p:nvPr/>
          </p:nvSpPr>
          <p:spPr>
            <a:xfrm>
              <a:off x="5523148" y="1514209"/>
              <a:ext cx="4536239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47654" y="1593393"/>
              <a:ext cx="2960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1</a:t>
              </a:r>
              <a:endParaRPr lang="zh-CN" altLang="en-US" sz="3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96000" y="2088385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r="20773"/>
          <a:stretch/>
        </p:blipFill>
        <p:spPr>
          <a:xfrm>
            <a:off x="1765750" y="1514209"/>
            <a:ext cx="4082599" cy="4328032"/>
          </a:xfrm>
          <a:custGeom>
            <a:avLst/>
            <a:gdLst>
              <a:gd name="connsiteX0" fmla="*/ 0 w 4082599"/>
              <a:gd name="connsiteY0" fmla="*/ 0 h 4328032"/>
              <a:gd name="connsiteX1" fmla="*/ 4082599 w 4082599"/>
              <a:gd name="connsiteY1" fmla="*/ 0 h 4328032"/>
              <a:gd name="connsiteX2" fmla="*/ 4082599 w 4082599"/>
              <a:gd name="connsiteY2" fmla="*/ 20 h 4328032"/>
              <a:gd name="connsiteX3" fmla="*/ 3233492 w 4082599"/>
              <a:gd name="connsiteY3" fmla="*/ 4328032 h 4328032"/>
              <a:gd name="connsiteX4" fmla="*/ 0 w 4082599"/>
              <a:gd name="connsiteY4" fmla="*/ 4328032 h 43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2599" h="4328032">
                <a:moveTo>
                  <a:pt x="0" y="0"/>
                </a:moveTo>
                <a:lnTo>
                  <a:pt x="4082599" y="0"/>
                </a:lnTo>
                <a:lnTo>
                  <a:pt x="4082599" y="20"/>
                </a:lnTo>
                <a:lnTo>
                  <a:pt x="3233492" y="4328032"/>
                </a:lnTo>
                <a:lnTo>
                  <a:pt x="0" y="43280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7068" y="239555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0" i="0" smtClean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Achievement Display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6" name="椭圆 5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63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5"/>
                            </p:stCondLst>
                            <p:childTnLst>
                              <p:par>
                                <p:cTn id="12" presetID="8" presetClass="emph" presetSubtype="0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714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5555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54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618930" y="4000395"/>
            <a:ext cx="6954139" cy="2321094"/>
            <a:chOff x="2605044" y="4000395"/>
            <a:chExt cx="6981912" cy="2321094"/>
          </a:xfrm>
        </p:grpSpPr>
        <p:sp>
          <p:nvSpPr>
            <p:cNvPr id="10" name="矩形 9"/>
            <p:cNvSpPr/>
            <p:nvPr/>
          </p:nvSpPr>
          <p:spPr>
            <a:xfrm>
              <a:off x="2605044" y="4000395"/>
              <a:ext cx="6981912" cy="2168422"/>
            </a:xfrm>
            <a:prstGeom prst="rect">
              <a:avLst/>
            </a:prstGeom>
            <a:solidFill>
              <a:srgbClr val="B7E7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826522" y="4259386"/>
              <a:ext cx="653895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</a:t>
              </a:r>
              <a:r>
                <a:rPr lang="en-US" altLang="zh-CN" sz="2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r>
                <a:rPr lang="en-US" altLang="zh-CN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We grow neither better nor worse as we grow old but more and more like ourselves.</a:t>
              </a:r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/>
              <a:endPara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18930" y="1514209"/>
            <a:ext cx="6954139" cy="4654608"/>
            <a:chOff x="2618930" y="1514209"/>
            <a:chExt cx="6954139" cy="4654608"/>
          </a:xfrm>
        </p:grpSpPr>
        <p:grpSp>
          <p:nvGrpSpPr>
            <p:cNvPr id="49" name="组合 48"/>
            <p:cNvGrpSpPr/>
            <p:nvPr/>
          </p:nvGrpSpPr>
          <p:grpSpPr>
            <a:xfrm>
              <a:off x="2618930" y="1514209"/>
              <a:ext cx="6954139" cy="4654608"/>
              <a:chOff x="2618930" y="1514209"/>
              <a:chExt cx="6954139" cy="465460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8930" y="1514209"/>
                <a:ext cx="6954139" cy="4654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8" name="组合 47"/>
              <p:cNvGrpSpPr/>
              <p:nvPr/>
            </p:nvGrpSpPr>
            <p:grpSpPr>
              <a:xfrm>
                <a:off x="4868212" y="2201212"/>
                <a:ext cx="2455575" cy="2455575"/>
                <a:chOff x="3600601" y="1982894"/>
                <a:chExt cx="1520611" cy="1520611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3600601" y="1982894"/>
                  <a:ext cx="1520611" cy="152061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Freeform 129"/>
                <p:cNvSpPr>
                  <a:spLocks/>
                </p:cNvSpPr>
                <p:nvPr/>
              </p:nvSpPr>
              <p:spPr bwMode="auto">
                <a:xfrm>
                  <a:off x="4599702" y="2491349"/>
                  <a:ext cx="74347" cy="202388"/>
                </a:xfrm>
                <a:custGeom>
                  <a:avLst/>
                  <a:gdLst>
                    <a:gd name="T0" fmla="*/ 1 w 54"/>
                    <a:gd name="T1" fmla="*/ 145 h 145"/>
                    <a:gd name="T2" fmla="*/ 49 w 54"/>
                    <a:gd name="T3" fmla="*/ 76 h 145"/>
                    <a:gd name="T4" fmla="*/ 2 w 54"/>
                    <a:gd name="T5" fmla="*/ 18 h 145"/>
                    <a:gd name="T6" fmla="*/ 1 w 54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45">
                      <a:moveTo>
                        <a:pt x="1" y="145"/>
                      </a:moveTo>
                      <a:cubicBezTo>
                        <a:pt x="0" y="145"/>
                        <a:pt x="44" y="134"/>
                        <a:pt x="49" y="76"/>
                      </a:cubicBezTo>
                      <a:cubicBezTo>
                        <a:pt x="54" y="0"/>
                        <a:pt x="14" y="4"/>
                        <a:pt x="2" y="18"/>
                      </a:cubicBezTo>
                      <a:lnTo>
                        <a:pt x="1" y="145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130"/>
                <p:cNvSpPr>
                  <a:spLocks/>
                </p:cNvSpPr>
                <p:nvPr/>
              </p:nvSpPr>
              <p:spPr bwMode="auto">
                <a:xfrm>
                  <a:off x="4079276" y="2485153"/>
                  <a:ext cx="90868" cy="209616"/>
                </a:xfrm>
                <a:custGeom>
                  <a:avLst/>
                  <a:gdLst>
                    <a:gd name="T0" fmla="*/ 65 w 65"/>
                    <a:gd name="T1" fmla="*/ 144 h 151"/>
                    <a:gd name="T2" fmla="*/ 12 w 65"/>
                    <a:gd name="T3" fmla="*/ 76 h 151"/>
                    <a:gd name="T4" fmla="*/ 54 w 65"/>
                    <a:gd name="T5" fmla="*/ 18 h 151"/>
                    <a:gd name="T6" fmla="*/ 65 w 65"/>
                    <a:gd name="T7" fmla="*/ 14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51">
                      <a:moveTo>
                        <a:pt x="65" y="144"/>
                      </a:moveTo>
                      <a:cubicBezTo>
                        <a:pt x="65" y="144"/>
                        <a:pt x="25" y="151"/>
                        <a:pt x="12" y="76"/>
                      </a:cubicBezTo>
                      <a:cubicBezTo>
                        <a:pt x="0" y="0"/>
                        <a:pt x="41" y="6"/>
                        <a:pt x="54" y="18"/>
                      </a:cubicBezTo>
                      <a:lnTo>
                        <a:pt x="65" y="144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131"/>
                <p:cNvSpPr>
                  <a:spLocks/>
                </p:cNvSpPr>
                <p:nvPr/>
              </p:nvSpPr>
              <p:spPr bwMode="auto">
                <a:xfrm>
                  <a:off x="4243458" y="2788734"/>
                  <a:ext cx="274669" cy="320103"/>
                </a:xfrm>
                <a:custGeom>
                  <a:avLst/>
                  <a:gdLst>
                    <a:gd name="T0" fmla="*/ 196 w 197"/>
                    <a:gd name="T1" fmla="*/ 0 h 230"/>
                    <a:gd name="T2" fmla="*/ 5 w 197"/>
                    <a:gd name="T3" fmla="*/ 0 h 230"/>
                    <a:gd name="T4" fmla="*/ 0 w 197"/>
                    <a:gd name="T5" fmla="*/ 142 h 230"/>
                    <a:gd name="T6" fmla="*/ 98 w 197"/>
                    <a:gd name="T7" fmla="*/ 230 h 230"/>
                    <a:gd name="T8" fmla="*/ 197 w 197"/>
                    <a:gd name="T9" fmla="*/ 142 h 230"/>
                    <a:gd name="T10" fmla="*/ 196 w 197"/>
                    <a:gd name="T1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30">
                      <a:moveTo>
                        <a:pt x="19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6" y="38"/>
                        <a:pt x="29" y="118"/>
                        <a:pt x="0" y="142"/>
                      </a:cubicBezTo>
                      <a:cubicBezTo>
                        <a:pt x="0" y="142"/>
                        <a:pt x="20" y="210"/>
                        <a:pt x="98" y="230"/>
                      </a:cubicBezTo>
                      <a:cubicBezTo>
                        <a:pt x="176" y="210"/>
                        <a:pt x="197" y="142"/>
                        <a:pt x="197" y="142"/>
                      </a:cubicBezTo>
                      <a:cubicBezTo>
                        <a:pt x="167" y="118"/>
                        <a:pt x="184" y="38"/>
                        <a:pt x="196" y="0"/>
                      </a:cubicBez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132"/>
                <p:cNvSpPr>
                  <a:spLocks/>
                </p:cNvSpPr>
                <p:nvPr/>
              </p:nvSpPr>
              <p:spPr bwMode="auto">
                <a:xfrm>
                  <a:off x="4143297" y="2249722"/>
                  <a:ext cx="482220" cy="646401"/>
                </a:xfrm>
                <a:custGeom>
                  <a:avLst/>
                  <a:gdLst>
                    <a:gd name="T0" fmla="*/ 343 w 346"/>
                    <a:gd name="T1" fmla="*/ 217 h 464"/>
                    <a:gd name="T2" fmla="*/ 177 w 346"/>
                    <a:gd name="T3" fmla="*/ 462 h 464"/>
                    <a:gd name="T4" fmla="*/ 0 w 346"/>
                    <a:gd name="T5" fmla="*/ 217 h 464"/>
                    <a:gd name="T6" fmla="*/ 172 w 346"/>
                    <a:gd name="T7" fmla="*/ 2 h 464"/>
                    <a:gd name="T8" fmla="*/ 343 w 346"/>
                    <a:gd name="T9" fmla="*/ 217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464">
                      <a:moveTo>
                        <a:pt x="343" y="217"/>
                      </a:moveTo>
                      <a:cubicBezTo>
                        <a:pt x="343" y="338"/>
                        <a:pt x="290" y="460"/>
                        <a:pt x="177" y="462"/>
                      </a:cubicBezTo>
                      <a:cubicBezTo>
                        <a:pt x="58" y="464"/>
                        <a:pt x="0" y="338"/>
                        <a:pt x="0" y="217"/>
                      </a:cubicBezTo>
                      <a:cubicBezTo>
                        <a:pt x="0" y="96"/>
                        <a:pt x="6" y="0"/>
                        <a:pt x="172" y="2"/>
                      </a:cubicBezTo>
                      <a:cubicBezTo>
                        <a:pt x="346" y="4"/>
                        <a:pt x="343" y="96"/>
                        <a:pt x="343" y="217"/>
                      </a:cubicBezTo>
                      <a:close/>
                    </a:path>
                  </a:pathLst>
                </a:custGeom>
                <a:solidFill>
                  <a:srgbClr val="FFC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134"/>
                <p:cNvSpPr>
                  <a:spLocks/>
                </p:cNvSpPr>
                <p:nvPr/>
              </p:nvSpPr>
              <p:spPr bwMode="auto">
                <a:xfrm>
                  <a:off x="3910964" y="2986992"/>
                  <a:ext cx="966505" cy="268473"/>
                </a:xfrm>
                <a:custGeom>
                  <a:avLst/>
                  <a:gdLst>
                    <a:gd name="T0" fmla="*/ 694 w 694"/>
                    <a:gd name="T1" fmla="*/ 193 h 193"/>
                    <a:gd name="T2" fmla="*/ 442 w 694"/>
                    <a:gd name="T3" fmla="*/ 0 h 193"/>
                    <a:gd name="T4" fmla="*/ 339 w 694"/>
                    <a:gd name="T5" fmla="*/ 62 h 193"/>
                    <a:gd name="T6" fmla="*/ 231 w 694"/>
                    <a:gd name="T7" fmla="*/ 0 h 193"/>
                    <a:gd name="T8" fmla="*/ 0 w 694"/>
                    <a:gd name="T9" fmla="*/ 193 h 193"/>
                    <a:gd name="T10" fmla="*/ 694 w 694"/>
                    <a:gd name="T11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4" h="193">
                      <a:moveTo>
                        <a:pt x="694" y="193"/>
                      </a:moveTo>
                      <a:cubicBezTo>
                        <a:pt x="679" y="22"/>
                        <a:pt x="442" y="0"/>
                        <a:pt x="442" y="0"/>
                      </a:cubicBezTo>
                      <a:cubicBezTo>
                        <a:pt x="426" y="56"/>
                        <a:pt x="347" y="61"/>
                        <a:pt x="339" y="62"/>
                      </a:cubicBezTo>
                      <a:cubicBezTo>
                        <a:pt x="331" y="62"/>
                        <a:pt x="247" y="56"/>
                        <a:pt x="231" y="0"/>
                      </a:cubicBezTo>
                      <a:cubicBezTo>
                        <a:pt x="231" y="0"/>
                        <a:pt x="13" y="34"/>
                        <a:pt x="0" y="193"/>
                      </a:cubicBezTo>
                      <a:lnTo>
                        <a:pt x="694" y="19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137"/>
                <p:cNvSpPr>
                  <a:spLocks/>
                </p:cNvSpPr>
                <p:nvPr/>
              </p:nvSpPr>
              <p:spPr bwMode="auto">
                <a:xfrm>
                  <a:off x="4052429" y="2959111"/>
                  <a:ext cx="236464" cy="295321"/>
                </a:xfrm>
                <a:custGeom>
                  <a:avLst/>
                  <a:gdLst>
                    <a:gd name="T0" fmla="*/ 229 w 229"/>
                    <a:gd name="T1" fmla="*/ 286 h 286"/>
                    <a:gd name="T2" fmla="*/ 157 w 229"/>
                    <a:gd name="T3" fmla="*/ 0 h 286"/>
                    <a:gd name="T4" fmla="*/ 0 w 229"/>
                    <a:gd name="T5" fmla="*/ 70 h 286"/>
                    <a:gd name="T6" fmla="*/ 67 w 229"/>
                    <a:gd name="T7" fmla="*/ 286 h 286"/>
                    <a:gd name="T8" fmla="*/ 229 w 229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86">
                      <a:moveTo>
                        <a:pt x="229" y="286"/>
                      </a:moveTo>
                      <a:lnTo>
                        <a:pt x="157" y="0"/>
                      </a:lnTo>
                      <a:lnTo>
                        <a:pt x="0" y="70"/>
                      </a:lnTo>
                      <a:lnTo>
                        <a:pt x="67" y="286"/>
                      </a:lnTo>
                      <a:lnTo>
                        <a:pt x="229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138"/>
                <p:cNvSpPr>
                  <a:spLocks/>
                </p:cNvSpPr>
                <p:nvPr/>
              </p:nvSpPr>
              <p:spPr bwMode="auto">
                <a:xfrm>
                  <a:off x="4473726" y="2959111"/>
                  <a:ext cx="242659" cy="295321"/>
                </a:xfrm>
                <a:custGeom>
                  <a:avLst/>
                  <a:gdLst>
                    <a:gd name="T0" fmla="*/ 162 w 235"/>
                    <a:gd name="T1" fmla="*/ 286 h 286"/>
                    <a:gd name="T2" fmla="*/ 235 w 235"/>
                    <a:gd name="T3" fmla="*/ 59 h 286"/>
                    <a:gd name="T4" fmla="*/ 78 w 235"/>
                    <a:gd name="T5" fmla="*/ 0 h 286"/>
                    <a:gd name="T6" fmla="*/ 0 w 235"/>
                    <a:gd name="T7" fmla="*/ 286 h 286"/>
                    <a:gd name="T8" fmla="*/ 162 w 235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86">
                      <a:moveTo>
                        <a:pt x="162" y="286"/>
                      </a:moveTo>
                      <a:lnTo>
                        <a:pt x="235" y="59"/>
                      </a:lnTo>
                      <a:lnTo>
                        <a:pt x="78" y="0"/>
                      </a:lnTo>
                      <a:lnTo>
                        <a:pt x="0" y="286"/>
                      </a:lnTo>
                      <a:lnTo>
                        <a:pt x="162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139"/>
                <p:cNvSpPr>
                  <a:spLocks/>
                </p:cNvSpPr>
                <p:nvPr/>
              </p:nvSpPr>
              <p:spPr bwMode="auto">
                <a:xfrm>
                  <a:off x="4119547" y="2925036"/>
                  <a:ext cx="526621" cy="173475"/>
                </a:xfrm>
                <a:custGeom>
                  <a:avLst/>
                  <a:gdLst>
                    <a:gd name="T0" fmla="*/ 378 w 378"/>
                    <a:gd name="T1" fmla="*/ 44 h 124"/>
                    <a:gd name="T2" fmla="*/ 274 w 378"/>
                    <a:gd name="T3" fmla="*/ 0 h 124"/>
                    <a:gd name="T4" fmla="*/ 292 w 378"/>
                    <a:gd name="T5" fmla="*/ 35 h 124"/>
                    <a:gd name="T6" fmla="*/ 189 w 378"/>
                    <a:gd name="T7" fmla="*/ 97 h 124"/>
                    <a:gd name="T8" fmla="*/ 86 w 378"/>
                    <a:gd name="T9" fmla="*/ 35 h 124"/>
                    <a:gd name="T10" fmla="*/ 104 w 378"/>
                    <a:gd name="T11" fmla="*/ 0 h 124"/>
                    <a:gd name="T12" fmla="*/ 0 w 378"/>
                    <a:gd name="T13" fmla="*/ 44 h 124"/>
                    <a:gd name="T14" fmla="*/ 60 w 378"/>
                    <a:gd name="T15" fmla="*/ 116 h 124"/>
                    <a:gd name="T16" fmla="*/ 189 w 378"/>
                    <a:gd name="T17" fmla="*/ 97 h 124"/>
                    <a:gd name="T18" fmla="*/ 314 w 378"/>
                    <a:gd name="T19" fmla="*/ 124 h 124"/>
                    <a:gd name="T20" fmla="*/ 378 w 378"/>
                    <a:gd name="T21" fmla="*/ 4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124">
                      <a:moveTo>
                        <a:pt x="378" y="44"/>
                      </a:moveTo>
                      <a:cubicBezTo>
                        <a:pt x="274" y="0"/>
                        <a:pt x="274" y="0"/>
                        <a:pt x="274" y="0"/>
                      </a:cubicBezTo>
                      <a:cubicBezTo>
                        <a:pt x="274" y="36"/>
                        <a:pt x="292" y="35"/>
                        <a:pt x="292" y="35"/>
                      </a:cubicBezTo>
                      <a:cubicBezTo>
                        <a:pt x="249" y="94"/>
                        <a:pt x="186" y="97"/>
                        <a:pt x="189" y="97"/>
                      </a:cubicBezTo>
                      <a:cubicBezTo>
                        <a:pt x="202" y="97"/>
                        <a:pt x="128" y="94"/>
                        <a:pt x="86" y="35"/>
                      </a:cubicBezTo>
                      <a:cubicBezTo>
                        <a:pt x="86" y="35"/>
                        <a:pt x="104" y="36"/>
                        <a:pt x="104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0" y="116"/>
                        <a:pt x="60" y="116"/>
                        <a:pt x="60" y="116"/>
                      </a:cubicBezTo>
                      <a:cubicBezTo>
                        <a:pt x="189" y="97"/>
                        <a:pt x="189" y="97"/>
                        <a:pt x="189" y="97"/>
                      </a:cubicBezTo>
                      <a:cubicBezTo>
                        <a:pt x="314" y="124"/>
                        <a:pt x="314" y="124"/>
                        <a:pt x="314" y="124"/>
                      </a:cubicBezTo>
                      <a:lnTo>
                        <a:pt x="378" y="44"/>
                      </a:lnTo>
                      <a:close/>
                    </a:path>
                  </a:pathLst>
                </a:cu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140"/>
                <p:cNvSpPr>
                  <a:spLocks/>
                </p:cNvSpPr>
                <p:nvPr/>
              </p:nvSpPr>
              <p:spPr bwMode="auto">
                <a:xfrm>
                  <a:off x="4044168" y="2203256"/>
                  <a:ext cx="688738" cy="329397"/>
                </a:xfrm>
                <a:custGeom>
                  <a:avLst/>
                  <a:gdLst>
                    <a:gd name="T0" fmla="*/ 71 w 494"/>
                    <a:gd name="T1" fmla="*/ 236 h 236"/>
                    <a:gd name="T2" fmla="*/ 240 w 494"/>
                    <a:gd name="T3" fmla="*/ 132 h 236"/>
                    <a:gd name="T4" fmla="*/ 412 w 494"/>
                    <a:gd name="T5" fmla="*/ 228 h 236"/>
                    <a:gd name="T6" fmla="*/ 248 w 494"/>
                    <a:gd name="T7" fmla="*/ 0 h 236"/>
                    <a:gd name="T8" fmla="*/ 71 w 494"/>
                    <a:gd name="T9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4" h="236">
                      <a:moveTo>
                        <a:pt x="71" y="236"/>
                      </a:moveTo>
                      <a:cubicBezTo>
                        <a:pt x="71" y="236"/>
                        <a:pt x="104" y="128"/>
                        <a:pt x="240" y="132"/>
                      </a:cubicBezTo>
                      <a:cubicBezTo>
                        <a:pt x="376" y="136"/>
                        <a:pt x="412" y="228"/>
                        <a:pt x="412" y="228"/>
                      </a:cubicBezTo>
                      <a:cubicBezTo>
                        <a:pt x="412" y="228"/>
                        <a:pt x="494" y="0"/>
                        <a:pt x="248" y="0"/>
                      </a:cubicBezTo>
                      <a:cubicBezTo>
                        <a:pt x="0" y="0"/>
                        <a:pt x="71" y="236"/>
                        <a:pt x="71" y="236"/>
                      </a:cubicBezTo>
                      <a:close/>
                    </a:path>
                  </a:pathLst>
                </a:custGeom>
                <a:solidFill>
                  <a:srgbClr val="FF66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142"/>
                <p:cNvSpPr>
                  <a:spLocks/>
                </p:cNvSpPr>
                <p:nvPr/>
              </p:nvSpPr>
              <p:spPr bwMode="auto">
                <a:xfrm>
                  <a:off x="3916127" y="2035976"/>
                  <a:ext cx="897322" cy="323201"/>
                </a:xfrm>
                <a:custGeom>
                  <a:avLst/>
                  <a:gdLst>
                    <a:gd name="T0" fmla="*/ 0 w 869"/>
                    <a:gd name="T1" fmla="*/ 313 h 313"/>
                    <a:gd name="T2" fmla="*/ 869 w 869"/>
                    <a:gd name="T3" fmla="*/ 259 h 313"/>
                    <a:gd name="T4" fmla="*/ 454 w 869"/>
                    <a:gd name="T5" fmla="*/ 0 h 313"/>
                    <a:gd name="T6" fmla="*/ 0 w 869"/>
                    <a:gd name="T7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9" h="313">
                      <a:moveTo>
                        <a:pt x="0" y="313"/>
                      </a:moveTo>
                      <a:lnTo>
                        <a:pt x="869" y="259"/>
                      </a:lnTo>
                      <a:lnTo>
                        <a:pt x="454" y="0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143"/>
                <p:cNvSpPr>
                  <a:spLocks/>
                </p:cNvSpPr>
                <p:nvPr/>
              </p:nvSpPr>
              <p:spPr bwMode="auto">
                <a:xfrm>
                  <a:off x="3994604" y="2286896"/>
                  <a:ext cx="21685" cy="385156"/>
                </a:xfrm>
                <a:custGeom>
                  <a:avLst/>
                  <a:gdLst>
                    <a:gd name="T0" fmla="*/ 21 w 21"/>
                    <a:gd name="T1" fmla="*/ 373 h 373"/>
                    <a:gd name="T2" fmla="*/ 0 w 21"/>
                    <a:gd name="T3" fmla="*/ 373 h 373"/>
                    <a:gd name="T4" fmla="*/ 0 w 21"/>
                    <a:gd name="T5" fmla="*/ 16 h 373"/>
                    <a:gd name="T6" fmla="*/ 21 w 21"/>
                    <a:gd name="T7" fmla="*/ 0 h 373"/>
                    <a:gd name="T8" fmla="*/ 21 w 21"/>
                    <a:gd name="T9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3">
                      <a:moveTo>
                        <a:pt x="21" y="373"/>
                      </a:moveTo>
                      <a:lnTo>
                        <a:pt x="0" y="373"/>
                      </a:lnTo>
                      <a:lnTo>
                        <a:pt x="0" y="16"/>
                      </a:lnTo>
                      <a:lnTo>
                        <a:pt x="21" y="0"/>
                      </a:lnTo>
                      <a:lnTo>
                        <a:pt x="21" y="373"/>
                      </a:ln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144"/>
                <p:cNvSpPr>
                  <a:spLocks/>
                </p:cNvSpPr>
                <p:nvPr/>
              </p:nvSpPr>
              <p:spPr bwMode="auto">
                <a:xfrm>
                  <a:off x="3927485" y="2593575"/>
                  <a:ext cx="155922" cy="155921"/>
                </a:xfrm>
                <a:custGeom>
                  <a:avLst/>
                  <a:gdLst>
                    <a:gd name="T0" fmla="*/ 12 w 112"/>
                    <a:gd name="T1" fmla="*/ 112 h 112"/>
                    <a:gd name="T2" fmla="*/ 104 w 112"/>
                    <a:gd name="T3" fmla="*/ 112 h 112"/>
                    <a:gd name="T4" fmla="*/ 56 w 112"/>
                    <a:gd name="T5" fmla="*/ 4 h 112"/>
                    <a:gd name="T6" fmla="*/ 12 w 112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12">
                      <a:moveTo>
                        <a:pt x="12" y="112"/>
                      </a:moveTo>
                      <a:cubicBezTo>
                        <a:pt x="104" y="112"/>
                        <a:pt x="104" y="112"/>
                        <a:pt x="104" y="112"/>
                      </a:cubicBezTo>
                      <a:cubicBezTo>
                        <a:pt x="104" y="112"/>
                        <a:pt x="112" y="8"/>
                        <a:pt x="56" y="4"/>
                      </a:cubicBezTo>
                      <a:cubicBezTo>
                        <a:pt x="0" y="0"/>
                        <a:pt x="12" y="112"/>
                        <a:pt x="12" y="112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145"/>
                <p:cNvSpPr>
                  <a:spLocks/>
                </p:cNvSpPr>
                <p:nvPr/>
              </p:nvSpPr>
              <p:spPr bwMode="auto">
                <a:xfrm>
                  <a:off x="4321935" y="3119163"/>
                  <a:ext cx="123911" cy="137335"/>
                </a:xfrm>
                <a:custGeom>
                  <a:avLst/>
                  <a:gdLst>
                    <a:gd name="T0" fmla="*/ 120 w 120"/>
                    <a:gd name="T1" fmla="*/ 133 h 133"/>
                    <a:gd name="T2" fmla="*/ 98 w 120"/>
                    <a:gd name="T3" fmla="*/ 0 h 133"/>
                    <a:gd name="T4" fmla="*/ 1 w 120"/>
                    <a:gd name="T5" fmla="*/ 4 h 133"/>
                    <a:gd name="T6" fmla="*/ 0 w 120"/>
                    <a:gd name="T7" fmla="*/ 133 h 133"/>
                    <a:gd name="T8" fmla="*/ 120 w 120"/>
                    <a:gd name="T9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33">
                      <a:moveTo>
                        <a:pt x="120" y="133"/>
                      </a:moveTo>
                      <a:lnTo>
                        <a:pt x="98" y="0"/>
                      </a:lnTo>
                      <a:lnTo>
                        <a:pt x="1" y="4"/>
                      </a:lnTo>
                      <a:lnTo>
                        <a:pt x="0" y="133"/>
                      </a:lnTo>
                      <a:lnTo>
                        <a:pt x="120" y="13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146"/>
                <p:cNvSpPr>
                  <a:spLocks/>
                </p:cNvSpPr>
                <p:nvPr/>
              </p:nvSpPr>
              <p:spPr bwMode="auto">
                <a:xfrm>
                  <a:off x="4310576" y="3060305"/>
                  <a:ext cx="134237" cy="80542"/>
                </a:xfrm>
                <a:custGeom>
                  <a:avLst/>
                  <a:gdLst>
                    <a:gd name="T0" fmla="*/ 0 w 130"/>
                    <a:gd name="T1" fmla="*/ 43 h 78"/>
                    <a:gd name="T2" fmla="*/ 22 w 130"/>
                    <a:gd name="T3" fmla="*/ 0 h 78"/>
                    <a:gd name="T4" fmla="*/ 97 w 130"/>
                    <a:gd name="T5" fmla="*/ 0 h 78"/>
                    <a:gd name="T6" fmla="*/ 130 w 130"/>
                    <a:gd name="T7" fmla="*/ 43 h 78"/>
                    <a:gd name="T8" fmla="*/ 95 w 130"/>
                    <a:gd name="T9" fmla="*/ 78 h 78"/>
                    <a:gd name="T10" fmla="*/ 38 w 130"/>
                    <a:gd name="T11" fmla="*/ 78 h 78"/>
                    <a:gd name="T12" fmla="*/ 0 w 130"/>
                    <a:gd name="T13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78">
                      <a:moveTo>
                        <a:pt x="0" y="43"/>
                      </a:moveTo>
                      <a:lnTo>
                        <a:pt x="22" y="0"/>
                      </a:lnTo>
                      <a:lnTo>
                        <a:pt x="97" y="0"/>
                      </a:lnTo>
                      <a:lnTo>
                        <a:pt x="130" y="43"/>
                      </a:lnTo>
                      <a:lnTo>
                        <a:pt x="95" y="78"/>
                      </a:lnTo>
                      <a:lnTo>
                        <a:pt x="38" y="7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0" name="文本框 49"/>
            <p:cNvSpPr txBox="1"/>
            <p:nvPr/>
          </p:nvSpPr>
          <p:spPr>
            <a:xfrm>
              <a:off x="4816530" y="4901179"/>
              <a:ext cx="25589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Guan Hai</a:t>
              </a:r>
              <a:endParaRPr lang="zh-CN" altLang="en-US" sz="4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336699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7068" y="239555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Self-Evaluation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6" name="椭圆 5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4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"/>
                            </p:stCondLst>
                            <p:childTnLst>
                              <p:par>
                                <p:cTn id="12" presetID="8" presetClass="emph" presetSubtype="0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3162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3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1621 L 0 4.8148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1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0021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40042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10063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80084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50105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20126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90147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60168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30189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00210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70231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240252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010273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780294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550315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62012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0" y="539014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616016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7002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54004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31006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08008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5010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62012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39014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6016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93018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70020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47022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4024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01026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078028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155030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70019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0038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310057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080076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50095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620114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390133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160152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930171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700190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470209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9240228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0010247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780266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1550285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70002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540004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310006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080008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85001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620012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390014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160016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930018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70002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470022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9240024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0010026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0780028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155003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769728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1539456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309184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078912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384864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618368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388096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6157824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6927552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769728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8467008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9236736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10006464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0776192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154592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69581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539162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2308743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3078324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847905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617486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387067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6156648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6926229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7695810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8465391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9234972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10004553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10774134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11543715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769360" y="462012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1538720" y="462012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2308080" y="462012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3077440" y="462012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3846800" y="46201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4616160" y="462012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5385520" y="4620119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6154880" y="462011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6924240" y="462011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7693600" y="462011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8462960" y="462011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9232320" y="462011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10001680" y="462011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10771040" y="462011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11540400" y="462011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765384" y="539014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1530768" y="539014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2296152" y="539014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3061536" y="539014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3826920" y="53901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4592304" y="539014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5357688" y="539014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6123072" y="5390139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6888456" y="539013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7653840" y="539013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8419224" y="539013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9184608" y="539013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9949992" y="539013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10715376" y="539013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11480760" y="539013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761408" y="616016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1529777" y="616016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2298146" y="616016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3066515" y="616016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3834884" y="61601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4603253" y="616016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5371622" y="616016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/>
          <p:cNvSpPr/>
          <p:nvPr/>
        </p:nvSpPr>
        <p:spPr>
          <a:xfrm>
            <a:off x="6139991" y="616016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6908360" y="6160159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7676729" y="616015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8445098" y="616015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9213467" y="616015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9981836" y="616015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10750205" y="616015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11518574" y="616015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b="24383"/>
          <a:stretch/>
        </p:blipFill>
        <p:spPr>
          <a:xfrm>
            <a:off x="1" y="0"/>
            <a:ext cx="12192000" cy="45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9" name="文本框 148"/>
          <p:cNvSpPr txBox="1"/>
          <p:nvPr/>
        </p:nvSpPr>
        <p:spPr>
          <a:xfrm>
            <a:off x="3418114" y="3063895"/>
            <a:ext cx="53557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9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3514998" y="4828748"/>
            <a:ext cx="509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Designed by GuanHai with Material Design</a:t>
            </a:r>
            <a:endParaRPr lang="zh-CN" altLang="en-US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49" presetClass="entr" presetSubtype="0" decel="100000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49" presetClass="entr" presetSubtype="0" decel="100000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49" presetClass="entr" presetSubtype="0" decel="100000" fill="hold" grpId="0" nodeType="withEffect">
                                  <p:stCondLst>
                                    <p:cond delay="157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07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070"/>
                            </p:stCondLst>
                            <p:childTnLst>
                              <p:par>
                                <p:cTn id="873" presetID="2" presetClass="entr" presetSubtype="1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9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9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970"/>
                            </p:stCondLst>
                            <p:childTnLst>
                              <p:par>
                                <p:cTn id="8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3720"/>
                            </p:stCondLst>
                            <p:childTnLst>
                              <p:par>
                                <p:cTn id="8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9" grpId="0"/>
      <p:bldP spid="15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234</Words>
  <Application>Microsoft Office PowerPoint</Application>
  <PresentationFormat>宽屏</PresentationFormat>
  <Paragraphs>42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宋体</vt:lpstr>
      <vt:lpstr>微软雅黑</vt:lpstr>
      <vt:lpstr>微软雅黑 Light</vt:lpstr>
      <vt:lpstr>Arial</vt:lpstr>
      <vt:lpstr>Calibri</vt:lpstr>
      <vt:lpstr>Calibri Light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51</cp:revision>
  <dcterms:created xsi:type="dcterms:W3CDTF">2015-03-11T06:55:17Z</dcterms:created>
  <dcterms:modified xsi:type="dcterms:W3CDTF">2023-04-17T05:49:02Z</dcterms:modified>
</cp:coreProperties>
</file>