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7" r:id="rId3"/>
    <p:sldId id="260" r:id="rId4"/>
    <p:sldId id="262" r:id="rId5"/>
    <p:sldId id="263" r:id="rId6"/>
    <p:sldId id="11458" r:id="rId7"/>
    <p:sldId id="11459" r:id="rId8"/>
    <p:sldId id="11460" r:id="rId9"/>
    <p:sldId id="11461" r:id="rId10"/>
    <p:sldId id="11462" r:id="rId11"/>
    <p:sldId id="11465" r:id="rId12"/>
    <p:sldId id="11466" r:id="rId13"/>
    <p:sldId id="11467" r:id="rId14"/>
    <p:sldId id="11468" r:id="rId15"/>
    <p:sldId id="11463" r:id="rId16"/>
    <p:sldId id="11469" r:id="rId17"/>
    <p:sldId id="11470" r:id="rId18"/>
    <p:sldId id="11471" r:id="rId19"/>
    <p:sldId id="11472" r:id="rId20"/>
    <p:sldId id="11464" r:id="rId21"/>
    <p:sldId id="11473" r:id="rId22"/>
    <p:sldId id="11474" r:id="rId23"/>
    <p:sldId id="11475" r:id="rId24"/>
    <p:sldId id="11476" r:id="rId25"/>
    <p:sldId id="11477" r:id="rId26"/>
    <p:sldId id="11478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5C95"/>
    <a:srgbClr val="AFB3FF"/>
    <a:srgbClr val="FFE039"/>
    <a:srgbClr val="87F5FA"/>
    <a:srgbClr val="8497D1"/>
    <a:srgbClr val="F3DEE3"/>
    <a:srgbClr val="9DD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0" autoAdjust="0"/>
    <p:restoredTop sz="95205" autoAdjust="0"/>
  </p:normalViewPr>
  <p:slideViewPr>
    <p:cSldViewPr snapToGrid="0">
      <p:cViewPr varScale="1">
        <p:scale>
          <a:sx n="107" d="100"/>
          <a:sy n="107" d="100"/>
        </p:scale>
        <p:origin x="88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0918620511501"/>
          <c:y val="3.8040435594302202E-2"/>
          <c:w val="0.86222835599668701"/>
          <c:h val="0.821688385386373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548C9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87F5FA"/>
              </a:solidFill>
            </c:spPr>
            <c:extLst>
              <c:ext xmlns:c16="http://schemas.microsoft.com/office/drawing/2014/chart" uri="{C3380CC4-5D6E-409C-BE32-E72D297353CC}">
                <c16:uniqueId val="{00000001-58BF-47D9-BB7B-B13BBA2A74B0}"/>
              </c:ext>
            </c:extLst>
          </c:dPt>
          <c:dPt>
            <c:idx val="1"/>
            <c:invertIfNegative val="0"/>
            <c:bubble3D val="0"/>
            <c:spPr>
              <a:solidFill>
                <a:srgbClr val="87F5FA"/>
              </a:solidFill>
            </c:spPr>
            <c:extLst>
              <c:ext xmlns:c16="http://schemas.microsoft.com/office/drawing/2014/chart" uri="{C3380CC4-5D6E-409C-BE32-E72D297353CC}">
                <c16:uniqueId val="{00000003-58BF-47D9-BB7B-B13BBA2A74B0}"/>
              </c:ext>
            </c:extLst>
          </c:dPt>
          <c:dPt>
            <c:idx val="2"/>
            <c:invertIfNegative val="0"/>
            <c:bubble3D val="0"/>
            <c:spPr>
              <a:solidFill>
                <a:srgbClr val="87F5FA"/>
              </a:solidFill>
            </c:spPr>
            <c:extLst>
              <c:ext xmlns:c16="http://schemas.microsoft.com/office/drawing/2014/chart" uri="{C3380CC4-5D6E-409C-BE32-E72D297353CC}">
                <c16:uniqueId val="{00000005-58BF-47D9-BB7B-B13BBA2A74B0}"/>
              </c:ext>
            </c:extLst>
          </c:dPt>
          <c:dPt>
            <c:idx val="3"/>
            <c:invertIfNegative val="0"/>
            <c:bubble3D val="0"/>
            <c:spPr>
              <a:solidFill>
                <a:srgbClr val="87F5FA"/>
              </a:solidFill>
            </c:spPr>
            <c:extLst>
              <c:ext xmlns:c16="http://schemas.microsoft.com/office/drawing/2014/chart" uri="{C3380CC4-5D6E-409C-BE32-E72D297353CC}">
                <c16:uniqueId val="{00000007-58BF-47D9-BB7B-B13BBA2A74B0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2015</c:v>
                </c:pt>
                <c:pt idx="2">
                  <c:v>2014</c:v>
                </c:pt>
                <c:pt idx="3">
                  <c:v>2012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BF-47D9-BB7B-B13BBA2A7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4"/>
        <c:axId val="1297423520"/>
        <c:axId val="1297427872"/>
      </c:barChart>
      <c:catAx>
        <c:axId val="1297423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1297427872"/>
        <c:crosses val="autoZero"/>
        <c:auto val="1"/>
        <c:lblAlgn val="ctr"/>
        <c:lblOffset val="100"/>
        <c:noMultiLvlLbl val="0"/>
      </c:catAx>
      <c:valAx>
        <c:axId val="129742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1297423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zh-CN" sz="1800" b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C55EE-3DBE-4E7B-AFE8-B168A62F7CD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C3008-EE33-40A4-9697-FBE439530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50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530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205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58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583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739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136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894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541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032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438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6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856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615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36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563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744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824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350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659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84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056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847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52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254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C3008-EE33-40A4-9697-FBE439530F6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83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087AD9-F3BE-43F5-8C4E-4FD6497DD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73D39B-D0E9-47D2-9EB9-AA34C071E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6DCA1E-9322-4446-9062-E36B1084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50E9BB-82BE-4B3C-8780-8DF745966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023841-8921-44A3-8886-E4A84289F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28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7B0990-D97A-4C0B-B766-00C1ACBC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98C6CC4-B3E7-428A-9332-95BA8AC7B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2F3C22-BC3A-4C9C-941D-E612BC29F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4E9877-0960-4454-A1B6-6F2522A6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111D9F-E6EF-4348-8080-5F5DDCBEC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C98A455-211B-4E9B-BC9D-1F05E8BB8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17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94CFAF-6C92-4DDE-A5DB-5BBDEDBC1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448F38-A6DA-4345-9580-484E6E9BD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771B4D-365A-417E-B359-70DA7F39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A4C303-EA84-4A6F-A436-9B260985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6662DC-94AE-4E40-A329-9D39B39D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75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1138C4-261D-41E0-944D-5B9CD9322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98ABDD3-0147-480D-98E1-4A647A60C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1D5A87-087E-4114-98F2-B135E3B5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846898-FA36-4756-B6D5-AAF87A942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C3C071-82D4-461A-93C8-FE2670457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42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81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08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48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2B11B3-EC65-4F61-8F39-6F7DB35D7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8320D5-FACE-4015-BBC2-7B7732F94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72A074-4124-409A-9D08-F17C30B0E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C6F01D-3A0F-489C-BE44-C70845D6C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9037A8-0CDE-45BE-B3C8-520AF2C4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74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615391-A06D-47D5-A3A9-1B187C331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038AE0-667F-42C9-BF56-8FD64BA72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79054F-5F9B-4133-8B81-B627792D6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07E7AF-A6E5-40C1-B23D-4A5A3A273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151BF4-EB42-4CF1-9164-00EAB1F66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0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DD945A-44F6-460B-9B0C-11FFEDE95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AFBA2A-99DD-457C-9427-ED498B84F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27A726-8508-478A-B90A-038C33D33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F2C681-F75B-4DA7-8B68-A6D6D1D02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95ABAE-3D2F-4C05-A5A8-20F9B97C6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9ECAF5-1391-4E47-9FFF-D321A06F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7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B4BA19-8385-429A-82F8-2FCA86762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775969-5D14-48A4-8541-7C40033CB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C82E08-A176-469E-BDB7-D16B24B45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2E30692-E67C-4921-8CA4-1C571244F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D31BB7-F8E9-43B5-8DDB-2679C0E39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7BE5F3F-8EF4-4CAC-8FCD-D346BC35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F19ACE7-294E-4BA1-88D1-AD72604D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DFE3D6C-EFC3-4D0F-AB08-B30C27DD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B4BA19-8385-429A-82F8-2FCA86762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775969-5D14-48A4-8541-7C40033CB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C82E08-A176-469E-BDB7-D16B24B45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2E30692-E67C-4921-8CA4-1C571244F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D31BB7-F8E9-43B5-8DDB-2679C0E39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7BE5F3F-8EF4-4CAC-8FCD-D346BC35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F19ACE7-294E-4BA1-88D1-AD72604D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DFE3D6C-EFC3-4D0F-AB08-B30C27DD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7605" y="67298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1563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47C844-7045-48F9-871A-D4FA16FD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BC438E7-D141-4F81-97AC-A18B07BC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E8DF0D-4E40-49E0-853E-B7470A52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D442B6-6B42-4CD4-9D6A-F78BB8A8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3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E76C962-58E7-4C6C-9C68-E154D32E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427D3FB-B068-49A5-B7EF-0D4ED7522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2724D1-565C-4A16-8338-F3D8113A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77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352DB8-27D7-4134-B613-0798D7990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B056FA-2BE9-48B7-9227-9AE35FB9C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F08EB3C-515F-485A-8B66-ACA6FEA14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D717A06-9867-4259-944D-FF50D45C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AE7B-463A-44E5-AD13-3208C59EFEB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46C07D-B6FD-4CB6-A803-B1BF77356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55DA86-B952-4672-BD08-58CD9C80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72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32E3029-3257-4B0F-9C3C-8D3E6B49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1F403B-2ECC-440B-B32A-C7CE67DEB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3CF416-7F65-4C71-8DA2-9913DCA1C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AE7B-463A-44E5-AD13-3208C59EFEB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AEB131-9145-4D81-AD7D-EB451D9A2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B2BAB3-C2A1-4D4B-B233-7D5F1136A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CE694-1289-44E4-A2BC-503FC1512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40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51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4.png"/><Relationship Id="rId5" Type="http://schemas.openxmlformats.org/officeDocument/2006/relationships/tags" Target="../tags/tag6.xml"/><Relationship Id="rId10" Type="http://schemas.openxmlformats.org/officeDocument/2006/relationships/image" Target="../media/image13.png"/><Relationship Id="rId4" Type="http://schemas.openxmlformats.org/officeDocument/2006/relationships/tags" Target="../tags/tag5.xml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10.xml"/><Relationship Id="rId7" Type="http://schemas.openxmlformats.org/officeDocument/2006/relationships/image" Target="../media/image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BC40804-9F65-44DD-8D8E-0AF96A692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grpSp>
        <p:nvGrpSpPr>
          <p:cNvPr id="54" name="组合 53">
            <a:extLst>
              <a:ext uri="{FF2B5EF4-FFF2-40B4-BE49-F238E27FC236}">
                <a16:creationId xmlns:a16="http://schemas.microsoft.com/office/drawing/2014/main" id="{352E875E-BEA3-44E0-B009-05CB6C20EB79}"/>
              </a:ext>
            </a:extLst>
          </p:cNvPr>
          <p:cNvGrpSpPr/>
          <p:nvPr/>
        </p:nvGrpSpPr>
        <p:grpSpPr>
          <a:xfrm>
            <a:off x="1003299" y="947151"/>
            <a:ext cx="10134601" cy="5009147"/>
            <a:chOff x="1003299" y="947151"/>
            <a:chExt cx="10134601" cy="500914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8D45022-90FC-4FE5-B35C-26168CB4C2D6}"/>
                </a:ext>
              </a:extLst>
            </p:cNvPr>
            <p:cNvSpPr/>
            <p:nvPr/>
          </p:nvSpPr>
          <p:spPr>
            <a:xfrm>
              <a:off x="1409699" y="1371600"/>
              <a:ext cx="9728201" cy="4584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图文框 6">
              <a:extLst>
                <a:ext uri="{FF2B5EF4-FFF2-40B4-BE49-F238E27FC236}">
                  <a16:creationId xmlns:a16="http://schemas.microsoft.com/office/drawing/2014/main" id="{1A0CA7AE-0C8A-4767-BB39-D83B7871B629}"/>
                </a:ext>
              </a:extLst>
            </p:cNvPr>
            <p:cNvSpPr/>
            <p:nvPr/>
          </p:nvSpPr>
          <p:spPr>
            <a:xfrm>
              <a:off x="1003299" y="947151"/>
              <a:ext cx="9885507" cy="4778756"/>
            </a:xfrm>
            <a:prstGeom prst="frame">
              <a:avLst>
                <a:gd name="adj1" fmla="val 4873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标题 1">
            <a:extLst>
              <a:ext uri="{FF2B5EF4-FFF2-40B4-BE49-F238E27FC236}">
                <a16:creationId xmlns:a16="http://schemas.microsoft.com/office/drawing/2014/main" id="{6486B6D6-156E-4A61-8133-BFB2E5016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598" y="2377475"/>
            <a:ext cx="7120803" cy="1325563"/>
          </a:xfrm>
        </p:spPr>
        <p:txBody>
          <a:bodyPr>
            <a:noAutofit/>
          </a:bodyPr>
          <a:lstStyle/>
          <a:p>
            <a:pPr algn="dist"/>
            <a:r>
              <a:rPr lang="zh-CN" altLang="en-US" sz="7500" b="1" spc="-300" dirty="0">
                <a:latin typeface="+mn-lt"/>
                <a:ea typeface="+mn-ea"/>
                <a:cs typeface="+mn-ea"/>
                <a:sym typeface="+mn-lt"/>
              </a:rPr>
              <a:t>年中工作总</a:t>
            </a:r>
            <a:r>
              <a:rPr lang="zh-CN" altLang="en-US" sz="7500" b="1" spc="-300" dirty="0" smtClean="0">
                <a:latin typeface="+mn-lt"/>
                <a:ea typeface="+mn-ea"/>
                <a:cs typeface="+mn-ea"/>
                <a:sym typeface="+mn-lt"/>
              </a:rPr>
              <a:t>结</a:t>
            </a:r>
            <a:endParaRPr lang="zh-CN" altLang="en-US" sz="7500" b="1" spc="-3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95C43DA9-83D7-4890-AFE5-7549EFE30400}"/>
              </a:ext>
            </a:extLst>
          </p:cNvPr>
          <p:cNvGrpSpPr/>
          <p:nvPr/>
        </p:nvGrpSpPr>
        <p:grpSpPr>
          <a:xfrm>
            <a:off x="1651865" y="4969940"/>
            <a:ext cx="1031875" cy="282503"/>
            <a:chOff x="7172324" y="3380810"/>
            <a:chExt cx="1781176" cy="487644"/>
          </a:xfrm>
        </p:grpSpPr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3D020553-85CD-441B-A8F7-AC94F0AE5A8C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E68270D-11FA-459C-A8F0-2F31492BC678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38464562-3A41-408F-AD17-F0E3AB2BA2DE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30DE097E-A505-4AF8-8A8F-CCE50F2911ED}"/>
              </a:ext>
            </a:extLst>
          </p:cNvPr>
          <p:cNvSpPr/>
          <p:nvPr/>
        </p:nvSpPr>
        <p:spPr>
          <a:xfrm>
            <a:off x="2747097" y="3703038"/>
            <a:ext cx="6731000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400" dirty="0">
                <a:effectLst/>
                <a:cs typeface="+mn-ea"/>
                <a:sym typeface="+mn-lt"/>
              </a:rPr>
              <a:t>No matter how long the rain lasts, there will be a rainbow in the end. No matter how sad you may be, believe, that happiness is waiting.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D037BD92-1018-4CD1-9DBA-9984F447FF99}"/>
              </a:ext>
            </a:extLst>
          </p:cNvPr>
          <p:cNvSpPr/>
          <p:nvPr/>
        </p:nvSpPr>
        <p:spPr>
          <a:xfrm>
            <a:off x="4428401" y="4530545"/>
            <a:ext cx="3335195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smtClean="0">
                <a:cs typeface="+mn-ea"/>
                <a:sym typeface="+mn-lt"/>
              </a:rPr>
              <a:t>汇报人：</a:t>
            </a:r>
            <a:r>
              <a:rPr lang="en-US" altLang="zh-CN" sz="1400" smtClean="0">
                <a:cs typeface="+mn-ea"/>
                <a:sym typeface="+mn-lt"/>
              </a:rPr>
              <a:t>PPT818    </a:t>
            </a:r>
            <a:r>
              <a:rPr lang="zh-CN" altLang="en-US" sz="1400" smtClean="0">
                <a:cs typeface="+mn-ea"/>
                <a:sym typeface="+mn-lt"/>
              </a:rPr>
              <a:t>时间：</a:t>
            </a:r>
            <a:r>
              <a:rPr lang="en-US" altLang="zh-CN" sz="1400" smtClean="0">
                <a:cs typeface="+mn-ea"/>
                <a:sym typeface="+mn-lt"/>
              </a:rPr>
              <a:t>20XX.6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7C0EF248-5AA2-4B79-BE0D-6E9D760EA700}"/>
              </a:ext>
            </a:extLst>
          </p:cNvPr>
          <p:cNvSpPr/>
          <p:nvPr/>
        </p:nvSpPr>
        <p:spPr>
          <a:xfrm>
            <a:off x="6377276" y="1783874"/>
            <a:ext cx="3306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300" dirty="0">
                <a:solidFill>
                  <a:srgbClr val="8497D1"/>
                </a:solidFill>
                <a:effectLst>
                  <a:outerShdw blurRad="38100" dist="38100" dir="2700000" sx="101000" sy="101000" algn="tl" rotWithShape="0">
                    <a:prstClr val="black">
                      <a:alpha val="78000"/>
                    </a:prstClr>
                  </a:outerShdw>
                </a:effectLst>
                <a:cs typeface="+mn-ea"/>
                <a:sym typeface="+mn-lt"/>
              </a:rPr>
              <a:t>W</a:t>
            </a:r>
            <a:r>
              <a:rPr lang="en-US" altLang="zh-CN" sz="2800" spc="300" dirty="0">
                <a:solidFill>
                  <a:srgbClr val="8497D1"/>
                </a:solidFill>
                <a:effectLst>
                  <a:outerShdw blurRad="38100" dist="38100" dir="2700000" sx="101000" sy="101000" algn="tl" rotWithShape="0">
                    <a:prstClr val="black">
                      <a:alpha val="78000"/>
                    </a:prstClr>
                  </a:outerShdw>
                </a:effectLst>
                <a:cs typeface="+mn-ea"/>
                <a:sym typeface="+mn-lt"/>
              </a:rPr>
              <a:t>ORK REPORT</a:t>
            </a:r>
            <a:endParaRPr lang="zh-CN" altLang="en-US" sz="2800" spc="300" dirty="0">
              <a:solidFill>
                <a:srgbClr val="8497D1"/>
              </a:solidFill>
              <a:effectLst>
                <a:outerShdw blurRad="38100" dist="38100" dir="2700000" sx="101000" sy="101000" algn="tl" rotWithShape="0">
                  <a:prstClr val="black">
                    <a:alpha val="78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00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1" grpId="0"/>
      <p:bldP spid="52" grpId="0"/>
      <p:bldP spid="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工作完成情况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0" name="Group 14">
            <a:extLst>
              <a:ext uri="{FF2B5EF4-FFF2-40B4-BE49-F238E27FC236}">
                <a16:creationId xmlns:a16="http://schemas.microsoft.com/office/drawing/2014/main" id="{F662918B-CD52-42C5-80A2-AD04DF8C7F1E}"/>
              </a:ext>
            </a:extLst>
          </p:cNvPr>
          <p:cNvGrpSpPr/>
          <p:nvPr/>
        </p:nvGrpSpPr>
        <p:grpSpPr>
          <a:xfrm>
            <a:off x="855327" y="2071488"/>
            <a:ext cx="5695472" cy="3162123"/>
            <a:chOff x="1154113" y="2038815"/>
            <a:chExt cx="4040774" cy="2215331"/>
          </a:xfrm>
        </p:grpSpPr>
        <p:pic>
          <p:nvPicPr>
            <p:cNvPr id="51" name="Picture 15">
              <a:extLst>
                <a:ext uri="{FF2B5EF4-FFF2-40B4-BE49-F238E27FC236}">
                  <a16:creationId xmlns:a16="http://schemas.microsoft.com/office/drawing/2014/main" id="{E7039570-2211-4321-9A3D-AE6E0C230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113" y="2038815"/>
              <a:ext cx="4040774" cy="2215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Rectangle 16">
              <a:extLst>
                <a:ext uri="{FF2B5EF4-FFF2-40B4-BE49-F238E27FC236}">
                  <a16:creationId xmlns:a16="http://schemas.microsoft.com/office/drawing/2014/main" id="{BBCB4856-B499-4205-8CAA-BEE09BED981D}"/>
                </a:ext>
              </a:extLst>
            </p:cNvPr>
            <p:cNvSpPr/>
            <p:nvPr/>
          </p:nvSpPr>
          <p:spPr>
            <a:xfrm>
              <a:off x="1739900" y="2178050"/>
              <a:ext cx="2851150" cy="1797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3" name="Rectangle 3">
            <a:extLst>
              <a:ext uri="{FF2B5EF4-FFF2-40B4-BE49-F238E27FC236}">
                <a16:creationId xmlns:a16="http://schemas.microsoft.com/office/drawing/2014/main" id="{E3BF3FD9-85FE-4762-AA9D-3FF9C56764F5}"/>
              </a:ext>
            </a:extLst>
          </p:cNvPr>
          <p:cNvSpPr/>
          <p:nvPr/>
        </p:nvSpPr>
        <p:spPr>
          <a:xfrm>
            <a:off x="6874889" y="1931354"/>
            <a:ext cx="2909347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spc="0">
                <a:solidFill>
                  <a:srgbClr val="000000"/>
                </a:solidFill>
              </a:defRPr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请在这里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spc="0">
                <a:solidFill>
                  <a:srgbClr val="000000"/>
                </a:solidFill>
              </a:defRPr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添加标题文字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Rectangle 4">
            <a:extLst>
              <a:ext uri="{FF2B5EF4-FFF2-40B4-BE49-F238E27FC236}">
                <a16:creationId xmlns:a16="http://schemas.microsoft.com/office/drawing/2014/main" id="{2BFDAC69-B07F-4F3D-887D-DEACE797B162}"/>
              </a:ext>
            </a:extLst>
          </p:cNvPr>
          <p:cNvSpPr/>
          <p:nvPr/>
        </p:nvSpPr>
        <p:spPr>
          <a:xfrm>
            <a:off x="6874889" y="3058602"/>
            <a:ext cx="43901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  <a:p>
            <a:pPr lv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0677585D-D34A-4F2E-98E2-373EE52A4CD2}"/>
              </a:ext>
            </a:extLst>
          </p:cNvPr>
          <p:cNvSpPr/>
          <p:nvPr/>
        </p:nvSpPr>
        <p:spPr>
          <a:xfrm>
            <a:off x="6874889" y="4779954"/>
            <a:ext cx="2020302" cy="388425"/>
          </a:xfrm>
          <a:prstGeom prst="rect">
            <a:avLst/>
          </a:prstGeom>
          <a:solidFill>
            <a:srgbClr val="F05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TextBox 10">
            <a:extLst>
              <a:ext uri="{FF2B5EF4-FFF2-40B4-BE49-F238E27FC236}">
                <a16:creationId xmlns:a16="http://schemas.microsoft.com/office/drawing/2014/main" id="{E18B3E8A-5493-4C3B-A741-779401CD55C0}"/>
              </a:ext>
            </a:extLst>
          </p:cNvPr>
          <p:cNvSpPr txBox="1"/>
          <p:nvPr/>
        </p:nvSpPr>
        <p:spPr>
          <a:xfrm>
            <a:off x="6874889" y="4854133"/>
            <a:ext cx="2020303" cy="265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LEARN MORE</a:t>
            </a:r>
            <a:endParaRPr kumimoji="0" lang="en-US" sz="1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57" name="Picture Placeholder 5">
            <a:extLst>
              <a:ext uri="{FF2B5EF4-FFF2-40B4-BE49-F238E27FC236}">
                <a16:creationId xmlns:a16="http://schemas.microsoft.com/office/drawing/2014/main" id="{A855C188-983C-4993-94A6-90FE664CBC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0993" y="2270229"/>
            <a:ext cx="4018697" cy="256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8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9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1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2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5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0" grpId="0"/>
          <p:bldP spid="53" grpId="0"/>
          <p:bldP spid="54" grpId="0"/>
          <p:bldP spid="55" grpId="0" animBg="1"/>
          <p:bldP spid="56" grpId="0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0" grpId="0"/>
          <p:bldP spid="53" grpId="0"/>
          <p:bldP spid="54" grpId="0"/>
          <p:bldP spid="55" grpId="0" animBg="1"/>
          <p:bldP spid="5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684265" y="65647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http://www.PPT818.com/moban/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工作完成情况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433F1529-6847-4A9C-9662-BB8352E9410A}"/>
              </a:ext>
            </a:extLst>
          </p:cNvPr>
          <p:cNvSpPr/>
          <p:nvPr/>
        </p:nvSpPr>
        <p:spPr>
          <a:xfrm>
            <a:off x="2320315" y="3613171"/>
            <a:ext cx="2143270" cy="374222"/>
          </a:xfrm>
          <a:prstGeom prst="roundRect">
            <a:avLst>
              <a:gd name="adj" fmla="val 50000"/>
            </a:avLst>
          </a:prstGeom>
          <a:solidFill>
            <a:srgbClr val="F05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3755DFFA-D1F2-49F4-BB60-AB3685A54D33}"/>
              </a:ext>
            </a:extLst>
          </p:cNvPr>
          <p:cNvSpPr/>
          <p:nvPr/>
        </p:nvSpPr>
        <p:spPr>
          <a:xfrm>
            <a:off x="4067437" y="3613171"/>
            <a:ext cx="2143270" cy="374222"/>
          </a:xfrm>
          <a:prstGeom prst="roundRect">
            <a:avLst>
              <a:gd name="adj" fmla="val 50000"/>
            </a:avLst>
          </a:prstGeom>
          <a:solidFill>
            <a:srgbClr val="87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AE3B19E5-38AA-4B15-9EA0-725140B0C187}"/>
              </a:ext>
            </a:extLst>
          </p:cNvPr>
          <p:cNvSpPr/>
          <p:nvPr/>
        </p:nvSpPr>
        <p:spPr>
          <a:xfrm>
            <a:off x="5814559" y="3613171"/>
            <a:ext cx="2143270" cy="374222"/>
          </a:xfrm>
          <a:prstGeom prst="roundRect">
            <a:avLst>
              <a:gd name="adj" fmla="val 50000"/>
            </a:avLst>
          </a:prstGeom>
          <a:solidFill>
            <a:srgbClr val="AFB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36BB9F81-361C-4136-9BFD-94538B71C7C4}"/>
              </a:ext>
            </a:extLst>
          </p:cNvPr>
          <p:cNvSpPr/>
          <p:nvPr/>
        </p:nvSpPr>
        <p:spPr>
          <a:xfrm>
            <a:off x="7561681" y="3613171"/>
            <a:ext cx="2143270" cy="374222"/>
          </a:xfrm>
          <a:prstGeom prst="roundRect">
            <a:avLst>
              <a:gd name="adj" fmla="val 50000"/>
            </a:avLst>
          </a:prstGeom>
          <a:solidFill>
            <a:srgbClr val="FFE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Group 38">
            <a:extLst>
              <a:ext uri="{FF2B5EF4-FFF2-40B4-BE49-F238E27FC236}">
                <a16:creationId xmlns:a16="http://schemas.microsoft.com/office/drawing/2014/main" id="{70BA3079-702E-4163-A7C2-79A23E95EEE4}"/>
              </a:ext>
            </a:extLst>
          </p:cNvPr>
          <p:cNvGrpSpPr/>
          <p:nvPr/>
        </p:nvGrpSpPr>
        <p:grpSpPr>
          <a:xfrm>
            <a:off x="2208420" y="2068176"/>
            <a:ext cx="621400" cy="1851176"/>
            <a:chOff x="1257197" y="1480295"/>
            <a:chExt cx="714513" cy="2128565"/>
          </a:xfrm>
          <a:solidFill>
            <a:srgbClr val="F05C95"/>
          </a:solidFill>
        </p:grpSpPr>
        <p:cxnSp>
          <p:nvCxnSpPr>
            <p:cNvPr id="19" name="Straight Connector 5">
              <a:extLst>
                <a:ext uri="{FF2B5EF4-FFF2-40B4-BE49-F238E27FC236}">
                  <a16:creationId xmlns:a16="http://schemas.microsoft.com/office/drawing/2014/main" id="{24476BC8-269F-477E-9C88-6F969CE9FEDA}"/>
                </a:ext>
              </a:extLst>
            </p:cNvPr>
            <p:cNvCxnSpPr/>
            <p:nvPr/>
          </p:nvCxnSpPr>
          <p:spPr>
            <a:xfrm flipV="1">
              <a:off x="1618732" y="2168221"/>
              <a:ext cx="0" cy="1155201"/>
            </a:xfrm>
            <a:prstGeom prst="line">
              <a:avLst/>
            </a:prstGeom>
            <a:grpFill/>
            <a:ln w="38100">
              <a:solidFill>
                <a:srgbClr val="2319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6">
              <a:extLst>
                <a:ext uri="{FF2B5EF4-FFF2-40B4-BE49-F238E27FC236}">
                  <a16:creationId xmlns:a16="http://schemas.microsoft.com/office/drawing/2014/main" id="{648A9FFB-FD0E-4A31-AF71-D1875BF2D8B6}"/>
                </a:ext>
              </a:extLst>
            </p:cNvPr>
            <p:cNvSpPr/>
            <p:nvPr/>
          </p:nvSpPr>
          <p:spPr>
            <a:xfrm>
              <a:off x="1257197" y="1480295"/>
              <a:ext cx="714513" cy="714513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Oval 33">
              <a:extLst>
                <a:ext uri="{FF2B5EF4-FFF2-40B4-BE49-F238E27FC236}">
                  <a16:creationId xmlns:a16="http://schemas.microsoft.com/office/drawing/2014/main" id="{DE71E162-E846-4E3D-862A-BE05D3D6ED96}"/>
                </a:ext>
              </a:extLst>
            </p:cNvPr>
            <p:cNvSpPr/>
            <p:nvPr/>
          </p:nvSpPr>
          <p:spPr>
            <a:xfrm>
              <a:off x="1477541" y="3335035"/>
              <a:ext cx="273825" cy="273825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Group 39">
            <a:extLst>
              <a:ext uri="{FF2B5EF4-FFF2-40B4-BE49-F238E27FC236}">
                <a16:creationId xmlns:a16="http://schemas.microsoft.com/office/drawing/2014/main" id="{E4DF84CA-5EDA-4061-B068-47C84C769ABB}"/>
              </a:ext>
            </a:extLst>
          </p:cNvPr>
          <p:cNvGrpSpPr/>
          <p:nvPr/>
        </p:nvGrpSpPr>
        <p:grpSpPr>
          <a:xfrm>
            <a:off x="3955542" y="3681211"/>
            <a:ext cx="621400" cy="1851176"/>
            <a:chOff x="3266116" y="3335035"/>
            <a:chExt cx="714513" cy="2128565"/>
          </a:xfrm>
          <a:solidFill>
            <a:srgbClr val="87F5FA"/>
          </a:solidFill>
        </p:grpSpPr>
        <p:cxnSp>
          <p:nvCxnSpPr>
            <p:cNvPr id="23" name="Straight Connector 13">
              <a:extLst>
                <a:ext uri="{FF2B5EF4-FFF2-40B4-BE49-F238E27FC236}">
                  <a16:creationId xmlns:a16="http://schemas.microsoft.com/office/drawing/2014/main" id="{584F78F3-4C51-4457-9F6F-B55925B497BB}"/>
                </a:ext>
              </a:extLst>
            </p:cNvPr>
            <p:cNvCxnSpPr/>
            <p:nvPr/>
          </p:nvCxnSpPr>
          <p:spPr>
            <a:xfrm flipV="1">
              <a:off x="3627651" y="3608860"/>
              <a:ext cx="0" cy="1155201"/>
            </a:xfrm>
            <a:prstGeom prst="line">
              <a:avLst/>
            </a:prstGeom>
            <a:grpFill/>
            <a:ln w="38100">
              <a:solidFill>
                <a:srgbClr val="E71F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14">
              <a:extLst>
                <a:ext uri="{FF2B5EF4-FFF2-40B4-BE49-F238E27FC236}">
                  <a16:creationId xmlns:a16="http://schemas.microsoft.com/office/drawing/2014/main" id="{74C1D001-E3A9-49D5-9D00-6379FE3B2CAB}"/>
                </a:ext>
              </a:extLst>
            </p:cNvPr>
            <p:cNvSpPr/>
            <p:nvPr/>
          </p:nvSpPr>
          <p:spPr>
            <a:xfrm>
              <a:off x="3266116" y="4749087"/>
              <a:ext cx="714513" cy="714513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Oval 34">
              <a:extLst>
                <a:ext uri="{FF2B5EF4-FFF2-40B4-BE49-F238E27FC236}">
                  <a16:creationId xmlns:a16="http://schemas.microsoft.com/office/drawing/2014/main" id="{BEE85274-0968-4FE9-9547-12EC673D9F3B}"/>
                </a:ext>
              </a:extLst>
            </p:cNvPr>
            <p:cNvSpPr/>
            <p:nvPr/>
          </p:nvSpPr>
          <p:spPr>
            <a:xfrm>
              <a:off x="3486460" y="3335035"/>
              <a:ext cx="273825" cy="273825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Group 40">
            <a:extLst>
              <a:ext uri="{FF2B5EF4-FFF2-40B4-BE49-F238E27FC236}">
                <a16:creationId xmlns:a16="http://schemas.microsoft.com/office/drawing/2014/main" id="{F0488A07-9EAD-44F6-802A-126E69AC2CD9}"/>
              </a:ext>
            </a:extLst>
          </p:cNvPr>
          <p:cNvGrpSpPr/>
          <p:nvPr/>
        </p:nvGrpSpPr>
        <p:grpSpPr>
          <a:xfrm>
            <a:off x="5702664" y="2068176"/>
            <a:ext cx="621400" cy="1851176"/>
            <a:chOff x="5275035" y="1480295"/>
            <a:chExt cx="714513" cy="2128565"/>
          </a:xfrm>
          <a:solidFill>
            <a:srgbClr val="AFB3FF"/>
          </a:solidFill>
        </p:grpSpPr>
        <p:cxnSp>
          <p:nvCxnSpPr>
            <p:cNvPr id="27" name="Straight Connector 20">
              <a:extLst>
                <a:ext uri="{FF2B5EF4-FFF2-40B4-BE49-F238E27FC236}">
                  <a16:creationId xmlns:a16="http://schemas.microsoft.com/office/drawing/2014/main" id="{1C9D39C4-B0D9-4589-AEF7-DDBBED9ABFD0}"/>
                </a:ext>
              </a:extLst>
            </p:cNvPr>
            <p:cNvCxnSpPr/>
            <p:nvPr/>
          </p:nvCxnSpPr>
          <p:spPr>
            <a:xfrm flipV="1">
              <a:off x="5636570" y="2168221"/>
              <a:ext cx="0" cy="1155201"/>
            </a:xfrm>
            <a:prstGeom prst="line">
              <a:avLst/>
            </a:prstGeom>
            <a:grpFill/>
            <a:ln w="38100">
              <a:solidFill>
                <a:srgbClr val="2319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1">
              <a:extLst>
                <a:ext uri="{FF2B5EF4-FFF2-40B4-BE49-F238E27FC236}">
                  <a16:creationId xmlns:a16="http://schemas.microsoft.com/office/drawing/2014/main" id="{1EFEF0F9-79BC-45F1-8FE3-FCB98218BEDC}"/>
                </a:ext>
              </a:extLst>
            </p:cNvPr>
            <p:cNvSpPr/>
            <p:nvPr/>
          </p:nvSpPr>
          <p:spPr>
            <a:xfrm>
              <a:off x="5275035" y="1480295"/>
              <a:ext cx="714513" cy="714513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Oval 35">
              <a:extLst>
                <a:ext uri="{FF2B5EF4-FFF2-40B4-BE49-F238E27FC236}">
                  <a16:creationId xmlns:a16="http://schemas.microsoft.com/office/drawing/2014/main" id="{C34204CD-D742-4284-BD64-3CE87162A7B1}"/>
                </a:ext>
              </a:extLst>
            </p:cNvPr>
            <p:cNvSpPr/>
            <p:nvPr/>
          </p:nvSpPr>
          <p:spPr>
            <a:xfrm>
              <a:off x="5495379" y="3335035"/>
              <a:ext cx="273825" cy="273825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Group 41">
            <a:extLst>
              <a:ext uri="{FF2B5EF4-FFF2-40B4-BE49-F238E27FC236}">
                <a16:creationId xmlns:a16="http://schemas.microsoft.com/office/drawing/2014/main" id="{79604164-F879-4C11-B3F5-03D7BC529519}"/>
              </a:ext>
            </a:extLst>
          </p:cNvPr>
          <p:cNvGrpSpPr/>
          <p:nvPr/>
        </p:nvGrpSpPr>
        <p:grpSpPr>
          <a:xfrm>
            <a:off x="7449786" y="3681211"/>
            <a:ext cx="621400" cy="1851176"/>
            <a:chOff x="7283954" y="3335035"/>
            <a:chExt cx="714513" cy="2128565"/>
          </a:xfrm>
          <a:solidFill>
            <a:srgbClr val="FFE039"/>
          </a:solidFill>
        </p:grpSpPr>
        <p:cxnSp>
          <p:nvCxnSpPr>
            <p:cNvPr id="31" name="Straight Connector 25">
              <a:extLst>
                <a:ext uri="{FF2B5EF4-FFF2-40B4-BE49-F238E27FC236}">
                  <a16:creationId xmlns:a16="http://schemas.microsoft.com/office/drawing/2014/main" id="{60C465C2-29DC-416F-A30C-7D162BA1752C}"/>
                </a:ext>
              </a:extLst>
            </p:cNvPr>
            <p:cNvCxnSpPr/>
            <p:nvPr/>
          </p:nvCxnSpPr>
          <p:spPr>
            <a:xfrm flipV="1">
              <a:off x="7645489" y="3608860"/>
              <a:ext cx="0" cy="1155201"/>
            </a:xfrm>
            <a:prstGeom prst="line">
              <a:avLst/>
            </a:prstGeom>
            <a:grpFill/>
            <a:ln w="38100">
              <a:solidFill>
                <a:srgbClr val="E71F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7EE3BF95-1800-4A65-B70F-0A558DF2EB6F}"/>
                </a:ext>
              </a:extLst>
            </p:cNvPr>
            <p:cNvSpPr/>
            <p:nvPr/>
          </p:nvSpPr>
          <p:spPr>
            <a:xfrm>
              <a:off x="7283954" y="4749087"/>
              <a:ext cx="714513" cy="714513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CB8A7327-EE73-4E2C-8921-79644F48F861}"/>
                </a:ext>
              </a:extLst>
            </p:cNvPr>
            <p:cNvSpPr/>
            <p:nvPr/>
          </p:nvSpPr>
          <p:spPr>
            <a:xfrm>
              <a:off x="7504298" y="3335035"/>
              <a:ext cx="273825" cy="273825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" name="Inhaltsplatzhalter 4">
            <a:extLst>
              <a:ext uri="{FF2B5EF4-FFF2-40B4-BE49-F238E27FC236}">
                <a16:creationId xmlns:a16="http://schemas.microsoft.com/office/drawing/2014/main" id="{ADD45513-B1B3-4D9A-A41E-98C0860CBE68}"/>
              </a:ext>
            </a:extLst>
          </p:cNvPr>
          <p:cNvSpPr txBox="1"/>
          <p:nvPr/>
        </p:nvSpPr>
        <p:spPr>
          <a:xfrm>
            <a:off x="1857855" y="4034118"/>
            <a:ext cx="1384091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输入标题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35" name="Inhaltsplatzhalter 4">
            <a:extLst>
              <a:ext uri="{FF2B5EF4-FFF2-40B4-BE49-F238E27FC236}">
                <a16:creationId xmlns:a16="http://schemas.microsoft.com/office/drawing/2014/main" id="{FE5C129D-56A1-45E5-8F16-34ED0347FA28}"/>
              </a:ext>
            </a:extLst>
          </p:cNvPr>
          <p:cNvSpPr txBox="1"/>
          <p:nvPr/>
        </p:nvSpPr>
        <p:spPr>
          <a:xfrm>
            <a:off x="3566690" y="3131265"/>
            <a:ext cx="1443726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R="0" lvl="0" indent="0" algn="ctr" defTabSz="913765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dirty="0">
                <a:cs typeface="+mn-ea"/>
                <a:sym typeface="+mn-lt"/>
              </a:rPr>
              <a:t>输入标题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36" name="Inhaltsplatzhalter 4">
            <a:extLst>
              <a:ext uri="{FF2B5EF4-FFF2-40B4-BE49-F238E27FC236}">
                <a16:creationId xmlns:a16="http://schemas.microsoft.com/office/drawing/2014/main" id="{C3F419B3-A61C-471E-B798-C52FE03A4435}"/>
              </a:ext>
            </a:extLst>
          </p:cNvPr>
          <p:cNvSpPr txBox="1"/>
          <p:nvPr/>
        </p:nvSpPr>
        <p:spPr>
          <a:xfrm>
            <a:off x="5292473" y="4079134"/>
            <a:ext cx="1443726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R="0" lvl="0" indent="0" algn="ctr" defTabSz="913765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dirty="0">
                <a:cs typeface="+mn-ea"/>
                <a:sym typeface="+mn-lt"/>
              </a:rPr>
              <a:t>输入标题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37" name="Inhaltsplatzhalter 4">
            <a:extLst>
              <a:ext uri="{FF2B5EF4-FFF2-40B4-BE49-F238E27FC236}">
                <a16:creationId xmlns:a16="http://schemas.microsoft.com/office/drawing/2014/main" id="{8D3175A3-8F06-4B81-B0FA-F8D9F1C11409}"/>
              </a:ext>
            </a:extLst>
          </p:cNvPr>
          <p:cNvSpPr txBox="1"/>
          <p:nvPr/>
        </p:nvSpPr>
        <p:spPr>
          <a:xfrm>
            <a:off x="7038622" y="3172538"/>
            <a:ext cx="1443726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R="0" lvl="0" indent="0" algn="ctr" defTabSz="913765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dirty="0">
                <a:cs typeface="+mn-ea"/>
                <a:sym typeface="+mn-lt"/>
              </a:rPr>
              <a:t>输入标题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38" name="Inhaltsplatzhalter 4">
            <a:extLst>
              <a:ext uri="{FF2B5EF4-FFF2-40B4-BE49-F238E27FC236}">
                <a16:creationId xmlns:a16="http://schemas.microsoft.com/office/drawing/2014/main" id="{01221CE1-15F8-4CAC-BA94-6C4C76B57534}"/>
              </a:ext>
            </a:extLst>
          </p:cNvPr>
          <p:cNvSpPr txBox="1"/>
          <p:nvPr/>
        </p:nvSpPr>
        <p:spPr>
          <a:xfrm>
            <a:off x="8224484" y="4655668"/>
            <a:ext cx="1942868" cy="7694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zh-CN" altLang="en-US" dirty="0">
                <a:latin typeface="+mn-lt"/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39" name="Inhaltsplatzhalter 4">
            <a:extLst>
              <a:ext uri="{FF2B5EF4-FFF2-40B4-BE49-F238E27FC236}">
                <a16:creationId xmlns:a16="http://schemas.microsoft.com/office/drawing/2014/main" id="{A20B382B-B240-4630-BF2B-8133F962A20C}"/>
              </a:ext>
            </a:extLst>
          </p:cNvPr>
          <p:cNvSpPr txBox="1"/>
          <p:nvPr/>
        </p:nvSpPr>
        <p:spPr>
          <a:xfrm>
            <a:off x="6397806" y="1990145"/>
            <a:ext cx="1942868" cy="7694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zh-CN" altLang="en-US" dirty="0">
                <a:latin typeface="+mn-lt"/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40" name="Inhaltsplatzhalter 4">
            <a:extLst>
              <a:ext uri="{FF2B5EF4-FFF2-40B4-BE49-F238E27FC236}">
                <a16:creationId xmlns:a16="http://schemas.microsoft.com/office/drawing/2014/main" id="{97338BD4-35E3-4F64-A926-1BFBB62D5FB1}"/>
              </a:ext>
            </a:extLst>
          </p:cNvPr>
          <p:cNvSpPr txBox="1"/>
          <p:nvPr/>
        </p:nvSpPr>
        <p:spPr>
          <a:xfrm>
            <a:off x="4656006" y="4685411"/>
            <a:ext cx="1942868" cy="7694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zh-CN" altLang="en-US" dirty="0">
                <a:latin typeface="+mn-lt"/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41" name="Inhaltsplatzhalter 4">
            <a:extLst>
              <a:ext uri="{FF2B5EF4-FFF2-40B4-BE49-F238E27FC236}">
                <a16:creationId xmlns:a16="http://schemas.microsoft.com/office/drawing/2014/main" id="{873906B5-47F2-4C51-896F-D5FD49341CCB}"/>
              </a:ext>
            </a:extLst>
          </p:cNvPr>
          <p:cNvSpPr txBox="1"/>
          <p:nvPr/>
        </p:nvSpPr>
        <p:spPr>
          <a:xfrm>
            <a:off x="2901438" y="1990145"/>
            <a:ext cx="1942868" cy="7694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请在此处添加具体内容，文字尽量言简意赅，简单说明即可，不必过于繁琐。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9658715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250"/>
                            </p:stCondLst>
                            <p:childTnLst>
                              <p:par>
                                <p:cTn id="68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750"/>
                            </p:stCondLst>
                            <p:childTnLst>
                              <p:par>
                                <p:cTn id="76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750"/>
                            </p:stCondLst>
                            <p:childTnLst>
                              <p:par>
                                <p:cTn id="87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9" grpId="0" bldLvl="0" animBg="1"/>
      <p:bldP spid="15" grpId="0" bldLvl="0" animBg="1"/>
      <p:bldP spid="16" grpId="0" bldLvl="0" animBg="1"/>
      <p:bldP spid="17" grpId="0" bldLvl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工作完成情况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Rectangle 15">
            <a:extLst>
              <a:ext uri="{FF2B5EF4-FFF2-40B4-BE49-F238E27FC236}">
                <a16:creationId xmlns:a16="http://schemas.microsoft.com/office/drawing/2014/main" id="{20A0130A-4998-4776-A887-88863E95197D}"/>
              </a:ext>
            </a:extLst>
          </p:cNvPr>
          <p:cNvSpPr/>
          <p:nvPr/>
        </p:nvSpPr>
        <p:spPr>
          <a:xfrm>
            <a:off x="1135857" y="2069404"/>
            <a:ext cx="939882" cy="939882"/>
          </a:xfrm>
          <a:prstGeom prst="rect">
            <a:avLst/>
          </a:prstGeom>
          <a:solidFill>
            <a:srgbClr val="87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EF32BAAB-B086-4C6A-B11F-CA707C0DA0D4}"/>
              </a:ext>
            </a:extLst>
          </p:cNvPr>
          <p:cNvSpPr/>
          <p:nvPr/>
        </p:nvSpPr>
        <p:spPr>
          <a:xfrm>
            <a:off x="1135857" y="4229644"/>
            <a:ext cx="939882" cy="939882"/>
          </a:xfrm>
          <a:prstGeom prst="rect">
            <a:avLst/>
          </a:prstGeom>
          <a:solidFill>
            <a:srgbClr val="AFB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3E2C0558-AFDF-4BAB-8644-A1116E79A22F}"/>
              </a:ext>
            </a:extLst>
          </p:cNvPr>
          <p:cNvSpPr/>
          <p:nvPr/>
        </p:nvSpPr>
        <p:spPr>
          <a:xfrm>
            <a:off x="4660032" y="2069404"/>
            <a:ext cx="939882" cy="939882"/>
          </a:xfrm>
          <a:prstGeom prst="rect">
            <a:avLst/>
          </a:prstGeom>
          <a:solidFill>
            <a:srgbClr val="AFB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46C90B9B-5950-473D-8FAA-A6BC5C1B31C1}"/>
              </a:ext>
            </a:extLst>
          </p:cNvPr>
          <p:cNvSpPr/>
          <p:nvPr/>
        </p:nvSpPr>
        <p:spPr>
          <a:xfrm>
            <a:off x="4660032" y="4229644"/>
            <a:ext cx="939882" cy="939882"/>
          </a:xfrm>
          <a:prstGeom prst="rect">
            <a:avLst/>
          </a:prstGeom>
          <a:solidFill>
            <a:srgbClr val="87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7" name="Rectangle 24">
            <a:extLst>
              <a:ext uri="{FF2B5EF4-FFF2-40B4-BE49-F238E27FC236}">
                <a16:creationId xmlns:a16="http://schemas.microsoft.com/office/drawing/2014/main" id="{B1C6C193-A46B-4648-ACD5-5D8EE6400C26}"/>
              </a:ext>
            </a:extLst>
          </p:cNvPr>
          <p:cNvSpPr/>
          <p:nvPr/>
        </p:nvSpPr>
        <p:spPr>
          <a:xfrm>
            <a:off x="8095605" y="2069404"/>
            <a:ext cx="939882" cy="939882"/>
          </a:xfrm>
          <a:prstGeom prst="rect">
            <a:avLst/>
          </a:prstGeom>
          <a:solidFill>
            <a:srgbClr val="87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96D0C4CB-C6E8-4931-B776-1BAF834F7375}"/>
              </a:ext>
            </a:extLst>
          </p:cNvPr>
          <p:cNvSpPr/>
          <p:nvPr/>
        </p:nvSpPr>
        <p:spPr>
          <a:xfrm>
            <a:off x="8095605" y="4229644"/>
            <a:ext cx="939882" cy="939882"/>
          </a:xfrm>
          <a:prstGeom prst="rect">
            <a:avLst/>
          </a:prstGeom>
          <a:solidFill>
            <a:srgbClr val="AFB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B4FAABF9-7265-4B2F-AAD3-1A274C74A265}"/>
              </a:ext>
            </a:extLst>
          </p:cNvPr>
          <p:cNvGrpSpPr/>
          <p:nvPr/>
        </p:nvGrpSpPr>
        <p:grpSpPr>
          <a:xfrm>
            <a:off x="9129513" y="1980504"/>
            <a:ext cx="1922158" cy="1241149"/>
            <a:chOff x="7483988" y="3236385"/>
            <a:chExt cx="2276619" cy="1241149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76199092-977F-4C72-A056-EF0E496706C2}"/>
                </a:ext>
              </a:extLst>
            </p:cNvPr>
            <p:cNvSpPr/>
            <p:nvPr/>
          </p:nvSpPr>
          <p:spPr>
            <a:xfrm>
              <a:off x="7483988" y="3615760"/>
              <a:ext cx="2276619" cy="86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FB1E8EB3-E4BA-4BD9-BEA6-4D6228E0F978}"/>
                </a:ext>
              </a:extLst>
            </p:cNvPr>
            <p:cNvSpPr/>
            <p:nvPr/>
          </p:nvSpPr>
          <p:spPr>
            <a:xfrm>
              <a:off x="7483989" y="3236385"/>
              <a:ext cx="2050552" cy="4702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08ACB0B0-6710-44F7-80CE-53076B120E86}"/>
              </a:ext>
            </a:extLst>
          </p:cNvPr>
          <p:cNvGrpSpPr/>
          <p:nvPr/>
        </p:nvGrpSpPr>
        <p:grpSpPr>
          <a:xfrm>
            <a:off x="9129513" y="4187160"/>
            <a:ext cx="1852630" cy="1241149"/>
            <a:chOff x="7483988" y="3236385"/>
            <a:chExt cx="2194269" cy="1241149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97BBE90F-CAF0-4338-93AC-011F0F70FA91}"/>
                </a:ext>
              </a:extLst>
            </p:cNvPr>
            <p:cNvSpPr/>
            <p:nvPr/>
          </p:nvSpPr>
          <p:spPr>
            <a:xfrm>
              <a:off x="7483988" y="3615760"/>
              <a:ext cx="2194269" cy="86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CD8133AA-AA02-4DDE-842E-A4FAF0422D3B}"/>
                </a:ext>
              </a:extLst>
            </p:cNvPr>
            <p:cNvSpPr/>
            <p:nvPr/>
          </p:nvSpPr>
          <p:spPr>
            <a:xfrm>
              <a:off x="7483989" y="3236385"/>
              <a:ext cx="2050552" cy="4702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CB13B9C5-15BE-44D4-9061-C7FDB19BC15A}"/>
              </a:ext>
            </a:extLst>
          </p:cNvPr>
          <p:cNvGrpSpPr/>
          <p:nvPr/>
        </p:nvGrpSpPr>
        <p:grpSpPr>
          <a:xfrm>
            <a:off x="5701513" y="1980504"/>
            <a:ext cx="1922158" cy="1241149"/>
            <a:chOff x="7483988" y="3236385"/>
            <a:chExt cx="2276619" cy="1241149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4C75D3DC-8BFF-4A95-9489-CD0BFA4D2EA0}"/>
                </a:ext>
              </a:extLst>
            </p:cNvPr>
            <p:cNvSpPr/>
            <p:nvPr/>
          </p:nvSpPr>
          <p:spPr>
            <a:xfrm>
              <a:off x="7483988" y="3615760"/>
              <a:ext cx="2276619" cy="86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16C56C21-E2D5-4F95-A684-7CEA0CFC04C2}"/>
                </a:ext>
              </a:extLst>
            </p:cNvPr>
            <p:cNvSpPr/>
            <p:nvPr/>
          </p:nvSpPr>
          <p:spPr>
            <a:xfrm>
              <a:off x="7483989" y="3236385"/>
              <a:ext cx="2050552" cy="4702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A8181326-B02B-4FBA-ABEF-7B74810A011F}"/>
              </a:ext>
            </a:extLst>
          </p:cNvPr>
          <p:cNvGrpSpPr/>
          <p:nvPr/>
        </p:nvGrpSpPr>
        <p:grpSpPr>
          <a:xfrm>
            <a:off x="5701513" y="4187160"/>
            <a:ext cx="1922158" cy="1241149"/>
            <a:chOff x="7483988" y="3236385"/>
            <a:chExt cx="2276619" cy="1241149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545B8EBA-5F10-448D-8CC3-0896D23092C1}"/>
                </a:ext>
              </a:extLst>
            </p:cNvPr>
            <p:cNvSpPr/>
            <p:nvPr/>
          </p:nvSpPr>
          <p:spPr>
            <a:xfrm>
              <a:off x="7483988" y="3615760"/>
              <a:ext cx="2276619" cy="86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46972B70-BC95-47C6-9F73-A28DD2B4340B}"/>
                </a:ext>
              </a:extLst>
            </p:cNvPr>
            <p:cNvSpPr/>
            <p:nvPr/>
          </p:nvSpPr>
          <p:spPr>
            <a:xfrm>
              <a:off x="7483989" y="3236385"/>
              <a:ext cx="2050552" cy="4702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6C8A650-8627-4693-95E5-B9166A1FFF0C}"/>
              </a:ext>
            </a:extLst>
          </p:cNvPr>
          <p:cNvGrpSpPr/>
          <p:nvPr/>
        </p:nvGrpSpPr>
        <p:grpSpPr>
          <a:xfrm>
            <a:off x="2174237" y="1995744"/>
            <a:ext cx="1922159" cy="1288139"/>
            <a:chOff x="7483989" y="3236385"/>
            <a:chExt cx="2276620" cy="1288139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B711A9A5-66E5-4C02-B6CA-EFBACB17B84A}"/>
                </a:ext>
              </a:extLst>
            </p:cNvPr>
            <p:cNvSpPr/>
            <p:nvPr/>
          </p:nvSpPr>
          <p:spPr>
            <a:xfrm>
              <a:off x="7483989" y="3662750"/>
              <a:ext cx="2276620" cy="86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A2C64A40-6AE1-425D-A3BB-86D67A7D848D}"/>
                </a:ext>
              </a:extLst>
            </p:cNvPr>
            <p:cNvSpPr/>
            <p:nvPr/>
          </p:nvSpPr>
          <p:spPr>
            <a:xfrm>
              <a:off x="7483989" y="3236385"/>
              <a:ext cx="2050552" cy="4702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0000"/>
                </a:lnSpc>
                <a:defRPr/>
              </a:pPr>
              <a:r>
                <a:rPr kumimoji="1"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EA443685-0075-4385-8459-85665C22595A}"/>
              </a:ext>
            </a:extLst>
          </p:cNvPr>
          <p:cNvGrpSpPr/>
          <p:nvPr/>
        </p:nvGrpSpPr>
        <p:grpSpPr>
          <a:xfrm>
            <a:off x="2174237" y="4098260"/>
            <a:ext cx="1922159" cy="1241149"/>
            <a:chOff x="7483989" y="3236385"/>
            <a:chExt cx="2276620" cy="1241149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1F1D8447-99FA-465F-9E78-6EE44BD5943D}"/>
                </a:ext>
              </a:extLst>
            </p:cNvPr>
            <p:cNvSpPr/>
            <p:nvPr/>
          </p:nvSpPr>
          <p:spPr>
            <a:xfrm>
              <a:off x="7483989" y="3615760"/>
              <a:ext cx="2276620" cy="86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请在此处添加具体内容，文字尽量言简意赅，简单说明即可。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888BC6DB-2044-4E80-89E0-B44F4735291D}"/>
                </a:ext>
              </a:extLst>
            </p:cNvPr>
            <p:cNvSpPr/>
            <p:nvPr/>
          </p:nvSpPr>
          <p:spPr>
            <a:xfrm>
              <a:off x="7483989" y="3236385"/>
              <a:ext cx="2050552" cy="4702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8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5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5" grpId="0" animBg="1"/>
      <p:bldP spid="21" grpId="0" animBg="1"/>
      <p:bldP spid="26" grpId="0" animBg="1"/>
      <p:bldP spid="32" grpId="0" animBg="1"/>
      <p:bldP spid="37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工作完成情况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8">
            <a:extLst>
              <a:ext uri="{FF2B5EF4-FFF2-40B4-BE49-F238E27FC236}">
                <a16:creationId xmlns:a16="http://schemas.microsoft.com/office/drawing/2014/main" id="{A7499AD2-5B4A-4369-AF7B-A4A037249C6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49048" y="1967566"/>
            <a:ext cx="2780249" cy="1862860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lang="zh-CN" altLang="en-US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7">
            <a:extLst>
              <a:ext uri="{FF2B5EF4-FFF2-40B4-BE49-F238E27FC236}">
                <a16:creationId xmlns:a16="http://schemas.microsoft.com/office/drawing/2014/main" id="{FCD1A25E-777D-4CD8-9D18-11F1903C077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58156" y="1967566"/>
            <a:ext cx="2780249" cy="1862860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lang="zh-CN" altLang="en-US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6">
            <a:extLst>
              <a:ext uri="{FF2B5EF4-FFF2-40B4-BE49-F238E27FC236}">
                <a16:creationId xmlns:a16="http://schemas.microsoft.com/office/drawing/2014/main" id="{613C106B-5FBB-4E33-86FF-BDAA224C904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957119" y="1967565"/>
            <a:ext cx="2780249" cy="1862860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lang="zh-CN" altLang="en-US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7" name="4">
            <a:extLst>
              <a:ext uri="{FF2B5EF4-FFF2-40B4-BE49-F238E27FC236}">
                <a16:creationId xmlns:a16="http://schemas.microsoft.com/office/drawing/2014/main" id="{1466CD17-1E08-499E-8628-82F17854246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284747" y="3932055"/>
            <a:ext cx="2992093" cy="1696512"/>
            <a:chOff x="620340" y="3236977"/>
            <a:chExt cx="2387150" cy="1353511"/>
          </a:xfrm>
        </p:grpSpPr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6D2C3B7D-2F7E-4357-983E-4495220B3441}"/>
                </a:ext>
              </a:extLst>
            </p:cNvPr>
            <p:cNvSpPr/>
            <p:nvPr/>
          </p:nvSpPr>
          <p:spPr>
            <a:xfrm>
              <a:off x="620340" y="3625837"/>
              <a:ext cx="2387150" cy="686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defTabSz="1087120" fontAlgn="auto">
                <a:lnSpc>
                  <a:spcPts val="2000"/>
                </a:lnSpc>
                <a:spcBef>
                  <a:spcPts val="0"/>
                </a:spcBef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9" name="5">
              <a:extLst>
                <a:ext uri="{FF2B5EF4-FFF2-40B4-BE49-F238E27FC236}">
                  <a16:creationId xmlns:a16="http://schemas.microsoft.com/office/drawing/2014/main" id="{DEBEDC50-E8FE-48FB-AA7A-A6049CC26398}"/>
                </a:ext>
              </a:extLst>
            </p:cNvPr>
            <p:cNvSpPr txBox="1"/>
            <p:nvPr/>
          </p:nvSpPr>
          <p:spPr>
            <a:xfrm>
              <a:off x="620340" y="3236977"/>
              <a:ext cx="1460739" cy="368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8965"/>
              <a:r>
                <a:rPr lang="zh-CN" altLang="en-US" sz="24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BF70E1CC-57C0-4617-927E-D10541CB330B}"/>
                </a:ext>
              </a:extLst>
            </p:cNvPr>
            <p:cNvSpPr/>
            <p:nvPr/>
          </p:nvSpPr>
          <p:spPr>
            <a:xfrm>
              <a:off x="701260" y="4369493"/>
              <a:ext cx="917148" cy="220995"/>
            </a:xfrm>
            <a:prstGeom prst="rect">
              <a:avLst/>
            </a:prstGeom>
            <a:solidFill>
              <a:srgbClr val="AFB3FF"/>
            </a:solidFill>
            <a:ln w="12700">
              <a:solidFill>
                <a:srgbClr val="BFBFBF"/>
              </a:solidFill>
            </a:ln>
          </p:spPr>
          <p:txBody>
            <a:bodyPr wrap="square">
              <a:spAutoFit/>
            </a:bodyPr>
            <a:lstStyle/>
            <a:p>
              <a:pPr algn="ctr" defTabSz="608965"/>
              <a:r>
                <a:rPr lang="en-US" altLang="zh-CN" sz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VIEW MORE</a:t>
              </a: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B6E4F9C5-E1B5-48DF-92E8-C066841A6440}"/>
                </a:ext>
              </a:extLst>
            </p:cNvPr>
            <p:cNvCxnSpPr>
              <a:cxnSpLocks/>
            </p:cNvCxnSpPr>
            <p:nvPr/>
          </p:nvCxnSpPr>
          <p:spPr>
            <a:xfrm>
              <a:off x="701260" y="3601584"/>
              <a:ext cx="972129" cy="0"/>
            </a:xfrm>
            <a:prstGeom prst="line">
              <a:avLst/>
            </a:prstGeom>
            <a:ln w="19050">
              <a:solidFill>
                <a:srgbClr val="AFB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">
            <a:extLst>
              <a:ext uri="{FF2B5EF4-FFF2-40B4-BE49-F238E27FC236}">
                <a16:creationId xmlns:a16="http://schemas.microsoft.com/office/drawing/2014/main" id="{0AB97702-11B0-434E-8E14-DA0EF8CA5030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553283" y="3932055"/>
            <a:ext cx="2992093" cy="1696512"/>
            <a:chOff x="3200351" y="3236977"/>
            <a:chExt cx="2387150" cy="1353511"/>
          </a:xfrm>
        </p:grpSpPr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8E096EAF-DC89-4623-A06C-AA444D03BA6A}"/>
                </a:ext>
              </a:extLst>
            </p:cNvPr>
            <p:cNvSpPr/>
            <p:nvPr/>
          </p:nvSpPr>
          <p:spPr>
            <a:xfrm>
              <a:off x="3200351" y="3625837"/>
              <a:ext cx="2387150" cy="686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 defTabSz="1087120">
                <a:lnSpc>
                  <a:spcPts val="2000"/>
                </a:lnSpc>
                <a:spcBef>
                  <a:spcPts val="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24" name="3">
              <a:extLst>
                <a:ext uri="{FF2B5EF4-FFF2-40B4-BE49-F238E27FC236}">
                  <a16:creationId xmlns:a16="http://schemas.microsoft.com/office/drawing/2014/main" id="{16999A56-B425-4097-8EBD-736EAF0949C3}"/>
                </a:ext>
              </a:extLst>
            </p:cNvPr>
            <p:cNvSpPr txBox="1"/>
            <p:nvPr/>
          </p:nvSpPr>
          <p:spPr>
            <a:xfrm>
              <a:off x="3200351" y="3236977"/>
              <a:ext cx="1460739" cy="368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defTabSz="608965">
                <a:defRPr sz="2400">
                  <a:solidFill>
                    <a:prstClr val="black">
                      <a:lumMod val="85000"/>
                      <a:lumOff val="15000"/>
                    </a:prstClr>
                  </a:solidFill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E435A6D9-8108-4CB8-A4F9-00D332F90031}"/>
                </a:ext>
              </a:extLst>
            </p:cNvPr>
            <p:cNvSpPr/>
            <p:nvPr/>
          </p:nvSpPr>
          <p:spPr>
            <a:xfrm>
              <a:off x="3281271" y="4369493"/>
              <a:ext cx="917148" cy="220995"/>
            </a:xfrm>
            <a:prstGeom prst="rect">
              <a:avLst/>
            </a:prstGeom>
            <a:solidFill>
              <a:srgbClr val="F05C95"/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 defTabSz="608965"/>
              <a:r>
                <a:rPr lang="en-US" altLang="zh-CN" sz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VIEW MORE</a:t>
              </a: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50B9F7E6-43A5-49BF-BEDD-0048CB7998D0}"/>
                </a:ext>
              </a:extLst>
            </p:cNvPr>
            <p:cNvCxnSpPr>
              <a:cxnSpLocks/>
            </p:cNvCxnSpPr>
            <p:nvPr/>
          </p:nvCxnSpPr>
          <p:spPr>
            <a:xfrm>
              <a:off x="3281271" y="3601584"/>
              <a:ext cx="980404" cy="0"/>
            </a:xfrm>
            <a:prstGeom prst="line">
              <a:avLst/>
            </a:prstGeom>
            <a:ln w="19050">
              <a:solidFill>
                <a:srgbClr val="F05C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1">
            <a:extLst>
              <a:ext uri="{FF2B5EF4-FFF2-40B4-BE49-F238E27FC236}">
                <a16:creationId xmlns:a16="http://schemas.microsoft.com/office/drawing/2014/main" id="{2C5D7EA9-E1CD-46C5-84B9-5ED7B65CB9D7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7821819" y="3932055"/>
            <a:ext cx="2992093" cy="1696512"/>
            <a:chOff x="5788454" y="3236977"/>
            <a:chExt cx="2387150" cy="1353511"/>
          </a:xfrm>
        </p:grpSpPr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3824A6D1-89D0-4F07-BBAA-D3448853B277}"/>
                </a:ext>
              </a:extLst>
            </p:cNvPr>
            <p:cNvSpPr/>
            <p:nvPr/>
          </p:nvSpPr>
          <p:spPr>
            <a:xfrm>
              <a:off x="5788454" y="3625837"/>
              <a:ext cx="2387150" cy="686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 defTabSz="1087120">
                <a:lnSpc>
                  <a:spcPts val="2000"/>
                </a:lnSpc>
                <a:spcBef>
                  <a:spcPts val="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29" name="淘宝店chenying0907 17">
              <a:extLst>
                <a:ext uri="{FF2B5EF4-FFF2-40B4-BE49-F238E27FC236}">
                  <a16:creationId xmlns:a16="http://schemas.microsoft.com/office/drawing/2014/main" id="{6C26DFD1-5CD1-4C51-9F03-56E975C84F5B}"/>
                </a:ext>
              </a:extLst>
            </p:cNvPr>
            <p:cNvSpPr txBox="1"/>
            <p:nvPr/>
          </p:nvSpPr>
          <p:spPr>
            <a:xfrm>
              <a:off x="5788454" y="3236977"/>
              <a:ext cx="1460739" cy="368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defTabSz="608965">
                <a:defRPr sz="2400">
                  <a:solidFill>
                    <a:prstClr val="black">
                      <a:lumMod val="85000"/>
                      <a:lumOff val="15000"/>
                    </a:prstClr>
                  </a:solidFill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45F184C2-84CD-4708-B810-939221B24A6D}"/>
                </a:ext>
              </a:extLst>
            </p:cNvPr>
            <p:cNvSpPr/>
            <p:nvPr/>
          </p:nvSpPr>
          <p:spPr>
            <a:xfrm>
              <a:off x="5869374" y="4369493"/>
              <a:ext cx="917148" cy="220995"/>
            </a:xfrm>
            <a:prstGeom prst="rect">
              <a:avLst/>
            </a:prstGeom>
            <a:solidFill>
              <a:srgbClr val="FFE039"/>
            </a:solidFill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 defTabSz="608965"/>
              <a:r>
                <a:rPr lang="en-US" altLang="zh-CN" sz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VIEW MORE</a:t>
              </a: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E216B309-0E06-4524-B7D0-2DF2AE278628}"/>
                </a:ext>
              </a:extLst>
            </p:cNvPr>
            <p:cNvCxnSpPr>
              <a:cxnSpLocks/>
            </p:cNvCxnSpPr>
            <p:nvPr/>
          </p:nvCxnSpPr>
          <p:spPr>
            <a:xfrm>
              <a:off x="5896397" y="3601584"/>
              <a:ext cx="890124" cy="0"/>
            </a:xfrm>
            <a:prstGeom prst="line">
              <a:avLst/>
            </a:prstGeom>
            <a:ln w="19050">
              <a:solidFill>
                <a:srgbClr val="FFE0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637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9" grpId="0" bldLvl="0" animBg="1"/>
      <p:bldP spid="15" grpId="0" bldLvl="0" animBg="1"/>
      <p:bldP spid="1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39AC0AD-14C6-4CD8-959C-9DCEC7459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4435DFD-2C89-456C-AFA5-B94DA90935B4}"/>
              </a:ext>
            </a:extLst>
          </p:cNvPr>
          <p:cNvSpPr/>
          <p:nvPr/>
        </p:nvSpPr>
        <p:spPr>
          <a:xfrm>
            <a:off x="2601279" y="1498599"/>
            <a:ext cx="7004476" cy="3187701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5FEFA5E-27B5-447A-8C85-B5D3E365D2B5}"/>
              </a:ext>
            </a:extLst>
          </p:cNvPr>
          <p:cNvSpPr/>
          <p:nvPr/>
        </p:nvSpPr>
        <p:spPr>
          <a:xfrm>
            <a:off x="4635500" y="4279900"/>
            <a:ext cx="3048000" cy="825499"/>
          </a:xfrm>
          <a:prstGeom prst="rect">
            <a:avLst/>
          </a:prstGeom>
          <a:solidFill>
            <a:schemeClr val="bg1"/>
          </a:solidFill>
          <a:ln w="57150">
            <a:solidFill>
              <a:srgbClr val="FFE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THREE</a:t>
            </a:r>
            <a:endParaRPr lang="zh-CN" altLang="en-US" sz="2800" b="1" spc="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1C707235-22A0-4D49-9AE1-78D8AB8E1FB7}"/>
              </a:ext>
            </a:extLst>
          </p:cNvPr>
          <p:cNvSpPr txBox="1"/>
          <p:nvPr/>
        </p:nvSpPr>
        <p:spPr>
          <a:xfrm>
            <a:off x="3328166" y="3222814"/>
            <a:ext cx="5535667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No matter how long the rain lasts, there will be a rainbow in the end. No matter how sad you may be.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06D5DCA2-F627-4308-80DA-EFE84F8E18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95326" y="2112730"/>
            <a:ext cx="543117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60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项目成果展示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266F629-F3F2-4299-84E9-F88D63F132DE}"/>
              </a:ext>
            </a:extLst>
          </p:cNvPr>
          <p:cNvGrpSpPr/>
          <p:nvPr/>
        </p:nvGrpSpPr>
        <p:grpSpPr>
          <a:xfrm>
            <a:off x="8347895" y="4138648"/>
            <a:ext cx="1031875" cy="282503"/>
            <a:chOff x="7172324" y="3380810"/>
            <a:chExt cx="1781176" cy="487644"/>
          </a:xfrm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6D01355A-2505-47B8-8DAB-C5433987B716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6B2F945D-86F6-4F15-83D2-1C1A8581BCFE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ADB018FA-E002-4641-8023-A87E30746C83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071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项目成果展示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4F25758A-0546-4A7B-A515-032AE96C58F4}"/>
              </a:ext>
            </a:extLst>
          </p:cNvPr>
          <p:cNvGrpSpPr/>
          <p:nvPr/>
        </p:nvGrpSpPr>
        <p:grpSpPr>
          <a:xfrm>
            <a:off x="1280735" y="1675024"/>
            <a:ext cx="4923743" cy="4615252"/>
            <a:chOff x="1585535" y="1483180"/>
            <a:chExt cx="4923743" cy="4615252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674767AD-3060-473A-8191-7F5B51084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5535" y="1483180"/>
              <a:ext cx="4923743" cy="4615252"/>
            </a:xfrm>
            <a:prstGeom prst="rect">
              <a:avLst/>
            </a:prstGeom>
          </p:spPr>
        </p:pic>
        <p:pic>
          <p:nvPicPr>
            <p:cNvPr id="34" name="图片占位符 29">
              <a:extLst>
                <a:ext uri="{FF2B5EF4-FFF2-40B4-BE49-F238E27FC236}">
                  <a16:creationId xmlns:a16="http://schemas.microsoft.com/office/drawing/2014/main" id="{4C27F1B9-BA37-44DB-A9F4-BD05596EB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5662" y="2075164"/>
              <a:ext cx="3967467" cy="2212828"/>
            </a:xfrm>
            <a:prstGeom prst="rect">
              <a:avLst/>
            </a:prstGeom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5DA2D64-8E33-46C6-A548-52936745F5BE}"/>
              </a:ext>
            </a:extLst>
          </p:cNvPr>
          <p:cNvGrpSpPr/>
          <p:nvPr/>
        </p:nvGrpSpPr>
        <p:grpSpPr>
          <a:xfrm>
            <a:off x="6599488" y="1983821"/>
            <a:ext cx="3797050" cy="1070367"/>
            <a:chOff x="1367579" y="1885259"/>
            <a:chExt cx="3798039" cy="1070645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30CA6BF2-410E-4C62-992E-4C0E65232102}"/>
                </a:ext>
              </a:extLst>
            </p:cNvPr>
            <p:cNvGrpSpPr/>
            <p:nvPr/>
          </p:nvGrpSpPr>
          <p:grpSpPr>
            <a:xfrm>
              <a:off x="2123229" y="1885259"/>
              <a:ext cx="3042389" cy="1070645"/>
              <a:chOff x="7483989" y="3321660"/>
              <a:chExt cx="3042389" cy="1070645"/>
            </a:xfrm>
          </p:grpSpPr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C9EED567-86E8-460D-A4BC-2C06FC2C2F8C}"/>
                  </a:ext>
                </a:extLst>
              </p:cNvPr>
              <p:cNvSpPr/>
              <p:nvPr/>
            </p:nvSpPr>
            <p:spPr>
              <a:xfrm>
                <a:off x="7483989" y="3769472"/>
                <a:ext cx="3042389" cy="62283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2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请在此处添加具体内容，文字尽量言简意赅，简单说明即可，不必过于繁琐。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C47C97CF-58D9-45F0-8DD3-236801C0DFD2}"/>
                  </a:ext>
                </a:extLst>
              </p:cNvPr>
              <p:cNvSpPr/>
              <p:nvPr/>
            </p:nvSpPr>
            <p:spPr>
              <a:xfrm>
                <a:off x="7483989" y="3321660"/>
                <a:ext cx="2050552" cy="49808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2400" b="1" dirty="0">
                    <a:solidFill>
                      <a:srgbClr val="1C1C1C"/>
                    </a:solidFill>
                    <a:cs typeface="+mn-ea"/>
                    <a:sym typeface="+mn-lt"/>
                  </a:rPr>
                  <a:t>输入标题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77C3678E-DF12-405B-B8C8-5A2BAC69511C}"/>
                </a:ext>
              </a:extLst>
            </p:cNvPr>
            <p:cNvSpPr/>
            <p:nvPr/>
          </p:nvSpPr>
          <p:spPr>
            <a:xfrm>
              <a:off x="1367579" y="2122141"/>
              <a:ext cx="584200" cy="584200"/>
            </a:xfrm>
            <a:prstGeom prst="ellipse">
              <a:avLst/>
            </a:prstGeom>
            <a:solidFill>
              <a:srgbClr val="AF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FC8ABFE9-A8A5-4B6F-974F-EEE79225634B}"/>
              </a:ext>
            </a:extLst>
          </p:cNvPr>
          <p:cNvGrpSpPr/>
          <p:nvPr/>
        </p:nvGrpSpPr>
        <p:grpSpPr>
          <a:xfrm>
            <a:off x="6599488" y="3229839"/>
            <a:ext cx="3797050" cy="1034853"/>
            <a:chOff x="1367579" y="1883829"/>
            <a:chExt cx="3798039" cy="1035122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53E1A83E-263C-45A0-9B68-24394A6BF242}"/>
                </a:ext>
              </a:extLst>
            </p:cNvPr>
            <p:cNvGrpSpPr/>
            <p:nvPr/>
          </p:nvGrpSpPr>
          <p:grpSpPr>
            <a:xfrm>
              <a:off x="2123229" y="1883829"/>
              <a:ext cx="3042389" cy="1035122"/>
              <a:chOff x="7483989" y="3320230"/>
              <a:chExt cx="3042389" cy="1035122"/>
            </a:xfrm>
          </p:grpSpPr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F3203555-8551-4D4F-B321-304AE7339B26}"/>
                  </a:ext>
                </a:extLst>
              </p:cNvPr>
              <p:cNvSpPr/>
              <p:nvPr/>
            </p:nvSpPr>
            <p:spPr>
              <a:xfrm>
                <a:off x="7483989" y="3732519"/>
                <a:ext cx="3042389" cy="62283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2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请在此处添加具体内容，文字尽量言简意赅，简单说明即可，不必过于繁琐。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B8F8B359-F3F6-4268-B973-D1FB8E4F2D26}"/>
                  </a:ext>
                </a:extLst>
              </p:cNvPr>
              <p:cNvSpPr/>
              <p:nvPr/>
            </p:nvSpPr>
            <p:spPr>
              <a:xfrm>
                <a:off x="7483989" y="3320230"/>
                <a:ext cx="2050552" cy="49808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rgbClr val="1C1C1C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</p:grp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AE9045BA-1F5B-4595-A3D4-1D1A9B1632C1}"/>
                </a:ext>
              </a:extLst>
            </p:cNvPr>
            <p:cNvSpPr/>
            <p:nvPr/>
          </p:nvSpPr>
          <p:spPr>
            <a:xfrm>
              <a:off x="1367579" y="2122141"/>
              <a:ext cx="584200" cy="584200"/>
            </a:xfrm>
            <a:prstGeom prst="ellipse">
              <a:avLst/>
            </a:prstGeom>
            <a:solidFill>
              <a:srgbClr val="F05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9C6FB954-DBD7-4003-AF53-43395BDC1FD3}"/>
              </a:ext>
            </a:extLst>
          </p:cNvPr>
          <p:cNvGrpSpPr/>
          <p:nvPr/>
        </p:nvGrpSpPr>
        <p:grpSpPr>
          <a:xfrm>
            <a:off x="6599488" y="4479834"/>
            <a:ext cx="3797050" cy="1032306"/>
            <a:chOff x="1367579" y="1886376"/>
            <a:chExt cx="3798039" cy="1032575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49887953-376A-453B-898D-ED3103B10CF4}"/>
                </a:ext>
              </a:extLst>
            </p:cNvPr>
            <p:cNvGrpSpPr/>
            <p:nvPr/>
          </p:nvGrpSpPr>
          <p:grpSpPr>
            <a:xfrm>
              <a:off x="2123229" y="1886376"/>
              <a:ext cx="3042389" cy="1032575"/>
              <a:chOff x="7483989" y="3322777"/>
              <a:chExt cx="3042389" cy="1032575"/>
            </a:xfrm>
          </p:grpSpPr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ECCEAF3A-701F-48E4-A68B-631AC5226599}"/>
                  </a:ext>
                </a:extLst>
              </p:cNvPr>
              <p:cNvSpPr/>
              <p:nvPr/>
            </p:nvSpPr>
            <p:spPr>
              <a:xfrm>
                <a:off x="7483989" y="3732519"/>
                <a:ext cx="3042389" cy="62283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2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请在此处添加具体内容，文字尽量言简意赅，简单说明即可，不必过于繁琐。</a:t>
                </a:r>
                <a:endParaRPr lang="en-US" altLang="zh-CN" sz="1200" dirty="0">
                  <a:cs typeface="+mn-ea"/>
                  <a:sym typeface="+mn-lt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EA016C7E-BC67-4F46-A30A-6238B2ABFC59}"/>
                  </a:ext>
                </a:extLst>
              </p:cNvPr>
              <p:cNvSpPr/>
              <p:nvPr/>
            </p:nvSpPr>
            <p:spPr>
              <a:xfrm>
                <a:off x="7483989" y="3322777"/>
                <a:ext cx="2050552" cy="49808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rgbClr val="1C1C1C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</p:grp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5C6A7DFE-F305-45A8-800D-3E5149F59DF5}"/>
                </a:ext>
              </a:extLst>
            </p:cNvPr>
            <p:cNvSpPr/>
            <p:nvPr/>
          </p:nvSpPr>
          <p:spPr>
            <a:xfrm>
              <a:off x="1367579" y="2122141"/>
              <a:ext cx="584200" cy="584200"/>
            </a:xfrm>
            <a:prstGeom prst="ellipse">
              <a:avLst/>
            </a:prstGeom>
            <a:solidFill>
              <a:srgbClr val="FFE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593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项目成果展示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65BECC81-4EF8-4377-8842-4C50040610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1325" y="2128730"/>
            <a:ext cx="3383643" cy="338364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CB992BC-36EB-4231-8EFC-FD4D56EBA2E7}"/>
              </a:ext>
            </a:extLst>
          </p:cNvPr>
          <p:cNvSpPr/>
          <p:nvPr/>
        </p:nvSpPr>
        <p:spPr>
          <a:xfrm>
            <a:off x="6532217" y="2128730"/>
            <a:ext cx="462986" cy="3383644"/>
          </a:xfrm>
          <a:prstGeom prst="rect">
            <a:avLst/>
          </a:prstGeom>
          <a:solidFill>
            <a:srgbClr val="AFB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9CB47BF-3EE2-4BCF-92B2-8BD397A74D72}"/>
              </a:ext>
            </a:extLst>
          </p:cNvPr>
          <p:cNvSpPr txBox="1"/>
          <p:nvPr/>
        </p:nvSpPr>
        <p:spPr>
          <a:xfrm>
            <a:off x="2769530" y="3512916"/>
            <a:ext cx="3588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3F8BD93-9393-49A9-947F-685E289C0873}"/>
              </a:ext>
            </a:extLst>
          </p:cNvPr>
          <p:cNvSpPr txBox="1"/>
          <p:nvPr/>
        </p:nvSpPr>
        <p:spPr>
          <a:xfrm>
            <a:off x="1979019" y="4241896"/>
            <a:ext cx="437896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693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5" grpId="0" bldLvl="0" animBg="1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项目成果展示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A0B4B7C-7E77-48AC-A861-1D18FD4588DE}"/>
              </a:ext>
            </a:extLst>
          </p:cNvPr>
          <p:cNvCxnSpPr/>
          <p:nvPr/>
        </p:nvCxnSpPr>
        <p:spPr>
          <a:xfrm>
            <a:off x="5700661" y="2617621"/>
            <a:ext cx="75701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F191467-9AD1-4131-ADB3-2E18D2F32AF3}"/>
              </a:ext>
            </a:extLst>
          </p:cNvPr>
          <p:cNvCxnSpPr/>
          <p:nvPr/>
        </p:nvCxnSpPr>
        <p:spPr>
          <a:xfrm>
            <a:off x="5722181" y="5216470"/>
            <a:ext cx="75701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2B6F890-6D01-49AE-81D7-74EF7762F3BC}"/>
              </a:ext>
            </a:extLst>
          </p:cNvPr>
          <p:cNvCxnSpPr/>
          <p:nvPr/>
        </p:nvCxnSpPr>
        <p:spPr>
          <a:xfrm>
            <a:off x="5700661" y="3898544"/>
            <a:ext cx="75701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4">
            <a:extLst>
              <a:ext uri="{FF2B5EF4-FFF2-40B4-BE49-F238E27FC236}">
                <a16:creationId xmlns:a16="http://schemas.microsoft.com/office/drawing/2014/main" id="{C8846F78-5FA2-4C43-8438-338FA9DEE771}"/>
              </a:ext>
            </a:extLst>
          </p:cNvPr>
          <p:cNvSpPr>
            <a:spLocks/>
          </p:cNvSpPr>
          <p:nvPr/>
        </p:nvSpPr>
        <p:spPr bwMode="auto">
          <a:xfrm>
            <a:off x="6396697" y="4740120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F05C95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98CE11E2-BED1-4420-8338-1ED81356C5E5}"/>
              </a:ext>
            </a:extLst>
          </p:cNvPr>
          <p:cNvSpPr>
            <a:spLocks/>
          </p:cNvSpPr>
          <p:nvPr/>
        </p:nvSpPr>
        <p:spPr bwMode="auto">
          <a:xfrm>
            <a:off x="4932430" y="4740120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FFE039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C9F09C43-8377-4AF7-944F-17011491F8BF}"/>
              </a:ext>
            </a:extLst>
          </p:cNvPr>
          <p:cNvSpPr>
            <a:spLocks/>
          </p:cNvSpPr>
          <p:nvPr/>
        </p:nvSpPr>
        <p:spPr bwMode="auto">
          <a:xfrm>
            <a:off x="6396697" y="3420873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FFE039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61A2065-82B8-4773-9251-789BD8DCAD48}"/>
              </a:ext>
            </a:extLst>
          </p:cNvPr>
          <p:cNvSpPr>
            <a:spLocks/>
          </p:cNvSpPr>
          <p:nvPr/>
        </p:nvSpPr>
        <p:spPr bwMode="auto">
          <a:xfrm>
            <a:off x="4932430" y="3420873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F05C95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201318EE-586C-4583-A0D5-BF1D67AD196C}"/>
              </a:ext>
            </a:extLst>
          </p:cNvPr>
          <p:cNvSpPr>
            <a:spLocks/>
          </p:cNvSpPr>
          <p:nvPr/>
        </p:nvSpPr>
        <p:spPr bwMode="auto">
          <a:xfrm>
            <a:off x="6396697" y="2146446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F05C95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2" name="Freeform 4">
            <a:extLst>
              <a:ext uri="{FF2B5EF4-FFF2-40B4-BE49-F238E27FC236}">
                <a16:creationId xmlns:a16="http://schemas.microsoft.com/office/drawing/2014/main" id="{C5FF6014-991F-468A-ABF2-11CB03F83908}"/>
              </a:ext>
            </a:extLst>
          </p:cNvPr>
          <p:cNvSpPr>
            <a:spLocks/>
          </p:cNvSpPr>
          <p:nvPr/>
        </p:nvSpPr>
        <p:spPr bwMode="auto">
          <a:xfrm>
            <a:off x="4932430" y="2146446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FFE039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1" name="TextBox 37">
            <a:extLst>
              <a:ext uri="{FF2B5EF4-FFF2-40B4-BE49-F238E27FC236}">
                <a16:creationId xmlns:a16="http://schemas.microsoft.com/office/drawing/2014/main" id="{12BCE40A-DF1D-46B7-B9F4-D223B8C77FE4}"/>
              </a:ext>
            </a:extLst>
          </p:cNvPr>
          <p:cNvSpPr txBox="1"/>
          <p:nvPr/>
        </p:nvSpPr>
        <p:spPr>
          <a:xfrm>
            <a:off x="7357779" y="2036545"/>
            <a:ext cx="1415772" cy="488724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52" name="TextBox 38">
            <a:extLst>
              <a:ext uri="{FF2B5EF4-FFF2-40B4-BE49-F238E27FC236}">
                <a16:creationId xmlns:a16="http://schemas.microsoft.com/office/drawing/2014/main" id="{ACE12C83-2D92-4211-83D7-1B12756BA041}"/>
              </a:ext>
            </a:extLst>
          </p:cNvPr>
          <p:cNvSpPr txBox="1"/>
          <p:nvPr/>
        </p:nvSpPr>
        <p:spPr>
          <a:xfrm>
            <a:off x="7357779" y="2497076"/>
            <a:ext cx="3386421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53" name="TextBox 39">
            <a:extLst>
              <a:ext uri="{FF2B5EF4-FFF2-40B4-BE49-F238E27FC236}">
                <a16:creationId xmlns:a16="http://schemas.microsoft.com/office/drawing/2014/main" id="{09F75F4B-1EA5-4146-B676-76C2BA938325}"/>
              </a:ext>
            </a:extLst>
          </p:cNvPr>
          <p:cNvSpPr txBox="1"/>
          <p:nvPr/>
        </p:nvSpPr>
        <p:spPr>
          <a:xfrm>
            <a:off x="7357779" y="3350649"/>
            <a:ext cx="1415772" cy="55399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54" name="TextBox 40">
            <a:extLst>
              <a:ext uri="{FF2B5EF4-FFF2-40B4-BE49-F238E27FC236}">
                <a16:creationId xmlns:a16="http://schemas.microsoft.com/office/drawing/2014/main" id="{977DB2D3-CA08-461A-A4B0-18095ABBB484}"/>
              </a:ext>
            </a:extLst>
          </p:cNvPr>
          <p:cNvSpPr txBox="1"/>
          <p:nvPr/>
        </p:nvSpPr>
        <p:spPr>
          <a:xfrm>
            <a:off x="7357779" y="3811180"/>
            <a:ext cx="338642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55" name="TextBox 41">
            <a:extLst>
              <a:ext uri="{FF2B5EF4-FFF2-40B4-BE49-F238E27FC236}">
                <a16:creationId xmlns:a16="http://schemas.microsoft.com/office/drawing/2014/main" id="{CB289F7D-BCFD-4E2C-B93A-9966D2DD019C}"/>
              </a:ext>
            </a:extLst>
          </p:cNvPr>
          <p:cNvSpPr txBox="1"/>
          <p:nvPr/>
        </p:nvSpPr>
        <p:spPr>
          <a:xfrm>
            <a:off x="7357779" y="4677929"/>
            <a:ext cx="1415772" cy="55399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56" name="TextBox 42">
            <a:extLst>
              <a:ext uri="{FF2B5EF4-FFF2-40B4-BE49-F238E27FC236}">
                <a16:creationId xmlns:a16="http://schemas.microsoft.com/office/drawing/2014/main" id="{4C20044A-4433-4E4F-A1B0-569152C44945}"/>
              </a:ext>
            </a:extLst>
          </p:cNvPr>
          <p:cNvSpPr txBox="1"/>
          <p:nvPr/>
        </p:nvSpPr>
        <p:spPr>
          <a:xfrm>
            <a:off x="7357779" y="5138460"/>
            <a:ext cx="338642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57" name="TextBox 43">
            <a:extLst>
              <a:ext uri="{FF2B5EF4-FFF2-40B4-BE49-F238E27FC236}">
                <a16:creationId xmlns:a16="http://schemas.microsoft.com/office/drawing/2014/main" id="{7B3D8E60-B614-4F50-A57E-C95BA9A8A35B}"/>
              </a:ext>
            </a:extLst>
          </p:cNvPr>
          <p:cNvSpPr txBox="1"/>
          <p:nvPr/>
        </p:nvSpPr>
        <p:spPr>
          <a:xfrm>
            <a:off x="3311847" y="2036545"/>
            <a:ext cx="1415772" cy="488724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58" name="TextBox 44">
            <a:extLst>
              <a:ext uri="{FF2B5EF4-FFF2-40B4-BE49-F238E27FC236}">
                <a16:creationId xmlns:a16="http://schemas.microsoft.com/office/drawing/2014/main" id="{D87AEAAD-9067-4D06-838C-D7B7021E3E18}"/>
              </a:ext>
            </a:extLst>
          </p:cNvPr>
          <p:cNvSpPr txBox="1"/>
          <p:nvPr/>
        </p:nvSpPr>
        <p:spPr>
          <a:xfrm>
            <a:off x="1341197" y="2497076"/>
            <a:ext cx="3386421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ts val="2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59" name="TextBox 45">
            <a:extLst>
              <a:ext uri="{FF2B5EF4-FFF2-40B4-BE49-F238E27FC236}">
                <a16:creationId xmlns:a16="http://schemas.microsoft.com/office/drawing/2014/main" id="{03A84645-4355-46CC-8329-BDF47C4E8AA1}"/>
              </a:ext>
            </a:extLst>
          </p:cNvPr>
          <p:cNvSpPr txBox="1"/>
          <p:nvPr/>
        </p:nvSpPr>
        <p:spPr>
          <a:xfrm>
            <a:off x="3311847" y="3350649"/>
            <a:ext cx="1415772" cy="488724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60" name="TextBox 46">
            <a:extLst>
              <a:ext uri="{FF2B5EF4-FFF2-40B4-BE49-F238E27FC236}">
                <a16:creationId xmlns:a16="http://schemas.microsoft.com/office/drawing/2014/main" id="{1CA7BC6D-97C6-4D09-875C-EE8C03194F14}"/>
              </a:ext>
            </a:extLst>
          </p:cNvPr>
          <p:cNvSpPr txBox="1"/>
          <p:nvPr/>
        </p:nvSpPr>
        <p:spPr>
          <a:xfrm>
            <a:off x="1341197" y="3811180"/>
            <a:ext cx="3386421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ts val="2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61" name="TextBox 47">
            <a:extLst>
              <a:ext uri="{FF2B5EF4-FFF2-40B4-BE49-F238E27FC236}">
                <a16:creationId xmlns:a16="http://schemas.microsoft.com/office/drawing/2014/main" id="{B9E619CC-89FA-4FB6-9317-4977D1CA78DD}"/>
              </a:ext>
            </a:extLst>
          </p:cNvPr>
          <p:cNvSpPr txBox="1"/>
          <p:nvPr/>
        </p:nvSpPr>
        <p:spPr>
          <a:xfrm>
            <a:off x="3311847" y="4677929"/>
            <a:ext cx="1415772" cy="55399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62" name="TextBox 48">
            <a:extLst>
              <a:ext uri="{FF2B5EF4-FFF2-40B4-BE49-F238E27FC236}">
                <a16:creationId xmlns:a16="http://schemas.microsoft.com/office/drawing/2014/main" id="{56C6E909-D907-4585-B68E-8721069E31BF}"/>
              </a:ext>
            </a:extLst>
          </p:cNvPr>
          <p:cNvSpPr txBox="1"/>
          <p:nvPr/>
        </p:nvSpPr>
        <p:spPr>
          <a:xfrm>
            <a:off x="1341197" y="5138460"/>
            <a:ext cx="338642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ts val="2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</p:spTree>
    <p:extLst>
      <p:ext uri="{BB962C8B-B14F-4D97-AF65-F5344CB8AC3E}">
        <p14:creationId xmlns:p14="http://schemas.microsoft.com/office/powerpoint/2010/main" val="45471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2 1.48148E-6 L -0.03059 1.48148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40000" decel="4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1.48148E-6 L -0.03073 1.48148E-6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decel="4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1.48148E-6 L -0.08906 1.48148E-6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40000" decel="4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3073 1.48148E-6 L -1.66667E-6 1.48148E-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1.85185E-6 L -0.08906 1.85185E-6 " pathEditMode="relative" rAng="0" ptsTypes="AA">
                                      <p:cBhvr>
                                        <p:cTn id="59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40000" decel="4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1.85185E-6 L -1.66667E-6 1.85185E-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5" presetClass="path" presetSubtype="0" decel="4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892 1.85185E-6 L -0.03059 1.85185E-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40000" decel="4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95833E-6 1.85185E-6 L -0.03073 1.85185E-6 " pathEditMode="relative" rAng="0" ptsTypes="AA">
                                      <p:cBhvr>
                                        <p:cTn id="68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2 7.40741E-7 L -0.03059 7.40741E-7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40000" decel="4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7.40741E-7 L -0.03073 7.40741E-7 " pathEditMode="relative" rAng="0" ptsTypes="AA">
                                      <p:cBhvr>
                                        <p:cTn id="98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5" presetClass="path" presetSubtype="0" decel="4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7.40741E-7 L -0.08906 7.40741E-7 " pathEditMode="relative" rAng="0" ptsTypes="AA">
                                      <p:cBhvr>
                                        <p:cTn id="103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40000" decel="4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3073 7.40741E-7 L -1.66667E-6 7.40741E-7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项目成果展示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7988291A-FD0C-46C2-8B14-86FB190CB8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5900" y="1955485"/>
            <a:ext cx="4138207" cy="2759977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03F2001F-37CA-4D48-ABD7-F9AB33004F5A}"/>
              </a:ext>
            </a:extLst>
          </p:cNvPr>
          <p:cNvSpPr/>
          <p:nvPr/>
        </p:nvSpPr>
        <p:spPr>
          <a:xfrm>
            <a:off x="1465771" y="4992583"/>
            <a:ext cx="4178463" cy="4915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>
              <a:lnSpc>
                <a:spcPts val="2000"/>
              </a:lnSpc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8" name="六边形 27">
            <a:extLst>
              <a:ext uri="{FF2B5EF4-FFF2-40B4-BE49-F238E27FC236}">
                <a16:creationId xmlns:a16="http://schemas.microsoft.com/office/drawing/2014/main" id="{2DAE34F0-EB31-4057-98D5-E701BC01A95C}"/>
              </a:ext>
            </a:extLst>
          </p:cNvPr>
          <p:cNvSpPr/>
          <p:nvPr/>
        </p:nvSpPr>
        <p:spPr>
          <a:xfrm rot="5400000">
            <a:off x="6610590" y="2268463"/>
            <a:ext cx="840191" cy="724303"/>
          </a:xfrm>
          <a:prstGeom prst="hexagon">
            <a:avLst/>
          </a:prstGeom>
          <a:solidFill>
            <a:srgbClr val="F05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六边形 30">
            <a:extLst>
              <a:ext uri="{FF2B5EF4-FFF2-40B4-BE49-F238E27FC236}">
                <a16:creationId xmlns:a16="http://schemas.microsoft.com/office/drawing/2014/main" id="{1234C75E-AE26-41BE-9661-7387145000E1}"/>
              </a:ext>
            </a:extLst>
          </p:cNvPr>
          <p:cNvSpPr/>
          <p:nvPr/>
        </p:nvSpPr>
        <p:spPr>
          <a:xfrm rot="5400000">
            <a:off x="6610590" y="4561720"/>
            <a:ext cx="840191" cy="724303"/>
          </a:xfrm>
          <a:prstGeom prst="hexagon">
            <a:avLst/>
          </a:prstGeom>
          <a:solidFill>
            <a:srgbClr val="FFE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5062535-1C5F-472E-A5FA-C8E6792F3124}"/>
              </a:ext>
            </a:extLst>
          </p:cNvPr>
          <p:cNvGrpSpPr/>
          <p:nvPr/>
        </p:nvGrpSpPr>
        <p:grpSpPr>
          <a:xfrm>
            <a:off x="7681708" y="1593165"/>
            <a:ext cx="2476918" cy="1510287"/>
            <a:chOff x="7789990" y="3247344"/>
            <a:chExt cx="2476918" cy="151028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65CD4790-197C-4A39-999A-24C078F336AC}"/>
                </a:ext>
              </a:extLst>
            </p:cNvPr>
            <p:cNvSpPr/>
            <p:nvPr/>
          </p:nvSpPr>
          <p:spPr>
            <a:xfrm>
              <a:off x="7789990" y="3747033"/>
              <a:ext cx="2476918" cy="10105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fontAlgn="auto">
                <a:lnSpc>
                  <a:spcPts val="25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A092FCDE-10A4-406C-904B-2E6EE70A043B}"/>
                </a:ext>
              </a:extLst>
            </p:cNvPr>
            <p:cNvSpPr/>
            <p:nvPr/>
          </p:nvSpPr>
          <p:spPr>
            <a:xfrm>
              <a:off x="7923510" y="3247344"/>
              <a:ext cx="2050552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D70E9F9E-07CC-482D-B5FB-D0C4742768ED}"/>
              </a:ext>
            </a:extLst>
          </p:cNvPr>
          <p:cNvGrpSpPr/>
          <p:nvPr/>
        </p:nvGrpSpPr>
        <p:grpSpPr>
          <a:xfrm>
            <a:off x="7713916" y="3963709"/>
            <a:ext cx="2476918" cy="1471661"/>
            <a:chOff x="7704265" y="3297915"/>
            <a:chExt cx="2476918" cy="1471661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7E55E993-482B-4A61-A748-48F9B1E20B3F}"/>
                </a:ext>
              </a:extLst>
            </p:cNvPr>
            <p:cNvSpPr/>
            <p:nvPr/>
          </p:nvSpPr>
          <p:spPr>
            <a:xfrm>
              <a:off x="7704265" y="3758978"/>
              <a:ext cx="2476918" cy="10105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0ED24C09-DC6E-4065-A15B-E35103C9A4F4}"/>
                </a:ext>
              </a:extLst>
            </p:cNvPr>
            <p:cNvSpPr/>
            <p:nvPr/>
          </p:nvSpPr>
          <p:spPr>
            <a:xfrm>
              <a:off x="7885240" y="3297915"/>
              <a:ext cx="2050552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125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6" grpId="0"/>
      <p:bldP spid="28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39AC0AD-14C6-4CD8-959C-9DCEC7459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4435DFD-2C89-456C-AFA5-B94DA90935B4}"/>
              </a:ext>
            </a:extLst>
          </p:cNvPr>
          <p:cNvSpPr/>
          <p:nvPr/>
        </p:nvSpPr>
        <p:spPr>
          <a:xfrm>
            <a:off x="2601279" y="1498599"/>
            <a:ext cx="7004476" cy="3187701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5FEFA5E-27B5-447A-8C85-B5D3E365D2B5}"/>
              </a:ext>
            </a:extLst>
          </p:cNvPr>
          <p:cNvSpPr/>
          <p:nvPr/>
        </p:nvSpPr>
        <p:spPr>
          <a:xfrm>
            <a:off x="4635500" y="4279900"/>
            <a:ext cx="3048000" cy="825499"/>
          </a:xfrm>
          <a:prstGeom prst="rect">
            <a:avLst/>
          </a:prstGeom>
          <a:solidFill>
            <a:schemeClr val="bg1"/>
          </a:solidFill>
          <a:ln w="57150">
            <a:solidFill>
              <a:srgbClr val="FFE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FOUR</a:t>
            </a:r>
            <a:endParaRPr lang="zh-CN" altLang="en-US" sz="2800" b="1" spc="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1C707235-22A0-4D49-9AE1-78D8AB8E1FB7}"/>
              </a:ext>
            </a:extLst>
          </p:cNvPr>
          <p:cNvSpPr txBox="1"/>
          <p:nvPr/>
        </p:nvSpPr>
        <p:spPr>
          <a:xfrm>
            <a:off x="3328166" y="3222814"/>
            <a:ext cx="5535667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No matter how long the rain lasts, there will be a rainbow in the end. No matter how sad you may be.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06D5DCA2-F627-4308-80DA-EFE84F8E18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95326" y="2112730"/>
            <a:ext cx="543117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60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工作中的不足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266F629-F3F2-4299-84E9-F88D63F132DE}"/>
              </a:ext>
            </a:extLst>
          </p:cNvPr>
          <p:cNvGrpSpPr/>
          <p:nvPr/>
        </p:nvGrpSpPr>
        <p:grpSpPr>
          <a:xfrm>
            <a:off x="8347895" y="4138648"/>
            <a:ext cx="1031875" cy="282503"/>
            <a:chOff x="7172324" y="3380810"/>
            <a:chExt cx="1781176" cy="487644"/>
          </a:xfrm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6D01355A-2505-47B8-8DAB-C5433987B716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6B2F945D-86F6-4F15-83D2-1C1A8581BCFE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ADB018FA-E002-4641-8023-A87E30746C83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839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2B0B211-654D-4362-A760-F0B1C7CA9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FD49E82-25CC-46E0-8FD1-EBD801A3FF17}"/>
              </a:ext>
            </a:extLst>
          </p:cNvPr>
          <p:cNvSpPr/>
          <p:nvPr/>
        </p:nvSpPr>
        <p:spPr>
          <a:xfrm>
            <a:off x="609613" y="936025"/>
            <a:ext cx="10985486" cy="4999438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D68F0EC-5A1C-4961-B69F-9AD0B2BE81C2}"/>
              </a:ext>
            </a:extLst>
          </p:cNvPr>
          <p:cNvGrpSpPr/>
          <p:nvPr/>
        </p:nvGrpSpPr>
        <p:grpSpPr>
          <a:xfrm>
            <a:off x="2557998" y="2373456"/>
            <a:ext cx="3284576" cy="991672"/>
            <a:chOff x="481284" y="1149823"/>
            <a:chExt cx="2819834" cy="851358"/>
          </a:xfrm>
        </p:grpSpPr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FF7CEA6D-EC7A-4B91-86CF-21F2E6DC5808}"/>
                </a:ext>
              </a:extLst>
            </p:cNvPr>
            <p:cNvSpPr txBox="1"/>
            <p:nvPr/>
          </p:nvSpPr>
          <p:spPr>
            <a:xfrm>
              <a:off x="481284" y="1590801"/>
              <a:ext cx="2819834" cy="410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just">
                <a:lnSpc>
                  <a:spcPts val="2000"/>
                </a:lnSpc>
                <a:def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pPr algn="l">
                <a:lnSpc>
                  <a:spcPts val="16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Never frown, even when you are sad, </a:t>
              </a:r>
            </a:p>
            <a:p>
              <a:pPr algn="l">
                <a:lnSpc>
                  <a:spcPts val="16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because you never know who is falling in love.</a:t>
              </a: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AE4F342B-2393-4B27-A495-6344C9B0E47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3908" y="1149823"/>
              <a:ext cx="2678541" cy="5020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spc="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年中工作概述</a:t>
              </a:r>
              <a:endParaRPr kumimoji="0" lang="zh-CN" altLang="en-US" sz="32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92A469D-B3E3-4F60-9848-6BA6466AC260}"/>
              </a:ext>
            </a:extLst>
          </p:cNvPr>
          <p:cNvGrpSpPr/>
          <p:nvPr/>
        </p:nvGrpSpPr>
        <p:grpSpPr>
          <a:xfrm>
            <a:off x="2561054" y="4222965"/>
            <a:ext cx="3441539" cy="944066"/>
            <a:chOff x="483908" y="1149823"/>
            <a:chExt cx="2954588" cy="810486"/>
          </a:xfrm>
        </p:grpSpPr>
        <p:sp>
          <p:nvSpPr>
            <p:cNvPr id="22" name="TextBox 11">
              <a:extLst>
                <a:ext uri="{FF2B5EF4-FFF2-40B4-BE49-F238E27FC236}">
                  <a16:creationId xmlns:a16="http://schemas.microsoft.com/office/drawing/2014/main" id="{3D267C54-3C5A-4433-9C9B-5468BE8D8733}"/>
                </a:ext>
              </a:extLst>
            </p:cNvPr>
            <p:cNvSpPr txBox="1"/>
            <p:nvPr/>
          </p:nvSpPr>
          <p:spPr>
            <a:xfrm>
              <a:off x="483908" y="1549930"/>
              <a:ext cx="2954588" cy="410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ts val="1600"/>
                </a:lnSpc>
                <a:def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Never frown, even when you are sad, </a:t>
              </a:r>
            </a:p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because you never know who is falling in love.</a:t>
              </a:r>
            </a:p>
          </p:txBody>
        </p:sp>
        <p:sp>
          <p:nvSpPr>
            <p:cNvPr id="23" name="Rectangle 11">
              <a:extLst>
                <a:ext uri="{FF2B5EF4-FFF2-40B4-BE49-F238E27FC236}">
                  <a16:creationId xmlns:a16="http://schemas.microsoft.com/office/drawing/2014/main" id="{D455C406-D4C9-457E-B6AF-86F222E6CA2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3908" y="1149823"/>
              <a:ext cx="2423096" cy="4491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项目成果展示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2A8309B-0B23-4D44-AB62-E807987F903D}"/>
              </a:ext>
            </a:extLst>
          </p:cNvPr>
          <p:cNvGrpSpPr/>
          <p:nvPr/>
        </p:nvGrpSpPr>
        <p:grpSpPr>
          <a:xfrm>
            <a:off x="7484863" y="2382694"/>
            <a:ext cx="3284562" cy="989785"/>
            <a:chOff x="483907" y="1149823"/>
            <a:chExt cx="2819822" cy="849737"/>
          </a:xfrm>
        </p:grpSpPr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246C3EDE-80E6-47F1-9C09-1C374350C523}"/>
                </a:ext>
              </a:extLst>
            </p:cNvPr>
            <p:cNvSpPr txBox="1"/>
            <p:nvPr/>
          </p:nvSpPr>
          <p:spPr>
            <a:xfrm>
              <a:off x="483908" y="1589180"/>
              <a:ext cx="2819821" cy="410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ts val="1600"/>
                </a:lnSpc>
                <a:def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Never frown, even when you are sad, </a:t>
              </a:r>
            </a:p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because you never know who is falling in love.</a:t>
              </a:r>
            </a:p>
          </p:txBody>
        </p:sp>
        <p:sp>
          <p:nvSpPr>
            <p:cNvPr id="30" name="Rectangle 11">
              <a:extLst>
                <a:ext uri="{FF2B5EF4-FFF2-40B4-BE49-F238E27FC236}">
                  <a16:creationId xmlns:a16="http://schemas.microsoft.com/office/drawing/2014/main" id="{2AB8BFE0-C2BD-4F2B-BDCD-A164A39798C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3907" y="1149823"/>
              <a:ext cx="2819821" cy="5020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b="1" spc="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工作完成情况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770CF857-967D-445B-AC36-497DB673BA02}"/>
              </a:ext>
            </a:extLst>
          </p:cNvPr>
          <p:cNvGrpSpPr/>
          <p:nvPr/>
        </p:nvGrpSpPr>
        <p:grpSpPr>
          <a:xfrm>
            <a:off x="7466392" y="4222965"/>
            <a:ext cx="3589533" cy="944066"/>
            <a:chOff x="483908" y="1149823"/>
            <a:chExt cx="3081642" cy="810486"/>
          </a:xfrm>
        </p:grpSpPr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id="{DD7DFE7E-B499-459F-AD93-2D6209281B31}"/>
                </a:ext>
              </a:extLst>
            </p:cNvPr>
            <p:cNvSpPr txBox="1"/>
            <p:nvPr/>
          </p:nvSpPr>
          <p:spPr>
            <a:xfrm>
              <a:off x="483908" y="1549930"/>
              <a:ext cx="3081642" cy="410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ts val="1600"/>
                </a:lnSpc>
                <a:def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Never frown, even when you are sad, </a:t>
              </a:r>
            </a:p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because you never know who is falling in love.</a:t>
              </a:r>
            </a:p>
          </p:txBody>
        </p:sp>
        <p:sp>
          <p:nvSpPr>
            <p:cNvPr id="37" name="Rectangle 11">
              <a:extLst>
                <a:ext uri="{FF2B5EF4-FFF2-40B4-BE49-F238E27FC236}">
                  <a16:creationId xmlns:a16="http://schemas.microsoft.com/office/drawing/2014/main" id="{DDABD2E2-5C92-4746-99E2-C0FD71EEC3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3908" y="1149823"/>
              <a:ext cx="2423096" cy="4491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工作中的不足</a:t>
              </a: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C5FBC30C-403B-4E1A-BFE6-0A7C21EB5A54}"/>
              </a:ext>
            </a:extLst>
          </p:cNvPr>
          <p:cNvSpPr txBox="1"/>
          <p:nvPr/>
        </p:nvSpPr>
        <p:spPr>
          <a:xfrm>
            <a:off x="12712" y="117749"/>
            <a:ext cx="4818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0" b="1" i="0" u="none" strike="noStrike" kern="1200" cap="none" spc="600" normalizeH="0" baseline="0" noProof="0" dirty="0">
                <a:ln>
                  <a:noFill/>
                </a:ln>
                <a:solidFill>
                  <a:srgbClr val="AFB3FF"/>
                </a:solidFill>
                <a:effectLst>
                  <a:outerShdw blurRad="38100" dist="38100" dir="2700000" sx="101000" sy="101000" algn="tl" rotWithShape="0">
                    <a:prstClr val="black">
                      <a:alpha val="78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4400" b="1" i="0" u="none" strike="noStrike" kern="1200" cap="none" spc="600" normalizeH="0" baseline="0" noProof="0" dirty="0">
                <a:ln>
                  <a:noFill/>
                </a:ln>
                <a:solidFill>
                  <a:srgbClr val="FFE039"/>
                </a:solidFill>
                <a:effectLst>
                  <a:outerShdw blurRad="38100" dist="38100" dir="2700000" sx="101000" sy="101000" algn="tl" rotWithShape="0">
                    <a:prstClr val="black">
                      <a:alpha val="78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ONTENT</a:t>
            </a:r>
            <a:endParaRPr kumimoji="0" lang="zh-CN" altLang="en-US" sz="4400" b="1" i="0" u="none" strike="noStrike" kern="1200" cap="none" spc="600" normalizeH="0" baseline="0" noProof="0" dirty="0">
              <a:ln>
                <a:noFill/>
              </a:ln>
              <a:solidFill>
                <a:srgbClr val="FFE039"/>
              </a:solidFill>
              <a:effectLst>
                <a:outerShdw blurRad="38100" dist="38100" dir="2700000" sx="101000" sy="101000" algn="tl" rotWithShape="0">
                  <a:prstClr val="black">
                    <a:alpha val="78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DB454C1C-D837-4AA3-BC6C-C52E7E628406}"/>
              </a:ext>
            </a:extLst>
          </p:cNvPr>
          <p:cNvSpPr/>
          <p:nvPr/>
        </p:nvSpPr>
        <p:spPr>
          <a:xfrm>
            <a:off x="1673084" y="2492902"/>
            <a:ext cx="804305" cy="804305"/>
          </a:xfrm>
          <a:prstGeom prst="rect">
            <a:avLst/>
          </a:prstGeom>
          <a:solidFill>
            <a:srgbClr val="FFE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9E807E03-F336-4F8F-A372-92B2737A98C9}"/>
              </a:ext>
            </a:extLst>
          </p:cNvPr>
          <p:cNvSpPr/>
          <p:nvPr/>
        </p:nvSpPr>
        <p:spPr>
          <a:xfrm>
            <a:off x="6543256" y="2485716"/>
            <a:ext cx="809708" cy="809708"/>
          </a:xfrm>
          <a:prstGeom prst="rect">
            <a:avLst/>
          </a:prstGeom>
          <a:solidFill>
            <a:srgbClr val="87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CDC0499-B8B9-4B7D-8D9D-E5EFCDA54F17}"/>
              </a:ext>
            </a:extLst>
          </p:cNvPr>
          <p:cNvSpPr/>
          <p:nvPr/>
        </p:nvSpPr>
        <p:spPr>
          <a:xfrm>
            <a:off x="1685795" y="4338264"/>
            <a:ext cx="804305" cy="804305"/>
          </a:xfrm>
          <a:prstGeom prst="rect">
            <a:avLst/>
          </a:prstGeom>
          <a:solidFill>
            <a:srgbClr val="849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5B9C9C9D-E5AD-4DF1-ABAF-6B5B814313E9}"/>
              </a:ext>
            </a:extLst>
          </p:cNvPr>
          <p:cNvSpPr/>
          <p:nvPr/>
        </p:nvSpPr>
        <p:spPr>
          <a:xfrm>
            <a:off x="6537495" y="4331078"/>
            <a:ext cx="809708" cy="809708"/>
          </a:xfrm>
          <a:prstGeom prst="rect">
            <a:avLst/>
          </a:prstGeom>
          <a:solidFill>
            <a:srgbClr val="F05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95B18172-2E29-41A9-92D5-DA85C08397F3}"/>
              </a:ext>
            </a:extLst>
          </p:cNvPr>
          <p:cNvGrpSpPr/>
          <p:nvPr/>
        </p:nvGrpSpPr>
        <p:grpSpPr>
          <a:xfrm>
            <a:off x="4351630" y="1237733"/>
            <a:ext cx="1031875" cy="282503"/>
            <a:chOff x="7172324" y="3380810"/>
            <a:chExt cx="1781176" cy="487644"/>
          </a:xfrm>
        </p:grpSpPr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381B94A8-CD4C-4D21-A594-5FD9F1D1BB4C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507EA6A1-9C55-4607-B938-8D5E7E0E93CB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F8F1354B-67AA-4350-8A81-5737348A4E73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436659" y="1321127"/>
            <a:ext cx="1748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smtClean="0">
                <a:solidFill>
                  <a:srgbClr val="FFFFFF"/>
                </a:solidFill>
              </a:rPr>
              <a:t>https://www.PPT818.com/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9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39" grpId="0" animBg="1"/>
      <p:bldP spid="44" grpId="0" animBg="1"/>
      <p:bldP spid="49" grpId="0" animBg="1"/>
      <p:bldP spid="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工作中的不足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4741EF1A-DAAF-4006-A90E-301063DDCB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9724" y="1592470"/>
            <a:ext cx="3533344" cy="39910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Freeform: Shape 121">
            <a:extLst>
              <a:ext uri="{FF2B5EF4-FFF2-40B4-BE49-F238E27FC236}">
                <a16:creationId xmlns:a16="http://schemas.microsoft.com/office/drawing/2014/main" id="{59243A94-95B3-409C-B620-2C0FE02A5F51}"/>
              </a:ext>
            </a:extLst>
          </p:cNvPr>
          <p:cNvSpPr/>
          <p:nvPr/>
        </p:nvSpPr>
        <p:spPr bwMode="auto">
          <a:xfrm>
            <a:off x="1530203" y="2259326"/>
            <a:ext cx="440865" cy="444392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F05C95"/>
          </a:solidFill>
          <a:ln w="9525">
            <a:noFill/>
            <a:round/>
          </a:ln>
        </p:spPr>
        <p:txBody>
          <a:bodyPr anchor="ctr"/>
          <a:lstStyle/>
          <a:p>
            <a:pPr algn="ctr" defTabSz="1218565"/>
            <a:endParaRPr sz="14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6" name="Freeform: Shape 128">
            <a:extLst>
              <a:ext uri="{FF2B5EF4-FFF2-40B4-BE49-F238E27FC236}">
                <a16:creationId xmlns:a16="http://schemas.microsoft.com/office/drawing/2014/main" id="{4A54F5DC-501B-424B-9EFB-753A3A1AA6D1}"/>
              </a:ext>
            </a:extLst>
          </p:cNvPr>
          <p:cNvSpPr/>
          <p:nvPr/>
        </p:nvSpPr>
        <p:spPr bwMode="auto">
          <a:xfrm>
            <a:off x="1530203" y="3433395"/>
            <a:ext cx="440865" cy="443653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FFE039"/>
          </a:solidFill>
          <a:ln w="9525">
            <a:noFill/>
            <a:round/>
          </a:ln>
        </p:spPr>
        <p:txBody>
          <a:bodyPr anchor="ctr"/>
          <a:lstStyle/>
          <a:p>
            <a:pPr algn="ctr" defTabSz="1218565"/>
            <a:endParaRPr sz="14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7" name="Freeform: Shape 129">
            <a:extLst>
              <a:ext uri="{FF2B5EF4-FFF2-40B4-BE49-F238E27FC236}">
                <a16:creationId xmlns:a16="http://schemas.microsoft.com/office/drawing/2014/main" id="{0F11B34F-4F7B-4B2E-B594-BDBBF7B7B4D7}"/>
              </a:ext>
            </a:extLst>
          </p:cNvPr>
          <p:cNvSpPr/>
          <p:nvPr/>
        </p:nvSpPr>
        <p:spPr bwMode="auto">
          <a:xfrm>
            <a:off x="1530203" y="4663903"/>
            <a:ext cx="440865" cy="443653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AFB3FF"/>
          </a:solidFill>
          <a:ln w="9525">
            <a:noFill/>
            <a:round/>
          </a:ln>
        </p:spPr>
        <p:txBody>
          <a:bodyPr anchor="ctr"/>
          <a:lstStyle/>
          <a:p>
            <a:pPr algn="ctr" defTabSz="1218565"/>
            <a:endParaRPr sz="14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DF96235-660E-4419-BF67-0A1A40D91DAA}"/>
              </a:ext>
            </a:extLst>
          </p:cNvPr>
          <p:cNvSpPr txBox="1"/>
          <p:nvPr/>
        </p:nvSpPr>
        <p:spPr>
          <a:xfrm>
            <a:off x="2346547" y="2163704"/>
            <a:ext cx="3440311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6EEB9E5-BF28-4404-B1A3-7B1ED40540F8}"/>
              </a:ext>
            </a:extLst>
          </p:cNvPr>
          <p:cNvSpPr txBox="1"/>
          <p:nvPr/>
        </p:nvSpPr>
        <p:spPr>
          <a:xfrm>
            <a:off x="2346547" y="3336187"/>
            <a:ext cx="3440311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ts val="25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1105C45-9430-4C8B-88B7-57761CA1EC8D}"/>
              </a:ext>
            </a:extLst>
          </p:cNvPr>
          <p:cNvSpPr txBox="1"/>
          <p:nvPr/>
        </p:nvSpPr>
        <p:spPr>
          <a:xfrm>
            <a:off x="2346547" y="4565849"/>
            <a:ext cx="3440311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ts val="25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92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5" grpId="0" bldLvl="0" animBg="1"/>
      <p:bldP spid="16" grpId="0" bldLvl="0" animBg="1"/>
      <p:bldP spid="17" grpId="0" bldLvl="0" animBg="1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工作中的不足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Rectangle 6">
            <a:extLst>
              <a:ext uri="{FF2B5EF4-FFF2-40B4-BE49-F238E27FC236}">
                <a16:creationId xmlns:a16="http://schemas.microsoft.com/office/drawing/2014/main" id="{DE28A0A7-68B1-4D54-B2FD-5D8721633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812" y="1863082"/>
            <a:ext cx="4828510" cy="2006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ECE09FA4-B3B0-4956-B3D4-81392A80F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922" y="1863082"/>
            <a:ext cx="3048666" cy="20066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D88474E6-F749-49F3-A83E-51FBD24D0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322" y="1863082"/>
            <a:ext cx="2006600" cy="2006600"/>
          </a:xfrm>
          <a:prstGeom prst="rect">
            <a:avLst/>
          </a:prstGeom>
          <a:solidFill>
            <a:srgbClr val="F05C95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ts val="2000"/>
              </a:lnSpc>
              <a:buNone/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请在此处添加具体内容，文字尽量言简意赅，简单说明即可。</a:t>
            </a:r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B29D1353-90FE-42CA-85F0-68E85FD2D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487" y="4272014"/>
            <a:ext cx="723900" cy="723900"/>
          </a:xfrm>
          <a:prstGeom prst="ellipse">
            <a:avLst/>
          </a:prstGeom>
          <a:solidFill>
            <a:srgbClr val="AFB3FF"/>
          </a:solidFill>
          <a:ln w="25400">
            <a:noFill/>
          </a:ln>
          <a:effectLst>
            <a:outerShdw blurRad="1397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DF8C097D-FFF3-4CA5-BC1A-8A5CA46E6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4272014"/>
            <a:ext cx="719138" cy="723900"/>
          </a:xfrm>
          <a:prstGeom prst="ellipse">
            <a:avLst/>
          </a:prstGeom>
          <a:solidFill>
            <a:srgbClr val="FFE039"/>
          </a:solidFill>
          <a:ln w="25400">
            <a:noFill/>
          </a:ln>
          <a:effectLst>
            <a:outerShdw blurRad="1397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39">
            <a:extLst>
              <a:ext uri="{FF2B5EF4-FFF2-40B4-BE49-F238E27FC236}">
                <a16:creationId xmlns:a16="http://schemas.microsoft.com/office/drawing/2014/main" id="{82E06E9C-E374-4439-AAF0-3150960447D3}"/>
              </a:ext>
            </a:extLst>
          </p:cNvPr>
          <p:cNvSpPr txBox="1"/>
          <p:nvPr/>
        </p:nvSpPr>
        <p:spPr>
          <a:xfrm>
            <a:off x="2077979" y="4272014"/>
            <a:ext cx="1415772" cy="488724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22" name="TextBox 40">
            <a:extLst>
              <a:ext uri="{FF2B5EF4-FFF2-40B4-BE49-F238E27FC236}">
                <a16:creationId xmlns:a16="http://schemas.microsoft.com/office/drawing/2014/main" id="{D40A221D-687B-4C5E-B03D-E5BFC3592643}"/>
              </a:ext>
            </a:extLst>
          </p:cNvPr>
          <p:cNvSpPr txBox="1"/>
          <p:nvPr/>
        </p:nvSpPr>
        <p:spPr>
          <a:xfrm>
            <a:off x="2077979" y="4786520"/>
            <a:ext cx="3743482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5" name="TextBox 43">
            <a:extLst>
              <a:ext uri="{FF2B5EF4-FFF2-40B4-BE49-F238E27FC236}">
                <a16:creationId xmlns:a16="http://schemas.microsoft.com/office/drawing/2014/main" id="{FB9B0DC2-F50E-424B-82AB-E093604FC96C}"/>
              </a:ext>
            </a:extLst>
          </p:cNvPr>
          <p:cNvSpPr txBox="1"/>
          <p:nvPr/>
        </p:nvSpPr>
        <p:spPr>
          <a:xfrm>
            <a:off x="7099111" y="4272014"/>
            <a:ext cx="1415772" cy="488724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TextBox 44">
            <a:extLst>
              <a:ext uri="{FF2B5EF4-FFF2-40B4-BE49-F238E27FC236}">
                <a16:creationId xmlns:a16="http://schemas.microsoft.com/office/drawing/2014/main" id="{11A23002-CF3B-4C9D-AB6E-3BC58BA773F0}"/>
              </a:ext>
            </a:extLst>
          </p:cNvPr>
          <p:cNvSpPr txBox="1"/>
          <p:nvPr/>
        </p:nvSpPr>
        <p:spPr>
          <a:xfrm>
            <a:off x="7099111" y="4786520"/>
            <a:ext cx="3743482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</p:spTree>
    <p:extLst>
      <p:ext uri="{BB962C8B-B14F-4D97-AF65-F5344CB8AC3E}">
        <p14:creationId xmlns:p14="http://schemas.microsoft.com/office/powerpoint/2010/main" val="30913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0" grpId="0"/>
          <p:bldP spid="9" grpId="0" animBg="1"/>
          <p:bldP spid="15" grpId="0" animBg="1"/>
          <p:bldP spid="16" grpId="0" animBg="1"/>
          <p:bldP spid="17" grpId="0" animBg="1"/>
          <p:bldP spid="18" grpId="0" animBg="1"/>
          <p:bldP spid="21" grpId="0"/>
          <p:bldP spid="22" grpId="0"/>
          <p:bldP spid="25" grpId="0"/>
          <p:bldP spid="26" grpId="0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0" grpId="0"/>
          <p:bldP spid="9" grpId="0" animBg="1"/>
          <p:bldP spid="15" grpId="0" animBg="1"/>
          <p:bldP spid="16" grpId="0" animBg="1"/>
          <p:bldP spid="17" grpId="0" animBg="1"/>
          <p:bldP spid="18" grpId="0" animBg="1"/>
          <p:bldP spid="21" grpId="0"/>
          <p:bldP spid="22" grpId="0"/>
          <p:bldP spid="25" grpId="0"/>
          <p:bldP spid="26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工作中的不足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aphicFrame>
        <p:nvGraphicFramePr>
          <p:cNvPr id="9" name="PA_Chart 11">
            <a:extLst>
              <a:ext uri="{FF2B5EF4-FFF2-40B4-BE49-F238E27FC236}">
                <a16:creationId xmlns:a16="http://schemas.microsoft.com/office/drawing/2014/main" id="{F935E7E1-71EC-4391-995E-96C0724EFF7F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8430605"/>
              </p:ext>
            </p:extLst>
          </p:nvPr>
        </p:nvGraphicFramePr>
        <p:xfrm>
          <a:off x="1032861" y="2272573"/>
          <a:ext cx="4717529" cy="324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5" name="6">
            <a:extLst>
              <a:ext uri="{FF2B5EF4-FFF2-40B4-BE49-F238E27FC236}">
                <a16:creationId xmlns:a16="http://schemas.microsoft.com/office/drawing/2014/main" id="{411370EE-DBD3-471E-AEA8-840C606AFA1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788811" y="2272569"/>
            <a:ext cx="5183989" cy="928874"/>
            <a:chOff x="6136937" y="2626457"/>
            <a:chExt cx="5186490" cy="929034"/>
          </a:xfrm>
        </p:grpSpPr>
        <p:sp>
          <p:nvSpPr>
            <p:cNvPr id="16" name="9">
              <a:extLst>
                <a:ext uri="{FF2B5EF4-FFF2-40B4-BE49-F238E27FC236}">
                  <a16:creationId xmlns:a16="http://schemas.microsoft.com/office/drawing/2014/main" id="{BB963389-5EF2-4796-9548-79E4438C54C7}"/>
                </a:ext>
              </a:extLst>
            </p:cNvPr>
            <p:cNvSpPr/>
            <p:nvPr/>
          </p:nvSpPr>
          <p:spPr>
            <a:xfrm>
              <a:off x="7016496" y="2977604"/>
              <a:ext cx="4306931" cy="577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7120" fontAlgn="auto">
                <a:lnSpc>
                  <a:spcPts val="2000"/>
                </a:lnSpc>
                <a:spcBef>
                  <a:spcPts val="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7" name="8">
              <a:extLst>
                <a:ext uri="{FF2B5EF4-FFF2-40B4-BE49-F238E27FC236}">
                  <a16:creationId xmlns:a16="http://schemas.microsoft.com/office/drawing/2014/main" id="{ACE6D873-6283-4873-AC12-DD01CC9BBC02}"/>
                </a:ext>
              </a:extLst>
            </p:cNvPr>
            <p:cNvSpPr/>
            <p:nvPr/>
          </p:nvSpPr>
          <p:spPr>
            <a:xfrm>
              <a:off x="7016494" y="2626457"/>
              <a:ext cx="2483685" cy="388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3765">
                <a:lnSpc>
                  <a:spcPct val="80000"/>
                </a:lnSpc>
                <a:defRPr/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8" name="7">
              <a:extLst>
                <a:ext uri="{FF2B5EF4-FFF2-40B4-BE49-F238E27FC236}">
                  <a16:creationId xmlns:a16="http://schemas.microsoft.com/office/drawing/2014/main" id="{7EB935D5-3285-4604-B92F-478C2823BE10}"/>
                </a:ext>
              </a:extLst>
            </p:cNvPr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name="adj" fmla="val 30274"/>
              </a:avLst>
            </a:prstGeom>
            <a:solidFill>
              <a:srgbClr val="AF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965"/>
              <a:r>
                <a:rPr lang="en-US" altLang="zh-CN" sz="3200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9" name="2">
            <a:extLst>
              <a:ext uri="{FF2B5EF4-FFF2-40B4-BE49-F238E27FC236}">
                <a16:creationId xmlns:a16="http://schemas.microsoft.com/office/drawing/2014/main" id="{40131CFE-A8A6-46AC-96E0-71296C1A6B4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788811" y="3454039"/>
            <a:ext cx="5183989" cy="928872"/>
            <a:chOff x="6136937" y="2626457"/>
            <a:chExt cx="5186490" cy="929032"/>
          </a:xfrm>
        </p:grpSpPr>
        <p:sp>
          <p:nvSpPr>
            <p:cNvPr id="20" name="5">
              <a:extLst>
                <a:ext uri="{FF2B5EF4-FFF2-40B4-BE49-F238E27FC236}">
                  <a16:creationId xmlns:a16="http://schemas.microsoft.com/office/drawing/2014/main" id="{05D0CA8B-98D8-4D5D-B4A4-2532A455BD72}"/>
                </a:ext>
              </a:extLst>
            </p:cNvPr>
            <p:cNvSpPr/>
            <p:nvPr/>
          </p:nvSpPr>
          <p:spPr>
            <a:xfrm>
              <a:off x="7016496" y="2977602"/>
              <a:ext cx="4306931" cy="577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7120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21" name="4">
              <a:extLst>
                <a:ext uri="{FF2B5EF4-FFF2-40B4-BE49-F238E27FC236}">
                  <a16:creationId xmlns:a16="http://schemas.microsoft.com/office/drawing/2014/main" id="{BD36FABF-CC20-4161-ABC5-505309B2D080}"/>
                </a:ext>
              </a:extLst>
            </p:cNvPr>
            <p:cNvSpPr/>
            <p:nvPr/>
          </p:nvSpPr>
          <p:spPr>
            <a:xfrm>
              <a:off x="7016494" y="2626457"/>
              <a:ext cx="2483685" cy="288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3765">
                <a:lnSpc>
                  <a:spcPct val="80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2" name="3">
              <a:extLst>
                <a:ext uri="{FF2B5EF4-FFF2-40B4-BE49-F238E27FC236}">
                  <a16:creationId xmlns:a16="http://schemas.microsoft.com/office/drawing/2014/main" id="{0876F787-80FF-4604-8B0A-015989AD794A}"/>
                </a:ext>
              </a:extLst>
            </p:cNvPr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name="adj" fmla="val 30274"/>
              </a:avLst>
            </a:prstGeom>
            <a:solidFill>
              <a:srgbClr val="FFE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965"/>
              <a:r>
                <a:rPr lang="en-US" altLang="zh-CN" sz="2665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23" name="1">
            <a:extLst>
              <a:ext uri="{FF2B5EF4-FFF2-40B4-BE49-F238E27FC236}">
                <a16:creationId xmlns:a16="http://schemas.microsoft.com/office/drawing/2014/main" id="{B5C91384-1D95-4D24-AC57-9DA4061240D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788811" y="4635507"/>
            <a:ext cx="5183989" cy="928872"/>
            <a:chOff x="6136937" y="2626457"/>
            <a:chExt cx="5186490" cy="929032"/>
          </a:xfrm>
        </p:grpSpPr>
        <p:sp>
          <p:nvSpPr>
            <p:cNvPr id="24" name="淘宝店chenying0907 21">
              <a:extLst>
                <a:ext uri="{FF2B5EF4-FFF2-40B4-BE49-F238E27FC236}">
                  <a16:creationId xmlns:a16="http://schemas.microsoft.com/office/drawing/2014/main" id="{BCE349A3-856C-4F82-B754-AACEA7DCA5A3}"/>
                </a:ext>
              </a:extLst>
            </p:cNvPr>
            <p:cNvSpPr/>
            <p:nvPr/>
          </p:nvSpPr>
          <p:spPr>
            <a:xfrm>
              <a:off x="7016496" y="2977602"/>
              <a:ext cx="4306931" cy="577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 defTabSz="1087120">
                <a:lnSpc>
                  <a:spcPts val="2000"/>
                </a:lnSpc>
                <a:spcBef>
                  <a:spcPts val="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25" name="淘宝店chenying0907 22">
              <a:extLst>
                <a:ext uri="{FF2B5EF4-FFF2-40B4-BE49-F238E27FC236}">
                  <a16:creationId xmlns:a16="http://schemas.microsoft.com/office/drawing/2014/main" id="{768B0F1A-3BB1-41A1-9BAC-E885DE5506CC}"/>
                </a:ext>
              </a:extLst>
            </p:cNvPr>
            <p:cNvSpPr/>
            <p:nvPr/>
          </p:nvSpPr>
          <p:spPr>
            <a:xfrm>
              <a:off x="7016494" y="2626457"/>
              <a:ext cx="2483685" cy="288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3765">
                <a:lnSpc>
                  <a:spcPct val="80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6" name="淘宝店chenying0907: 圆角 23">
              <a:extLst>
                <a:ext uri="{FF2B5EF4-FFF2-40B4-BE49-F238E27FC236}">
                  <a16:creationId xmlns:a16="http://schemas.microsoft.com/office/drawing/2014/main" id="{D5299A0E-45A6-47B9-9E37-03391052B22A}"/>
                </a:ext>
              </a:extLst>
            </p:cNvPr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name="adj" fmla="val 30274"/>
              </a:avLst>
            </a:prstGeom>
            <a:solidFill>
              <a:srgbClr val="F05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965"/>
              <a:r>
                <a:rPr lang="en-US" altLang="zh-CN" sz="2665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966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c="http://schemas.openxmlformats.org/drawingml/2006/chart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Graphic spid="9" grpId="0">
        <p:bldAsOne/>
      </p:bldGraphic>
      <p:bldGraphic spid="9" grpId="1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工作中的不足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ïśḻidé">
            <a:extLst>
              <a:ext uri="{FF2B5EF4-FFF2-40B4-BE49-F238E27FC236}">
                <a16:creationId xmlns:a16="http://schemas.microsoft.com/office/drawing/2014/main" id="{9938C02C-936D-4474-8AEB-D2BFBA56C529}"/>
              </a:ext>
            </a:extLst>
          </p:cNvPr>
          <p:cNvGrpSpPr/>
          <p:nvPr/>
        </p:nvGrpSpPr>
        <p:grpSpPr>
          <a:xfrm>
            <a:off x="1208683" y="2137987"/>
            <a:ext cx="9774634" cy="1784673"/>
            <a:chOff x="366957" y="596213"/>
            <a:chExt cx="11458087" cy="2037638"/>
          </a:xfrm>
        </p:grpSpPr>
        <p:sp>
          <p:nvSpPr>
            <p:cNvPr id="15" name="îšļïde">
              <a:extLst>
                <a:ext uri="{FF2B5EF4-FFF2-40B4-BE49-F238E27FC236}">
                  <a16:creationId xmlns:a16="http://schemas.microsoft.com/office/drawing/2014/main" id="{3E2E50E2-A577-4A61-9FF7-4DB9AC85A1EC}"/>
                </a:ext>
              </a:extLst>
            </p:cNvPr>
            <p:cNvSpPr/>
            <p:nvPr/>
          </p:nvSpPr>
          <p:spPr bwMode="auto">
            <a:xfrm>
              <a:off x="8026400" y="596214"/>
              <a:ext cx="3798644" cy="2030833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iṣḷïḋé">
              <a:extLst>
                <a:ext uri="{FF2B5EF4-FFF2-40B4-BE49-F238E27FC236}">
                  <a16:creationId xmlns:a16="http://schemas.microsoft.com/office/drawing/2014/main" id="{2B21DCCE-0E7A-493C-AB9A-9ADC78A12262}"/>
                </a:ext>
              </a:extLst>
            </p:cNvPr>
            <p:cNvSpPr/>
            <p:nvPr/>
          </p:nvSpPr>
          <p:spPr bwMode="auto">
            <a:xfrm>
              <a:off x="4196678" y="596213"/>
              <a:ext cx="3798644" cy="2030833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ïṩļíḓè">
              <a:extLst>
                <a:ext uri="{FF2B5EF4-FFF2-40B4-BE49-F238E27FC236}">
                  <a16:creationId xmlns:a16="http://schemas.microsoft.com/office/drawing/2014/main" id="{1C4EF841-0070-4AEA-A832-3BD5C7B342E8}"/>
                </a:ext>
              </a:extLst>
            </p:cNvPr>
            <p:cNvSpPr/>
            <p:nvPr/>
          </p:nvSpPr>
          <p:spPr bwMode="auto">
            <a:xfrm>
              <a:off x="366957" y="596213"/>
              <a:ext cx="3798644" cy="2030833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ïṣľiḋè">
              <a:extLst>
                <a:ext uri="{FF2B5EF4-FFF2-40B4-BE49-F238E27FC236}">
                  <a16:creationId xmlns:a16="http://schemas.microsoft.com/office/drawing/2014/main" id="{C2CD4693-42C7-4178-9CA4-531EA5DB57BF}"/>
                </a:ext>
              </a:extLst>
            </p:cNvPr>
            <p:cNvSpPr/>
            <p:nvPr/>
          </p:nvSpPr>
          <p:spPr bwMode="auto">
            <a:xfrm>
              <a:off x="8026400" y="2035052"/>
              <a:ext cx="3798644" cy="598799"/>
            </a:xfrm>
            <a:prstGeom prst="rect">
              <a:avLst/>
            </a:prstGeom>
            <a:solidFill>
              <a:srgbClr val="AFB3FF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spc="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添加</a:t>
              </a:r>
              <a:r>
                <a:rPr kumimoji="0" lang="zh-CN" altLang="en-US" sz="2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标题</a:t>
              </a:r>
              <a:endParaRPr kumimoji="0" lang="zh-CN" altLang="zh-CN" sz="2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íṧḻïḓé">
              <a:extLst>
                <a:ext uri="{FF2B5EF4-FFF2-40B4-BE49-F238E27FC236}">
                  <a16:creationId xmlns:a16="http://schemas.microsoft.com/office/drawing/2014/main" id="{91439459-314A-42A5-AB51-70E6E7EE86A4}"/>
                </a:ext>
              </a:extLst>
            </p:cNvPr>
            <p:cNvSpPr/>
            <p:nvPr/>
          </p:nvSpPr>
          <p:spPr bwMode="auto">
            <a:xfrm>
              <a:off x="4196678" y="2035052"/>
              <a:ext cx="3798644" cy="598799"/>
            </a:xfrm>
            <a:prstGeom prst="rect">
              <a:avLst/>
            </a:prstGeom>
            <a:solidFill>
              <a:srgbClr val="F05C95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zh-CN" sz="2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îṩľîďê">
              <a:extLst>
                <a:ext uri="{FF2B5EF4-FFF2-40B4-BE49-F238E27FC236}">
                  <a16:creationId xmlns:a16="http://schemas.microsoft.com/office/drawing/2014/main" id="{C91351A5-1B6E-4B73-9F75-380244943242}"/>
                </a:ext>
              </a:extLst>
            </p:cNvPr>
            <p:cNvSpPr/>
            <p:nvPr/>
          </p:nvSpPr>
          <p:spPr bwMode="auto">
            <a:xfrm>
              <a:off x="366957" y="2035052"/>
              <a:ext cx="3798644" cy="598799"/>
            </a:xfrm>
            <a:prstGeom prst="rect">
              <a:avLst/>
            </a:prstGeom>
            <a:solidFill>
              <a:srgbClr val="87F5FA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zh-CN" sz="2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B5E57D7-087D-417F-A65D-96CB45C77921}"/>
              </a:ext>
            </a:extLst>
          </p:cNvPr>
          <p:cNvGrpSpPr/>
          <p:nvPr/>
        </p:nvGrpSpPr>
        <p:grpSpPr>
          <a:xfrm>
            <a:off x="1285044" y="4245194"/>
            <a:ext cx="2941236" cy="1320247"/>
            <a:chOff x="828156" y="4190286"/>
            <a:chExt cx="3149933" cy="1413926"/>
          </a:xfrm>
        </p:grpSpPr>
        <p:grpSp>
          <p:nvGrpSpPr>
            <p:cNvPr id="22" name="ïSḻiḓé">
              <a:extLst>
                <a:ext uri="{FF2B5EF4-FFF2-40B4-BE49-F238E27FC236}">
                  <a16:creationId xmlns:a16="http://schemas.microsoft.com/office/drawing/2014/main" id="{67B71AE8-A235-4E24-978B-E74CEDE9D993}"/>
                </a:ext>
              </a:extLst>
            </p:cNvPr>
            <p:cNvGrpSpPr/>
            <p:nvPr/>
          </p:nvGrpSpPr>
          <p:grpSpPr>
            <a:xfrm>
              <a:off x="828156" y="4190286"/>
              <a:ext cx="3149933" cy="711200"/>
              <a:chOff x="4458918" y="3575373"/>
              <a:chExt cx="3274164" cy="711200"/>
            </a:xfrm>
          </p:grpSpPr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E8851D42-922D-4362-9244-F626B22DF1DA}"/>
                  </a:ext>
                </a:extLst>
              </p:cNvPr>
              <p:cNvCxnSpPr/>
              <p:nvPr/>
            </p:nvCxnSpPr>
            <p:spPr>
              <a:xfrm>
                <a:off x="4458918" y="3962242"/>
                <a:ext cx="327416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ïŝliḍè">
                <a:extLst>
                  <a:ext uri="{FF2B5EF4-FFF2-40B4-BE49-F238E27FC236}">
                    <a16:creationId xmlns:a16="http://schemas.microsoft.com/office/drawing/2014/main" id="{1E1506B0-3F99-447A-8977-D5B0DBB43A1F}"/>
                  </a:ext>
                </a:extLst>
              </p:cNvPr>
              <p:cNvSpPr/>
              <p:nvPr/>
            </p:nvSpPr>
            <p:spPr>
              <a:xfrm>
                <a:off x="5746424" y="3575373"/>
                <a:ext cx="711200" cy="711200"/>
              </a:xfrm>
              <a:prstGeom prst="ellipse">
                <a:avLst/>
              </a:prstGeom>
              <a:solidFill>
                <a:srgbClr val="87F5FA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3" name="ísḷiḋé">
              <a:extLst>
                <a:ext uri="{FF2B5EF4-FFF2-40B4-BE49-F238E27FC236}">
                  <a16:creationId xmlns:a16="http://schemas.microsoft.com/office/drawing/2014/main" id="{6703312E-053E-4D83-8385-6B91B90B38C8}"/>
                </a:ext>
              </a:extLst>
            </p:cNvPr>
            <p:cNvSpPr txBox="1"/>
            <p:nvPr/>
          </p:nvSpPr>
          <p:spPr>
            <a:xfrm>
              <a:off x="1021807" y="5050856"/>
              <a:ext cx="2865762" cy="553356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Autofit/>
            </a:bodyPr>
            <a:lstStyle>
              <a:defPPr>
                <a:defRPr lang="zh-CN"/>
              </a:defPPr>
              <a:lvl1pPr lvl="0" algn="ctr">
                <a:lnSpc>
                  <a:spcPct val="150000"/>
                </a:lnSpc>
                <a:defRPr sz="1400"/>
              </a:lvl1pPr>
            </a:lstStyle>
            <a:p>
              <a:pPr lvl="0">
                <a:lnSpc>
                  <a:spcPts val="2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80A0FB2-BB7C-494B-B5A1-2036A5B2E3C3}"/>
              </a:ext>
            </a:extLst>
          </p:cNvPr>
          <p:cNvGrpSpPr/>
          <p:nvPr/>
        </p:nvGrpSpPr>
        <p:grpSpPr>
          <a:xfrm>
            <a:off x="4555606" y="4245194"/>
            <a:ext cx="2941234" cy="1305878"/>
            <a:chOff x="4512566" y="4190286"/>
            <a:chExt cx="3149933" cy="1398538"/>
          </a:xfrm>
        </p:grpSpPr>
        <p:grpSp>
          <p:nvGrpSpPr>
            <p:cNvPr id="28" name="isḻíḋe">
              <a:extLst>
                <a:ext uri="{FF2B5EF4-FFF2-40B4-BE49-F238E27FC236}">
                  <a16:creationId xmlns:a16="http://schemas.microsoft.com/office/drawing/2014/main" id="{3178704C-BF6E-485A-8D47-1700E1A777F2}"/>
                </a:ext>
              </a:extLst>
            </p:cNvPr>
            <p:cNvGrpSpPr/>
            <p:nvPr/>
          </p:nvGrpSpPr>
          <p:grpSpPr>
            <a:xfrm>
              <a:off x="4512566" y="4190286"/>
              <a:ext cx="3149933" cy="711200"/>
              <a:chOff x="4458918" y="3575373"/>
              <a:chExt cx="3274164" cy="711200"/>
            </a:xfrm>
          </p:grpSpPr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31635189-6ADA-43D0-9813-FE92A4EB1F09}"/>
                  </a:ext>
                </a:extLst>
              </p:cNvPr>
              <p:cNvCxnSpPr/>
              <p:nvPr/>
            </p:nvCxnSpPr>
            <p:spPr>
              <a:xfrm>
                <a:off x="4458918" y="3962242"/>
                <a:ext cx="327416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íŝļiḍè">
                <a:extLst>
                  <a:ext uri="{FF2B5EF4-FFF2-40B4-BE49-F238E27FC236}">
                    <a16:creationId xmlns:a16="http://schemas.microsoft.com/office/drawing/2014/main" id="{963C18DE-D231-41C9-9E85-742809C70B05}"/>
                  </a:ext>
                </a:extLst>
              </p:cNvPr>
              <p:cNvSpPr/>
              <p:nvPr/>
            </p:nvSpPr>
            <p:spPr>
              <a:xfrm>
                <a:off x="5746424" y="3575373"/>
                <a:ext cx="711200" cy="711200"/>
              </a:xfrm>
              <a:prstGeom prst="ellipse">
                <a:avLst/>
              </a:prstGeom>
              <a:solidFill>
                <a:srgbClr val="F05C95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9" name="í$ľîḑe">
              <a:extLst>
                <a:ext uri="{FF2B5EF4-FFF2-40B4-BE49-F238E27FC236}">
                  <a16:creationId xmlns:a16="http://schemas.microsoft.com/office/drawing/2014/main" id="{1A4F2C27-2324-4D5B-AD5D-CF46C37B00E1}"/>
                </a:ext>
              </a:extLst>
            </p:cNvPr>
            <p:cNvSpPr txBox="1"/>
            <p:nvPr/>
          </p:nvSpPr>
          <p:spPr>
            <a:xfrm>
              <a:off x="4664082" y="5035468"/>
              <a:ext cx="2838436" cy="553356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Autofit/>
            </a:bodyPr>
            <a:lstStyle>
              <a:defPPr>
                <a:defRPr lang="zh-CN"/>
              </a:defPPr>
              <a:lvl1pPr lvl="0" algn="ctr">
                <a:lnSpc>
                  <a:spcPct val="150000"/>
                </a:lnSpc>
                <a:defRPr sz="1400"/>
              </a:lvl1pPr>
            </a:lstStyle>
            <a:p>
              <a:pPr lvl="0">
                <a:lnSpc>
                  <a:spcPts val="2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7B96A0C-4B22-4EFF-8375-4B31EB59FFF5}"/>
              </a:ext>
            </a:extLst>
          </p:cNvPr>
          <p:cNvGrpSpPr/>
          <p:nvPr/>
        </p:nvGrpSpPr>
        <p:grpSpPr>
          <a:xfrm>
            <a:off x="7986016" y="4242148"/>
            <a:ext cx="2941235" cy="1262955"/>
            <a:chOff x="8196977" y="4190286"/>
            <a:chExt cx="3149933" cy="1352569"/>
          </a:xfrm>
        </p:grpSpPr>
        <p:grpSp>
          <p:nvGrpSpPr>
            <p:cNvPr id="34" name="í$liḋe">
              <a:extLst>
                <a:ext uri="{FF2B5EF4-FFF2-40B4-BE49-F238E27FC236}">
                  <a16:creationId xmlns:a16="http://schemas.microsoft.com/office/drawing/2014/main" id="{E25F6C0F-51FD-429B-8D4D-64203BE37531}"/>
                </a:ext>
              </a:extLst>
            </p:cNvPr>
            <p:cNvGrpSpPr/>
            <p:nvPr/>
          </p:nvGrpSpPr>
          <p:grpSpPr>
            <a:xfrm>
              <a:off x="8196977" y="4190286"/>
              <a:ext cx="3149933" cy="711200"/>
              <a:chOff x="4458918" y="3575373"/>
              <a:chExt cx="3274164" cy="711200"/>
            </a:xfrm>
          </p:grpSpPr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D8D122E1-C6A1-43A3-9F90-0A7CA8AEE1A8}"/>
                  </a:ext>
                </a:extLst>
              </p:cNvPr>
              <p:cNvCxnSpPr/>
              <p:nvPr/>
            </p:nvCxnSpPr>
            <p:spPr>
              <a:xfrm>
                <a:off x="4458918" y="3962242"/>
                <a:ext cx="3274164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iṡľîḋé">
                <a:extLst>
                  <a:ext uri="{FF2B5EF4-FFF2-40B4-BE49-F238E27FC236}">
                    <a16:creationId xmlns:a16="http://schemas.microsoft.com/office/drawing/2014/main" id="{8F130910-803E-4106-8DCD-B254900622D7}"/>
                  </a:ext>
                </a:extLst>
              </p:cNvPr>
              <p:cNvSpPr/>
              <p:nvPr/>
            </p:nvSpPr>
            <p:spPr>
              <a:xfrm>
                <a:off x="5746424" y="3575373"/>
                <a:ext cx="711200" cy="711200"/>
              </a:xfrm>
              <a:prstGeom prst="ellipse">
                <a:avLst/>
              </a:prstGeom>
              <a:solidFill>
                <a:srgbClr val="AFB3FF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5" name="íš1iḍê">
              <a:extLst>
                <a:ext uri="{FF2B5EF4-FFF2-40B4-BE49-F238E27FC236}">
                  <a16:creationId xmlns:a16="http://schemas.microsoft.com/office/drawing/2014/main" id="{F709C6C7-13E0-423C-8109-B346A9B30F29}"/>
                </a:ext>
              </a:extLst>
            </p:cNvPr>
            <p:cNvSpPr txBox="1"/>
            <p:nvPr/>
          </p:nvSpPr>
          <p:spPr>
            <a:xfrm>
              <a:off x="8426698" y="4989499"/>
              <a:ext cx="2838436" cy="553356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Autofit/>
            </a:bodyPr>
            <a:lstStyle>
              <a:defPPr>
                <a:defRPr lang="zh-CN"/>
              </a:defPPr>
              <a:lvl1pPr lvl="0" algn="ctr">
                <a:lnSpc>
                  <a:spcPct val="150000"/>
                </a:lnSpc>
                <a:defRPr sz="1400"/>
              </a:lvl1pPr>
            </a:lstStyle>
            <a:p>
              <a:pPr lvl="0">
                <a:lnSpc>
                  <a:spcPts val="2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772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工作中的不足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E2BFDE8C-CC5C-47E9-8A0F-943AF9E644EF}"/>
              </a:ext>
            </a:extLst>
          </p:cNvPr>
          <p:cNvSpPr/>
          <p:nvPr/>
        </p:nvSpPr>
        <p:spPr>
          <a:xfrm>
            <a:off x="1294200" y="2231052"/>
            <a:ext cx="1437732" cy="1438620"/>
          </a:xfrm>
          <a:prstGeom prst="rect">
            <a:avLst/>
          </a:prstGeom>
          <a:solidFill>
            <a:srgbClr val="87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zh-CN" altLang="en-US" sz="23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</a:t>
            </a:r>
            <a:endParaRPr lang="en-US" altLang="zh-CN" sz="2399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 defTabSz="609402"/>
            <a:r>
              <a:rPr lang="zh-CN" altLang="en-US" sz="23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875D6AB-2CDD-4866-9F19-BF5856E629C7}"/>
              </a:ext>
            </a:extLst>
          </p:cNvPr>
          <p:cNvSpPr/>
          <p:nvPr/>
        </p:nvSpPr>
        <p:spPr>
          <a:xfrm>
            <a:off x="2757325" y="2231052"/>
            <a:ext cx="4608675" cy="143862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zh-CN" altLang="en-US" sz="239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339FEBCB-5347-4CD6-A561-42DCDA48A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286" y="2389643"/>
            <a:ext cx="4213513" cy="141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609402">
              <a:lnSpc>
                <a:spcPct val="130000"/>
              </a:lnSpc>
            </a:pPr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94136D8-5021-47B0-A139-333C9F4212AE}"/>
              </a:ext>
            </a:extLst>
          </p:cNvPr>
          <p:cNvSpPr/>
          <p:nvPr/>
        </p:nvSpPr>
        <p:spPr>
          <a:xfrm>
            <a:off x="1294200" y="3867318"/>
            <a:ext cx="1437732" cy="1438620"/>
          </a:xfrm>
          <a:prstGeom prst="rect">
            <a:avLst/>
          </a:prstGeom>
          <a:solidFill>
            <a:srgbClr val="F05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zh-CN" altLang="en-US" sz="23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</a:t>
            </a:r>
            <a:endParaRPr lang="en-US" altLang="zh-CN" sz="2399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 defTabSz="609402"/>
            <a:r>
              <a:rPr lang="zh-CN" altLang="en-US" sz="23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1A839D5-A2D2-4FB2-92E2-A22EA099DBC9}"/>
              </a:ext>
            </a:extLst>
          </p:cNvPr>
          <p:cNvSpPr/>
          <p:nvPr/>
        </p:nvSpPr>
        <p:spPr>
          <a:xfrm>
            <a:off x="2757325" y="3867318"/>
            <a:ext cx="4608675" cy="143862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zh-CN" altLang="en-US" sz="239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F006CEFF-8FE3-4B82-BC1B-0A5C78FE7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286" y="4025907"/>
            <a:ext cx="4213513" cy="14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3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0BE2012-082B-4597-9776-3AEA9AE965C9}"/>
              </a:ext>
            </a:extLst>
          </p:cNvPr>
          <p:cNvSpPr/>
          <p:nvPr/>
        </p:nvSpPr>
        <p:spPr>
          <a:xfrm>
            <a:off x="7530749" y="2231052"/>
            <a:ext cx="3204380" cy="3074886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zh-CN" altLang="en-US" sz="2399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37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9" grpId="0" animBg="1"/>
      <p:bldP spid="15" grpId="0" animBg="1"/>
      <p:bldP spid="16" grpId="0"/>
      <p:bldP spid="17" grpId="0" animBg="1"/>
      <p:bldP spid="18" grpId="0" animBg="1"/>
      <p:bldP spid="19" grpId="0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BC40804-9F65-44DD-8D8E-0AF96A692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grpSp>
        <p:nvGrpSpPr>
          <p:cNvPr id="54" name="组合 53">
            <a:extLst>
              <a:ext uri="{FF2B5EF4-FFF2-40B4-BE49-F238E27FC236}">
                <a16:creationId xmlns:a16="http://schemas.microsoft.com/office/drawing/2014/main" id="{352E875E-BEA3-44E0-B009-05CB6C20EB79}"/>
              </a:ext>
            </a:extLst>
          </p:cNvPr>
          <p:cNvGrpSpPr/>
          <p:nvPr/>
        </p:nvGrpSpPr>
        <p:grpSpPr>
          <a:xfrm>
            <a:off x="1003299" y="947151"/>
            <a:ext cx="10134601" cy="5009147"/>
            <a:chOff x="1003299" y="947151"/>
            <a:chExt cx="10134601" cy="500914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8D45022-90FC-4FE5-B35C-26168CB4C2D6}"/>
                </a:ext>
              </a:extLst>
            </p:cNvPr>
            <p:cNvSpPr/>
            <p:nvPr/>
          </p:nvSpPr>
          <p:spPr>
            <a:xfrm>
              <a:off x="1409699" y="1371600"/>
              <a:ext cx="9728201" cy="4584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图文框 6">
              <a:extLst>
                <a:ext uri="{FF2B5EF4-FFF2-40B4-BE49-F238E27FC236}">
                  <a16:creationId xmlns:a16="http://schemas.microsoft.com/office/drawing/2014/main" id="{1A0CA7AE-0C8A-4767-BB39-D83B7871B629}"/>
                </a:ext>
              </a:extLst>
            </p:cNvPr>
            <p:cNvSpPr/>
            <p:nvPr/>
          </p:nvSpPr>
          <p:spPr>
            <a:xfrm>
              <a:off x="1003299" y="947151"/>
              <a:ext cx="9885507" cy="4778756"/>
            </a:xfrm>
            <a:prstGeom prst="frame">
              <a:avLst>
                <a:gd name="adj1" fmla="val 4873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标题 1">
            <a:extLst>
              <a:ext uri="{FF2B5EF4-FFF2-40B4-BE49-F238E27FC236}">
                <a16:creationId xmlns:a16="http://schemas.microsoft.com/office/drawing/2014/main" id="{6486B6D6-156E-4A61-8133-BFB2E5016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598" y="2377475"/>
            <a:ext cx="7120803" cy="1325563"/>
          </a:xfrm>
        </p:spPr>
        <p:txBody>
          <a:bodyPr>
            <a:noAutofit/>
          </a:bodyPr>
          <a:lstStyle/>
          <a:p>
            <a:pPr algn="ctr"/>
            <a:r>
              <a:rPr lang="zh-CN" altLang="en-US" sz="7500" b="1" spc="600" dirty="0">
                <a:latin typeface="+mn-lt"/>
                <a:ea typeface="+mn-ea"/>
                <a:cs typeface="+mn-ea"/>
                <a:sym typeface="+mn-lt"/>
              </a:rPr>
              <a:t>感谢您的欣赏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95C43DA9-83D7-4890-AFE5-7549EFE30400}"/>
              </a:ext>
            </a:extLst>
          </p:cNvPr>
          <p:cNvGrpSpPr/>
          <p:nvPr/>
        </p:nvGrpSpPr>
        <p:grpSpPr>
          <a:xfrm>
            <a:off x="1651865" y="4969940"/>
            <a:ext cx="1031875" cy="282503"/>
            <a:chOff x="7172324" y="3380810"/>
            <a:chExt cx="1781176" cy="487644"/>
          </a:xfrm>
        </p:grpSpPr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3D020553-85CD-441B-A8F7-AC94F0AE5A8C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E68270D-11FA-459C-A8F0-2F31492BC678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38464562-3A41-408F-AD17-F0E3AB2BA2DE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30DE097E-A505-4AF8-8A8F-CCE50F2911ED}"/>
              </a:ext>
            </a:extLst>
          </p:cNvPr>
          <p:cNvSpPr/>
          <p:nvPr/>
        </p:nvSpPr>
        <p:spPr>
          <a:xfrm>
            <a:off x="2747097" y="3703038"/>
            <a:ext cx="6731000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400" dirty="0">
                <a:effectLst/>
                <a:cs typeface="+mn-ea"/>
                <a:sym typeface="+mn-lt"/>
              </a:rPr>
              <a:t>No matter how long the rain lasts, there will be a rainbow in the end. No matter how sad you may be, believe, that happiness is waiting.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D037BD92-1018-4CD1-9DBA-9984F447FF99}"/>
              </a:ext>
            </a:extLst>
          </p:cNvPr>
          <p:cNvSpPr/>
          <p:nvPr/>
        </p:nvSpPr>
        <p:spPr>
          <a:xfrm>
            <a:off x="4428401" y="4530545"/>
            <a:ext cx="3335195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smtClean="0">
                <a:cs typeface="+mn-ea"/>
                <a:sym typeface="+mn-lt"/>
              </a:rPr>
              <a:t>汇报人：</a:t>
            </a:r>
            <a:r>
              <a:rPr lang="en-US" altLang="zh-CN" sz="1400" smtClean="0">
                <a:cs typeface="+mn-ea"/>
                <a:sym typeface="+mn-lt"/>
              </a:rPr>
              <a:t>PPT818    </a:t>
            </a:r>
            <a:r>
              <a:rPr lang="zh-CN" altLang="en-US" sz="1400" smtClean="0">
                <a:cs typeface="+mn-ea"/>
                <a:sym typeface="+mn-lt"/>
              </a:rPr>
              <a:t>时间：</a:t>
            </a:r>
            <a:r>
              <a:rPr lang="en-US" altLang="zh-CN" sz="1400" smtClean="0">
                <a:cs typeface="+mn-ea"/>
                <a:sym typeface="+mn-lt"/>
              </a:rPr>
              <a:t>20XX.6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7C0EF248-5AA2-4B79-BE0D-6E9D760EA700}"/>
              </a:ext>
            </a:extLst>
          </p:cNvPr>
          <p:cNvSpPr/>
          <p:nvPr/>
        </p:nvSpPr>
        <p:spPr>
          <a:xfrm>
            <a:off x="6377276" y="1783874"/>
            <a:ext cx="3306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300" dirty="0">
                <a:solidFill>
                  <a:srgbClr val="8497D1"/>
                </a:solidFill>
                <a:effectLst>
                  <a:outerShdw blurRad="38100" dist="38100" dir="2700000" sx="101000" sy="101000" algn="tl" rotWithShape="0">
                    <a:prstClr val="black">
                      <a:alpha val="78000"/>
                    </a:prstClr>
                  </a:outerShdw>
                </a:effectLst>
                <a:cs typeface="+mn-ea"/>
                <a:sym typeface="+mn-lt"/>
              </a:rPr>
              <a:t>W</a:t>
            </a:r>
            <a:r>
              <a:rPr lang="en-US" altLang="zh-CN" sz="2800" spc="300" dirty="0">
                <a:solidFill>
                  <a:srgbClr val="8497D1"/>
                </a:solidFill>
                <a:effectLst>
                  <a:outerShdw blurRad="38100" dist="38100" dir="2700000" sx="101000" sy="101000" algn="tl" rotWithShape="0">
                    <a:prstClr val="black">
                      <a:alpha val="78000"/>
                    </a:prstClr>
                  </a:outerShdw>
                </a:effectLst>
                <a:cs typeface="+mn-ea"/>
                <a:sym typeface="+mn-lt"/>
              </a:rPr>
              <a:t>ORK REPORT</a:t>
            </a:r>
            <a:endParaRPr lang="zh-CN" altLang="en-US" sz="2800" spc="300" dirty="0">
              <a:solidFill>
                <a:srgbClr val="8497D1"/>
              </a:solidFill>
              <a:effectLst>
                <a:outerShdw blurRad="38100" dist="38100" dir="2700000" sx="101000" sy="101000" algn="tl" rotWithShape="0">
                  <a:prstClr val="black">
                    <a:alpha val="78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616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1" grpId="0"/>
      <p:bldP spid="52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39AC0AD-14C6-4CD8-959C-9DCEC7459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4435DFD-2C89-456C-AFA5-B94DA90935B4}"/>
              </a:ext>
            </a:extLst>
          </p:cNvPr>
          <p:cNvSpPr/>
          <p:nvPr/>
        </p:nvSpPr>
        <p:spPr>
          <a:xfrm>
            <a:off x="2601279" y="1498599"/>
            <a:ext cx="7004476" cy="3187701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5FEFA5E-27B5-447A-8C85-B5D3E365D2B5}"/>
              </a:ext>
            </a:extLst>
          </p:cNvPr>
          <p:cNvSpPr/>
          <p:nvPr/>
        </p:nvSpPr>
        <p:spPr>
          <a:xfrm>
            <a:off x="4635500" y="4279900"/>
            <a:ext cx="2933700" cy="825499"/>
          </a:xfrm>
          <a:prstGeom prst="rect">
            <a:avLst/>
          </a:prstGeom>
          <a:solidFill>
            <a:schemeClr val="bg1"/>
          </a:solidFill>
          <a:ln w="57150">
            <a:solidFill>
              <a:srgbClr val="FFE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ONE</a:t>
            </a:r>
            <a:endParaRPr lang="zh-CN" altLang="en-US" sz="2800" b="1" spc="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1C707235-22A0-4D49-9AE1-78D8AB8E1FB7}"/>
              </a:ext>
            </a:extLst>
          </p:cNvPr>
          <p:cNvSpPr txBox="1"/>
          <p:nvPr/>
        </p:nvSpPr>
        <p:spPr>
          <a:xfrm>
            <a:off x="3328166" y="3222814"/>
            <a:ext cx="5535667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No matter how long the rain lasts, there will be a rainbow in the end. No matter how sad you may be.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06D5DCA2-F627-4308-80DA-EFE84F8E18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95326" y="2112730"/>
            <a:ext cx="543117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60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年中工作概述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266F629-F3F2-4299-84E9-F88D63F132DE}"/>
              </a:ext>
            </a:extLst>
          </p:cNvPr>
          <p:cNvGrpSpPr/>
          <p:nvPr/>
        </p:nvGrpSpPr>
        <p:grpSpPr>
          <a:xfrm>
            <a:off x="8347895" y="4138648"/>
            <a:ext cx="1031875" cy="282503"/>
            <a:chOff x="7172324" y="3380810"/>
            <a:chExt cx="1781176" cy="487644"/>
          </a:xfrm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6D01355A-2505-47B8-8DAB-C5433987B716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6B2F945D-86F6-4F15-83D2-1C1A8581BCFE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ADB018FA-E002-4641-8023-A87E30746C83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0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年中工作概述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燕尾形箭头 2">
            <a:extLst>
              <a:ext uri="{FF2B5EF4-FFF2-40B4-BE49-F238E27FC236}">
                <a16:creationId xmlns:a16="http://schemas.microsoft.com/office/drawing/2014/main" id="{812FCCDA-DFC9-4277-AF20-3F363D83C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160" y="3103811"/>
            <a:ext cx="9403489" cy="228540"/>
          </a:xfrm>
          <a:prstGeom prst="notchedRightArrow">
            <a:avLst>
              <a:gd name="adj1" fmla="val 50000"/>
              <a:gd name="adj2" fmla="val 4990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椭圆 8">
            <a:extLst>
              <a:ext uri="{FF2B5EF4-FFF2-40B4-BE49-F238E27FC236}">
                <a16:creationId xmlns:a16="http://schemas.microsoft.com/office/drawing/2014/main" id="{05F7F0E6-9004-4C62-98B7-A94ED5715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6979" y="3133965"/>
            <a:ext cx="166644" cy="166645"/>
          </a:xfrm>
          <a:prstGeom prst="ellipse">
            <a:avLst/>
          </a:prstGeom>
          <a:solidFill>
            <a:srgbClr val="87F5FA"/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椭圆 9">
            <a:extLst>
              <a:ext uri="{FF2B5EF4-FFF2-40B4-BE49-F238E27FC236}">
                <a16:creationId xmlns:a16="http://schemas.microsoft.com/office/drawing/2014/main" id="{0CA56ED6-D858-4F4E-AAB3-BD30D0BA4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1879" y="3133965"/>
            <a:ext cx="166644" cy="166645"/>
          </a:xfrm>
          <a:prstGeom prst="ellipse">
            <a:avLst/>
          </a:prstGeom>
          <a:solidFill>
            <a:srgbClr val="AFB3FF"/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椭圆 10">
            <a:extLst>
              <a:ext uri="{FF2B5EF4-FFF2-40B4-BE49-F238E27FC236}">
                <a16:creationId xmlns:a16="http://schemas.microsoft.com/office/drawing/2014/main" id="{6E60CC89-1E43-4714-8291-E9BD8DAB3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0909" y="3133965"/>
            <a:ext cx="166644" cy="166645"/>
          </a:xfrm>
          <a:prstGeom prst="ellipse">
            <a:avLst/>
          </a:prstGeom>
          <a:solidFill>
            <a:srgbClr val="F05C95"/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椭圆 11">
            <a:extLst>
              <a:ext uri="{FF2B5EF4-FFF2-40B4-BE49-F238E27FC236}">
                <a16:creationId xmlns:a16="http://schemas.microsoft.com/office/drawing/2014/main" id="{1DDF08AD-0D6C-4E56-8429-DD01F6A9C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360" y="3133965"/>
            <a:ext cx="166645" cy="166645"/>
          </a:xfrm>
          <a:prstGeom prst="ellipse">
            <a:avLst/>
          </a:prstGeom>
          <a:solidFill>
            <a:srgbClr val="FFE039"/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组合 12">
            <a:extLst>
              <a:ext uri="{FF2B5EF4-FFF2-40B4-BE49-F238E27FC236}">
                <a16:creationId xmlns:a16="http://schemas.microsoft.com/office/drawing/2014/main" id="{8F66A2D4-16D7-4010-B974-A660DC5D4C22}"/>
              </a:ext>
            </a:extLst>
          </p:cNvPr>
          <p:cNvGrpSpPr/>
          <p:nvPr/>
        </p:nvGrpSpPr>
        <p:grpSpPr bwMode="auto">
          <a:xfrm>
            <a:off x="4306074" y="2349907"/>
            <a:ext cx="939025" cy="572464"/>
            <a:chOff x="70647" y="280955"/>
            <a:chExt cx="939265" cy="572607"/>
          </a:xfrm>
        </p:grpSpPr>
        <p:sp>
          <p:nvSpPr>
            <p:cNvPr id="21" name="文本框 38">
              <a:extLst>
                <a:ext uri="{FF2B5EF4-FFF2-40B4-BE49-F238E27FC236}">
                  <a16:creationId xmlns:a16="http://schemas.microsoft.com/office/drawing/2014/main" id="{B386270E-0D24-4EB1-BDCD-9E6B1B3B1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7" y="280955"/>
              <a:ext cx="939265" cy="57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2018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组合 4">
            <a:extLst>
              <a:ext uri="{FF2B5EF4-FFF2-40B4-BE49-F238E27FC236}">
                <a16:creationId xmlns:a16="http://schemas.microsoft.com/office/drawing/2014/main" id="{EF6093C1-B22D-4234-9E77-C9BF191B1B3E}"/>
              </a:ext>
            </a:extLst>
          </p:cNvPr>
          <p:cNvGrpSpPr/>
          <p:nvPr/>
        </p:nvGrpSpPr>
        <p:grpSpPr bwMode="auto">
          <a:xfrm>
            <a:off x="1808958" y="2321640"/>
            <a:ext cx="999955" cy="572464"/>
            <a:chOff x="54144" y="252681"/>
            <a:chExt cx="1000210" cy="572607"/>
          </a:xfrm>
        </p:grpSpPr>
        <p:sp>
          <p:nvSpPr>
            <p:cNvPr id="23" name="文本框 39">
              <a:extLst>
                <a:ext uri="{FF2B5EF4-FFF2-40B4-BE49-F238E27FC236}">
                  <a16:creationId xmlns:a16="http://schemas.microsoft.com/office/drawing/2014/main" id="{AF760788-2A19-4D58-BFCA-65F27CFDB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44" y="252681"/>
              <a:ext cx="1000210" cy="57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2016</a:t>
              </a:r>
            </a:p>
          </p:txBody>
        </p:sp>
      </p:grpSp>
      <p:grpSp>
        <p:nvGrpSpPr>
          <p:cNvPr id="24" name="组合 14">
            <a:extLst>
              <a:ext uri="{FF2B5EF4-FFF2-40B4-BE49-F238E27FC236}">
                <a16:creationId xmlns:a16="http://schemas.microsoft.com/office/drawing/2014/main" id="{E7A57736-992C-40E7-A8F0-3283A5D30C5D}"/>
              </a:ext>
            </a:extLst>
          </p:cNvPr>
          <p:cNvGrpSpPr/>
          <p:nvPr/>
        </p:nvGrpSpPr>
        <p:grpSpPr bwMode="auto">
          <a:xfrm>
            <a:off x="9283181" y="2378172"/>
            <a:ext cx="1036373" cy="525657"/>
            <a:chOff x="70650" y="309227"/>
            <a:chExt cx="1036638" cy="525789"/>
          </a:xfrm>
        </p:grpSpPr>
        <p:sp>
          <p:nvSpPr>
            <p:cNvPr id="25" name="文本框 40">
              <a:extLst>
                <a:ext uri="{FF2B5EF4-FFF2-40B4-BE49-F238E27FC236}">
                  <a16:creationId xmlns:a16="http://schemas.microsoft.com/office/drawing/2014/main" id="{0A6F47BB-3584-4764-A48D-0B7559ADE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50" y="309227"/>
              <a:ext cx="1036638" cy="525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20XX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13">
            <a:extLst>
              <a:ext uri="{FF2B5EF4-FFF2-40B4-BE49-F238E27FC236}">
                <a16:creationId xmlns:a16="http://schemas.microsoft.com/office/drawing/2014/main" id="{20F12DB6-0CDE-4DCB-B374-A7E9F1FB8630}"/>
              </a:ext>
            </a:extLst>
          </p:cNvPr>
          <p:cNvGrpSpPr/>
          <p:nvPr/>
        </p:nvGrpSpPr>
        <p:grpSpPr bwMode="auto">
          <a:xfrm>
            <a:off x="6786062" y="2349907"/>
            <a:ext cx="986337" cy="572464"/>
            <a:chOff x="54144" y="280955"/>
            <a:chExt cx="986589" cy="572607"/>
          </a:xfrm>
        </p:grpSpPr>
        <p:sp>
          <p:nvSpPr>
            <p:cNvPr id="27" name="文本框 41">
              <a:extLst>
                <a:ext uri="{FF2B5EF4-FFF2-40B4-BE49-F238E27FC236}">
                  <a16:creationId xmlns:a16="http://schemas.microsoft.com/office/drawing/2014/main" id="{60EA865E-2095-4066-9941-94C880559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44" y="280955"/>
              <a:ext cx="986589" cy="57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2022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8" name="矩形 50">
            <a:extLst>
              <a:ext uri="{FF2B5EF4-FFF2-40B4-BE49-F238E27FC236}">
                <a16:creationId xmlns:a16="http://schemas.microsoft.com/office/drawing/2014/main" id="{0396D7D7-B362-4829-A97E-04CCD8F7D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676" y="3594399"/>
            <a:ext cx="1415706" cy="5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29" name="矩形 47">
            <a:extLst>
              <a:ext uri="{FF2B5EF4-FFF2-40B4-BE49-F238E27FC236}">
                <a16:creationId xmlns:a16="http://schemas.microsoft.com/office/drawing/2014/main" id="{1236D091-4998-476B-B4F0-71C35F5D7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199" y="4096561"/>
            <a:ext cx="1936246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45">
            <a:extLst>
              <a:ext uri="{FF2B5EF4-FFF2-40B4-BE49-F238E27FC236}">
                <a16:creationId xmlns:a16="http://schemas.microsoft.com/office/drawing/2014/main" id="{D556CD46-07A5-4D85-A446-F244317B6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466" y="3594399"/>
            <a:ext cx="1415706" cy="5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31" name="矩形 47">
            <a:extLst>
              <a:ext uri="{FF2B5EF4-FFF2-40B4-BE49-F238E27FC236}">
                <a16:creationId xmlns:a16="http://schemas.microsoft.com/office/drawing/2014/main" id="{174AC01F-CC1D-41A9-972E-8FB03AE26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990" y="4096561"/>
            <a:ext cx="1936246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2" name="矩形 47">
            <a:extLst>
              <a:ext uri="{FF2B5EF4-FFF2-40B4-BE49-F238E27FC236}">
                <a16:creationId xmlns:a16="http://schemas.microsoft.com/office/drawing/2014/main" id="{71CA0DB2-85E1-4EE5-82E9-058E53BBC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522" y="3594399"/>
            <a:ext cx="1415706" cy="57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33" name="矩形 47">
            <a:extLst>
              <a:ext uri="{FF2B5EF4-FFF2-40B4-BE49-F238E27FC236}">
                <a16:creationId xmlns:a16="http://schemas.microsoft.com/office/drawing/2014/main" id="{33D60BFE-C254-46AD-A517-8D6EB0027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458" y="4096561"/>
            <a:ext cx="1936246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4" name="矩形 49">
            <a:extLst>
              <a:ext uri="{FF2B5EF4-FFF2-40B4-BE49-F238E27FC236}">
                <a16:creationId xmlns:a16="http://schemas.microsoft.com/office/drawing/2014/main" id="{7B60B830-A469-40E4-9A98-129E891D6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3849" y="3594399"/>
            <a:ext cx="1415706" cy="5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35" name="矩形 47">
            <a:extLst>
              <a:ext uri="{FF2B5EF4-FFF2-40B4-BE49-F238E27FC236}">
                <a16:creationId xmlns:a16="http://schemas.microsoft.com/office/drawing/2014/main" id="{76B1E779-231B-4F01-848B-ECDC44CB1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2784" y="4096561"/>
            <a:ext cx="1936246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</p:spTree>
    <p:extLst>
      <p:ext uri="{BB962C8B-B14F-4D97-AF65-F5344CB8AC3E}">
        <p14:creationId xmlns:p14="http://schemas.microsoft.com/office/powerpoint/2010/main" val="96623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5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5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5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1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5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9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5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65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4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65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15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5" grpId="0" bldLvl="0" animBg="1" autoUpdateAnimBg="0"/>
      <p:bldP spid="16" grpId="0" bldLvl="0" animBg="1" autoUpdateAnimBg="0"/>
      <p:bldP spid="17" grpId="0" bldLvl="0" animBg="1" autoUpdateAnimBg="0"/>
      <p:bldP spid="18" grpId="0" bldLvl="0" animBg="1" autoUpdateAnimBg="0"/>
      <p:bldP spid="19" grpId="0" bldLvl="0" animBg="1" autoUpdateAnimBg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3257" y="565048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年中工作概述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9" name="图片占位符 1">
            <a:extLst>
              <a:ext uri="{FF2B5EF4-FFF2-40B4-BE49-F238E27FC236}">
                <a16:creationId xmlns:a16="http://schemas.microsoft.com/office/drawing/2014/main" id="{18AE10CA-735E-438B-876B-6C75536B04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550" y="1983294"/>
            <a:ext cx="2294499" cy="1528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图片占位符 37">
            <a:extLst>
              <a:ext uri="{FF2B5EF4-FFF2-40B4-BE49-F238E27FC236}">
                <a16:creationId xmlns:a16="http://schemas.microsoft.com/office/drawing/2014/main" id="{10B7E326-7F0E-4FBF-8129-3D971D7A7DB1}"/>
              </a:ext>
            </a:extLst>
          </p:cNvPr>
          <p:cNvPicPr>
            <a:picLocks noGrp="1"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2800" y="1982706"/>
            <a:ext cx="2293150" cy="1529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图片占位符 36">
            <a:extLst>
              <a:ext uri="{FF2B5EF4-FFF2-40B4-BE49-F238E27FC236}">
                <a16:creationId xmlns:a16="http://schemas.microsoft.com/office/drawing/2014/main" id="{AE63E3B2-F9EE-4D9C-9F62-A802D026C2E2}"/>
              </a:ext>
            </a:extLst>
          </p:cNvPr>
          <p:cNvPicPr>
            <a:picLocks noGrp="1"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2126" y="3843620"/>
            <a:ext cx="2294499" cy="1529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占位符 38">
            <a:extLst>
              <a:ext uri="{FF2B5EF4-FFF2-40B4-BE49-F238E27FC236}">
                <a16:creationId xmlns:a16="http://schemas.microsoft.com/office/drawing/2014/main" id="{992E6457-9C75-44D7-8182-3CA1E7F29A3B}"/>
              </a:ext>
            </a:extLst>
          </p:cNvPr>
          <p:cNvPicPr>
            <a:picLocks noGrp="1"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3310" y="3843620"/>
            <a:ext cx="2038979" cy="1529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AF74B6C2-FF8A-46FE-8109-99E876CEB206}"/>
              </a:ext>
            </a:extLst>
          </p:cNvPr>
          <p:cNvGrpSpPr/>
          <p:nvPr/>
        </p:nvGrpSpPr>
        <p:grpSpPr>
          <a:xfrm>
            <a:off x="1176164" y="1987309"/>
            <a:ext cx="4498461" cy="998991"/>
            <a:chOff x="1367579" y="1996834"/>
            <a:chExt cx="4498461" cy="99899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04FC181-C4E3-480D-80F9-E7673F28E4C9}"/>
                </a:ext>
              </a:extLst>
            </p:cNvPr>
            <p:cNvGrpSpPr/>
            <p:nvPr/>
          </p:nvGrpSpPr>
          <p:grpSpPr>
            <a:xfrm>
              <a:off x="2123229" y="1996834"/>
              <a:ext cx="3742811" cy="998991"/>
              <a:chOff x="7483989" y="3433235"/>
              <a:chExt cx="3742811" cy="998991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25F5590D-09CC-47A6-BB49-006A0B636E3F}"/>
                  </a:ext>
                </a:extLst>
              </p:cNvPr>
              <p:cNvSpPr/>
              <p:nvPr/>
            </p:nvSpPr>
            <p:spPr>
              <a:xfrm>
                <a:off x="7483989" y="3854439"/>
                <a:ext cx="3742811" cy="57778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0E0ABCB5-7139-4974-9888-15BAE0729913}"/>
                  </a:ext>
                </a:extLst>
              </p:cNvPr>
              <p:cNvSpPr/>
              <p:nvPr/>
            </p:nvSpPr>
            <p:spPr>
              <a:xfrm>
                <a:off x="7483989" y="3433235"/>
                <a:ext cx="2050552" cy="49795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23A8BE3B-06D5-44DE-A1CD-04A6499E6801}"/>
                </a:ext>
              </a:extLst>
            </p:cNvPr>
            <p:cNvSpPr/>
            <p:nvPr/>
          </p:nvSpPr>
          <p:spPr>
            <a:xfrm>
              <a:off x="1367579" y="2122141"/>
              <a:ext cx="584200" cy="584200"/>
            </a:xfrm>
            <a:prstGeom prst="ellipse">
              <a:avLst/>
            </a:prstGeom>
            <a:solidFill>
              <a:srgbClr val="AF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3A0B943-FB77-4E2B-991F-796943FF1453}"/>
              </a:ext>
            </a:extLst>
          </p:cNvPr>
          <p:cNvGrpSpPr/>
          <p:nvPr/>
        </p:nvGrpSpPr>
        <p:grpSpPr>
          <a:xfrm>
            <a:off x="1176164" y="3133484"/>
            <a:ext cx="4498461" cy="991371"/>
            <a:chOff x="1367579" y="1996834"/>
            <a:chExt cx="4498461" cy="991371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0B9CF1E4-F6EE-4C3F-BA98-B932AF8988FF}"/>
                </a:ext>
              </a:extLst>
            </p:cNvPr>
            <p:cNvGrpSpPr/>
            <p:nvPr/>
          </p:nvGrpSpPr>
          <p:grpSpPr>
            <a:xfrm>
              <a:off x="2123229" y="1996834"/>
              <a:ext cx="3742811" cy="991371"/>
              <a:chOff x="7483989" y="3433235"/>
              <a:chExt cx="3742811" cy="991371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2604C2D5-C19D-4E3A-ACAB-90A094C3E824}"/>
                  </a:ext>
                </a:extLst>
              </p:cNvPr>
              <p:cNvSpPr/>
              <p:nvPr/>
            </p:nvSpPr>
            <p:spPr>
              <a:xfrm>
                <a:off x="7483989" y="3846819"/>
                <a:ext cx="3742811" cy="57778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6FDE2661-BF9F-46ED-9E38-0FA5EA89A9DD}"/>
                  </a:ext>
                </a:extLst>
              </p:cNvPr>
              <p:cNvSpPr/>
              <p:nvPr/>
            </p:nvSpPr>
            <p:spPr>
              <a:xfrm>
                <a:off x="7483989" y="3433235"/>
                <a:ext cx="2050552" cy="49795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AADBB813-0E3F-485A-B1E8-921704D08173}"/>
                </a:ext>
              </a:extLst>
            </p:cNvPr>
            <p:cNvSpPr/>
            <p:nvPr/>
          </p:nvSpPr>
          <p:spPr>
            <a:xfrm>
              <a:off x="1367579" y="2122141"/>
              <a:ext cx="584200" cy="584200"/>
            </a:xfrm>
            <a:prstGeom prst="ellipse">
              <a:avLst/>
            </a:prstGeom>
            <a:solidFill>
              <a:srgbClr val="87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2097E14-89D8-4529-ABB7-B3F1E975C6BF}"/>
              </a:ext>
            </a:extLst>
          </p:cNvPr>
          <p:cNvGrpSpPr/>
          <p:nvPr/>
        </p:nvGrpSpPr>
        <p:grpSpPr>
          <a:xfrm>
            <a:off x="1176164" y="4360939"/>
            <a:ext cx="4498461" cy="998991"/>
            <a:chOff x="1367579" y="1996834"/>
            <a:chExt cx="4498461" cy="998991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649AFCBF-34EC-4B7C-9155-48386E5B59F8}"/>
                </a:ext>
              </a:extLst>
            </p:cNvPr>
            <p:cNvGrpSpPr/>
            <p:nvPr/>
          </p:nvGrpSpPr>
          <p:grpSpPr>
            <a:xfrm>
              <a:off x="2123229" y="1996834"/>
              <a:ext cx="3742811" cy="998991"/>
              <a:chOff x="7483989" y="3433235"/>
              <a:chExt cx="3742811" cy="998991"/>
            </a:xfrm>
          </p:grpSpPr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DF7D51D8-9DA4-46A7-8B22-33B667560549}"/>
                  </a:ext>
                </a:extLst>
              </p:cNvPr>
              <p:cNvSpPr/>
              <p:nvPr/>
            </p:nvSpPr>
            <p:spPr>
              <a:xfrm>
                <a:off x="7483989" y="3854439"/>
                <a:ext cx="3742811" cy="57778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FEBE992F-724C-4F65-B244-A1B6E71FC777}"/>
                  </a:ext>
                </a:extLst>
              </p:cNvPr>
              <p:cNvSpPr/>
              <p:nvPr/>
            </p:nvSpPr>
            <p:spPr>
              <a:xfrm>
                <a:off x="7483989" y="3433235"/>
                <a:ext cx="2050552" cy="49795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6B1B683C-2D66-4CBC-AAF7-3F665C946414}"/>
                </a:ext>
              </a:extLst>
            </p:cNvPr>
            <p:cNvSpPr/>
            <p:nvPr/>
          </p:nvSpPr>
          <p:spPr>
            <a:xfrm>
              <a:off x="1367579" y="2122141"/>
              <a:ext cx="584200" cy="584200"/>
            </a:xfrm>
            <a:prstGeom prst="ellipse">
              <a:avLst/>
            </a:prstGeom>
            <a:solidFill>
              <a:srgbClr val="FFE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7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年中工作概述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10">
            <a:extLst>
              <a:ext uri="{FF2B5EF4-FFF2-40B4-BE49-F238E27FC236}">
                <a16:creationId xmlns:a16="http://schemas.microsoft.com/office/drawing/2014/main" id="{B2761DD6-7F69-4780-B3CD-D091E7E1261F}"/>
              </a:ext>
            </a:extLst>
          </p:cNvPr>
          <p:cNvSpPr/>
          <p:nvPr/>
        </p:nvSpPr>
        <p:spPr>
          <a:xfrm>
            <a:off x="6305871" y="2145737"/>
            <a:ext cx="4590731" cy="1475753"/>
          </a:xfrm>
          <a:prstGeom prst="roundRect">
            <a:avLst>
              <a:gd name="adj" fmla="val 9083"/>
            </a:avLst>
          </a:prstGeom>
          <a:noFill/>
          <a:ln>
            <a:solidFill>
              <a:srgbClr val="FFE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355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15" name="9">
            <a:extLst>
              <a:ext uri="{FF2B5EF4-FFF2-40B4-BE49-F238E27FC236}">
                <a16:creationId xmlns:a16="http://schemas.microsoft.com/office/drawing/2014/main" id="{480E566B-7210-45D1-BC35-6494929C7B20}"/>
              </a:ext>
            </a:extLst>
          </p:cNvPr>
          <p:cNvSpPr/>
          <p:nvPr/>
        </p:nvSpPr>
        <p:spPr>
          <a:xfrm>
            <a:off x="6553521" y="2580994"/>
            <a:ext cx="3923980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6" name="8">
            <a:extLst>
              <a:ext uri="{FF2B5EF4-FFF2-40B4-BE49-F238E27FC236}">
                <a16:creationId xmlns:a16="http://schemas.microsoft.com/office/drawing/2014/main" id="{95856B64-CE20-44C8-A4B7-59E6FBA306AB}"/>
              </a:ext>
            </a:extLst>
          </p:cNvPr>
          <p:cNvSpPr/>
          <p:nvPr/>
        </p:nvSpPr>
        <p:spPr>
          <a:xfrm>
            <a:off x="6305869" y="4355580"/>
            <a:ext cx="4590731" cy="1475753"/>
          </a:xfrm>
          <a:prstGeom prst="roundRect">
            <a:avLst>
              <a:gd name="adj" fmla="val 9083"/>
            </a:avLst>
          </a:prstGeom>
          <a:noFill/>
          <a:ln>
            <a:solidFill>
              <a:srgbClr val="87F5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355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17" name="7">
            <a:extLst>
              <a:ext uri="{FF2B5EF4-FFF2-40B4-BE49-F238E27FC236}">
                <a16:creationId xmlns:a16="http://schemas.microsoft.com/office/drawing/2014/main" id="{9B403290-A911-4050-BF68-139CDFE7328B}"/>
              </a:ext>
            </a:extLst>
          </p:cNvPr>
          <p:cNvSpPr/>
          <p:nvPr/>
        </p:nvSpPr>
        <p:spPr>
          <a:xfrm>
            <a:off x="6961477" y="1911653"/>
            <a:ext cx="3279515" cy="462161"/>
          </a:xfrm>
          <a:prstGeom prst="roundRect">
            <a:avLst/>
          </a:prstGeom>
          <a:solidFill>
            <a:srgbClr val="FFE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49705">
              <a:lnSpc>
                <a:spcPct val="200000"/>
              </a:lnSpc>
            </a:pPr>
            <a:endParaRPr lang="zh-CN" altLang="en-US" sz="120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18" name="6">
            <a:extLst>
              <a:ext uri="{FF2B5EF4-FFF2-40B4-BE49-F238E27FC236}">
                <a16:creationId xmlns:a16="http://schemas.microsoft.com/office/drawing/2014/main" id="{3EB36701-5506-497D-859B-0C00AE5A12E2}"/>
              </a:ext>
            </a:extLst>
          </p:cNvPr>
          <p:cNvSpPr txBox="1"/>
          <p:nvPr/>
        </p:nvSpPr>
        <p:spPr>
          <a:xfrm>
            <a:off x="7192723" y="1897951"/>
            <a:ext cx="279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5">
            <a:extLst>
              <a:ext uri="{FF2B5EF4-FFF2-40B4-BE49-F238E27FC236}">
                <a16:creationId xmlns:a16="http://schemas.microsoft.com/office/drawing/2014/main" id="{49C6DEE4-7E20-41F3-BCCE-68EE258422E1}"/>
              </a:ext>
            </a:extLst>
          </p:cNvPr>
          <p:cNvSpPr/>
          <p:nvPr/>
        </p:nvSpPr>
        <p:spPr>
          <a:xfrm>
            <a:off x="6961477" y="4162804"/>
            <a:ext cx="3279515" cy="462161"/>
          </a:xfrm>
          <a:prstGeom prst="roundRect">
            <a:avLst/>
          </a:prstGeom>
          <a:solidFill>
            <a:srgbClr val="87F5FA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0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80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20" name="4">
            <a:extLst>
              <a:ext uri="{FF2B5EF4-FFF2-40B4-BE49-F238E27FC236}">
                <a16:creationId xmlns:a16="http://schemas.microsoft.com/office/drawing/2014/main" id="{854C891D-A51A-4484-A90C-245D158294F5}"/>
              </a:ext>
            </a:extLst>
          </p:cNvPr>
          <p:cNvSpPr txBox="1"/>
          <p:nvPr/>
        </p:nvSpPr>
        <p:spPr>
          <a:xfrm>
            <a:off x="7192299" y="4146502"/>
            <a:ext cx="279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alt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添加标题</a:t>
            </a:r>
          </a:p>
        </p:txBody>
      </p:sp>
      <p:sp>
        <p:nvSpPr>
          <p:cNvPr id="21" name="3">
            <a:extLst>
              <a:ext uri="{FF2B5EF4-FFF2-40B4-BE49-F238E27FC236}">
                <a16:creationId xmlns:a16="http://schemas.microsoft.com/office/drawing/2014/main" id="{08F9E415-A890-40C1-9045-8F42618C5C7D}"/>
              </a:ext>
            </a:extLst>
          </p:cNvPr>
          <p:cNvSpPr/>
          <p:nvPr/>
        </p:nvSpPr>
        <p:spPr>
          <a:xfrm>
            <a:off x="6553521" y="4825877"/>
            <a:ext cx="3923980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2" name="2">
            <a:extLst>
              <a:ext uri="{FF2B5EF4-FFF2-40B4-BE49-F238E27FC236}">
                <a16:creationId xmlns:a16="http://schemas.microsoft.com/office/drawing/2014/main" id="{0AE3066F-7E5C-46DB-BF4F-B81BE1713E39}"/>
              </a:ext>
            </a:extLst>
          </p:cNvPr>
          <p:cNvSpPr/>
          <p:nvPr/>
        </p:nvSpPr>
        <p:spPr>
          <a:xfrm>
            <a:off x="1152969" y="1858211"/>
            <a:ext cx="3279515" cy="3298854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355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23" name="1">
            <a:extLst>
              <a:ext uri="{FF2B5EF4-FFF2-40B4-BE49-F238E27FC236}">
                <a16:creationId xmlns:a16="http://schemas.microsoft.com/office/drawing/2014/main" id="{213B8763-EF22-4A5E-BC69-0FB715FFBAB9}"/>
              </a:ext>
            </a:extLst>
          </p:cNvPr>
          <p:cNvSpPr/>
          <p:nvPr/>
        </p:nvSpPr>
        <p:spPr>
          <a:xfrm>
            <a:off x="3545163" y="3794027"/>
            <a:ext cx="2025363" cy="2037306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355">
              <a:solidFill>
                <a:srgbClr val="08080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955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5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9" grpId="0" bldLvl="0" animBg="1"/>
      <p:bldP spid="15" grpId="0"/>
      <p:bldP spid="16" grpId="0" bldLvl="0" animBg="1"/>
      <p:bldP spid="17" grpId="0" bldLvl="0" animBg="1"/>
      <p:bldP spid="18" grpId="0"/>
      <p:bldP spid="19" grpId="0" bldLvl="0" animBg="1"/>
      <p:bldP spid="20" grpId="0"/>
      <p:bldP spid="21" grpId="0"/>
      <p:bldP spid="22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年中工作概述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Group 50">
            <a:extLst>
              <a:ext uri="{FF2B5EF4-FFF2-40B4-BE49-F238E27FC236}">
                <a16:creationId xmlns:a16="http://schemas.microsoft.com/office/drawing/2014/main" id="{26ED4F6E-2C91-485B-B7AA-A7F33793D244}"/>
              </a:ext>
            </a:extLst>
          </p:cNvPr>
          <p:cNvGrpSpPr/>
          <p:nvPr/>
        </p:nvGrpSpPr>
        <p:grpSpPr>
          <a:xfrm>
            <a:off x="2445908" y="2310787"/>
            <a:ext cx="584830" cy="546991"/>
            <a:chOff x="5305425" y="1893888"/>
            <a:chExt cx="614363" cy="600075"/>
          </a:xfrm>
          <a:solidFill>
            <a:schemeClr val="bg1"/>
          </a:solidFill>
        </p:grpSpPr>
        <p:sp>
          <p:nvSpPr>
            <p:cNvPr id="15" name="Freeform 153">
              <a:extLst>
                <a:ext uri="{FF2B5EF4-FFF2-40B4-BE49-F238E27FC236}">
                  <a16:creationId xmlns:a16="http://schemas.microsoft.com/office/drawing/2014/main" id="{EFC5DD6E-C836-4498-B856-7DE7C20911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4813" y="1992313"/>
              <a:ext cx="434975" cy="228600"/>
            </a:xfrm>
            <a:custGeom>
              <a:avLst/>
              <a:gdLst>
                <a:gd name="T0" fmla="*/ 403 w 2470"/>
                <a:gd name="T1" fmla="*/ 911 h 1295"/>
                <a:gd name="T2" fmla="*/ 471 w 2470"/>
                <a:gd name="T3" fmla="*/ 1140 h 1295"/>
                <a:gd name="T4" fmla="*/ 2013 w 2470"/>
                <a:gd name="T5" fmla="*/ 1140 h 1295"/>
                <a:gd name="T6" fmla="*/ 2080 w 2470"/>
                <a:gd name="T7" fmla="*/ 911 h 1295"/>
                <a:gd name="T8" fmla="*/ 403 w 2470"/>
                <a:gd name="T9" fmla="*/ 911 h 1295"/>
                <a:gd name="T10" fmla="*/ 291 w 2470"/>
                <a:gd name="T11" fmla="*/ 533 h 1295"/>
                <a:gd name="T12" fmla="*/ 356 w 2470"/>
                <a:gd name="T13" fmla="*/ 762 h 1295"/>
                <a:gd name="T14" fmla="*/ 2117 w 2470"/>
                <a:gd name="T15" fmla="*/ 762 h 1295"/>
                <a:gd name="T16" fmla="*/ 2184 w 2470"/>
                <a:gd name="T17" fmla="*/ 533 h 1295"/>
                <a:gd name="T18" fmla="*/ 291 w 2470"/>
                <a:gd name="T19" fmla="*/ 533 h 1295"/>
                <a:gd name="T20" fmla="*/ 181 w 2470"/>
                <a:gd name="T21" fmla="*/ 149 h 1295"/>
                <a:gd name="T22" fmla="*/ 247 w 2470"/>
                <a:gd name="T23" fmla="*/ 378 h 1295"/>
                <a:gd name="T24" fmla="*/ 2228 w 2470"/>
                <a:gd name="T25" fmla="*/ 378 h 1295"/>
                <a:gd name="T26" fmla="*/ 2296 w 2470"/>
                <a:gd name="T27" fmla="*/ 149 h 1295"/>
                <a:gd name="T28" fmla="*/ 181 w 2470"/>
                <a:gd name="T29" fmla="*/ 149 h 1295"/>
                <a:gd name="T30" fmla="*/ 77 w 2470"/>
                <a:gd name="T31" fmla="*/ 0 h 1295"/>
                <a:gd name="T32" fmla="*/ 2391 w 2470"/>
                <a:gd name="T33" fmla="*/ 0 h 1295"/>
                <a:gd name="T34" fmla="*/ 2412 w 2470"/>
                <a:gd name="T35" fmla="*/ 2 h 1295"/>
                <a:gd name="T36" fmla="*/ 2429 w 2470"/>
                <a:gd name="T37" fmla="*/ 9 h 1295"/>
                <a:gd name="T38" fmla="*/ 2443 w 2470"/>
                <a:gd name="T39" fmla="*/ 17 h 1295"/>
                <a:gd name="T40" fmla="*/ 2454 w 2470"/>
                <a:gd name="T41" fmla="*/ 29 h 1295"/>
                <a:gd name="T42" fmla="*/ 2462 w 2470"/>
                <a:gd name="T43" fmla="*/ 41 h 1295"/>
                <a:gd name="T44" fmla="*/ 2467 w 2470"/>
                <a:gd name="T45" fmla="*/ 55 h 1295"/>
                <a:gd name="T46" fmla="*/ 2470 w 2470"/>
                <a:gd name="T47" fmla="*/ 70 h 1295"/>
                <a:gd name="T48" fmla="*/ 2468 w 2470"/>
                <a:gd name="T49" fmla="*/ 84 h 1295"/>
                <a:gd name="T50" fmla="*/ 2465 w 2470"/>
                <a:gd name="T51" fmla="*/ 97 h 1295"/>
                <a:gd name="T52" fmla="*/ 2139 w 2470"/>
                <a:gd name="T53" fmla="*/ 1243 h 1295"/>
                <a:gd name="T54" fmla="*/ 2132 w 2470"/>
                <a:gd name="T55" fmla="*/ 1260 h 1295"/>
                <a:gd name="T56" fmla="*/ 2120 w 2470"/>
                <a:gd name="T57" fmla="*/ 1274 h 1295"/>
                <a:gd name="T58" fmla="*/ 2106 w 2470"/>
                <a:gd name="T59" fmla="*/ 1286 h 1295"/>
                <a:gd name="T60" fmla="*/ 2086 w 2470"/>
                <a:gd name="T61" fmla="*/ 1292 h 1295"/>
                <a:gd name="T62" fmla="*/ 2065 w 2470"/>
                <a:gd name="T63" fmla="*/ 1295 h 1295"/>
                <a:gd name="T64" fmla="*/ 411 w 2470"/>
                <a:gd name="T65" fmla="*/ 1295 h 1295"/>
                <a:gd name="T66" fmla="*/ 390 w 2470"/>
                <a:gd name="T67" fmla="*/ 1292 h 1295"/>
                <a:gd name="T68" fmla="*/ 371 w 2470"/>
                <a:gd name="T69" fmla="*/ 1286 h 1295"/>
                <a:gd name="T70" fmla="*/ 355 w 2470"/>
                <a:gd name="T71" fmla="*/ 1274 h 1295"/>
                <a:gd name="T72" fmla="*/ 344 w 2470"/>
                <a:gd name="T73" fmla="*/ 1260 h 1295"/>
                <a:gd name="T74" fmla="*/ 337 w 2470"/>
                <a:gd name="T75" fmla="*/ 1243 h 1295"/>
                <a:gd name="T76" fmla="*/ 3 w 2470"/>
                <a:gd name="T77" fmla="*/ 97 h 1295"/>
                <a:gd name="T78" fmla="*/ 0 w 2470"/>
                <a:gd name="T79" fmla="*/ 73 h 1295"/>
                <a:gd name="T80" fmla="*/ 2 w 2470"/>
                <a:gd name="T81" fmla="*/ 53 h 1295"/>
                <a:gd name="T82" fmla="*/ 9 w 2470"/>
                <a:gd name="T83" fmla="*/ 35 h 1295"/>
                <a:gd name="T84" fmla="*/ 20 w 2470"/>
                <a:gd name="T85" fmla="*/ 20 h 1295"/>
                <a:gd name="T86" fmla="*/ 36 w 2470"/>
                <a:gd name="T87" fmla="*/ 10 h 1295"/>
                <a:gd name="T88" fmla="*/ 55 w 2470"/>
                <a:gd name="T89" fmla="*/ 2 h 1295"/>
                <a:gd name="T90" fmla="*/ 77 w 2470"/>
                <a:gd name="T91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70" h="1295">
                  <a:moveTo>
                    <a:pt x="403" y="911"/>
                  </a:moveTo>
                  <a:lnTo>
                    <a:pt x="471" y="1140"/>
                  </a:lnTo>
                  <a:lnTo>
                    <a:pt x="2013" y="1140"/>
                  </a:lnTo>
                  <a:lnTo>
                    <a:pt x="2080" y="911"/>
                  </a:lnTo>
                  <a:lnTo>
                    <a:pt x="403" y="911"/>
                  </a:lnTo>
                  <a:close/>
                  <a:moveTo>
                    <a:pt x="291" y="533"/>
                  </a:moveTo>
                  <a:lnTo>
                    <a:pt x="356" y="762"/>
                  </a:lnTo>
                  <a:lnTo>
                    <a:pt x="2117" y="762"/>
                  </a:lnTo>
                  <a:lnTo>
                    <a:pt x="2184" y="533"/>
                  </a:lnTo>
                  <a:lnTo>
                    <a:pt x="291" y="533"/>
                  </a:lnTo>
                  <a:close/>
                  <a:moveTo>
                    <a:pt x="181" y="149"/>
                  </a:moveTo>
                  <a:lnTo>
                    <a:pt x="247" y="378"/>
                  </a:lnTo>
                  <a:lnTo>
                    <a:pt x="2228" y="378"/>
                  </a:lnTo>
                  <a:lnTo>
                    <a:pt x="2296" y="149"/>
                  </a:lnTo>
                  <a:lnTo>
                    <a:pt x="181" y="149"/>
                  </a:lnTo>
                  <a:close/>
                  <a:moveTo>
                    <a:pt x="77" y="0"/>
                  </a:moveTo>
                  <a:lnTo>
                    <a:pt x="2391" y="0"/>
                  </a:lnTo>
                  <a:lnTo>
                    <a:pt x="2412" y="2"/>
                  </a:lnTo>
                  <a:lnTo>
                    <a:pt x="2429" y="9"/>
                  </a:lnTo>
                  <a:lnTo>
                    <a:pt x="2443" y="17"/>
                  </a:lnTo>
                  <a:lnTo>
                    <a:pt x="2454" y="29"/>
                  </a:lnTo>
                  <a:lnTo>
                    <a:pt x="2462" y="41"/>
                  </a:lnTo>
                  <a:lnTo>
                    <a:pt x="2467" y="55"/>
                  </a:lnTo>
                  <a:lnTo>
                    <a:pt x="2470" y="70"/>
                  </a:lnTo>
                  <a:lnTo>
                    <a:pt x="2468" y="84"/>
                  </a:lnTo>
                  <a:lnTo>
                    <a:pt x="2465" y="97"/>
                  </a:lnTo>
                  <a:lnTo>
                    <a:pt x="2139" y="1243"/>
                  </a:lnTo>
                  <a:lnTo>
                    <a:pt x="2132" y="1260"/>
                  </a:lnTo>
                  <a:lnTo>
                    <a:pt x="2120" y="1274"/>
                  </a:lnTo>
                  <a:lnTo>
                    <a:pt x="2106" y="1286"/>
                  </a:lnTo>
                  <a:lnTo>
                    <a:pt x="2086" y="1292"/>
                  </a:lnTo>
                  <a:lnTo>
                    <a:pt x="2065" y="1295"/>
                  </a:lnTo>
                  <a:lnTo>
                    <a:pt x="411" y="1295"/>
                  </a:lnTo>
                  <a:lnTo>
                    <a:pt x="390" y="1292"/>
                  </a:lnTo>
                  <a:lnTo>
                    <a:pt x="371" y="1286"/>
                  </a:lnTo>
                  <a:lnTo>
                    <a:pt x="355" y="1274"/>
                  </a:lnTo>
                  <a:lnTo>
                    <a:pt x="344" y="1260"/>
                  </a:lnTo>
                  <a:lnTo>
                    <a:pt x="337" y="1243"/>
                  </a:lnTo>
                  <a:lnTo>
                    <a:pt x="3" y="97"/>
                  </a:lnTo>
                  <a:lnTo>
                    <a:pt x="0" y="73"/>
                  </a:lnTo>
                  <a:lnTo>
                    <a:pt x="2" y="53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6" y="10"/>
                  </a:lnTo>
                  <a:lnTo>
                    <a:pt x="55" y="2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154">
              <a:extLst>
                <a:ext uri="{FF2B5EF4-FFF2-40B4-BE49-F238E27FC236}">
                  <a16:creationId xmlns:a16="http://schemas.microsoft.com/office/drawing/2014/main" id="{EAA91958-40B5-41A3-A6F5-02CDB85ED7A4}"/>
                </a:ext>
              </a:extLst>
            </p:cNvPr>
            <p:cNvSpPr/>
            <p:nvPr/>
          </p:nvSpPr>
          <p:spPr bwMode="auto">
            <a:xfrm>
              <a:off x="5305425" y="1893888"/>
              <a:ext cx="544513" cy="393700"/>
            </a:xfrm>
            <a:custGeom>
              <a:avLst/>
              <a:gdLst>
                <a:gd name="T0" fmla="*/ 0 w 3086"/>
                <a:gd name="T1" fmla="*/ 0 h 2234"/>
                <a:gd name="T2" fmla="*/ 610 w 3086"/>
                <a:gd name="T3" fmla="*/ 0 h 2234"/>
                <a:gd name="T4" fmla="*/ 628 w 3086"/>
                <a:gd name="T5" fmla="*/ 2 h 2234"/>
                <a:gd name="T6" fmla="*/ 643 w 3086"/>
                <a:gd name="T7" fmla="*/ 7 h 2234"/>
                <a:gd name="T8" fmla="*/ 657 w 3086"/>
                <a:gd name="T9" fmla="*/ 16 h 2234"/>
                <a:gd name="T10" fmla="*/ 669 w 3086"/>
                <a:gd name="T11" fmla="*/ 27 h 2234"/>
                <a:gd name="T12" fmla="*/ 677 w 3086"/>
                <a:gd name="T13" fmla="*/ 42 h 2234"/>
                <a:gd name="T14" fmla="*/ 684 w 3086"/>
                <a:gd name="T15" fmla="*/ 59 h 2234"/>
                <a:gd name="T16" fmla="*/ 1187 w 3086"/>
                <a:gd name="T17" fmla="*/ 2079 h 2234"/>
                <a:gd name="T18" fmla="*/ 3086 w 3086"/>
                <a:gd name="T19" fmla="*/ 2079 h 2234"/>
                <a:gd name="T20" fmla="*/ 3086 w 3086"/>
                <a:gd name="T21" fmla="*/ 2234 h 2234"/>
                <a:gd name="T22" fmla="*/ 1127 w 3086"/>
                <a:gd name="T23" fmla="*/ 2234 h 2234"/>
                <a:gd name="T24" fmla="*/ 1110 w 3086"/>
                <a:gd name="T25" fmla="*/ 2232 h 2234"/>
                <a:gd name="T26" fmla="*/ 1093 w 3086"/>
                <a:gd name="T27" fmla="*/ 2227 h 2234"/>
                <a:gd name="T28" fmla="*/ 1079 w 3086"/>
                <a:gd name="T29" fmla="*/ 2218 h 2234"/>
                <a:gd name="T30" fmla="*/ 1068 w 3086"/>
                <a:gd name="T31" fmla="*/ 2207 h 2234"/>
                <a:gd name="T32" fmla="*/ 1059 w 3086"/>
                <a:gd name="T33" fmla="*/ 2192 h 2234"/>
                <a:gd name="T34" fmla="*/ 1054 w 3086"/>
                <a:gd name="T35" fmla="*/ 2175 h 2234"/>
                <a:gd name="T36" fmla="*/ 549 w 3086"/>
                <a:gd name="T37" fmla="*/ 149 h 2234"/>
                <a:gd name="T38" fmla="*/ 0 w 3086"/>
                <a:gd name="T39" fmla="*/ 149 h 2234"/>
                <a:gd name="T40" fmla="*/ 0 w 3086"/>
                <a:gd name="T41" fmla="*/ 0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86" h="2234">
                  <a:moveTo>
                    <a:pt x="0" y="0"/>
                  </a:moveTo>
                  <a:lnTo>
                    <a:pt x="610" y="0"/>
                  </a:lnTo>
                  <a:lnTo>
                    <a:pt x="628" y="2"/>
                  </a:lnTo>
                  <a:lnTo>
                    <a:pt x="643" y="7"/>
                  </a:lnTo>
                  <a:lnTo>
                    <a:pt x="657" y="16"/>
                  </a:lnTo>
                  <a:lnTo>
                    <a:pt x="669" y="27"/>
                  </a:lnTo>
                  <a:lnTo>
                    <a:pt x="677" y="42"/>
                  </a:lnTo>
                  <a:lnTo>
                    <a:pt x="684" y="59"/>
                  </a:lnTo>
                  <a:lnTo>
                    <a:pt x="1187" y="2079"/>
                  </a:lnTo>
                  <a:lnTo>
                    <a:pt x="3086" y="2079"/>
                  </a:lnTo>
                  <a:lnTo>
                    <a:pt x="3086" y="2234"/>
                  </a:lnTo>
                  <a:lnTo>
                    <a:pt x="1127" y="2234"/>
                  </a:lnTo>
                  <a:lnTo>
                    <a:pt x="1110" y="2232"/>
                  </a:lnTo>
                  <a:lnTo>
                    <a:pt x="1093" y="2227"/>
                  </a:lnTo>
                  <a:lnTo>
                    <a:pt x="1079" y="2218"/>
                  </a:lnTo>
                  <a:lnTo>
                    <a:pt x="1068" y="2207"/>
                  </a:lnTo>
                  <a:lnTo>
                    <a:pt x="1059" y="2192"/>
                  </a:lnTo>
                  <a:lnTo>
                    <a:pt x="1054" y="2175"/>
                  </a:lnTo>
                  <a:lnTo>
                    <a:pt x="54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Rectangle 155">
              <a:extLst>
                <a:ext uri="{FF2B5EF4-FFF2-40B4-BE49-F238E27FC236}">
                  <a16:creationId xmlns:a16="http://schemas.microsoft.com/office/drawing/2014/main" id="{F8C103EC-6557-45DB-8956-797908A8F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3863" y="2328863"/>
              <a:ext cx="3048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56">
              <a:extLst>
                <a:ext uri="{FF2B5EF4-FFF2-40B4-BE49-F238E27FC236}">
                  <a16:creationId xmlns:a16="http://schemas.microsoft.com/office/drawing/2014/main" id="{F82B6226-657F-47F9-B915-435C3B086E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1988" y="2389188"/>
              <a:ext cx="103188" cy="104775"/>
            </a:xfrm>
            <a:custGeom>
              <a:avLst/>
              <a:gdLst>
                <a:gd name="T0" fmla="*/ 267 w 592"/>
                <a:gd name="T1" fmla="*/ 158 h 591"/>
                <a:gd name="T2" fmla="*/ 216 w 592"/>
                <a:gd name="T3" fmla="*/ 180 h 591"/>
                <a:gd name="T4" fmla="*/ 179 w 592"/>
                <a:gd name="T5" fmla="*/ 219 h 591"/>
                <a:gd name="T6" fmla="*/ 159 w 592"/>
                <a:gd name="T7" fmla="*/ 269 h 591"/>
                <a:gd name="T8" fmla="*/ 159 w 592"/>
                <a:gd name="T9" fmla="*/ 322 h 591"/>
                <a:gd name="T10" fmla="*/ 181 w 592"/>
                <a:gd name="T11" fmla="*/ 372 h 591"/>
                <a:gd name="T12" fmla="*/ 219 w 592"/>
                <a:gd name="T13" fmla="*/ 411 h 591"/>
                <a:gd name="T14" fmla="*/ 269 w 592"/>
                <a:gd name="T15" fmla="*/ 433 h 591"/>
                <a:gd name="T16" fmla="*/ 324 w 592"/>
                <a:gd name="T17" fmla="*/ 433 h 591"/>
                <a:gd name="T18" fmla="*/ 373 w 592"/>
                <a:gd name="T19" fmla="*/ 411 h 591"/>
                <a:gd name="T20" fmla="*/ 413 w 592"/>
                <a:gd name="T21" fmla="*/ 372 h 591"/>
                <a:gd name="T22" fmla="*/ 435 w 592"/>
                <a:gd name="T23" fmla="*/ 322 h 591"/>
                <a:gd name="T24" fmla="*/ 435 w 592"/>
                <a:gd name="T25" fmla="*/ 269 h 591"/>
                <a:gd name="T26" fmla="*/ 414 w 592"/>
                <a:gd name="T27" fmla="*/ 219 h 591"/>
                <a:gd name="T28" fmla="*/ 377 w 592"/>
                <a:gd name="T29" fmla="*/ 180 h 591"/>
                <a:gd name="T30" fmla="*/ 326 w 592"/>
                <a:gd name="T31" fmla="*/ 158 h 591"/>
                <a:gd name="T32" fmla="*/ 296 w 592"/>
                <a:gd name="T33" fmla="*/ 0 h 591"/>
                <a:gd name="T34" fmla="*/ 382 w 592"/>
                <a:gd name="T35" fmla="*/ 12 h 591"/>
                <a:gd name="T36" fmla="*/ 458 w 592"/>
                <a:gd name="T37" fmla="*/ 47 h 591"/>
                <a:gd name="T38" fmla="*/ 520 w 592"/>
                <a:gd name="T39" fmla="*/ 101 h 591"/>
                <a:gd name="T40" fmla="*/ 565 w 592"/>
                <a:gd name="T41" fmla="*/ 171 h 591"/>
                <a:gd name="T42" fmla="*/ 589 w 592"/>
                <a:gd name="T43" fmla="*/ 252 h 591"/>
                <a:gd name="T44" fmla="*/ 589 w 592"/>
                <a:gd name="T45" fmla="*/ 338 h 591"/>
                <a:gd name="T46" fmla="*/ 565 w 592"/>
                <a:gd name="T47" fmla="*/ 420 h 591"/>
                <a:gd name="T48" fmla="*/ 519 w 592"/>
                <a:gd name="T49" fmla="*/ 488 h 591"/>
                <a:gd name="T50" fmla="*/ 457 w 592"/>
                <a:gd name="T51" fmla="*/ 543 h 591"/>
                <a:gd name="T52" fmla="*/ 382 w 592"/>
                <a:gd name="T53" fmla="*/ 578 h 591"/>
                <a:gd name="T54" fmla="*/ 296 w 592"/>
                <a:gd name="T55" fmla="*/ 591 h 591"/>
                <a:gd name="T56" fmla="*/ 211 w 592"/>
                <a:gd name="T57" fmla="*/ 578 h 591"/>
                <a:gd name="T58" fmla="*/ 135 w 592"/>
                <a:gd name="T59" fmla="*/ 543 h 591"/>
                <a:gd name="T60" fmla="*/ 73 w 592"/>
                <a:gd name="T61" fmla="*/ 489 h 591"/>
                <a:gd name="T62" fmla="*/ 27 w 592"/>
                <a:gd name="T63" fmla="*/ 420 h 591"/>
                <a:gd name="T64" fmla="*/ 3 w 592"/>
                <a:gd name="T65" fmla="*/ 338 h 591"/>
                <a:gd name="T66" fmla="*/ 3 w 592"/>
                <a:gd name="T67" fmla="*/ 252 h 591"/>
                <a:gd name="T68" fmla="*/ 27 w 592"/>
                <a:gd name="T69" fmla="*/ 171 h 591"/>
                <a:gd name="T70" fmla="*/ 73 w 592"/>
                <a:gd name="T71" fmla="*/ 101 h 591"/>
                <a:gd name="T72" fmla="*/ 135 w 592"/>
                <a:gd name="T73" fmla="*/ 47 h 591"/>
                <a:gd name="T74" fmla="*/ 210 w 592"/>
                <a:gd name="T75" fmla="*/ 12 h 591"/>
                <a:gd name="T76" fmla="*/ 296 w 592"/>
                <a:gd name="T7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2" h="591">
                  <a:moveTo>
                    <a:pt x="296" y="156"/>
                  </a:moveTo>
                  <a:lnTo>
                    <a:pt x="267" y="158"/>
                  </a:lnTo>
                  <a:lnTo>
                    <a:pt x="240" y="167"/>
                  </a:lnTo>
                  <a:lnTo>
                    <a:pt x="216" y="180"/>
                  </a:lnTo>
                  <a:lnTo>
                    <a:pt x="196" y="198"/>
                  </a:lnTo>
                  <a:lnTo>
                    <a:pt x="179" y="219"/>
                  </a:lnTo>
                  <a:lnTo>
                    <a:pt x="166" y="242"/>
                  </a:lnTo>
                  <a:lnTo>
                    <a:pt x="159" y="269"/>
                  </a:lnTo>
                  <a:lnTo>
                    <a:pt x="155" y="296"/>
                  </a:lnTo>
                  <a:lnTo>
                    <a:pt x="159" y="322"/>
                  </a:lnTo>
                  <a:lnTo>
                    <a:pt x="167" y="349"/>
                  </a:lnTo>
                  <a:lnTo>
                    <a:pt x="181" y="372"/>
                  </a:lnTo>
                  <a:lnTo>
                    <a:pt x="198" y="393"/>
                  </a:lnTo>
                  <a:lnTo>
                    <a:pt x="219" y="411"/>
                  </a:lnTo>
                  <a:lnTo>
                    <a:pt x="243" y="425"/>
                  </a:lnTo>
                  <a:lnTo>
                    <a:pt x="269" y="433"/>
                  </a:lnTo>
                  <a:lnTo>
                    <a:pt x="296" y="436"/>
                  </a:lnTo>
                  <a:lnTo>
                    <a:pt x="324" y="433"/>
                  </a:lnTo>
                  <a:lnTo>
                    <a:pt x="350" y="425"/>
                  </a:lnTo>
                  <a:lnTo>
                    <a:pt x="373" y="411"/>
                  </a:lnTo>
                  <a:lnTo>
                    <a:pt x="395" y="393"/>
                  </a:lnTo>
                  <a:lnTo>
                    <a:pt x="413" y="372"/>
                  </a:lnTo>
                  <a:lnTo>
                    <a:pt x="426" y="349"/>
                  </a:lnTo>
                  <a:lnTo>
                    <a:pt x="435" y="322"/>
                  </a:lnTo>
                  <a:lnTo>
                    <a:pt x="437" y="296"/>
                  </a:lnTo>
                  <a:lnTo>
                    <a:pt x="435" y="269"/>
                  </a:lnTo>
                  <a:lnTo>
                    <a:pt x="426" y="242"/>
                  </a:lnTo>
                  <a:lnTo>
                    <a:pt x="414" y="219"/>
                  </a:lnTo>
                  <a:lnTo>
                    <a:pt x="398" y="198"/>
                  </a:lnTo>
                  <a:lnTo>
                    <a:pt x="377" y="180"/>
                  </a:lnTo>
                  <a:lnTo>
                    <a:pt x="353" y="167"/>
                  </a:lnTo>
                  <a:lnTo>
                    <a:pt x="326" y="158"/>
                  </a:lnTo>
                  <a:lnTo>
                    <a:pt x="296" y="156"/>
                  </a:lnTo>
                  <a:close/>
                  <a:moveTo>
                    <a:pt x="296" y="0"/>
                  </a:moveTo>
                  <a:lnTo>
                    <a:pt x="341" y="3"/>
                  </a:lnTo>
                  <a:lnTo>
                    <a:pt x="382" y="12"/>
                  </a:lnTo>
                  <a:lnTo>
                    <a:pt x="421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0" y="101"/>
                  </a:lnTo>
                  <a:lnTo>
                    <a:pt x="545" y="135"/>
                  </a:lnTo>
                  <a:lnTo>
                    <a:pt x="565" y="171"/>
                  </a:lnTo>
                  <a:lnTo>
                    <a:pt x="581" y="210"/>
                  </a:lnTo>
                  <a:lnTo>
                    <a:pt x="589" y="252"/>
                  </a:lnTo>
                  <a:lnTo>
                    <a:pt x="592" y="295"/>
                  </a:lnTo>
                  <a:lnTo>
                    <a:pt x="589" y="338"/>
                  </a:lnTo>
                  <a:lnTo>
                    <a:pt x="580" y="379"/>
                  </a:lnTo>
                  <a:lnTo>
                    <a:pt x="565" y="420"/>
                  </a:lnTo>
                  <a:lnTo>
                    <a:pt x="545" y="455"/>
                  </a:lnTo>
                  <a:lnTo>
                    <a:pt x="519" y="488"/>
                  </a:lnTo>
                  <a:lnTo>
                    <a:pt x="491" y="518"/>
                  </a:lnTo>
                  <a:lnTo>
                    <a:pt x="457" y="543"/>
                  </a:lnTo>
                  <a:lnTo>
                    <a:pt x="421" y="563"/>
                  </a:lnTo>
                  <a:lnTo>
                    <a:pt x="382" y="578"/>
                  </a:lnTo>
                  <a:lnTo>
                    <a:pt x="340" y="587"/>
                  </a:lnTo>
                  <a:lnTo>
                    <a:pt x="296" y="591"/>
                  </a:lnTo>
                  <a:lnTo>
                    <a:pt x="253" y="587"/>
                  </a:lnTo>
                  <a:lnTo>
                    <a:pt x="211" y="578"/>
                  </a:lnTo>
                  <a:lnTo>
                    <a:pt x="171" y="563"/>
                  </a:lnTo>
                  <a:lnTo>
                    <a:pt x="135" y="543"/>
                  </a:lnTo>
                  <a:lnTo>
                    <a:pt x="102" y="518"/>
                  </a:lnTo>
                  <a:lnTo>
                    <a:pt x="73" y="489"/>
                  </a:lnTo>
                  <a:lnTo>
                    <a:pt x="47" y="455"/>
                  </a:lnTo>
                  <a:lnTo>
                    <a:pt x="27" y="420"/>
                  </a:lnTo>
                  <a:lnTo>
                    <a:pt x="13" y="381"/>
                  </a:lnTo>
                  <a:lnTo>
                    <a:pt x="3" y="338"/>
                  </a:lnTo>
                  <a:lnTo>
                    <a:pt x="0" y="295"/>
                  </a:lnTo>
                  <a:lnTo>
                    <a:pt x="3" y="252"/>
                  </a:lnTo>
                  <a:lnTo>
                    <a:pt x="13" y="210"/>
                  </a:lnTo>
                  <a:lnTo>
                    <a:pt x="27" y="171"/>
                  </a:lnTo>
                  <a:lnTo>
                    <a:pt x="47" y="135"/>
                  </a:lnTo>
                  <a:lnTo>
                    <a:pt x="73" y="101"/>
                  </a:lnTo>
                  <a:lnTo>
                    <a:pt x="101" y="72"/>
                  </a:lnTo>
                  <a:lnTo>
                    <a:pt x="135" y="47"/>
                  </a:lnTo>
                  <a:lnTo>
                    <a:pt x="171" y="27"/>
                  </a:lnTo>
                  <a:lnTo>
                    <a:pt x="210" y="12"/>
                  </a:lnTo>
                  <a:lnTo>
                    <a:pt x="253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57">
              <a:extLst>
                <a:ext uri="{FF2B5EF4-FFF2-40B4-BE49-F238E27FC236}">
                  <a16:creationId xmlns:a16="http://schemas.microsoft.com/office/drawing/2014/main" id="{E7B3918A-B3ED-4B2B-8FFF-CA10671941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7988" y="2389188"/>
              <a:ext cx="104775" cy="104775"/>
            </a:xfrm>
            <a:custGeom>
              <a:avLst/>
              <a:gdLst>
                <a:gd name="T0" fmla="*/ 267 w 593"/>
                <a:gd name="T1" fmla="*/ 158 h 591"/>
                <a:gd name="T2" fmla="*/ 216 w 593"/>
                <a:gd name="T3" fmla="*/ 180 h 591"/>
                <a:gd name="T4" fmla="*/ 179 w 593"/>
                <a:gd name="T5" fmla="*/ 219 h 591"/>
                <a:gd name="T6" fmla="*/ 158 w 593"/>
                <a:gd name="T7" fmla="*/ 269 h 591"/>
                <a:gd name="T8" fmla="*/ 158 w 593"/>
                <a:gd name="T9" fmla="*/ 322 h 591"/>
                <a:gd name="T10" fmla="*/ 181 w 593"/>
                <a:gd name="T11" fmla="*/ 372 h 591"/>
                <a:gd name="T12" fmla="*/ 220 w 593"/>
                <a:gd name="T13" fmla="*/ 411 h 591"/>
                <a:gd name="T14" fmla="*/ 270 w 593"/>
                <a:gd name="T15" fmla="*/ 433 h 591"/>
                <a:gd name="T16" fmla="*/ 324 w 593"/>
                <a:gd name="T17" fmla="*/ 433 h 591"/>
                <a:gd name="T18" fmla="*/ 373 w 593"/>
                <a:gd name="T19" fmla="*/ 411 h 591"/>
                <a:gd name="T20" fmla="*/ 412 w 593"/>
                <a:gd name="T21" fmla="*/ 372 h 591"/>
                <a:gd name="T22" fmla="*/ 435 w 593"/>
                <a:gd name="T23" fmla="*/ 322 h 591"/>
                <a:gd name="T24" fmla="*/ 435 w 593"/>
                <a:gd name="T25" fmla="*/ 269 h 591"/>
                <a:gd name="T26" fmla="*/ 412 w 593"/>
                <a:gd name="T27" fmla="*/ 219 h 591"/>
                <a:gd name="T28" fmla="*/ 373 w 593"/>
                <a:gd name="T29" fmla="*/ 180 h 591"/>
                <a:gd name="T30" fmla="*/ 324 w 593"/>
                <a:gd name="T31" fmla="*/ 158 h 591"/>
                <a:gd name="T32" fmla="*/ 297 w 593"/>
                <a:gd name="T33" fmla="*/ 0 h 591"/>
                <a:gd name="T34" fmla="*/ 382 w 593"/>
                <a:gd name="T35" fmla="*/ 12 h 591"/>
                <a:gd name="T36" fmla="*/ 458 w 593"/>
                <a:gd name="T37" fmla="*/ 47 h 591"/>
                <a:gd name="T38" fmla="*/ 520 w 593"/>
                <a:gd name="T39" fmla="*/ 101 h 591"/>
                <a:gd name="T40" fmla="*/ 565 w 593"/>
                <a:gd name="T41" fmla="*/ 171 h 591"/>
                <a:gd name="T42" fmla="*/ 590 w 593"/>
                <a:gd name="T43" fmla="*/ 252 h 591"/>
                <a:gd name="T44" fmla="*/ 590 w 593"/>
                <a:gd name="T45" fmla="*/ 338 h 591"/>
                <a:gd name="T46" fmla="*/ 565 w 593"/>
                <a:gd name="T47" fmla="*/ 420 h 591"/>
                <a:gd name="T48" fmla="*/ 520 w 593"/>
                <a:gd name="T49" fmla="*/ 488 h 591"/>
                <a:gd name="T50" fmla="*/ 458 w 593"/>
                <a:gd name="T51" fmla="*/ 543 h 591"/>
                <a:gd name="T52" fmla="*/ 382 w 593"/>
                <a:gd name="T53" fmla="*/ 578 h 591"/>
                <a:gd name="T54" fmla="*/ 297 w 593"/>
                <a:gd name="T55" fmla="*/ 591 h 591"/>
                <a:gd name="T56" fmla="*/ 211 w 593"/>
                <a:gd name="T57" fmla="*/ 578 h 591"/>
                <a:gd name="T58" fmla="*/ 135 w 593"/>
                <a:gd name="T59" fmla="*/ 543 h 591"/>
                <a:gd name="T60" fmla="*/ 73 w 593"/>
                <a:gd name="T61" fmla="*/ 489 h 591"/>
                <a:gd name="T62" fmla="*/ 28 w 593"/>
                <a:gd name="T63" fmla="*/ 420 h 591"/>
                <a:gd name="T64" fmla="*/ 3 w 593"/>
                <a:gd name="T65" fmla="*/ 338 h 591"/>
                <a:gd name="T66" fmla="*/ 3 w 593"/>
                <a:gd name="T67" fmla="*/ 252 h 591"/>
                <a:gd name="T68" fmla="*/ 27 w 593"/>
                <a:gd name="T69" fmla="*/ 171 h 591"/>
                <a:gd name="T70" fmla="*/ 73 w 593"/>
                <a:gd name="T71" fmla="*/ 101 h 591"/>
                <a:gd name="T72" fmla="*/ 135 w 593"/>
                <a:gd name="T73" fmla="*/ 47 h 591"/>
                <a:gd name="T74" fmla="*/ 211 w 593"/>
                <a:gd name="T75" fmla="*/ 12 h 591"/>
                <a:gd name="T76" fmla="*/ 297 w 593"/>
                <a:gd name="T7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3" h="591">
                  <a:moveTo>
                    <a:pt x="297" y="156"/>
                  </a:moveTo>
                  <a:lnTo>
                    <a:pt x="267" y="158"/>
                  </a:lnTo>
                  <a:lnTo>
                    <a:pt x="240" y="167"/>
                  </a:lnTo>
                  <a:lnTo>
                    <a:pt x="216" y="180"/>
                  </a:lnTo>
                  <a:lnTo>
                    <a:pt x="195" y="198"/>
                  </a:lnTo>
                  <a:lnTo>
                    <a:pt x="179" y="219"/>
                  </a:lnTo>
                  <a:lnTo>
                    <a:pt x="166" y="242"/>
                  </a:lnTo>
                  <a:lnTo>
                    <a:pt x="158" y="269"/>
                  </a:lnTo>
                  <a:lnTo>
                    <a:pt x="156" y="296"/>
                  </a:lnTo>
                  <a:lnTo>
                    <a:pt x="158" y="322"/>
                  </a:lnTo>
                  <a:lnTo>
                    <a:pt x="167" y="349"/>
                  </a:lnTo>
                  <a:lnTo>
                    <a:pt x="181" y="372"/>
                  </a:lnTo>
                  <a:lnTo>
                    <a:pt x="199" y="393"/>
                  </a:lnTo>
                  <a:lnTo>
                    <a:pt x="220" y="411"/>
                  </a:lnTo>
                  <a:lnTo>
                    <a:pt x="243" y="425"/>
                  </a:lnTo>
                  <a:lnTo>
                    <a:pt x="270" y="433"/>
                  </a:lnTo>
                  <a:lnTo>
                    <a:pt x="297" y="436"/>
                  </a:lnTo>
                  <a:lnTo>
                    <a:pt x="324" y="433"/>
                  </a:lnTo>
                  <a:lnTo>
                    <a:pt x="350" y="425"/>
                  </a:lnTo>
                  <a:lnTo>
                    <a:pt x="373" y="411"/>
                  </a:lnTo>
                  <a:lnTo>
                    <a:pt x="394" y="393"/>
                  </a:lnTo>
                  <a:lnTo>
                    <a:pt x="412" y="372"/>
                  </a:lnTo>
                  <a:lnTo>
                    <a:pt x="426" y="349"/>
                  </a:lnTo>
                  <a:lnTo>
                    <a:pt x="435" y="322"/>
                  </a:lnTo>
                  <a:lnTo>
                    <a:pt x="438" y="296"/>
                  </a:lnTo>
                  <a:lnTo>
                    <a:pt x="435" y="269"/>
                  </a:lnTo>
                  <a:lnTo>
                    <a:pt x="426" y="242"/>
                  </a:lnTo>
                  <a:lnTo>
                    <a:pt x="412" y="219"/>
                  </a:lnTo>
                  <a:lnTo>
                    <a:pt x="394" y="198"/>
                  </a:lnTo>
                  <a:lnTo>
                    <a:pt x="373" y="180"/>
                  </a:lnTo>
                  <a:lnTo>
                    <a:pt x="350" y="167"/>
                  </a:lnTo>
                  <a:lnTo>
                    <a:pt x="324" y="158"/>
                  </a:lnTo>
                  <a:lnTo>
                    <a:pt x="297" y="156"/>
                  </a:lnTo>
                  <a:close/>
                  <a:moveTo>
                    <a:pt x="297" y="0"/>
                  </a:moveTo>
                  <a:lnTo>
                    <a:pt x="340" y="3"/>
                  </a:lnTo>
                  <a:lnTo>
                    <a:pt x="382" y="12"/>
                  </a:lnTo>
                  <a:lnTo>
                    <a:pt x="421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0" y="101"/>
                  </a:lnTo>
                  <a:lnTo>
                    <a:pt x="545" y="135"/>
                  </a:lnTo>
                  <a:lnTo>
                    <a:pt x="565" y="171"/>
                  </a:lnTo>
                  <a:lnTo>
                    <a:pt x="581" y="210"/>
                  </a:lnTo>
                  <a:lnTo>
                    <a:pt x="590" y="252"/>
                  </a:lnTo>
                  <a:lnTo>
                    <a:pt x="593" y="295"/>
                  </a:lnTo>
                  <a:lnTo>
                    <a:pt x="590" y="338"/>
                  </a:lnTo>
                  <a:lnTo>
                    <a:pt x="581" y="379"/>
                  </a:lnTo>
                  <a:lnTo>
                    <a:pt x="565" y="420"/>
                  </a:lnTo>
                  <a:lnTo>
                    <a:pt x="545" y="455"/>
                  </a:lnTo>
                  <a:lnTo>
                    <a:pt x="520" y="488"/>
                  </a:lnTo>
                  <a:lnTo>
                    <a:pt x="491" y="518"/>
                  </a:lnTo>
                  <a:lnTo>
                    <a:pt x="458" y="543"/>
                  </a:lnTo>
                  <a:lnTo>
                    <a:pt x="421" y="563"/>
                  </a:lnTo>
                  <a:lnTo>
                    <a:pt x="382" y="578"/>
                  </a:lnTo>
                  <a:lnTo>
                    <a:pt x="340" y="587"/>
                  </a:lnTo>
                  <a:lnTo>
                    <a:pt x="297" y="591"/>
                  </a:lnTo>
                  <a:lnTo>
                    <a:pt x="253" y="587"/>
                  </a:lnTo>
                  <a:lnTo>
                    <a:pt x="211" y="578"/>
                  </a:lnTo>
                  <a:lnTo>
                    <a:pt x="172" y="563"/>
                  </a:lnTo>
                  <a:lnTo>
                    <a:pt x="135" y="543"/>
                  </a:lnTo>
                  <a:lnTo>
                    <a:pt x="102" y="518"/>
                  </a:lnTo>
                  <a:lnTo>
                    <a:pt x="73" y="489"/>
                  </a:lnTo>
                  <a:lnTo>
                    <a:pt x="48" y="455"/>
                  </a:lnTo>
                  <a:lnTo>
                    <a:pt x="28" y="420"/>
                  </a:lnTo>
                  <a:lnTo>
                    <a:pt x="12" y="381"/>
                  </a:lnTo>
                  <a:lnTo>
                    <a:pt x="3" y="338"/>
                  </a:lnTo>
                  <a:lnTo>
                    <a:pt x="0" y="295"/>
                  </a:lnTo>
                  <a:lnTo>
                    <a:pt x="3" y="252"/>
                  </a:lnTo>
                  <a:lnTo>
                    <a:pt x="12" y="210"/>
                  </a:lnTo>
                  <a:lnTo>
                    <a:pt x="27" y="171"/>
                  </a:lnTo>
                  <a:lnTo>
                    <a:pt x="48" y="135"/>
                  </a:lnTo>
                  <a:lnTo>
                    <a:pt x="73" y="101"/>
                  </a:lnTo>
                  <a:lnTo>
                    <a:pt x="102" y="72"/>
                  </a:lnTo>
                  <a:lnTo>
                    <a:pt x="135" y="47"/>
                  </a:lnTo>
                  <a:lnTo>
                    <a:pt x="172" y="27"/>
                  </a:lnTo>
                  <a:lnTo>
                    <a:pt x="211" y="12"/>
                  </a:lnTo>
                  <a:lnTo>
                    <a:pt x="253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" name="Inhaltsplatzhalter 4">
            <a:extLst>
              <a:ext uri="{FF2B5EF4-FFF2-40B4-BE49-F238E27FC236}">
                <a16:creationId xmlns:a16="http://schemas.microsoft.com/office/drawing/2014/main" id="{09F2E776-1412-4B5A-BCCD-1E67CA7764BA}"/>
              </a:ext>
            </a:extLst>
          </p:cNvPr>
          <p:cNvSpPr txBox="1"/>
          <p:nvPr/>
        </p:nvSpPr>
        <p:spPr>
          <a:xfrm>
            <a:off x="1837830" y="4182337"/>
            <a:ext cx="2440732" cy="12824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输入此处标题</a:t>
            </a:r>
            <a:endParaRPr lang="en-US" altLang="zh-CN" sz="2400" b="1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1" name="Inhaltsplatzhalter 4">
            <a:extLst>
              <a:ext uri="{FF2B5EF4-FFF2-40B4-BE49-F238E27FC236}">
                <a16:creationId xmlns:a16="http://schemas.microsoft.com/office/drawing/2014/main" id="{CA2E24E4-3204-4BB2-BB10-A748948B46BA}"/>
              </a:ext>
            </a:extLst>
          </p:cNvPr>
          <p:cNvSpPr txBox="1"/>
          <p:nvPr/>
        </p:nvSpPr>
        <p:spPr>
          <a:xfrm>
            <a:off x="4859949" y="4182337"/>
            <a:ext cx="2440732" cy="12824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zh-CN" altLang="en-US" sz="2400" b="1" dirty="0">
                <a:latin typeface="+mn-lt"/>
                <a:cs typeface="+mn-ea"/>
                <a:sym typeface="+mn-lt"/>
              </a:rPr>
              <a:t>输入此处标题</a:t>
            </a:r>
            <a:endParaRPr lang="en-US" altLang="zh-CN" sz="2400" b="1" dirty="0">
              <a:latin typeface="+mn-lt"/>
              <a:cs typeface="+mn-ea"/>
              <a:sym typeface="+mn-lt"/>
            </a:endParaRPr>
          </a:p>
          <a:p>
            <a:endParaRPr lang="en-US" altLang="zh-CN" dirty="0">
              <a:latin typeface="+mn-lt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22" name="Inhaltsplatzhalter 4">
            <a:extLst>
              <a:ext uri="{FF2B5EF4-FFF2-40B4-BE49-F238E27FC236}">
                <a16:creationId xmlns:a16="http://schemas.microsoft.com/office/drawing/2014/main" id="{DF11A2DB-9116-416E-B1C7-9F4AD2B2A7F1}"/>
              </a:ext>
            </a:extLst>
          </p:cNvPr>
          <p:cNvSpPr txBox="1"/>
          <p:nvPr/>
        </p:nvSpPr>
        <p:spPr>
          <a:xfrm>
            <a:off x="7925004" y="4132436"/>
            <a:ext cx="2440732" cy="12824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defRPr>
            </a:lvl1pPr>
            <a:lvl2pPr marL="807720" indent="-27305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370" indent="-17780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240" indent="-179070" defTabSz="913765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9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165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7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4930" indent="-228600" defTabSz="913765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defRPr/>
            </a:pPr>
            <a:r>
              <a:rPr lang="zh-CN" altLang="en-US" sz="2400" b="1" dirty="0">
                <a:latin typeface="+mn-lt"/>
                <a:cs typeface="+mn-ea"/>
                <a:sym typeface="+mn-lt"/>
              </a:rPr>
              <a:t>输入此处标题</a:t>
            </a:r>
            <a:endParaRPr lang="en-US" altLang="zh-CN" sz="2400" b="1" dirty="0">
              <a:latin typeface="+mn-lt"/>
              <a:cs typeface="+mn-ea"/>
              <a:sym typeface="+mn-lt"/>
            </a:endParaRPr>
          </a:p>
          <a:p>
            <a:endParaRPr lang="en-US" altLang="zh-CN" dirty="0">
              <a:latin typeface="+mn-lt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CC583C75-988B-4E80-BA33-303C982E7271}"/>
              </a:ext>
            </a:extLst>
          </p:cNvPr>
          <p:cNvSpPr/>
          <p:nvPr/>
        </p:nvSpPr>
        <p:spPr>
          <a:xfrm>
            <a:off x="1774329" y="2072737"/>
            <a:ext cx="2625298" cy="1795344"/>
          </a:xfrm>
          <a:prstGeom prst="round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6C9D10CD-07A9-4370-B7B9-C20932C33705}"/>
              </a:ext>
            </a:extLst>
          </p:cNvPr>
          <p:cNvSpPr/>
          <p:nvPr/>
        </p:nvSpPr>
        <p:spPr>
          <a:xfrm>
            <a:off x="4783351" y="2082300"/>
            <a:ext cx="2625298" cy="1795344"/>
          </a:xfrm>
          <a:prstGeom prst="round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03FCC688-A4FD-43FA-A51C-DCAF76E403B0}"/>
              </a:ext>
            </a:extLst>
          </p:cNvPr>
          <p:cNvSpPr/>
          <p:nvPr/>
        </p:nvSpPr>
        <p:spPr>
          <a:xfrm>
            <a:off x="7792374" y="2004059"/>
            <a:ext cx="2625298" cy="1795344"/>
          </a:xfrm>
          <a:prstGeom prst="round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2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20" grpId="0"/>
      <p:bldP spid="21" grpId="0"/>
      <p:bldP spid="22" grpId="0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5C131D-234F-4EF1-BEFC-1A8CCB054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98BD04-2975-4363-B371-2FDA78F498BB}"/>
              </a:ext>
            </a:extLst>
          </p:cNvPr>
          <p:cNvSpPr/>
          <p:nvPr/>
        </p:nvSpPr>
        <p:spPr>
          <a:xfrm>
            <a:off x="609613" y="567724"/>
            <a:ext cx="10985486" cy="5727903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D7845-4407-45EC-9A46-E01AE71127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327" y="715730"/>
            <a:ext cx="3907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年中工作概述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B7B0C66-789A-4999-8CDD-744001F058AE}"/>
              </a:ext>
            </a:extLst>
          </p:cNvPr>
          <p:cNvGrpSpPr/>
          <p:nvPr/>
        </p:nvGrpSpPr>
        <p:grpSpPr>
          <a:xfrm>
            <a:off x="3976340" y="863601"/>
            <a:ext cx="1043801" cy="285768"/>
            <a:chOff x="7172324" y="3380810"/>
            <a:chExt cx="1781176" cy="48764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698E976-A49A-4147-8D8C-DCB66FFBAD53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0E8BC8A-4B86-4CD8-BA59-3D5ECE98D074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6F249D-B831-4A9F-9295-1C86542FAE92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9EE107E-56CA-4036-B1DF-50071D454CD8}"/>
              </a:ext>
            </a:extLst>
          </p:cNvPr>
          <p:cNvGrpSpPr/>
          <p:nvPr/>
        </p:nvGrpSpPr>
        <p:grpSpPr>
          <a:xfrm>
            <a:off x="3092451" y="2597119"/>
            <a:ext cx="190500" cy="3524281"/>
            <a:chOff x="3536950" y="2597120"/>
            <a:chExt cx="190500" cy="3524280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BB5EF6A8-EEAE-4D89-AC79-7AF772CAEFAC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>
              <a:off x="3632200" y="2597120"/>
              <a:ext cx="0" cy="352428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4F920429-E46B-40A7-856A-066C4EC1C674}"/>
                </a:ext>
              </a:extLst>
            </p:cNvPr>
            <p:cNvSpPr/>
            <p:nvPr/>
          </p:nvSpPr>
          <p:spPr>
            <a:xfrm>
              <a:off x="3536950" y="2597120"/>
              <a:ext cx="190500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355">
                <a:solidFill>
                  <a:srgbClr val="5F5F5F"/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38039BDE-2E26-4B38-A223-7B654A86F4F0}"/>
                </a:ext>
              </a:extLst>
            </p:cNvPr>
            <p:cNvSpPr/>
            <p:nvPr/>
          </p:nvSpPr>
          <p:spPr>
            <a:xfrm>
              <a:off x="3536950" y="4041715"/>
              <a:ext cx="190500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355">
                <a:solidFill>
                  <a:srgbClr val="5F5F5F"/>
                </a:solidFill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D972CF0B-AF47-4C3C-AE75-CC7C5EF1A977}"/>
                </a:ext>
              </a:extLst>
            </p:cNvPr>
            <p:cNvSpPr/>
            <p:nvPr/>
          </p:nvSpPr>
          <p:spPr>
            <a:xfrm>
              <a:off x="3536950" y="5311746"/>
              <a:ext cx="190500" cy="1905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355">
                <a:solidFill>
                  <a:srgbClr val="5F5F5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1E12457D-80E5-4B2F-A156-315EFE6B84A3}"/>
              </a:ext>
            </a:extLst>
          </p:cNvPr>
          <p:cNvSpPr txBox="1"/>
          <p:nvPr/>
        </p:nvSpPr>
        <p:spPr>
          <a:xfrm>
            <a:off x="1476382" y="5197445"/>
            <a:ext cx="1511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4B36C39-952F-4660-9B8C-1A74BDC49C8A}"/>
              </a:ext>
            </a:extLst>
          </p:cNvPr>
          <p:cNvSpPr txBox="1"/>
          <p:nvPr/>
        </p:nvSpPr>
        <p:spPr>
          <a:xfrm>
            <a:off x="1476382" y="3895740"/>
            <a:ext cx="1511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7A99E34-8238-49C3-A389-A6E206CEBB10}"/>
              </a:ext>
            </a:extLst>
          </p:cNvPr>
          <p:cNvSpPr txBox="1"/>
          <p:nvPr/>
        </p:nvSpPr>
        <p:spPr>
          <a:xfrm>
            <a:off x="1628782" y="2437080"/>
            <a:ext cx="1419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927E8197-7164-494B-A568-6FCA7569EA38}"/>
              </a:ext>
            </a:extLst>
          </p:cNvPr>
          <p:cNvGrpSpPr/>
          <p:nvPr/>
        </p:nvGrpSpPr>
        <p:grpSpPr>
          <a:xfrm>
            <a:off x="3187701" y="2305021"/>
            <a:ext cx="1231900" cy="774700"/>
            <a:chOff x="3632200" y="2305020"/>
            <a:chExt cx="1231900" cy="774700"/>
          </a:xfrm>
        </p:grpSpPr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0646220B-6211-4C95-9020-D7D434D05E40}"/>
                </a:ext>
              </a:extLst>
            </p:cNvPr>
            <p:cNvCxnSpPr/>
            <p:nvPr/>
          </p:nvCxnSpPr>
          <p:spPr>
            <a:xfrm>
              <a:off x="3632200" y="2692370"/>
              <a:ext cx="4572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圆角矩形 20">
              <a:extLst>
                <a:ext uri="{FF2B5EF4-FFF2-40B4-BE49-F238E27FC236}">
                  <a16:creationId xmlns:a16="http://schemas.microsoft.com/office/drawing/2014/main" id="{7400236B-68F2-4E65-89D7-B730C0BD099E}"/>
                </a:ext>
              </a:extLst>
            </p:cNvPr>
            <p:cNvSpPr/>
            <p:nvPr/>
          </p:nvSpPr>
          <p:spPr>
            <a:xfrm>
              <a:off x="4089400" y="2305020"/>
              <a:ext cx="774700" cy="774700"/>
            </a:xfrm>
            <a:prstGeom prst="roundRect">
              <a:avLst>
                <a:gd name="adj" fmla="val 7971"/>
              </a:avLst>
            </a:prstGeom>
            <a:solidFill>
              <a:srgbClr val="FFE0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1081C527-FCBD-48CF-8C7F-5D9F8250BF9D}"/>
              </a:ext>
            </a:extLst>
          </p:cNvPr>
          <p:cNvGrpSpPr/>
          <p:nvPr/>
        </p:nvGrpSpPr>
        <p:grpSpPr>
          <a:xfrm>
            <a:off x="3187701" y="3705211"/>
            <a:ext cx="1231900" cy="774700"/>
            <a:chOff x="3632200" y="3705210"/>
            <a:chExt cx="1231900" cy="774700"/>
          </a:xfrm>
        </p:grpSpPr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3BD279A1-A69E-438B-9A0E-9301985D5752}"/>
                </a:ext>
              </a:extLst>
            </p:cNvPr>
            <p:cNvCxnSpPr/>
            <p:nvPr/>
          </p:nvCxnSpPr>
          <p:spPr>
            <a:xfrm>
              <a:off x="3632200" y="4095795"/>
              <a:ext cx="4572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圆角矩形 24">
              <a:extLst>
                <a:ext uri="{FF2B5EF4-FFF2-40B4-BE49-F238E27FC236}">
                  <a16:creationId xmlns:a16="http://schemas.microsoft.com/office/drawing/2014/main" id="{95DDD709-1FBD-4237-AA04-6050C102FBE5}"/>
                </a:ext>
              </a:extLst>
            </p:cNvPr>
            <p:cNvSpPr/>
            <p:nvPr/>
          </p:nvSpPr>
          <p:spPr>
            <a:xfrm>
              <a:off x="4089400" y="3705210"/>
              <a:ext cx="774700" cy="774700"/>
            </a:xfrm>
            <a:prstGeom prst="roundRect">
              <a:avLst>
                <a:gd name="adj" fmla="val 7971"/>
              </a:avLst>
            </a:prstGeom>
            <a:solidFill>
              <a:srgbClr val="87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A91ABC31-28E6-493F-8D47-134783DDAAA8}"/>
              </a:ext>
            </a:extLst>
          </p:cNvPr>
          <p:cNvGrpSpPr/>
          <p:nvPr/>
        </p:nvGrpSpPr>
        <p:grpSpPr>
          <a:xfrm>
            <a:off x="3187701" y="5022731"/>
            <a:ext cx="1231900" cy="774700"/>
            <a:chOff x="3632200" y="5022730"/>
            <a:chExt cx="1231900" cy="774700"/>
          </a:xfrm>
        </p:grpSpPr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410D5768-26BB-464C-BB77-8DD4B9DF30BA}"/>
                </a:ext>
              </a:extLst>
            </p:cNvPr>
            <p:cNvCxnSpPr/>
            <p:nvPr/>
          </p:nvCxnSpPr>
          <p:spPr>
            <a:xfrm>
              <a:off x="3632200" y="5397500"/>
              <a:ext cx="4572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圆角矩形 28">
              <a:extLst>
                <a:ext uri="{FF2B5EF4-FFF2-40B4-BE49-F238E27FC236}">
                  <a16:creationId xmlns:a16="http://schemas.microsoft.com/office/drawing/2014/main" id="{E57A4DC9-9091-4D47-8684-8E74678704AA}"/>
                </a:ext>
              </a:extLst>
            </p:cNvPr>
            <p:cNvSpPr/>
            <p:nvPr/>
          </p:nvSpPr>
          <p:spPr>
            <a:xfrm>
              <a:off x="4089400" y="5022730"/>
              <a:ext cx="774700" cy="774700"/>
            </a:xfrm>
            <a:prstGeom prst="roundRect">
              <a:avLst>
                <a:gd name="adj" fmla="val 7971"/>
              </a:avLst>
            </a:prstGeom>
            <a:solidFill>
              <a:srgbClr val="AF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4ACF9010-0EA1-4029-A7D7-D81094073F8D}"/>
              </a:ext>
            </a:extLst>
          </p:cNvPr>
          <p:cNvSpPr txBox="1"/>
          <p:nvPr/>
        </p:nvSpPr>
        <p:spPr>
          <a:xfrm>
            <a:off x="4781550" y="2343120"/>
            <a:ext cx="5518151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14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49068CF0-2EDA-4D0C-8CA1-A292D38687C7}"/>
              </a:ext>
            </a:extLst>
          </p:cNvPr>
          <p:cNvSpPr txBox="1"/>
          <p:nvPr/>
        </p:nvSpPr>
        <p:spPr>
          <a:xfrm>
            <a:off x="4781550" y="3692068"/>
            <a:ext cx="5518151" cy="69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0C22782A-9FA3-47FA-A5A9-BC695EEE24EE}"/>
              </a:ext>
            </a:extLst>
          </p:cNvPr>
          <p:cNvSpPr txBox="1"/>
          <p:nvPr/>
        </p:nvSpPr>
        <p:spPr>
          <a:xfrm>
            <a:off x="4781550" y="5006504"/>
            <a:ext cx="5518151" cy="69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098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32" grpId="0"/>
      <p:bldP spid="33" grpId="0"/>
      <p:bldP spid="34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39AC0AD-14C6-4CD8-959C-9DCEC7459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8785" y="-2668785"/>
            <a:ext cx="6854430" cy="1219199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4435DFD-2C89-456C-AFA5-B94DA90935B4}"/>
              </a:ext>
            </a:extLst>
          </p:cNvPr>
          <p:cNvSpPr/>
          <p:nvPr/>
        </p:nvSpPr>
        <p:spPr>
          <a:xfrm>
            <a:off x="2601279" y="1498599"/>
            <a:ext cx="7004476" cy="3187701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5FEFA5E-27B5-447A-8C85-B5D3E365D2B5}"/>
              </a:ext>
            </a:extLst>
          </p:cNvPr>
          <p:cNvSpPr/>
          <p:nvPr/>
        </p:nvSpPr>
        <p:spPr>
          <a:xfrm>
            <a:off x="4635500" y="4279900"/>
            <a:ext cx="2933700" cy="825499"/>
          </a:xfrm>
          <a:prstGeom prst="rect">
            <a:avLst/>
          </a:prstGeom>
          <a:solidFill>
            <a:schemeClr val="bg1"/>
          </a:solidFill>
          <a:ln w="57150">
            <a:solidFill>
              <a:srgbClr val="FFE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TWO</a:t>
            </a:r>
            <a:endParaRPr lang="zh-CN" altLang="en-US" sz="2800" b="1" spc="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1C707235-22A0-4D49-9AE1-78D8AB8E1FB7}"/>
              </a:ext>
            </a:extLst>
          </p:cNvPr>
          <p:cNvSpPr txBox="1"/>
          <p:nvPr/>
        </p:nvSpPr>
        <p:spPr>
          <a:xfrm>
            <a:off x="3328166" y="3222814"/>
            <a:ext cx="5535667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No matter how long the rain lasts, there will be a rainbow in the end. No matter how sad you may be.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06D5DCA2-F627-4308-80DA-EFE84F8E18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95326" y="2112730"/>
            <a:ext cx="543117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6000" b="1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工作完成情况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266F629-F3F2-4299-84E9-F88D63F132DE}"/>
              </a:ext>
            </a:extLst>
          </p:cNvPr>
          <p:cNvGrpSpPr/>
          <p:nvPr/>
        </p:nvGrpSpPr>
        <p:grpSpPr>
          <a:xfrm>
            <a:off x="8347895" y="4138648"/>
            <a:ext cx="1031875" cy="282503"/>
            <a:chOff x="7172324" y="3380810"/>
            <a:chExt cx="1781176" cy="487644"/>
          </a:xfrm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6D01355A-2505-47B8-8DAB-C5433987B716}"/>
                </a:ext>
              </a:extLst>
            </p:cNvPr>
            <p:cNvSpPr/>
            <p:nvPr/>
          </p:nvSpPr>
          <p:spPr>
            <a:xfrm>
              <a:off x="7172326" y="3380810"/>
              <a:ext cx="1781174" cy="195263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6B2F945D-86F6-4F15-83D2-1C1A8581BCFE}"/>
                </a:ext>
              </a:extLst>
            </p:cNvPr>
            <p:cNvSpPr/>
            <p:nvPr/>
          </p:nvSpPr>
          <p:spPr>
            <a:xfrm>
              <a:off x="7172325" y="3524761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ADB018FA-E002-4641-8023-A87E30746C83}"/>
                </a:ext>
              </a:extLst>
            </p:cNvPr>
            <p:cNvSpPr/>
            <p:nvPr/>
          </p:nvSpPr>
          <p:spPr>
            <a:xfrm>
              <a:off x="7172324" y="3673192"/>
              <a:ext cx="1781175" cy="195262"/>
            </a:xfrm>
            <a:custGeom>
              <a:avLst/>
              <a:gdLst>
                <a:gd name="connsiteX0" fmla="*/ 0 w 1781175"/>
                <a:gd name="connsiteY0" fmla="*/ 347662 h 347662"/>
                <a:gd name="connsiteX1" fmla="*/ 357188 w 1781175"/>
                <a:gd name="connsiteY1" fmla="*/ 0 h 347662"/>
                <a:gd name="connsiteX2" fmla="*/ 714375 w 1781175"/>
                <a:gd name="connsiteY2" fmla="*/ 347662 h 347662"/>
                <a:gd name="connsiteX3" fmla="*/ 1066800 w 1781175"/>
                <a:gd name="connsiteY3" fmla="*/ 4762 h 347662"/>
                <a:gd name="connsiteX4" fmla="*/ 1423988 w 1781175"/>
                <a:gd name="connsiteY4" fmla="*/ 347662 h 347662"/>
                <a:gd name="connsiteX5" fmla="*/ 1781175 w 1781175"/>
                <a:gd name="connsiteY5" fmla="*/ 0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5" h="347662">
                  <a:moveTo>
                    <a:pt x="0" y="347662"/>
                  </a:moveTo>
                  <a:lnTo>
                    <a:pt x="357188" y="0"/>
                  </a:lnTo>
                  <a:lnTo>
                    <a:pt x="714375" y="347662"/>
                  </a:lnTo>
                  <a:lnTo>
                    <a:pt x="1066800" y="4762"/>
                  </a:lnTo>
                  <a:lnTo>
                    <a:pt x="1423988" y="347662"/>
                  </a:lnTo>
                  <a:lnTo>
                    <a:pt x="1781175" y="0"/>
                  </a:ln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10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工作汇报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erhfwbz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1994</Words>
  <Application>Microsoft Office PowerPoint</Application>
  <PresentationFormat>宽屏</PresentationFormat>
  <Paragraphs>231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宋体</vt:lpstr>
      <vt:lpstr>微软雅黑</vt:lpstr>
      <vt:lpstr>Arial</vt:lpstr>
      <vt:lpstr>Calibri</vt:lpstr>
      <vt:lpstr>Wingdings</vt:lpstr>
      <vt:lpstr>第一PPT，www.1ppt.com</vt:lpstr>
      <vt:lpstr>自定义设计方案</vt:lpstr>
      <vt:lpstr>年中工作总结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感谢您的欣赏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35</cp:revision>
  <dcterms:created xsi:type="dcterms:W3CDTF">2019-06-04T02:52:53Z</dcterms:created>
  <dcterms:modified xsi:type="dcterms:W3CDTF">2023-04-17T05:51:12Z</dcterms:modified>
</cp:coreProperties>
</file>