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notesMasterIdLst>
    <p:notesMasterId r:id="rId26"/>
  </p:notesMasterIdLst>
  <p:handoutMasterIdLst>
    <p:handoutMasterId r:id="rId27"/>
  </p:handoutMasterIdLst>
  <p:sldIdLst>
    <p:sldId id="331" r:id="rId3"/>
    <p:sldId id="332" r:id="rId4"/>
    <p:sldId id="283" r:id="rId5"/>
    <p:sldId id="284" r:id="rId6"/>
    <p:sldId id="311" r:id="rId7"/>
    <p:sldId id="336" r:id="rId8"/>
    <p:sldId id="312" r:id="rId9"/>
    <p:sldId id="313" r:id="rId10"/>
    <p:sldId id="314" r:id="rId11"/>
    <p:sldId id="315" r:id="rId12"/>
    <p:sldId id="316" r:id="rId13"/>
    <p:sldId id="317" r:id="rId14"/>
    <p:sldId id="337" r:id="rId15"/>
    <p:sldId id="318" r:id="rId16"/>
    <p:sldId id="319" r:id="rId17"/>
    <p:sldId id="320" r:id="rId18"/>
    <p:sldId id="338" r:id="rId19"/>
    <p:sldId id="321" r:id="rId20"/>
    <p:sldId id="322" r:id="rId21"/>
    <p:sldId id="323" r:id="rId22"/>
    <p:sldId id="339" r:id="rId23"/>
    <p:sldId id="324" r:id="rId24"/>
    <p:sldId id="325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90"/>
      </p:cViewPr>
      <p:guideLst>
        <p:guide orient="horz" pos="21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89DEB-2EB2-465F-B764-E06377FF4127}" type="doc">
      <dgm:prSet loTypeId="urn:microsoft.com/office/officeart/2005/8/layout/cycle6#1" loCatId="cycle" qsTypeId="urn:microsoft.com/office/officeart/2005/8/quickstyle/simple1#1" qsCatId="simple" csTypeId="urn:microsoft.com/office/officeart/2005/8/colors/accent1_2#12" csCatId="accent1"/>
      <dgm:spPr/>
      <dgm:t>
        <a:bodyPr/>
        <a:lstStyle/>
        <a:p>
          <a:endParaRPr lang="zh-CN" altLang="en-US"/>
        </a:p>
      </dgm:t>
    </dgm:pt>
    <dgm:pt modelId="{427A6516-273C-4A61-88A8-55620DEB3E70}" type="parTrans" cxnId="{4897EC73-775D-40F6-BBA6-833CDD0936DB}">
      <dgm:prSet/>
      <dgm:spPr/>
      <dgm:t>
        <a:bodyPr/>
        <a:lstStyle/>
        <a:p>
          <a:endParaRPr lang="zh-CN" altLang="en-US"/>
        </a:p>
      </dgm:t>
    </dgm:pt>
    <dgm:pt modelId="{010DC12D-5ADF-4CE6-8635-100C77AA3A62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宠物粪便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118EE266-DB53-42AA-AFAB-49F4F298E4F1}" type="sibTrans" cxnId="{4897EC73-775D-40F6-BBA6-833CDD0936DB}">
      <dgm:prSet/>
      <dgm:spPr/>
      <dgm:t>
        <a:bodyPr/>
        <a:lstStyle/>
        <a:p>
          <a:endParaRPr lang="zh-CN" altLang="en-US"/>
        </a:p>
      </dgm:t>
    </dgm:pt>
    <dgm:pt modelId="{29688426-9BE7-4D1B-A3AD-692D2D8F43AE}" type="parTrans" cxnId="{4A63A1ED-FBF4-4D67-AE46-5CB4B8EBAAF3}">
      <dgm:prSet/>
      <dgm:spPr/>
      <dgm:t>
        <a:bodyPr/>
        <a:lstStyle/>
        <a:p>
          <a:endParaRPr lang="zh-CN" altLang="en-US"/>
        </a:p>
      </dgm:t>
    </dgm:pt>
    <dgm:pt modelId="{36A677D2-4D72-4ED1-9C64-9511948B9BFE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废旧陶瓷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F29DCF1C-2D2C-474E-9DA1-4BF7F7D579B0}" type="sibTrans" cxnId="{4A63A1ED-FBF4-4D67-AE46-5CB4B8EBAAF3}">
      <dgm:prSet/>
      <dgm:spPr/>
      <dgm:t>
        <a:bodyPr/>
        <a:lstStyle/>
        <a:p>
          <a:endParaRPr lang="zh-CN" altLang="en-US"/>
        </a:p>
      </dgm:t>
    </dgm:pt>
    <dgm:pt modelId="{58C11BE1-488C-4340-9C16-EA69C876136B}" type="parTrans" cxnId="{34B9499A-5657-4953-B2E8-3D6555DD2A0A}">
      <dgm:prSet/>
      <dgm:spPr/>
      <dgm:t>
        <a:bodyPr/>
        <a:lstStyle/>
        <a:p>
          <a:endParaRPr lang="zh-CN" altLang="en-US"/>
        </a:p>
      </dgm:t>
    </dgm:pt>
    <dgm:pt modelId="{59C3DE11-5CE1-499F-9E92-A53AE626A3F5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灰土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480BC8A6-1AFB-4BAF-A761-186448AEF656}" type="sibTrans" cxnId="{34B9499A-5657-4953-B2E8-3D6555DD2A0A}">
      <dgm:prSet/>
      <dgm:spPr/>
      <dgm:t>
        <a:bodyPr/>
        <a:lstStyle/>
        <a:p>
          <a:endParaRPr lang="zh-CN" altLang="en-US"/>
        </a:p>
      </dgm:t>
    </dgm:pt>
    <dgm:pt modelId="{D8DDC756-23D1-4F06-9CBF-B30F69EFD440}" type="parTrans" cxnId="{575CD3C8-15E7-4D1B-84EC-9B2CC5DA03A6}">
      <dgm:prSet/>
      <dgm:spPr/>
      <dgm:t>
        <a:bodyPr/>
        <a:lstStyle/>
        <a:p>
          <a:endParaRPr lang="zh-CN" altLang="en-US"/>
        </a:p>
      </dgm:t>
    </dgm:pt>
    <dgm:pt modelId="{56489FFF-5C92-403D-8A6D-5503FEE15EAF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一次性餐盒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7E0BF392-7EAC-4C7B-8934-99F5CAF11E73}" type="sibTrans" cxnId="{575CD3C8-15E7-4D1B-84EC-9B2CC5DA03A6}">
      <dgm:prSet/>
      <dgm:spPr/>
      <dgm:t>
        <a:bodyPr/>
        <a:lstStyle/>
        <a:p>
          <a:endParaRPr lang="zh-CN" altLang="en-US"/>
        </a:p>
      </dgm:t>
    </dgm:pt>
    <dgm:pt modelId="{86C9A108-F64D-4F9B-B01F-71D7CA9C9727}" type="parTrans" cxnId="{9BBB4F38-E810-4541-9169-971C1013434E}">
      <dgm:prSet/>
      <dgm:spPr/>
      <dgm:t>
        <a:bodyPr/>
        <a:lstStyle/>
        <a:p>
          <a:endParaRPr lang="zh-CN" altLang="en-US"/>
        </a:p>
      </dgm:t>
    </dgm:pt>
    <dgm:pt modelId="{16D8471D-EEB3-429A-8527-20D5BA7B2975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烟头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7C287BE0-354D-4EEF-A4C6-09F5A01E047E}" type="sibTrans" cxnId="{9BBB4F38-E810-4541-9169-971C1013434E}">
      <dgm:prSet/>
      <dgm:spPr/>
      <dgm:t>
        <a:bodyPr/>
        <a:lstStyle/>
        <a:p>
          <a:endParaRPr lang="zh-CN" altLang="en-US"/>
        </a:p>
      </dgm:t>
    </dgm:pt>
    <dgm:pt modelId="{79BB3232-56AF-4702-AFEC-3C439617E297}" type="parTrans" cxnId="{4FDB6484-C76E-4319-A86F-DC1D19F040D4}">
      <dgm:prSet/>
      <dgm:spPr/>
      <dgm:t>
        <a:bodyPr/>
        <a:lstStyle/>
        <a:p>
          <a:endParaRPr lang="zh-CN" altLang="en-US"/>
        </a:p>
      </dgm:t>
    </dgm:pt>
    <dgm:pt modelId="{D9BF79B7-DEB4-49F7-BE8E-0165DC938560}">
      <dgm:prSet/>
      <dgm:spPr/>
      <dgm:t>
        <a:bodyPr/>
        <a:lstStyle/>
        <a:p>
          <a:r>
            <a:rPr lang="zh-CN" b="1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污染纸张</a:t>
          </a:r>
          <a:endParaRPr lang="zh-CN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gm:t>
    </dgm:pt>
    <dgm:pt modelId="{CBB7F366-93AC-4922-A580-9533C3D9CC8A}" type="sibTrans" cxnId="{4FDB6484-C76E-4319-A86F-DC1D19F040D4}">
      <dgm:prSet/>
      <dgm:spPr/>
      <dgm:t>
        <a:bodyPr/>
        <a:lstStyle/>
        <a:p>
          <a:endParaRPr lang="zh-CN" altLang="en-US"/>
        </a:p>
      </dgm:t>
    </dgm:pt>
    <dgm:pt modelId="{377407D9-F1B9-4F8D-B4A5-B79DE91F32A8}" type="pres">
      <dgm:prSet presAssocID="{55389DEB-2EB2-465F-B764-E06377FF41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AC347A8D-2936-4191-9CAD-ED419F25486C}" type="pres">
      <dgm:prSet presAssocID="{010DC12D-5ADF-4CE6-8635-100C77AA3A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7A4D0A9F-1390-4C28-9F0E-C25247461EF4}" type="pres">
      <dgm:prSet presAssocID="{010DC12D-5ADF-4CE6-8635-100C77AA3A62}" presName="spNode" presStyleCnt="0"/>
      <dgm:spPr/>
      <dgm:t>
        <a:bodyPr/>
        <a:lstStyle/>
        <a:p>
          <a:endParaRPr/>
        </a:p>
      </dgm:t>
    </dgm:pt>
    <dgm:pt modelId="{F4EEB8F5-B3D5-475F-AE1C-0F15A63FD292}" type="pres">
      <dgm:prSet presAssocID="{118EE266-DB53-42AA-AFAB-49F4F298E4F1}" presName="sibTrans" presStyleLbl="sibTrans1D1" presStyleIdx="0" presStyleCnt="6"/>
      <dgm:spPr/>
      <dgm:t>
        <a:bodyPr/>
        <a:lstStyle/>
        <a:p>
          <a:endParaRPr/>
        </a:p>
      </dgm:t>
    </dgm:pt>
    <dgm:pt modelId="{849C052B-35E8-4C08-9DCE-25A608391AF8}" type="pres">
      <dgm:prSet presAssocID="{36A677D2-4D72-4ED1-9C64-9511948B9B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AEF857AF-6878-4AF7-A4AB-7777DE739582}" type="pres">
      <dgm:prSet presAssocID="{36A677D2-4D72-4ED1-9C64-9511948B9BFE}" presName="spNode" presStyleCnt="0"/>
      <dgm:spPr/>
      <dgm:t>
        <a:bodyPr/>
        <a:lstStyle/>
        <a:p>
          <a:endParaRPr/>
        </a:p>
      </dgm:t>
    </dgm:pt>
    <dgm:pt modelId="{19CAF4A3-63A8-4E4C-905A-5EEA2B2936BE}" type="pres">
      <dgm:prSet presAssocID="{F29DCF1C-2D2C-474E-9DA1-4BF7F7D579B0}" presName="sibTrans" presStyleLbl="sibTrans1D1" presStyleIdx="1" presStyleCnt="6"/>
      <dgm:spPr/>
      <dgm:t>
        <a:bodyPr/>
        <a:lstStyle/>
        <a:p>
          <a:endParaRPr/>
        </a:p>
      </dgm:t>
    </dgm:pt>
    <dgm:pt modelId="{C0F7883B-CE20-4072-BCD1-FA66CB13FC28}" type="pres">
      <dgm:prSet presAssocID="{59C3DE11-5CE1-499F-9E92-A53AE626A3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1319CEA3-58CC-4CCB-9C19-7CE21B0938D8}" type="pres">
      <dgm:prSet presAssocID="{59C3DE11-5CE1-499F-9E92-A53AE626A3F5}" presName="spNode" presStyleCnt="0"/>
      <dgm:spPr/>
      <dgm:t>
        <a:bodyPr/>
        <a:lstStyle/>
        <a:p>
          <a:endParaRPr/>
        </a:p>
      </dgm:t>
    </dgm:pt>
    <dgm:pt modelId="{0F1AA7EE-7CC0-48F2-84DE-A3FDBE1655D6}" type="pres">
      <dgm:prSet presAssocID="{480BC8A6-1AFB-4BAF-A761-186448AEF656}" presName="sibTrans" presStyleLbl="sibTrans1D1" presStyleIdx="2" presStyleCnt="6"/>
      <dgm:spPr/>
      <dgm:t>
        <a:bodyPr/>
        <a:lstStyle/>
        <a:p>
          <a:endParaRPr/>
        </a:p>
      </dgm:t>
    </dgm:pt>
    <dgm:pt modelId="{CBC6164A-2F88-498E-8E74-547178A73FE5}" type="pres">
      <dgm:prSet presAssocID="{56489FFF-5C92-403D-8A6D-5503FEE15E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FF53BDEE-448D-4AE0-B02A-81F9523B64FA}" type="pres">
      <dgm:prSet presAssocID="{56489FFF-5C92-403D-8A6D-5503FEE15EAF}" presName="spNode" presStyleCnt="0"/>
      <dgm:spPr/>
      <dgm:t>
        <a:bodyPr/>
        <a:lstStyle/>
        <a:p>
          <a:endParaRPr/>
        </a:p>
      </dgm:t>
    </dgm:pt>
    <dgm:pt modelId="{BF433311-9E7E-43F3-8DB3-284EABBA34FC}" type="pres">
      <dgm:prSet presAssocID="{7E0BF392-7EAC-4C7B-8934-99F5CAF11E73}" presName="sibTrans" presStyleLbl="sibTrans1D1" presStyleIdx="3" presStyleCnt="6"/>
      <dgm:spPr/>
      <dgm:t>
        <a:bodyPr/>
        <a:lstStyle/>
        <a:p>
          <a:endParaRPr/>
        </a:p>
      </dgm:t>
    </dgm:pt>
    <dgm:pt modelId="{C46FA39D-690F-4370-AE99-061DB42049C7}" type="pres">
      <dgm:prSet presAssocID="{16D8471D-EEB3-429A-8527-20D5BA7B29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41C61F7A-08E6-4CA1-B176-BC9071F72B28}" type="pres">
      <dgm:prSet presAssocID="{16D8471D-EEB3-429A-8527-20D5BA7B2975}" presName="spNode" presStyleCnt="0"/>
      <dgm:spPr/>
      <dgm:t>
        <a:bodyPr/>
        <a:lstStyle/>
        <a:p>
          <a:endParaRPr/>
        </a:p>
      </dgm:t>
    </dgm:pt>
    <dgm:pt modelId="{6F6D8FB7-0FCF-48D4-BB90-42D19233644C}" type="pres">
      <dgm:prSet presAssocID="{7C287BE0-354D-4EEF-A4C6-09F5A01E047E}" presName="sibTrans" presStyleLbl="sibTrans1D1" presStyleIdx="4" presStyleCnt="6"/>
      <dgm:spPr/>
      <dgm:t>
        <a:bodyPr/>
        <a:lstStyle/>
        <a:p>
          <a:endParaRPr/>
        </a:p>
      </dgm:t>
    </dgm:pt>
    <dgm:pt modelId="{57E0C042-0DCA-416E-B05E-D51108190C96}" type="pres">
      <dgm:prSet presAssocID="{D9BF79B7-DEB4-49F7-BE8E-0165DC9385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8960BDFE-4A0A-4687-A593-27C004855E91}" type="pres">
      <dgm:prSet presAssocID="{D9BF79B7-DEB4-49F7-BE8E-0165DC938560}" presName="spNode" presStyleCnt="0"/>
      <dgm:spPr/>
      <dgm:t>
        <a:bodyPr/>
        <a:lstStyle/>
        <a:p>
          <a:endParaRPr/>
        </a:p>
      </dgm:t>
    </dgm:pt>
    <dgm:pt modelId="{62A4F8FF-B7C0-4429-BEE8-B3F0EA29C87B}" type="pres">
      <dgm:prSet presAssocID="{CBB7F366-93AC-4922-A580-9533C3D9CC8A}" presName="sibTrans" presStyleLbl="sibTrans1D1" presStyleIdx="5" presStyleCnt="6"/>
      <dgm:spPr/>
      <dgm:t>
        <a:bodyPr/>
        <a:lstStyle/>
        <a:p>
          <a:endParaRPr/>
        </a:p>
      </dgm:t>
    </dgm:pt>
  </dgm:ptLst>
  <dgm:cxnLst>
    <dgm:cxn modelId="{7D75301D-CC30-4555-AF45-E20F04B9436E}" type="presOf" srcId="{010DC12D-5ADF-4CE6-8635-100C77AA3A62}" destId="{AC347A8D-2936-4191-9CAD-ED419F25486C}" srcOrd="0" destOrd="0" presId="urn:microsoft.com/office/officeart/2005/8/layout/cycle6#1"/>
    <dgm:cxn modelId="{4FDB6484-C76E-4319-A86F-DC1D19F040D4}" srcId="{55389DEB-2EB2-465F-B764-E06377FF4127}" destId="{D9BF79B7-DEB4-49F7-BE8E-0165DC938560}" srcOrd="5" destOrd="0" parTransId="{79BB3232-56AF-4702-AFEC-3C439617E297}" sibTransId="{CBB7F366-93AC-4922-A580-9533C3D9CC8A}"/>
    <dgm:cxn modelId="{DD2F94F6-CD8F-4B61-B18C-9D4526509E2C}" type="presOf" srcId="{7C287BE0-354D-4EEF-A4C6-09F5A01E047E}" destId="{6F6D8FB7-0FCF-48D4-BB90-42D19233644C}" srcOrd="0" destOrd="0" presId="urn:microsoft.com/office/officeart/2005/8/layout/cycle6#1"/>
    <dgm:cxn modelId="{9BBB4F38-E810-4541-9169-971C1013434E}" srcId="{55389DEB-2EB2-465F-B764-E06377FF4127}" destId="{16D8471D-EEB3-429A-8527-20D5BA7B2975}" srcOrd="4" destOrd="0" parTransId="{86C9A108-F64D-4F9B-B01F-71D7CA9C9727}" sibTransId="{7C287BE0-354D-4EEF-A4C6-09F5A01E047E}"/>
    <dgm:cxn modelId="{575CD3C8-15E7-4D1B-84EC-9B2CC5DA03A6}" srcId="{55389DEB-2EB2-465F-B764-E06377FF4127}" destId="{56489FFF-5C92-403D-8A6D-5503FEE15EAF}" srcOrd="3" destOrd="0" parTransId="{D8DDC756-23D1-4F06-9CBF-B30F69EFD440}" sibTransId="{7E0BF392-7EAC-4C7B-8934-99F5CAF11E73}"/>
    <dgm:cxn modelId="{7C22FBFB-C629-48E6-8D8A-0FE2DC7A8AEF}" type="presOf" srcId="{118EE266-DB53-42AA-AFAB-49F4F298E4F1}" destId="{F4EEB8F5-B3D5-475F-AE1C-0F15A63FD292}" srcOrd="0" destOrd="0" presId="urn:microsoft.com/office/officeart/2005/8/layout/cycle6#1"/>
    <dgm:cxn modelId="{4897EC73-775D-40F6-BBA6-833CDD0936DB}" srcId="{55389DEB-2EB2-465F-B764-E06377FF4127}" destId="{010DC12D-5ADF-4CE6-8635-100C77AA3A62}" srcOrd="0" destOrd="0" parTransId="{427A6516-273C-4A61-88A8-55620DEB3E70}" sibTransId="{118EE266-DB53-42AA-AFAB-49F4F298E4F1}"/>
    <dgm:cxn modelId="{A391B49D-62F5-40AF-8825-69F20C65BC7E}" type="presOf" srcId="{7E0BF392-7EAC-4C7B-8934-99F5CAF11E73}" destId="{BF433311-9E7E-43F3-8DB3-284EABBA34FC}" srcOrd="0" destOrd="0" presId="urn:microsoft.com/office/officeart/2005/8/layout/cycle6#1"/>
    <dgm:cxn modelId="{4A63A1ED-FBF4-4D67-AE46-5CB4B8EBAAF3}" srcId="{55389DEB-2EB2-465F-B764-E06377FF4127}" destId="{36A677D2-4D72-4ED1-9C64-9511948B9BFE}" srcOrd="1" destOrd="0" parTransId="{29688426-9BE7-4D1B-A3AD-692D2D8F43AE}" sibTransId="{F29DCF1C-2D2C-474E-9DA1-4BF7F7D579B0}"/>
    <dgm:cxn modelId="{B7CEB5FA-5632-485F-AD8A-187F347C4625}" type="presOf" srcId="{480BC8A6-1AFB-4BAF-A761-186448AEF656}" destId="{0F1AA7EE-7CC0-48F2-84DE-A3FDBE1655D6}" srcOrd="0" destOrd="0" presId="urn:microsoft.com/office/officeart/2005/8/layout/cycle6#1"/>
    <dgm:cxn modelId="{F7170646-46E1-4A5B-ACDA-D9A7ACD12730}" type="presOf" srcId="{CBB7F366-93AC-4922-A580-9533C3D9CC8A}" destId="{62A4F8FF-B7C0-4429-BEE8-B3F0EA29C87B}" srcOrd="0" destOrd="0" presId="urn:microsoft.com/office/officeart/2005/8/layout/cycle6#1"/>
    <dgm:cxn modelId="{4239CAD8-73E6-4BCF-895E-E3C79841CA73}" type="presOf" srcId="{D9BF79B7-DEB4-49F7-BE8E-0165DC938560}" destId="{57E0C042-0DCA-416E-B05E-D51108190C96}" srcOrd="0" destOrd="0" presId="urn:microsoft.com/office/officeart/2005/8/layout/cycle6#1"/>
    <dgm:cxn modelId="{27C2F791-5253-40AF-87EB-54151AC94C5B}" type="presOf" srcId="{16D8471D-EEB3-429A-8527-20D5BA7B2975}" destId="{C46FA39D-690F-4370-AE99-061DB42049C7}" srcOrd="0" destOrd="0" presId="urn:microsoft.com/office/officeart/2005/8/layout/cycle6#1"/>
    <dgm:cxn modelId="{34B9499A-5657-4953-B2E8-3D6555DD2A0A}" srcId="{55389DEB-2EB2-465F-B764-E06377FF4127}" destId="{59C3DE11-5CE1-499F-9E92-A53AE626A3F5}" srcOrd="2" destOrd="0" parTransId="{58C11BE1-488C-4340-9C16-EA69C876136B}" sibTransId="{480BC8A6-1AFB-4BAF-A761-186448AEF656}"/>
    <dgm:cxn modelId="{F6E0F252-8564-4255-81D7-F8E7EF236D90}" type="presOf" srcId="{55389DEB-2EB2-465F-B764-E06377FF4127}" destId="{377407D9-F1B9-4F8D-B4A5-B79DE91F32A8}" srcOrd="0" destOrd="0" presId="urn:microsoft.com/office/officeart/2005/8/layout/cycle6#1"/>
    <dgm:cxn modelId="{11FA6465-2E6A-40EA-870B-9C01D267B7E2}" type="presOf" srcId="{F29DCF1C-2D2C-474E-9DA1-4BF7F7D579B0}" destId="{19CAF4A3-63A8-4E4C-905A-5EEA2B2936BE}" srcOrd="0" destOrd="0" presId="urn:microsoft.com/office/officeart/2005/8/layout/cycle6#1"/>
    <dgm:cxn modelId="{57A3D017-AFD1-4AD6-8B63-548B59356553}" type="presOf" srcId="{36A677D2-4D72-4ED1-9C64-9511948B9BFE}" destId="{849C052B-35E8-4C08-9DCE-25A608391AF8}" srcOrd="0" destOrd="0" presId="urn:microsoft.com/office/officeart/2005/8/layout/cycle6#1"/>
    <dgm:cxn modelId="{AE1FAE93-5F36-4FA7-96FB-2F13ED82DD28}" type="presOf" srcId="{56489FFF-5C92-403D-8A6D-5503FEE15EAF}" destId="{CBC6164A-2F88-498E-8E74-547178A73FE5}" srcOrd="0" destOrd="0" presId="urn:microsoft.com/office/officeart/2005/8/layout/cycle6#1"/>
    <dgm:cxn modelId="{64847AAB-4632-4F44-9840-EC3660B71020}" type="presOf" srcId="{59C3DE11-5CE1-499F-9E92-A53AE626A3F5}" destId="{C0F7883B-CE20-4072-BCD1-FA66CB13FC28}" srcOrd="0" destOrd="0" presId="urn:microsoft.com/office/officeart/2005/8/layout/cycle6#1"/>
    <dgm:cxn modelId="{E5BDA691-D216-44B9-8F4C-8EAB6F5ADC6E}" type="presParOf" srcId="{377407D9-F1B9-4F8D-B4A5-B79DE91F32A8}" destId="{AC347A8D-2936-4191-9CAD-ED419F25486C}" srcOrd="0" destOrd="0" presId="urn:microsoft.com/office/officeart/2005/8/layout/cycle6#1"/>
    <dgm:cxn modelId="{507D77A3-2238-4EC1-B4A1-3D0684734C18}" type="presParOf" srcId="{377407D9-F1B9-4F8D-B4A5-B79DE91F32A8}" destId="{7A4D0A9F-1390-4C28-9F0E-C25247461EF4}" srcOrd="1" destOrd="0" presId="urn:microsoft.com/office/officeart/2005/8/layout/cycle6#1"/>
    <dgm:cxn modelId="{F966F0B9-FE6B-4A6D-AA27-9646FC2A110F}" type="presParOf" srcId="{377407D9-F1B9-4F8D-B4A5-B79DE91F32A8}" destId="{F4EEB8F5-B3D5-475F-AE1C-0F15A63FD292}" srcOrd="2" destOrd="0" presId="urn:microsoft.com/office/officeart/2005/8/layout/cycle6#1"/>
    <dgm:cxn modelId="{75617C0B-B9C8-41DE-A611-215F22139529}" type="presParOf" srcId="{377407D9-F1B9-4F8D-B4A5-B79DE91F32A8}" destId="{849C052B-35E8-4C08-9DCE-25A608391AF8}" srcOrd="3" destOrd="0" presId="urn:microsoft.com/office/officeart/2005/8/layout/cycle6#1"/>
    <dgm:cxn modelId="{1474B0AD-5DA3-4EF9-B0E8-29A3393DD201}" type="presParOf" srcId="{377407D9-F1B9-4F8D-B4A5-B79DE91F32A8}" destId="{AEF857AF-6878-4AF7-A4AB-7777DE739582}" srcOrd="4" destOrd="0" presId="urn:microsoft.com/office/officeart/2005/8/layout/cycle6#1"/>
    <dgm:cxn modelId="{AE9ED415-F090-49F9-8D1B-465CA81093A8}" type="presParOf" srcId="{377407D9-F1B9-4F8D-B4A5-B79DE91F32A8}" destId="{19CAF4A3-63A8-4E4C-905A-5EEA2B2936BE}" srcOrd="5" destOrd="0" presId="urn:microsoft.com/office/officeart/2005/8/layout/cycle6#1"/>
    <dgm:cxn modelId="{5A9E5DA5-7432-4897-8822-B1190D68DE48}" type="presParOf" srcId="{377407D9-F1B9-4F8D-B4A5-B79DE91F32A8}" destId="{C0F7883B-CE20-4072-BCD1-FA66CB13FC28}" srcOrd="6" destOrd="0" presId="urn:microsoft.com/office/officeart/2005/8/layout/cycle6#1"/>
    <dgm:cxn modelId="{4E89941A-84CB-4357-8391-00D96F31A8F4}" type="presParOf" srcId="{377407D9-F1B9-4F8D-B4A5-B79DE91F32A8}" destId="{1319CEA3-58CC-4CCB-9C19-7CE21B0938D8}" srcOrd="7" destOrd="0" presId="urn:microsoft.com/office/officeart/2005/8/layout/cycle6#1"/>
    <dgm:cxn modelId="{D211C978-C35F-463C-80D9-A9BB776B3230}" type="presParOf" srcId="{377407D9-F1B9-4F8D-B4A5-B79DE91F32A8}" destId="{0F1AA7EE-7CC0-48F2-84DE-A3FDBE1655D6}" srcOrd="8" destOrd="0" presId="urn:microsoft.com/office/officeart/2005/8/layout/cycle6#1"/>
    <dgm:cxn modelId="{816321C7-540B-4C7E-821A-2FB84D174521}" type="presParOf" srcId="{377407D9-F1B9-4F8D-B4A5-B79DE91F32A8}" destId="{CBC6164A-2F88-498E-8E74-547178A73FE5}" srcOrd="9" destOrd="0" presId="urn:microsoft.com/office/officeart/2005/8/layout/cycle6#1"/>
    <dgm:cxn modelId="{CED7F270-F77E-4534-96A2-21DDD3F23942}" type="presParOf" srcId="{377407D9-F1B9-4F8D-B4A5-B79DE91F32A8}" destId="{FF53BDEE-448D-4AE0-B02A-81F9523B64FA}" srcOrd="10" destOrd="0" presId="urn:microsoft.com/office/officeart/2005/8/layout/cycle6#1"/>
    <dgm:cxn modelId="{52895C67-0B76-4A1C-A386-B3982FE1654B}" type="presParOf" srcId="{377407D9-F1B9-4F8D-B4A5-B79DE91F32A8}" destId="{BF433311-9E7E-43F3-8DB3-284EABBA34FC}" srcOrd="11" destOrd="0" presId="urn:microsoft.com/office/officeart/2005/8/layout/cycle6#1"/>
    <dgm:cxn modelId="{D6B55D14-3813-44BF-9A02-936F1B511861}" type="presParOf" srcId="{377407D9-F1B9-4F8D-B4A5-B79DE91F32A8}" destId="{C46FA39D-690F-4370-AE99-061DB42049C7}" srcOrd="12" destOrd="0" presId="urn:microsoft.com/office/officeart/2005/8/layout/cycle6#1"/>
    <dgm:cxn modelId="{B1DE6E01-7A27-4CC0-B7BB-A9D94291E416}" type="presParOf" srcId="{377407D9-F1B9-4F8D-B4A5-B79DE91F32A8}" destId="{41C61F7A-08E6-4CA1-B176-BC9071F72B28}" srcOrd="13" destOrd="0" presId="urn:microsoft.com/office/officeart/2005/8/layout/cycle6#1"/>
    <dgm:cxn modelId="{97F29F7E-BB9F-4745-81F3-8389435BFDF0}" type="presParOf" srcId="{377407D9-F1B9-4F8D-B4A5-B79DE91F32A8}" destId="{6F6D8FB7-0FCF-48D4-BB90-42D19233644C}" srcOrd="14" destOrd="0" presId="urn:microsoft.com/office/officeart/2005/8/layout/cycle6#1"/>
    <dgm:cxn modelId="{0EFC0371-1948-464C-B963-B4A433C52B1E}" type="presParOf" srcId="{377407D9-F1B9-4F8D-B4A5-B79DE91F32A8}" destId="{57E0C042-0DCA-416E-B05E-D51108190C96}" srcOrd="15" destOrd="0" presId="urn:microsoft.com/office/officeart/2005/8/layout/cycle6#1"/>
    <dgm:cxn modelId="{EF0BCFA5-88E1-4FC1-8AF5-2E31E6B71D44}" type="presParOf" srcId="{377407D9-F1B9-4F8D-B4A5-B79DE91F32A8}" destId="{8960BDFE-4A0A-4687-A593-27C004855E91}" srcOrd="16" destOrd="0" presId="urn:microsoft.com/office/officeart/2005/8/layout/cycle6#1"/>
    <dgm:cxn modelId="{5029EF53-4B60-4C18-85CE-FE553D228CE0}" type="presParOf" srcId="{377407D9-F1B9-4F8D-B4A5-B79DE91F32A8}" destId="{62A4F8FF-B7C0-4429-BEE8-B3F0EA29C87B}" srcOrd="17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7A8D-2936-4191-9CAD-ED419F25486C}">
      <dsp:nvSpPr>
        <dsp:cNvPr id="0" name=""/>
        <dsp:cNvSpPr/>
      </dsp:nvSpPr>
      <dsp:spPr>
        <a:xfrm>
          <a:off x="3714028" y="2250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宠物粪便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3757837" y="46059"/>
        <a:ext cx="1293045" cy="809813"/>
      </dsp:txXfrm>
    </dsp:sp>
    <dsp:sp modelId="{F4EEB8F5-B3D5-475F-AE1C-0F15A63FD292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2814265" y="118898"/>
              </a:moveTo>
              <a:arcTo wR="2115102" hR="2115102" stAng="17358158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C052B-35E8-4C08-9DCE-25A608391AF8}">
      <dsp:nvSpPr>
        <dsp:cNvPr id="0" name=""/>
        <dsp:cNvSpPr/>
      </dsp:nvSpPr>
      <dsp:spPr>
        <a:xfrm>
          <a:off x="5545760" y="1059801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废旧陶瓷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5589569" y="1103610"/>
        <a:ext cx="1293045" cy="809813"/>
      </dsp:txXfrm>
    </dsp:sp>
    <dsp:sp modelId="{19CAF4A3-63A8-4E4C-905A-5EEA2B2936BE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4144153" y="1517938"/>
              </a:moveTo>
              <a:arcTo wR="2115102" hR="2115102" stAng="20616029" swAng="19679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883B-CE20-4072-BCD1-FA66CB13FC28}">
      <dsp:nvSpPr>
        <dsp:cNvPr id="0" name=""/>
        <dsp:cNvSpPr/>
      </dsp:nvSpPr>
      <dsp:spPr>
        <a:xfrm>
          <a:off x="5545760" y="3174903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灰土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5589569" y="3218712"/>
        <a:ext cx="1293045" cy="809813"/>
      </dsp:txXfrm>
    </dsp:sp>
    <dsp:sp modelId="{0F1AA7EE-7CC0-48F2-84DE-A3FDBE1655D6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3593291" y="3627918"/>
              </a:moveTo>
              <a:arcTo wR="2115102" hR="2115102" stAng="2739797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6164A-2F88-498E-8E74-547178A73FE5}">
      <dsp:nvSpPr>
        <dsp:cNvPr id="0" name=""/>
        <dsp:cNvSpPr/>
      </dsp:nvSpPr>
      <dsp:spPr>
        <a:xfrm>
          <a:off x="3714028" y="4232454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一次性餐盒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3757837" y="4276263"/>
        <a:ext cx="1293045" cy="809813"/>
      </dsp:txXfrm>
    </dsp:sp>
    <dsp:sp modelId="{BF433311-9E7E-43F3-8DB3-284EABBA34FC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1415938" y="4111305"/>
              </a:moveTo>
              <a:arcTo wR="2115102" hR="2115102" stAng="6558158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FA39D-690F-4370-AE99-061DB42049C7}">
      <dsp:nvSpPr>
        <dsp:cNvPr id="0" name=""/>
        <dsp:cNvSpPr/>
      </dsp:nvSpPr>
      <dsp:spPr>
        <a:xfrm>
          <a:off x="1882296" y="3174903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烟头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1926105" y="3218712"/>
        <a:ext cx="1293045" cy="809813"/>
      </dsp:txXfrm>
    </dsp:sp>
    <dsp:sp modelId="{6F6D8FB7-0FCF-48D4-BB90-42D19233644C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86050" y="2712266"/>
              </a:moveTo>
              <a:arcTo wR="2115102" hR="2115102" stAng="9816029" swAng="19679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0C042-0DCA-416E-B05E-D51108190C96}">
      <dsp:nvSpPr>
        <dsp:cNvPr id="0" name=""/>
        <dsp:cNvSpPr/>
      </dsp:nvSpPr>
      <dsp:spPr>
        <a:xfrm>
          <a:off x="1882296" y="1059801"/>
          <a:ext cx="1380663" cy="897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rPr>
            <a:t>污染纸张</a:t>
          </a:r>
          <a:endParaRPr lang="zh-CN" altLang="en-US" sz="1800" kern="1200">
            <a:latin typeface="思源宋体 CN Heavy" panose="02020900000000000000" pitchFamily="18" charset="-122"/>
            <a:ea typeface="思源宋体 CN Heavy" panose="02020900000000000000" pitchFamily="18" charset="-122"/>
            <a:sym typeface="思源宋体 CN Heavy" panose="02020900000000000000" pitchFamily="18" charset="-122"/>
          </a:endParaRPr>
        </a:p>
      </dsp:txBody>
      <dsp:txXfrm>
        <a:off x="1926105" y="1103610"/>
        <a:ext cx="1293045" cy="809813"/>
      </dsp:txXfrm>
    </dsp:sp>
    <dsp:sp modelId="{62A4F8FF-B7C0-4429-BEE8-B3F0EA29C87B}">
      <dsp:nvSpPr>
        <dsp:cNvPr id="0" name=""/>
        <dsp:cNvSpPr/>
      </dsp:nvSpPr>
      <dsp:spPr>
        <a:xfrm>
          <a:off x="2289257" y="450965"/>
          <a:ext cx="4230204" cy="4230204"/>
        </a:xfrm>
        <a:custGeom>
          <a:avLst/>
          <a:gdLst/>
          <a:ahLst/>
          <a:cxnLst/>
          <a:rect l="0" t="0" r="0" b="0"/>
          <a:pathLst>
            <a:path>
              <a:moveTo>
                <a:pt x="636912" y="602285"/>
              </a:moveTo>
              <a:arcTo wR="2115102" hR="2115102" stAng="13539797" swAng="1502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2023-04-17</a:t>
            </a:fld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‹#›</a:t>
            </a:fld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81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思源宋体 CN Heavy" panose="02020900000000000000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2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5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7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5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2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9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46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45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3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87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3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99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5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3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7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99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0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9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8C845-131A-4CC0-9676-CF32D3A76C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23900" y="685800"/>
            <a:ext cx="5372100" cy="5486400"/>
          </a:xfrm>
          <a:custGeom>
            <a:avLst/>
            <a:gdLst>
              <a:gd name="connsiteX0" fmla="*/ 0 w 5372100"/>
              <a:gd name="connsiteY0" fmla="*/ 0 h 5486400"/>
              <a:gd name="connsiteX1" fmla="*/ 5372100 w 5372100"/>
              <a:gd name="connsiteY1" fmla="*/ 0 h 5486400"/>
              <a:gd name="connsiteX2" fmla="*/ 5372100 w 5372100"/>
              <a:gd name="connsiteY2" fmla="*/ 5486400 h 5486400"/>
              <a:gd name="connsiteX3" fmla="*/ 0 w 53721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0" h="5486400">
                <a:moveTo>
                  <a:pt x="0" y="0"/>
                </a:moveTo>
                <a:lnTo>
                  <a:pt x="5372100" y="0"/>
                </a:lnTo>
                <a:lnTo>
                  <a:pt x="5372100" y="5486400"/>
                </a:lnTo>
                <a:lnTo>
                  <a:pt x="0" y="54864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550" y="2457450"/>
            <a:ext cx="10934700" cy="2686050"/>
          </a:xfrm>
          <a:custGeom>
            <a:avLst/>
            <a:gdLst>
              <a:gd name="connsiteX0" fmla="*/ 0 w 10934700"/>
              <a:gd name="connsiteY0" fmla="*/ 0 h 2686050"/>
              <a:gd name="connsiteX1" fmla="*/ 10934700 w 10934700"/>
              <a:gd name="connsiteY1" fmla="*/ 0 h 2686050"/>
              <a:gd name="connsiteX2" fmla="*/ 10934700 w 10934700"/>
              <a:gd name="connsiteY2" fmla="*/ 2686050 h 2686050"/>
              <a:gd name="connsiteX3" fmla="*/ 0 w 10934700"/>
              <a:gd name="connsiteY3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4700" h="2686050">
                <a:moveTo>
                  <a:pt x="0" y="0"/>
                </a:moveTo>
                <a:lnTo>
                  <a:pt x="10934700" y="0"/>
                </a:lnTo>
                <a:lnTo>
                  <a:pt x="10934700" y="2686050"/>
                </a:lnTo>
                <a:lnTo>
                  <a:pt x="0" y="26860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 userDrawn="1">
            <p:ph type="pic" sz="quarter" idx="10"/>
          </p:nvPr>
        </p:nvSpPr>
        <p:spPr>
          <a:xfrm>
            <a:off x="5257802" y="691406"/>
            <a:ext cx="5581649" cy="5475188"/>
          </a:xfrm>
          <a:custGeom>
            <a:avLst/>
            <a:gdLst>
              <a:gd name="connsiteX0" fmla="*/ 1920124 w 5581649"/>
              <a:gd name="connsiteY0" fmla="*/ 0 h 5475188"/>
              <a:gd name="connsiteX1" fmla="*/ 3228086 w 5581649"/>
              <a:gd name="connsiteY1" fmla="*/ 0 h 5475188"/>
              <a:gd name="connsiteX2" fmla="*/ 4273687 w 5581649"/>
              <a:gd name="connsiteY2" fmla="*/ 0 h 5475188"/>
              <a:gd name="connsiteX3" fmla="*/ 5581649 w 5581649"/>
              <a:gd name="connsiteY3" fmla="*/ 0 h 5475188"/>
              <a:gd name="connsiteX4" fmla="*/ 3661524 w 5581649"/>
              <a:gd name="connsiteY4" fmla="*/ 5475188 h 5475188"/>
              <a:gd name="connsiteX5" fmla="*/ 2353562 w 5581649"/>
              <a:gd name="connsiteY5" fmla="*/ 5475188 h 5475188"/>
              <a:gd name="connsiteX6" fmla="*/ 1307961 w 5581649"/>
              <a:gd name="connsiteY6" fmla="*/ 5475188 h 5475188"/>
              <a:gd name="connsiteX7" fmla="*/ 0 w 5581649"/>
              <a:gd name="connsiteY7" fmla="*/ 5475188 h 54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1649" h="5475188">
                <a:moveTo>
                  <a:pt x="1920124" y="0"/>
                </a:moveTo>
                <a:lnTo>
                  <a:pt x="3228086" y="0"/>
                </a:lnTo>
                <a:lnTo>
                  <a:pt x="4273687" y="0"/>
                </a:lnTo>
                <a:lnTo>
                  <a:pt x="5581649" y="0"/>
                </a:lnTo>
                <a:lnTo>
                  <a:pt x="3661524" y="5475188"/>
                </a:lnTo>
                <a:lnTo>
                  <a:pt x="2353562" y="5475188"/>
                </a:lnTo>
                <a:lnTo>
                  <a:pt x="1307961" y="5475188"/>
                </a:lnTo>
                <a:lnTo>
                  <a:pt x="0" y="547518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99028" cy="6858000"/>
          </a:xfrm>
          <a:custGeom>
            <a:avLst/>
            <a:gdLst>
              <a:gd name="connsiteX0" fmla="*/ 1 w 6399028"/>
              <a:gd name="connsiteY0" fmla="*/ 0 h 6858000"/>
              <a:gd name="connsiteX1" fmla="*/ 947608 w 6399028"/>
              <a:gd name="connsiteY1" fmla="*/ 0 h 6858000"/>
              <a:gd name="connsiteX2" fmla="*/ 2507227 w 6399028"/>
              <a:gd name="connsiteY2" fmla="*/ 0 h 6858000"/>
              <a:gd name="connsiteX3" fmla="*/ 6399028 w 6399028"/>
              <a:gd name="connsiteY3" fmla="*/ 0 h 6858000"/>
              <a:gd name="connsiteX4" fmla="*/ 3681614 w 6399028"/>
              <a:gd name="connsiteY4" fmla="*/ 6858000 h 6858000"/>
              <a:gd name="connsiteX5" fmla="*/ 0 w 6399028"/>
              <a:gd name="connsiteY5" fmla="*/ 6858000 h 6858000"/>
              <a:gd name="connsiteX6" fmla="*/ 0 w 6399028"/>
              <a:gd name="connsiteY6" fmla="*/ 2391501 h 6858000"/>
              <a:gd name="connsiteX7" fmla="*/ 1 w 6399028"/>
              <a:gd name="connsiteY7" fmla="*/ 23914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028" h="6858000">
                <a:moveTo>
                  <a:pt x="1" y="0"/>
                </a:moveTo>
                <a:lnTo>
                  <a:pt x="947608" y="0"/>
                </a:lnTo>
                <a:lnTo>
                  <a:pt x="2507227" y="0"/>
                </a:lnTo>
                <a:lnTo>
                  <a:pt x="6399028" y="0"/>
                </a:lnTo>
                <a:lnTo>
                  <a:pt x="3681614" y="6858000"/>
                </a:lnTo>
                <a:lnTo>
                  <a:pt x="0" y="6858000"/>
                </a:lnTo>
                <a:lnTo>
                  <a:pt x="0" y="2391501"/>
                </a:lnTo>
                <a:lnTo>
                  <a:pt x="1" y="239149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63354" y="1535127"/>
            <a:ext cx="3104562" cy="3902047"/>
          </a:xfrm>
          <a:custGeom>
            <a:avLst/>
            <a:gdLst>
              <a:gd name="connsiteX0" fmla="*/ 0 w 3104562"/>
              <a:gd name="connsiteY0" fmla="*/ 0 h 3902047"/>
              <a:gd name="connsiteX1" fmla="*/ 3104562 w 3104562"/>
              <a:gd name="connsiteY1" fmla="*/ 0 h 3902047"/>
              <a:gd name="connsiteX2" fmla="*/ 3104562 w 3104562"/>
              <a:gd name="connsiteY2" fmla="*/ 3902047 h 3902047"/>
              <a:gd name="connsiteX3" fmla="*/ 0 w 3104562"/>
              <a:gd name="connsiteY3" fmla="*/ 3902047 h 390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562" h="3902047">
                <a:moveTo>
                  <a:pt x="0" y="0"/>
                </a:moveTo>
                <a:lnTo>
                  <a:pt x="3104562" y="0"/>
                </a:lnTo>
                <a:lnTo>
                  <a:pt x="3104562" y="3902047"/>
                </a:lnTo>
                <a:lnTo>
                  <a:pt x="0" y="390204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1951" y="0"/>
            <a:ext cx="7128098" cy="6858000"/>
          </a:xfrm>
          <a:custGeom>
            <a:avLst/>
            <a:gdLst>
              <a:gd name="connsiteX0" fmla="*/ 3305420 w 7128098"/>
              <a:gd name="connsiteY0" fmla="*/ 0 h 6858000"/>
              <a:gd name="connsiteX1" fmla="*/ 7128098 w 7128098"/>
              <a:gd name="connsiteY1" fmla="*/ 0 h 6858000"/>
              <a:gd name="connsiteX2" fmla="*/ 3822679 w 7128098"/>
              <a:gd name="connsiteY2" fmla="*/ 6858000 h 6858000"/>
              <a:gd name="connsiteX3" fmla="*/ 0 w 71280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098" h="6858000">
                <a:moveTo>
                  <a:pt x="3305420" y="0"/>
                </a:moveTo>
                <a:lnTo>
                  <a:pt x="7128098" y="0"/>
                </a:lnTo>
                <a:lnTo>
                  <a:pt x="3822679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86401" y="0"/>
            <a:ext cx="2945990" cy="6858000"/>
          </a:xfrm>
          <a:custGeom>
            <a:avLst/>
            <a:gdLst>
              <a:gd name="connsiteX0" fmla="*/ 0 w 2945990"/>
              <a:gd name="connsiteY0" fmla="*/ 0 h 6858000"/>
              <a:gd name="connsiteX1" fmla="*/ 2945990 w 2945990"/>
              <a:gd name="connsiteY1" fmla="*/ 0 h 6858000"/>
              <a:gd name="connsiteX2" fmla="*/ 2945990 w 2945990"/>
              <a:gd name="connsiteY2" fmla="*/ 6858000 h 6858000"/>
              <a:gd name="connsiteX3" fmla="*/ 0 w 29459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5990" h="6858000">
                <a:moveTo>
                  <a:pt x="0" y="0"/>
                </a:moveTo>
                <a:lnTo>
                  <a:pt x="2945990" y="0"/>
                </a:lnTo>
                <a:lnTo>
                  <a:pt x="294599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62633" cy="6172201"/>
          </a:xfrm>
          <a:custGeom>
            <a:avLst/>
            <a:gdLst>
              <a:gd name="connsiteX0" fmla="*/ 0 w 3362633"/>
              <a:gd name="connsiteY0" fmla="*/ 0 h 6172201"/>
              <a:gd name="connsiteX1" fmla="*/ 3362633 w 3362633"/>
              <a:gd name="connsiteY1" fmla="*/ 0 h 6172201"/>
              <a:gd name="connsiteX2" fmla="*/ 1252144 w 3362633"/>
              <a:gd name="connsiteY2" fmla="*/ 6172201 h 6172201"/>
              <a:gd name="connsiteX3" fmla="*/ 0 w 3362633"/>
              <a:gd name="connsiteY3" fmla="*/ 6172201 h 61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3" h="6172201">
                <a:moveTo>
                  <a:pt x="0" y="0"/>
                </a:moveTo>
                <a:lnTo>
                  <a:pt x="3362633" y="0"/>
                </a:lnTo>
                <a:lnTo>
                  <a:pt x="1252144" y="6172201"/>
                </a:lnTo>
                <a:lnTo>
                  <a:pt x="0" y="61722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2950" y="704849"/>
            <a:ext cx="6286500" cy="2870863"/>
          </a:xfrm>
          <a:custGeom>
            <a:avLst/>
            <a:gdLst>
              <a:gd name="connsiteX0" fmla="*/ 0 w 6286500"/>
              <a:gd name="connsiteY0" fmla="*/ 0 h 2870863"/>
              <a:gd name="connsiteX1" fmla="*/ 6286500 w 6286500"/>
              <a:gd name="connsiteY1" fmla="*/ 0 h 2870863"/>
              <a:gd name="connsiteX2" fmla="*/ 6286500 w 6286500"/>
              <a:gd name="connsiteY2" fmla="*/ 2870863 h 2870863"/>
              <a:gd name="connsiteX3" fmla="*/ 0 w 6286500"/>
              <a:gd name="connsiteY3" fmla="*/ 2870863 h 287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2870863">
                <a:moveTo>
                  <a:pt x="0" y="0"/>
                </a:moveTo>
                <a:lnTo>
                  <a:pt x="6286500" y="0"/>
                </a:lnTo>
                <a:lnTo>
                  <a:pt x="6286500" y="2870863"/>
                </a:lnTo>
                <a:lnTo>
                  <a:pt x="0" y="287086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25713" y="684329"/>
            <a:ext cx="3526973" cy="5539491"/>
          </a:xfrm>
          <a:custGeom>
            <a:avLst/>
            <a:gdLst>
              <a:gd name="connsiteX0" fmla="*/ 0 w 3526973"/>
              <a:gd name="connsiteY0" fmla="*/ 0 h 5539491"/>
              <a:gd name="connsiteX1" fmla="*/ 2645230 w 3526973"/>
              <a:gd name="connsiteY1" fmla="*/ 0 h 5539491"/>
              <a:gd name="connsiteX2" fmla="*/ 3526973 w 3526973"/>
              <a:gd name="connsiteY2" fmla="*/ 5539491 h 5539491"/>
              <a:gd name="connsiteX3" fmla="*/ 881743 w 3526973"/>
              <a:gd name="connsiteY3" fmla="*/ 5539491 h 55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3" h="5539491">
                <a:moveTo>
                  <a:pt x="0" y="0"/>
                </a:moveTo>
                <a:lnTo>
                  <a:pt x="2645230" y="0"/>
                </a:lnTo>
                <a:lnTo>
                  <a:pt x="3526973" y="5539491"/>
                </a:lnTo>
                <a:lnTo>
                  <a:pt x="881743" y="553949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73392" y="1695450"/>
            <a:ext cx="2092215" cy="3467100"/>
          </a:xfrm>
          <a:custGeom>
            <a:avLst/>
            <a:gdLst>
              <a:gd name="connsiteX0" fmla="*/ 0 w 2092215"/>
              <a:gd name="connsiteY0" fmla="*/ 0 h 3467100"/>
              <a:gd name="connsiteX1" fmla="*/ 2092215 w 2092215"/>
              <a:gd name="connsiteY1" fmla="*/ 0 h 3467100"/>
              <a:gd name="connsiteX2" fmla="*/ 2092215 w 2092215"/>
              <a:gd name="connsiteY2" fmla="*/ 3467100 h 3467100"/>
              <a:gd name="connsiteX3" fmla="*/ 0 w 2092215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15" h="3467100">
                <a:moveTo>
                  <a:pt x="0" y="0"/>
                </a:moveTo>
                <a:lnTo>
                  <a:pt x="2092215" y="0"/>
                </a:lnTo>
                <a:lnTo>
                  <a:pt x="2092215" y="3467100"/>
                </a:lnTo>
                <a:lnTo>
                  <a:pt x="0" y="3467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264495" y="1695450"/>
            <a:ext cx="2092215" cy="3467100"/>
          </a:xfrm>
          <a:custGeom>
            <a:avLst/>
            <a:gdLst>
              <a:gd name="connsiteX0" fmla="*/ 0 w 2092215"/>
              <a:gd name="connsiteY0" fmla="*/ 0 h 3467100"/>
              <a:gd name="connsiteX1" fmla="*/ 2092215 w 2092215"/>
              <a:gd name="connsiteY1" fmla="*/ 0 h 3467100"/>
              <a:gd name="connsiteX2" fmla="*/ 2092215 w 2092215"/>
              <a:gd name="connsiteY2" fmla="*/ 3467100 h 3467100"/>
              <a:gd name="connsiteX3" fmla="*/ 0 w 2092215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15" h="3467100">
                <a:moveTo>
                  <a:pt x="0" y="0"/>
                </a:moveTo>
                <a:lnTo>
                  <a:pt x="2092215" y="0"/>
                </a:lnTo>
                <a:lnTo>
                  <a:pt x="2092215" y="3467100"/>
                </a:lnTo>
                <a:lnTo>
                  <a:pt x="0" y="3467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736600" y="6731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907174" y="6731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554064" y="34290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724638" y="3429000"/>
            <a:ext cx="2730762" cy="2755900"/>
          </a:xfrm>
          <a:custGeom>
            <a:avLst/>
            <a:gdLst>
              <a:gd name="connsiteX0" fmla="*/ 682691 w 2730762"/>
              <a:gd name="connsiteY0" fmla="*/ 0 h 2755900"/>
              <a:gd name="connsiteX1" fmla="*/ 2730762 w 2730762"/>
              <a:gd name="connsiteY1" fmla="*/ 0 h 2755900"/>
              <a:gd name="connsiteX2" fmla="*/ 2048072 w 2730762"/>
              <a:gd name="connsiteY2" fmla="*/ 2755900 h 2755900"/>
              <a:gd name="connsiteX3" fmla="*/ 0 w 2730762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762" h="2755900">
                <a:moveTo>
                  <a:pt x="682691" y="0"/>
                </a:moveTo>
                <a:lnTo>
                  <a:pt x="2730762" y="0"/>
                </a:lnTo>
                <a:lnTo>
                  <a:pt x="2048072" y="2755900"/>
                </a:lnTo>
                <a:lnTo>
                  <a:pt x="0" y="2755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423016" y="2264904"/>
            <a:ext cx="2758833" cy="3400732"/>
          </a:xfrm>
          <a:custGeom>
            <a:avLst/>
            <a:gdLst>
              <a:gd name="connsiteX0" fmla="*/ 0 w 2758833"/>
              <a:gd name="connsiteY0" fmla="*/ 0 h 3400732"/>
              <a:gd name="connsiteX1" fmla="*/ 2758833 w 2758833"/>
              <a:gd name="connsiteY1" fmla="*/ 0 h 3400732"/>
              <a:gd name="connsiteX2" fmla="*/ 2758833 w 2758833"/>
              <a:gd name="connsiteY2" fmla="*/ 3400732 h 3400732"/>
              <a:gd name="connsiteX3" fmla="*/ 0 w 2758833"/>
              <a:gd name="connsiteY3" fmla="*/ 3400732 h 3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833" h="3400732">
                <a:moveTo>
                  <a:pt x="0" y="0"/>
                </a:moveTo>
                <a:lnTo>
                  <a:pt x="2758833" y="0"/>
                </a:lnTo>
                <a:lnTo>
                  <a:pt x="2758833" y="3400732"/>
                </a:lnTo>
                <a:lnTo>
                  <a:pt x="0" y="340073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350842" y="1231288"/>
            <a:ext cx="1964608" cy="2121927"/>
          </a:xfrm>
          <a:custGeom>
            <a:avLst/>
            <a:gdLst>
              <a:gd name="connsiteX0" fmla="*/ 0 w 1964608"/>
              <a:gd name="connsiteY0" fmla="*/ 0 h 2121927"/>
              <a:gd name="connsiteX1" fmla="*/ 1964608 w 1964608"/>
              <a:gd name="connsiteY1" fmla="*/ 0 h 2121927"/>
              <a:gd name="connsiteX2" fmla="*/ 1964608 w 1964608"/>
              <a:gd name="connsiteY2" fmla="*/ 2121927 h 2121927"/>
              <a:gd name="connsiteX3" fmla="*/ 0 w 1964608"/>
              <a:gd name="connsiteY3" fmla="*/ 2121927 h 21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08" h="2121927">
                <a:moveTo>
                  <a:pt x="0" y="0"/>
                </a:moveTo>
                <a:lnTo>
                  <a:pt x="1964608" y="0"/>
                </a:lnTo>
                <a:lnTo>
                  <a:pt x="1964608" y="2121927"/>
                </a:lnTo>
                <a:lnTo>
                  <a:pt x="0" y="212192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350842" y="3543709"/>
            <a:ext cx="1964608" cy="2121927"/>
          </a:xfrm>
          <a:custGeom>
            <a:avLst/>
            <a:gdLst>
              <a:gd name="connsiteX0" fmla="*/ 0 w 1964608"/>
              <a:gd name="connsiteY0" fmla="*/ 0 h 2121927"/>
              <a:gd name="connsiteX1" fmla="*/ 1964608 w 1964608"/>
              <a:gd name="connsiteY1" fmla="*/ 0 h 2121927"/>
              <a:gd name="connsiteX2" fmla="*/ 1964608 w 1964608"/>
              <a:gd name="connsiteY2" fmla="*/ 2121927 h 2121927"/>
              <a:gd name="connsiteX3" fmla="*/ 0 w 1964608"/>
              <a:gd name="connsiteY3" fmla="*/ 2121927 h 21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08" h="2121927">
                <a:moveTo>
                  <a:pt x="0" y="0"/>
                </a:moveTo>
                <a:lnTo>
                  <a:pt x="1964608" y="0"/>
                </a:lnTo>
                <a:lnTo>
                  <a:pt x="1964608" y="2121927"/>
                </a:lnTo>
                <a:lnTo>
                  <a:pt x="0" y="212192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57269" y="683342"/>
            <a:ext cx="3692634" cy="1847465"/>
          </a:xfrm>
          <a:custGeom>
            <a:avLst/>
            <a:gdLst>
              <a:gd name="connsiteX0" fmla="*/ 461866 w 3692634"/>
              <a:gd name="connsiteY0" fmla="*/ 0 h 1847465"/>
              <a:gd name="connsiteX1" fmla="*/ 3692634 w 3692634"/>
              <a:gd name="connsiteY1" fmla="*/ 0 h 1847465"/>
              <a:gd name="connsiteX2" fmla="*/ 3230768 w 3692634"/>
              <a:gd name="connsiteY2" fmla="*/ 1847465 h 1847465"/>
              <a:gd name="connsiteX3" fmla="*/ 0 w 3692634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4" h="1847465">
                <a:moveTo>
                  <a:pt x="461866" y="0"/>
                </a:moveTo>
                <a:lnTo>
                  <a:pt x="3692634" y="0"/>
                </a:lnTo>
                <a:lnTo>
                  <a:pt x="3230768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249683" y="683342"/>
            <a:ext cx="3692634" cy="1847465"/>
          </a:xfrm>
          <a:custGeom>
            <a:avLst/>
            <a:gdLst>
              <a:gd name="connsiteX0" fmla="*/ 461866 w 3692634"/>
              <a:gd name="connsiteY0" fmla="*/ 0 h 1847465"/>
              <a:gd name="connsiteX1" fmla="*/ 3692634 w 3692634"/>
              <a:gd name="connsiteY1" fmla="*/ 0 h 1847465"/>
              <a:gd name="connsiteX2" fmla="*/ 3230768 w 3692634"/>
              <a:gd name="connsiteY2" fmla="*/ 1847465 h 1847465"/>
              <a:gd name="connsiteX3" fmla="*/ 0 w 3692634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4" h="1847465">
                <a:moveTo>
                  <a:pt x="461866" y="0"/>
                </a:moveTo>
                <a:lnTo>
                  <a:pt x="3692634" y="0"/>
                </a:lnTo>
                <a:lnTo>
                  <a:pt x="3230768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742096" y="683342"/>
            <a:ext cx="3692635" cy="1847465"/>
          </a:xfrm>
          <a:custGeom>
            <a:avLst/>
            <a:gdLst>
              <a:gd name="connsiteX0" fmla="*/ 461866 w 3692635"/>
              <a:gd name="connsiteY0" fmla="*/ 0 h 1847465"/>
              <a:gd name="connsiteX1" fmla="*/ 3692635 w 3692635"/>
              <a:gd name="connsiteY1" fmla="*/ 0 h 1847465"/>
              <a:gd name="connsiteX2" fmla="*/ 3230769 w 3692635"/>
              <a:gd name="connsiteY2" fmla="*/ 1847465 h 1847465"/>
              <a:gd name="connsiteX3" fmla="*/ 0 w 3692635"/>
              <a:gd name="connsiteY3" fmla="*/ 1847465 h 18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635" h="1847465">
                <a:moveTo>
                  <a:pt x="461866" y="0"/>
                </a:moveTo>
                <a:lnTo>
                  <a:pt x="3692635" y="0"/>
                </a:lnTo>
                <a:lnTo>
                  <a:pt x="3230769" y="1847465"/>
                </a:lnTo>
                <a:lnTo>
                  <a:pt x="0" y="184746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14400" y="7524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09950" y="7524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409950" y="3533775"/>
            <a:ext cx="2290302" cy="2571750"/>
          </a:xfrm>
          <a:custGeom>
            <a:avLst/>
            <a:gdLst>
              <a:gd name="connsiteX0" fmla="*/ 0 w 2290302"/>
              <a:gd name="connsiteY0" fmla="*/ 0 h 2571750"/>
              <a:gd name="connsiteX1" fmla="*/ 2290302 w 2290302"/>
              <a:gd name="connsiteY1" fmla="*/ 0 h 2571750"/>
              <a:gd name="connsiteX2" fmla="*/ 2290302 w 2290302"/>
              <a:gd name="connsiteY2" fmla="*/ 2571750 h 2571750"/>
              <a:gd name="connsiteX3" fmla="*/ 0 w 2290302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302" h="2571750">
                <a:moveTo>
                  <a:pt x="0" y="0"/>
                </a:moveTo>
                <a:lnTo>
                  <a:pt x="2290302" y="0"/>
                </a:lnTo>
                <a:lnTo>
                  <a:pt x="2290302" y="2571750"/>
                </a:lnTo>
                <a:lnTo>
                  <a:pt x="0" y="25717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04850"/>
            <a:ext cx="2987250" cy="5467350"/>
          </a:xfrm>
          <a:custGeom>
            <a:avLst/>
            <a:gdLst>
              <a:gd name="connsiteX0" fmla="*/ 0 w 2987250"/>
              <a:gd name="connsiteY0" fmla="*/ 0 h 5467350"/>
              <a:gd name="connsiteX1" fmla="*/ 2987250 w 2987250"/>
              <a:gd name="connsiteY1" fmla="*/ 0 h 5467350"/>
              <a:gd name="connsiteX2" fmla="*/ 1656466 w 2987250"/>
              <a:gd name="connsiteY2" fmla="*/ 5467350 h 5467350"/>
              <a:gd name="connsiteX3" fmla="*/ 0 w 2987250"/>
              <a:gd name="connsiteY3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250" h="5467350">
                <a:moveTo>
                  <a:pt x="0" y="0"/>
                </a:moveTo>
                <a:lnTo>
                  <a:pt x="2987250" y="0"/>
                </a:lnTo>
                <a:lnTo>
                  <a:pt x="1656466" y="5467350"/>
                </a:lnTo>
                <a:lnTo>
                  <a:pt x="0" y="5467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60259" y="704850"/>
            <a:ext cx="4332542" cy="5467350"/>
          </a:xfrm>
          <a:custGeom>
            <a:avLst/>
            <a:gdLst>
              <a:gd name="connsiteX0" fmla="*/ 1330784 w 4332542"/>
              <a:gd name="connsiteY0" fmla="*/ 0 h 5467350"/>
              <a:gd name="connsiteX1" fmla="*/ 4332542 w 4332542"/>
              <a:gd name="connsiteY1" fmla="*/ 0 h 5467350"/>
              <a:gd name="connsiteX2" fmla="*/ 3001758 w 4332542"/>
              <a:gd name="connsiteY2" fmla="*/ 5467350 h 5467350"/>
              <a:gd name="connsiteX3" fmla="*/ 0 w 4332542"/>
              <a:gd name="connsiteY3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542" h="5467350">
                <a:moveTo>
                  <a:pt x="1330784" y="0"/>
                </a:moveTo>
                <a:lnTo>
                  <a:pt x="4332542" y="0"/>
                </a:lnTo>
                <a:lnTo>
                  <a:pt x="3001758" y="5467350"/>
                </a:lnTo>
                <a:lnTo>
                  <a:pt x="0" y="5467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89697" y="1995084"/>
            <a:ext cx="2293782" cy="2293782"/>
          </a:xfrm>
          <a:custGeom>
            <a:avLst/>
            <a:gdLst>
              <a:gd name="connsiteX0" fmla="*/ 0 w 2293782"/>
              <a:gd name="connsiteY0" fmla="*/ 0 h 2293782"/>
              <a:gd name="connsiteX1" fmla="*/ 2293782 w 2293782"/>
              <a:gd name="connsiteY1" fmla="*/ 0 h 2293782"/>
              <a:gd name="connsiteX2" fmla="*/ 2293782 w 2293782"/>
              <a:gd name="connsiteY2" fmla="*/ 2293782 h 2293782"/>
              <a:gd name="connsiteX3" fmla="*/ 0 w 2293782"/>
              <a:gd name="connsiteY3" fmla="*/ 2293782 h 22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82" h="2293782">
                <a:moveTo>
                  <a:pt x="0" y="0"/>
                </a:moveTo>
                <a:lnTo>
                  <a:pt x="2293782" y="0"/>
                </a:lnTo>
                <a:lnTo>
                  <a:pt x="2293782" y="2293782"/>
                </a:lnTo>
                <a:lnTo>
                  <a:pt x="0" y="22937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849030" y="2566788"/>
            <a:ext cx="2507226" cy="2507226"/>
          </a:xfrm>
          <a:custGeom>
            <a:avLst/>
            <a:gdLst>
              <a:gd name="connsiteX0" fmla="*/ 0 w 2507226"/>
              <a:gd name="connsiteY0" fmla="*/ 0 h 2507226"/>
              <a:gd name="connsiteX1" fmla="*/ 2507226 w 2507226"/>
              <a:gd name="connsiteY1" fmla="*/ 0 h 2507226"/>
              <a:gd name="connsiteX2" fmla="*/ 2507226 w 2507226"/>
              <a:gd name="connsiteY2" fmla="*/ 2507226 h 2507226"/>
              <a:gd name="connsiteX3" fmla="*/ 0 w 2507226"/>
              <a:gd name="connsiteY3" fmla="*/ 2507226 h 25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2507226">
                <a:moveTo>
                  <a:pt x="0" y="0"/>
                </a:moveTo>
                <a:lnTo>
                  <a:pt x="2507226" y="0"/>
                </a:lnTo>
                <a:lnTo>
                  <a:pt x="2507226" y="2507226"/>
                </a:lnTo>
                <a:lnTo>
                  <a:pt x="0" y="250722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597766" y="1995084"/>
            <a:ext cx="2293782" cy="2293782"/>
          </a:xfrm>
          <a:custGeom>
            <a:avLst/>
            <a:gdLst>
              <a:gd name="connsiteX0" fmla="*/ 0 w 2293782"/>
              <a:gd name="connsiteY0" fmla="*/ 0 h 2293782"/>
              <a:gd name="connsiteX1" fmla="*/ 2293782 w 2293782"/>
              <a:gd name="connsiteY1" fmla="*/ 0 h 2293782"/>
              <a:gd name="connsiteX2" fmla="*/ 2293782 w 2293782"/>
              <a:gd name="connsiteY2" fmla="*/ 2293782 h 2293782"/>
              <a:gd name="connsiteX3" fmla="*/ 0 w 2293782"/>
              <a:gd name="connsiteY3" fmla="*/ 2293782 h 22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82" h="2293782">
                <a:moveTo>
                  <a:pt x="0" y="0"/>
                </a:moveTo>
                <a:lnTo>
                  <a:pt x="2293782" y="0"/>
                </a:lnTo>
                <a:lnTo>
                  <a:pt x="2293782" y="2293782"/>
                </a:lnTo>
                <a:lnTo>
                  <a:pt x="0" y="22937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74292"/>
            <a:ext cx="5644700" cy="5309419"/>
          </a:xfrm>
          <a:custGeom>
            <a:avLst/>
            <a:gdLst>
              <a:gd name="connsiteX0" fmla="*/ 0 w 5644700"/>
              <a:gd name="connsiteY0" fmla="*/ 0 h 5309419"/>
              <a:gd name="connsiteX1" fmla="*/ 4818767 w 5644700"/>
              <a:gd name="connsiteY1" fmla="*/ 0 h 5309419"/>
              <a:gd name="connsiteX2" fmla="*/ 5644700 w 5644700"/>
              <a:gd name="connsiteY2" fmla="*/ 5309419 h 5309419"/>
              <a:gd name="connsiteX3" fmla="*/ 0 w 5644700"/>
              <a:gd name="connsiteY3" fmla="*/ 5309419 h 530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4700" h="5309419">
                <a:moveTo>
                  <a:pt x="0" y="0"/>
                </a:moveTo>
                <a:lnTo>
                  <a:pt x="4818767" y="0"/>
                </a:lnTo>
                <a:lnTo>
                  <a:pt x="5644700" y="5309419"/>
                </a:lnTo>
                <a:lnTo>
                  <a:pt x="0" y="530941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93257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86514" y="769258"/>
            <a:ext cx="2293257" cy="5319486"/>
          </a:xfrm>
          <a:custGeom>
            <a:avLst/>
            <a:gdLst>
              <a:gd name="connsiteX0" fmla="*/ 0 w 2293257"/>
              <a:gd name="connsiteY0" fmla="*/ 0 h 5319486"/>
              <a:gd name="connsiteX1" fmla="*/ 2293257 w 2293257"/>
              <a:gd name="connsiteY1" fmla="*/ 0 h 5319486"/>
              <a:gd name="connsiteX2" fmla="*/ 2293257 w 2293257"/>
              <a:gd name="connsiteY2" fmla="*/ 5319486 h 5319486"/>
              <a:gd name="connsiteX3" fmla="*/ 0 w 2293257"/>
              <a:gd name="connsiteY3" fmla="*/ 5319486 h 531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257" h="5319486">
                <a:moveTo>
                  <a:pt x="0" y="0"/>
                </a:moveTo>
                <a:lnTo>
                  <a:pt x="2293257" y="0"/>
                </a:lnTo>
                <a:lnTo>
                  <a:pt x="2293257" y="5319486"/>
                </a:lnTo>
                <a:lnTo>
                  <a:pt x="0" y="53194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53100" y="68580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753100" y="253365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753100" y="4381500"/>
            <a:ext cx="3028950" cy="1847850"/>
          </a:xfrm>
          <a:custGeom>
            <a:avLst/>
            <a:gdLst>
              <a:gd name="connsiteX0" fmla="*/ 0 w 3028950"/>
              <a:gd name="connsiteY0" fmla="*/ 0 h 1847850"/>
              <a:gd name="connsiteX1" fmla="*/ 3028950 w 3028950"/>
              <a:gd name="connsiteY1" fmla="*/ 0 h 1847850"/>
              <a:gd name="connsiteX2" fmla="*/ 3028950 w 3028950"/>
              <a:gd name="connsiteY2" fmla="*/ 1847850 h 1847850"/>
              <a:gd name="connsiteX3" fmla="*/ 0 w 3028950"/>
              <a:gd name="connsiteY3" fmla="*/ 184785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1847850">
                <a:moveTo>
                  <a:pt x="0" y="0"/>
                </a:moveTo>
                <a:lnTo>
                  <a:pt x="3028950" y="0"/>
                </a:lnTo>
                <a:lnTo>
                  <a:pt x="3028950" y="1847850"/>
                </a:lnTo>
                <a:lnTo>
                  <a:pt x="0" y="18478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65950" y="1308100"/>
            <a:ext cx="3422650" cy="1993900"/>
          </a:xfrm>
          <a:custGeom>
            <a:avLst/>
            <a:gdLst>
              <a:gd name="connsiteX0" fmla="*/ 0 w 3422650"/>
              <a:gd name="connsiteY0" fmla="*/ 0 h 1993900"/>
              <a:gd name="connsiteX1" fmla="*/ 3422650 w 3422650"/>
              <a:gd name="connsiteY1" fmla="*/ 0 h 1993900"/>
              <a:gd name="connsiteX2" fmla="*/ 3422650 w 3422650"/>
              <a:gd name="connsiteY2" fmla="*/ 1993900 h 1993900"/>
              <a:gd name="connsiteX3" fmla="*/ 0 w 3422650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993900">
                <a:moveTo>
                  <a:pt x="0" y="0"/>
                </a:moveTo>
                <a:lnTo>
                  <a:pt x="3422650" y="0"/>
                </a:lnTo>
                <a:lnTo>
                  <a:pt x="3422650" y="1993900"/>
                </a:lnTo>
                <a:lnTo>
                  <a:pt x="0" y="1993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  <a:lvl2pPr>
              <a:defRPr>
                <a:latin typeface="思源宋体 CN Heavy" panose="02020900000000000000" pitchFamily="18" charset="-122"/>
              </a:defRPr>
            </a:lvl2pPr>
            <a:lvl3pPr>
              <a:defRPr>
                <a:latin typeface="思源宋体 CN Heavy" panose="02020900000000000000" pitchFamily="18" charset="-122"/>
              </a:defRPr>
            </a:lvl3pPr>
            <a:lvl4pPr>
              <a:defRPr>
                <a:latin typeface="思源宋体 CN Heavy" panose="02020900000000000000" pitchFamily="18" charset="-122"/>
              </a:defRPr>
            </a:lvl4pPr>
            <a:lvl5pPr>
              <a:defRPr>
                <a:latin typeface="思源宋体 CN Heavy" panose="02020900000000000000" pitchFamily="18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思源宋体 CN Heavy" panose="02020900000000000000" pitchFamily="18" charset="-122"/>
              </a:defRPr>
            </a:lvl1pPr>
            <a:lvl2pPr>
              <a:defRPr>
                <a:latin typeface="思源宋体 CN Heavy" panose="02020900000000000000" pitchFamily="18" charset="-122"/>
              </a:defRPr>
            </a:lvl2pPr>
            <a:lvl3pPr>
              <a:defRPr>
                <a:latin typeface="思源宋体 CN Heavy" panose="02020900000000000000" pitchFamily="18" charset="-122"/>
              </a:defRPr>
            </a:lvl3pPr>
            <a:lvl4pPr>
              <a:defRPr>
                <a:latin typeface="思源宋体 CN Heavy" panose="02020900000000000000" pitchFamily="18" charset="-122"/>
              </a:defRPr>
            </a:lvl4pPr>
            <a:lvl5pPr>
              <a:defRPr>
                <a:latin typeface="思源宋体 CN Heavy" panose="02020900000000000000" pitchFamily="18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思源宋体 CN Heavy" panose="02020900000000000000" pitchFamily="18" charset="-122"/>
              </a:defRPr>
            </a:lvl1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728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思源宋体 CN Heavy" panose="02020900000000000000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4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 R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605"/>
            <a:ext cx="3154680" cy="188087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241935" y="201295"/>
            <a:ext cx="11708765" cy="645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义黑 简体" panose="00000500000000000000" charset="-122"/>
            </a:endParaRPr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44" r:link="rId4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宋体 CN Heavy" panose="02020900000000000000" pitchFamily="18" charset="-122"/>
          <a:ea typeface="思源宋体 CN Heavy" panose="02020900000000000000" pitchFamily="18" charset="-122"/>
          <a:cs typeface="思源宋体 CN Heavy" panose="02020900000000000000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9.xml"/><Relationship Id="rId7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2.xml"/><Relationship Id="rId7" Type="http://schemas.openxmlformats.org/officeDocument/2006/relationships/image" Target="../media/image9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5.xml"/><Relationship Id="rId7" Type="http://schemas.openxmlformats.org/officeDocument/2006/relationships/image" Target="../media/image9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3.xml"/><Relationship Id="rId7" Type="http://schemas.openxmlformats.org/officeDocument/2006/relationships/image" Target="../media/image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6.xml"/><Relationship Id="rId7" Type="http://schemas.openxmlformats.org/officeDocument/2006/relationships/image" Target="../media/image9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>
              <a:latin typeface="三极义黑 简体" panose="00000500000000000000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0"/>
            <a:ext cx="9076055" cy="68764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15733" cy="1857553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13410" y="2276475"/>
            <a:ext cx="4824730" cy="247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7200" b="1" spc="-15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垃圾不落地</a:t>
            </a:r>
          </a:p>
          <a:p>
            <a:pPr algn="dist"/>
            <a:r>
              <a:rPr lang="zh-CN" altLang="en-US" sz="7200" b="1" spc="-15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家园更美丽</a:t>
            </a:r>
          </a:p>
        </p:txBody>
      </p:sp>
      <p:pic>
        <p:nvPicPr>
          <p:cNvPr id="2" name="图片 1" descr="b047510931bf3497380d5c8eec80f2f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293" y="106680"/>
            <a:ext cx="6473613" cy="647361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62000" y="4749165"/>
            <a:ext cx="4528185" cy="889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19835" y="5029835"/>
            <a:ext cx="3611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学校</a:t>
            </a:r>
            <a:r>
              <a:rPr lang="en-US" alt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         </a:t>
            </a:r>
            <a:r>
              <a:rPr 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班级</a:t>
            </a:r>
            <a:r>
              <a:rPr lang="en-US" altLang="zh-CN" sz="2000">
                <a:solidFill>
                  <a:schemeClr val="tx1"/>
                </a:solidFill>
                <a:effectLst/>
                <a:latin typeface="汉仪综艺体简" panose="02010609000101010101" charset="-122"/>
                <a:ea typeface="汉仪综艺体简" panose="02010609000101010101" charset="-122"/>
              </a:rPr>
              <a:t>          </a:t>
            </a:r>
          </a:p>
        </p:txBody>
      </p:sp>
    </p:spTree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焚烧发电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1" y="2423440"/>
            <a:ext cx="65263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焚烧法是在高温下将垃圾燃烧成灰渣，再填埋。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优点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占地少，能大大减少排放量，一般情况下，垃圾焚烧后的体积仅为焚烧前体积的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5%~15%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；焚烧温度高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,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能彻底消灭病原体； 垃圾燃烧过程中所产的热量可用于城市供暖，发电等。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缺点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焚烧法的缺点是投资大，消耗大量电能在焚烧过程中产生大量的空气污染物（如重金属、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CO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HCL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、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SO2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和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NO2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等）和某些致癌物质，尤其是二噁英，这些都使该方法的应用受到限制。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72" y="1416423"/>
            <a:ext cx="4464423" cy="4464423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堆</a:t>
            </a:r>
            <a:r>
              <a:rPr lang="en-US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 </a:t>
            </a:r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5880846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将生活垃圾堆积成堆，放入发酵池中保温至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70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℃储存、发酵，借助垃圾中微生物分解的能力，将有机物分解成无机养分。经过堆肥处理后，生活垃圾变成卫生的、无味的腐殖质，既解决垃圾的出路，又可达到再资源化的目的，但是生活垃圾堆肥量大，养分含量低，长期使用易造成土壤板结和地下水质变坏，所以，堆肥的规模不易太大。 而且堆肥中的重金属有可能对土壤造成污染。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570" y="1270757"/>
            <a:ext cx="5156218" cy="5156218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 资源返还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6096000" cy="23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在每天所丢弃的大量垃圾中，包含着丰富的可以重新利用的资源。仅北京市一年垃圾中便蕴含着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11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亿的产值。对垃圾进行资源化分类回收利用</a:t>
            </a:r>
          </a:p>
          <a:p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不仅节约了社会资源，将其中的有害物质分离出来，避免了填埋和焚烧之后形成跟严重的污染。 因此，对垃圾进行分类回收处理是很有必要的。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18" y="2047537"/>
            <a:ext cx="4222376" cy="4222376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垃圾是错放的资源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第三章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2" y="158587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垃圾分类的优点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24234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进行垃圾分类收集可以减少垃圾处理量和处理设备，降低处理成本，减少土地资源的消耗，具有社会、经济、生态三方面的效益。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402" y="3610135"/>
            <a:ext cx="6096000" cy="170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垃圾分类处理的优点如下：</a:t>
            </a: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减少占地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减少污染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变废为宝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472" y="1936377"/>
            <a:ext cx="4285129" cy="4285129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2" y="1305978"/>
            <a:ext cx="6096000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减少占地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生活垃圾中有些物质不易降解，使土地受到严重侵蚀。垃圾分类，去掉能回收的、不易降解的物质，减少垃圾数量达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60%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以上。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2" y="3415843"/>
            <a:ext cx="6096000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减少环境污染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728" y="1210234"/>
            <a:ext cx="4733365" cy="4733365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7316" y="1826602"/>
            <a:ext cx="6096000" cy="33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变废为宝</a:t>
            </a:r>
            <a:endParaRPr lang="zh-CN" altLang="zh-CN" sz="18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中国每年使用塑料快餐盒达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40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亿个，方便面碗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5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7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亿个，一次性筷子数十亿个，这些占生活垃圾的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8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15%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。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吨废塑料可回炼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600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公斤的柴油。回收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1500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吨废纸，可免于砍伐用于生产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1200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吨纸的林木。一吨易拉罐熔化后能结成一吨很好的铝块，可少采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20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吨铝矿。生产垃圾中有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30%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—</a:t>
            </a:r>
            <a:r>
              <a:rPr lang="en-US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40%</a:t>
            </a:r>
            <a:r>
              <a:rPr lang="zh-CN" altLang="zh-CN" sz="18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可以回收利用，应珍惜这个小本大利的资源。 大家也可以利用易拉罐制作笔盒，既环保，又节约资源。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317" y="824753"/>
            <a:ext cx="4746811" cy="4746811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垃圾是错放的资源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如何进行垃圾分类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第四章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0775" y="11878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74" y="1257238"/>
            <a:ext cx="4979895" cy="4979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19468" y="1251413"/>
            <a:ext cx="61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0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可回收垃圾</a:t>
            </a:r>
            <a:endParaRPr lang="zh-CN" altLang="zh-CN" sz="20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1169" y="1823747"/>
            <a:ext cx="611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废 纸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主要包括报纸、期刊、图书、各种包装纸、办公用纸、广告纸、纸盒等等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81169" y="2916189"/>
            <a:ext cx="611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塑 料</a:t>
            </a:r>
            <a:endParaRPr lang="zh-CN" altLang="zh-CN" sz="16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主要包括各种塑料袋、塑料包装物、一次性塑料餐盒和餐具、牙刷、杯子、矿泉水瓶等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1169" y="4008631"/>
            <a:ext cx="6113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玻 璃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主要包括各种玻璃瓶、碎玻璃片、镜子、灯泡、暖瓶等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81169" y="4824074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金属物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主要包括易拉罐、罐头盒、牙膏皮等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25363" y="5639518"/>
            <a:ext cx="6225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布 料</a:t>
            </a:r>
            <a:endParaRPr lang="zh-CN" altLang="zh-CN" sz="16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6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主要包括废弃衣服、桌布、洗脸巾、书包、鞋等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18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15108" y="1114253"/>
            <a:ext cx="611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0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可回收垃圾</a:t>
            </a:r>
            <a:endParaRPr lang="zh-CN" altLang="zh-CN" sz="20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5108" y="1979532"/>
            <a:ext cx="7238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厨余垃圾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包括剩菜剩饭、骨头、菜根菜叶、果皮等食品类废物。 这些废弃物经过堆肥处理，可生产有机肥料。餐余垃圾的集中处理减少了和其他垃圾混杂之后形成的蚊虫、苍蝇的滋生。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5108" y="3712422"/>
            <a:ext cx="7238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有害垃圾</a:t>
            </a:r>
            <a:endParaRPr lang="zh-CN" altLang="zh-CN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全国电池年消耗量为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30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亿只，因无回收而丢失铜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740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吨、锌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1.6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万吨、锰粉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9.7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万吨。电池中含有大量的重金属汞、锰、镉、铅、锌等，处理方法不当，进入土壤、空气和水体中造成严重的污染。目前我国回收处理废旧电池的企业还很少，回收率不足</a:t>
            </a:r>
            <a:r>
              <a:rPr lang="en-US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2%,</a:t>
            </a:r>
            <a:r>
              <a:rPr lang="zh-CN" altLang="zh-CN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因此很多环保人士收集了废旧电池之后无处处理。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050" y="1818640"/>
            <a:ext cx="3489307" cy="394208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8130" y="231140"/>
            <a:ext cx="11635740" cy="6352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义黑 简体" panose="00000500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445105" y="4238172"/>
            <a:ext cx="6173409" cy="6173409"/>
          </a:xfrm>
          <a:prstGeom prst="ellipse">
            <a:avLst/>
          </a:prstGeom>
          <a:solidFill>
            <a:srgbClr val="84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三极义黑 简体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19279" y="1922169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02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99235" y="1943227"/>
            <a:ext cx="35164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垃圾处理的现状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219279" y="2946400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2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03</a:t>
            </a:r>
            <a:endParaRPr lang="zh-CN" altLang="en-US" sz="4000">
              <a:solidFill>
                <a:schemeClr val="accent2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84900" y="2961640"/>
            <a:ext cx="37896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垃圾是错放的资源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219279" y="3930068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3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04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037580" y="3945255"/>
            <a:ext cx="3896995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如何进行垃圾分类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38100" y="2886889"/>
            <a:ext cx="3799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038100" y="3898225"/>
            <a:ext cx="3799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038100" y="4880472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5315716"/>
            <a:ext cx="4134817" cy="15422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663647" y="1993245"/>
            <a:ext cx="2708524" cy="16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65">
                <a:solidFill>
                  <a:schemeClr val="accent2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目</a:t>
            </a:r>
            <a:r>
              <a:rPr lang="zh-CN" altLang="en-US" sz="6665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 录</a:t>
            </a:r>
          </a:p>
        </p:txBody>
      </p:sp>
      <p:sp>
        <p:nvSpPr>
          <p:cNvPr id="16" name="Rectangle 394"/>
          <p:cNvSpPr>
            <a:spLocks noChangeArrowheads="1"/>
          </p:cNvSpPr>
          <p:nvPr/>
        </p:nvSpPr>
        <p:spPr bwMode="auto">
          <a:xfrm>
            <a:off x="1344461" y="3504080"/>
            <a:ext cx="2926093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We have many PowerPoint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templates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 that has been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9279" y="1012214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01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9279" y="4976519"/>
            <a:ext cx="107992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chemeClr val="accent1"/>
                </a:solidFill>
                <a:latin typeface="三极义黑 简体" panose="00000500000000000000" charset="-122"/>
                <a:ea typeface="三极义黑 简体" panose="00000500000000000000" charset="-122"/>
              </a:rPr>
              <a:t>05</a:t>
            </a:r>
            <a:endParaRPr lang="zh-CN" altLang="en-US" sz="4000">
              <a:solidFill>
                <a:schemeClr val="accent1"/>
              </a:solidFill>
              <a:latin typeface="三极义黑 简体" panose="00000500000000000000" charset="-122"/>
              <a:ea typeface="三极义黑 简体" panose="000005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38100" y="5769472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38100" y="1891527"/>
            <a:ext cx="379984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99235" y="983107"/>
            <a:ext cx="3516480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什么是垃圾分类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37580" y="4940300"/>
            <a:ext cx="3800475" cy="8921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三极义黑 简体" panose="00000500000000000000" charset="-122"/>
                <a:ea typeface="三极义黑 简体" panose="00000500000000000000" charset="-122"/>
              </a:rPr>
              <a:t>生活中的垃圾分类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61965" y="1384917"/>
            <a:ext cx="14293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FFFFF"/>
                </a:solidFill>
              </a:rPr>
              <a:t>https://www.PPT818.com/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63" grpId="0"/>
      <p:bldP spid="64" grpId="0"/>
      <p:bldP spid="78" grpId="0"/>
      <p:bldP spid="79" grpId="0"/>
      <p:bldP spid="15" grpId="0"/>
      <p:bldP spid="16" grpId="0"/>
      <p:bldP spid="5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3180300" y="1085784"/>
          <a:ext cx="8808720" cy="513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文本框 10"/>
          <p:cNvSpPr txBox="1"/>
          <p:nvPr/>
        </p:nvSpPr>
        <p:spPr>
          <a:xfrm>
            <a:off x="1488660" y="12439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r>
              <a:rPr lang="zh-CN" altLang="zh-CN" sz="2400" b="1" kern="10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其他垃圾</a:t>
            </a:r>
            <a:endParaRPr lang="zh-CN" altLang="zh-CN" sz="2400" kern="10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31" name="图片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36" y="2567110"/>
            <a:ext cx="3943122" cy="3046958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如何进行垃圾分类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生活中的垃圾分类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第五章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40020" y="12744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减少垃圾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0020" y="2052855"/>
            <a:ext cx="68933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就在平常的生活中</a:t>
            </a: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对于垃圾，不论哪种处理方式都会对环境产生危害，增加社会负担，造成资源的浪费。所以解决垃圾处理的最好方法就是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  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废物利用。</a:t>
            </a: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多一点节俭，少一点铺张浪费；将垃圾分类，尽可能的回收利用；减少或不使用一次性用品；</a:t>
            </a: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物品进行多次利用，增加物品的利用效率。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020" y="2557105"/>
            <a:ext cx="4221480" cy="422148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生活中的垃圾分类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40020" y="12744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《垃圾分类环保歌》</a:t>
            </a:r>
            <a:endParaRPr lang="zh-CN" altLang="zh-CN" sz="240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7900" y="2052855"/>
            <a:ext cx="6893340" cy="373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垃圾要分类，资源要利用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今天分一分，明天美十分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积极参与垃圾分类，创优美社区环境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分类收集人人有责，男女老幼齐参与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未来人类的文明，将是绿色文明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提高社区的品味，从垃圾分类开始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垃圾分类，举手之劳</a:t>
            </a:r>
            <a: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 </a:t>
            </a:r>
            <a:br>
              <a:rPr lang="en-US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</a:br>
            <a:r>
              <a:rPr lang="zh-CN" altLang="zh-CN" sz="20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垃圾分一分，环境美十分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84600"/>
            <a:ext cx="5288281" cy="3590266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3769362" y="302393"/>
            <a:ext cx="46532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生活中的垃圾分类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9202" y="2914341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什么是垃圾分类</a:t>
            </a:r>
            <a:endParaRPr lang="zh-CN" altLang="en-US" sz="5400" b="1" dirty="0">
              <a:solidFill>
                <a:srgbClr val="2C8A4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58178" y="2195724"/>
            <a:ext cx="260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第一章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2000" y="1263134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</a:t>
            </a:r>
            <a:endParaRPr lang="zh-CN" altLang="zh-CN" sz="24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2000" y="2074894"/>
            <a:ext cx="5979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“垃圾是放错了地方的资源，是地球上惟一一种不断增长、永不枯竭的资源”！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2000" y="31163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这是联合国环境规划署首席专家的著名论断。在垃圾成分中，可直接回收利用的资源占垃圾总量的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2000" y="411280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垃圾分类，指按一定规定或标准将垃圾分类储存、分类投放和分类搬运，从而转变成公共资源的一系列活动的总称。</a:t>
            </a: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垃圾分类的目的是提高垃圾的资源价值和经济价值，减少垃圾处理量和处理设备的使用，降低处理成本，减少土地资源的消耗，具有社会、经济、生态等几方面的效益。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91593"/>
            <a:ext cx="4313333" cy="5442424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什么是垃圾分类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762000" y="2024028"/>
            <a:ext cx="6096000" cy="3332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在分类储存阶段属于公众的私有品，垃圾经公众分类投放后成为公众所在小区或社区的区域性公共资源，垃圾分类搬运到垃圾集中点或转运站后成为没有排除性的公共资源。从国内外各城市对生活垃圾分类的方法来看，大多都是根据垃圾的成分、产生量，结合本地垃圾的资源利用和处理方式等来进行分类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404" y="2200593"/>
            <a:ext cx="4388863" cy="2979642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什么是垃圾分类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"/>
          <a:stretch>
            <a:fillRect/>
          </a:stretch>
        </p:blipFill>
        <p:spPr>
          <a:xfrm>
            <a:off x="3115945" y="-85725"/>
            <a:ext cx="9110345" cy="69621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745672" y="1976581"/>
            <a:ext cx="9060873" cy="284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思源宋体 CN Heavy" panose="020209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5525" y="2934335"/>
            <a:ext cx="586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思源宋体 CN Heavy" panose="02020900000000000000" pitchFamily="18" charset="-122"/>
              </a:rPr>
              <a:t>垃圾处理的现状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386" y="1468582"/>
            <a:ext cx="5121564" cy="5121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58" y="-741218"/>
            <a:ext cx="3502705" cy="4419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99173" y="2226204"/>
            <a:ext cx="260045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rgbClr val="04617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第二章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352"/>
            <a:ext cx="3115733" cy="185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057836" y="2122640"/>
            <a:ext cx="6096000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城市中的人们每天会产生大量的生活垃圾（据说，上海每年的生活垃圾有</a:t>
            </a: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5</a:t>
            </a: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个金茂大厦的体积那么多），而在太平洋中漂浮的规模庞大的塑料垃圾带形成了触目惊心的“第八大陆”。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 </a:t>
            </a:r>
            <a:endParaRPr lang="zh-CN" altLang="zh-CN" dirty="0">
              <a:latin typeface="思源宋体 CN Heavy" panose="02020900000000000000" pitchFamily="18" charset="-122"/>
              <a:ea typeface="思源宋体 CN Heavy" panose="02020900000000000000" pitchFamily="18" charset="-122"/>
              <a:sym typeface="思源宋体 CN Heavy" panose="020209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垃圾的去向，是个长久以来被忽视，却值得追问下去的问题。用智能标签追踪垃圾去向的“垃圾追踪”计划就是为了解决这个问题。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1208238"/>
            <a:ext cx="4717431" cy="4717431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2212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01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卫生填埋是目前世界上处理垃圾量最大 的方法之一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也是垃圾处理的最终手段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 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401" y="25297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02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焚烧发电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焚烧法是在高温下将垃圾燃烧成灰渣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再填埋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401" y="356115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03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堆肥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将生活垃圾堆积成堆，放入发酵池中保温至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70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℃储存、发酵，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4401" y="471545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04 </a:t>
            </a:r>
            <a:r>
              <a:rPr lang="zh-CN" altLang="zh-CN" sz="1800" b="1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资源返还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对垃圾进行资源化分类回收利用，节约了社会资源，避免了填埋和之后形成的污染。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11" y="1682929"/>
            <a:ext cx="4787153" cy="4787153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4401" y="18167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宋体 CN Heavy" panose="02020900000000000000" pitchFamily="18" charset="-122"/>
              </a:rPr>
              <a:t>垃圾的处理方式 —卫生填埋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1" y="2566876"/>
            <a:ext cx="553122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卫生填埋是目前世界上处理垃圾量最大 的方法之一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也是垃圾处理的最终手段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 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因为对垃圾不管采用哪种处理方法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最终都将产生不可回收和处理的物质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,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 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  <a:p>
            <a:pPr algn="just"/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这些废物只能通过填埋的方法进行处理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但是垃圾填埋不仅会浪费大量土地资源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(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填埋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1t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垃圾占地约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3m3),</a:t>
            </a:r>
            <a:r>
              <a:rPr lang="zh-CN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而且填埋常的渗出液容易污染其周围的土壤和水体</a:t>
            </a:r>
            <a:r>
              <a:rPr lang="en-US" altLang="zh-CN" sz="1800" kern="100" dirty="0"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  <a:cs typeface="Times New Roman" panose="02020603050405020304" pitchFamily="18" charset="0"/>
                <a:sym typeface="思源宋体 CN Heavy" panose="02020900000000000000" pitchFamily="18" charset="-122"/>
              </a:rPr>
              <a:t>.</a:t>
            </a:r>
            <a:endParaRPr lang="zh-CN" altLang="zh-CN" sz="1800" kern="100" dirty="0"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  <a:cs typeface="Times New Roman" panose="02020603050405020304" pitchFamily="18" charset="0"/>
              <a:sym typeface="思源宋体 CN Heavy" panose="02020900000000000000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624" y="1283288"/>
            <a:ext cx="4579630" cy="457963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048762" y="302393"/>
            <a:ext cx="4094480" cy="70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>
                <a:solidFill>
                  <a:srgbClr val="0070C0"/>
                </a:solidFill>
                <a:latin typeface="三极义黑 简体" panose="00000500000000000000" charset="-122"/>
                <a:ea typeface="三极义黑 简体" panose="00000500000000000000" charset="-122"/>
                <a:cs typeface="Montserrat" charset="0"/>
              </a:rPr>
              <a:t>垃圾处理的现状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5.455118110236,&quot;width&quot;:8065.455118110236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60,&quot;width&quot;:5516.070866141732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25.2803149606298,&quot;width&quot;:4906.66614173228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第一PPT模板网-WWW.1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gxg3m2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1279</Words>
  <Application>Microsoft Office PowerPoint</Application>
  <PresentationFormat>宽屏</PresentationFormat>
  <Paragraphs>146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Montserrat</vt:lpstr>
      <vt:lpstr>阿里巴巴普惠体 R</vt:lpstr>
      <vt:lpstr>汉仪综艺体简</vt:lpstr>
      <vt:lpstr>三极义黑 简体</vt:lpstr>
      <vt:lpstr>思源宋体 CN Heavy</vt:lpstr>
      <vt:lpstr>宋体</vt:lpstr>
      <vt:lpstr>微软雅黑</vt:lpstr>
      <vt:lpstr>Arial</vt:lpstr>
      <vt:lpstr>Times New Roman</vt:lpstr>
      <vt:lpstr>第一PPT模板网-WWW.1PPT.COM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2022-04-11T16:16:11Z</cp:lastPrinted>
  <dcterms:created xsi:type="dcterms:W3CDTF">2022-04-11T16:16:11Z</dcterms:created>
  <dcterms:modified xsi:type="dcterms:W3CDTF">2023-04-17T05:52:13Z</dcterms:modified>
</cp:coreProperties>
</file>