
<file path=[Content_Types].xml><?xml version="1.0" encoding="utf-8"?>
<Types xmlns="http://schemas.openxmlformats.org/package/2006/content-types">
  <Default Extension="png" ContentType="image/png"/>
  <Default Extension="svg" ContentType="image/sv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555" r:id="rId2"/>
    <p:sldId id="601" r:id="rId3"/>
    <p:sldId id="602" r:id="rId4"/>
    <p:sldId id="610" r:id="rId5"/>
    <p:sldId id="607" r:id="rId6"/>
    <p:sldId id="611" r:id="rId7"/>
    <p:sldId id="612" r:id="rId8"/>
    <p:sldId id="603" r:id="rId9"/>
    <p:sldId id="350" r:id="rId10"/>
    <p:sldId id="613" r:id="rId11"/>
    <p:sldId id="614" r:id="rId12"/>
    <p:sldId id="615" r:id="rId13"/>
  </p:sldIdLst>
  <p:sldSz cx="12192000" cy="6858000"/>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C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92" autoAdjust="0"/>
    <p:restoredTop sz="96314" autoAdjust="0"/>
  </p:normalViewPr>
  <p:slideViewPr>
    <p:cSldViewPr snapToGrid="0">
      <p:cViewPr varScale="1">
        <p:scale>
          <a:sx n="106" d="100"/>
          <a:sy n="106" d="100"/>
        </p:scale>
        <p:origin x="1380"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33" d="100"/>
        <a:sy n="33"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1FE81B-35CB-4151-A4B4-589966BB5ABE}"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0FC134-E011-44C9-BD2B-F205F170FCF6}" type="slidenum">
              <a:rPr lang="zh-CN" altLang="en-US" smtClean="0"/>
              <a:t>‹#›</a:t>
            </a:fld>
            <a:endParaRPr lang="zh-CN" altLang="en-US"/>
          </a:p>
        </p:txBody>
      </p:sp>
    </p:spTree>
    <p:extLst>
      <p:ext uri="{BB962C8B-B14F-4D97-AF65-F5344CB8AC3E}">
        <p14:creationId xmlns:p14="http://schemas.microsoft.com/office/powerpoint/2010/main" val="1312523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2681912-8CC0-4B9F-BE2A-5B54BD796BF3}" type="slidenum">
              <a:rPr lang="zh-CN" altLang="en-US" smtClean="0"/>
              <a:t>1</a:t>
            </a:fld>
            <a:endParaRPr lang="zh-CN" altLang="en-US"/>
          </a:p>
        </p:txBody>
      </p:sp>
    </p:spTree>
    <p:extLst>
      <p:ext uri="{BB962C8B-B14F-4D97-AF65-F5344CB8AC3E}">
        <p14:creationId xmlns:p14="http://schemas.microsoft.com/office/powerpoint/2010/main" val="797561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16B4A6-81A5-4238-8525-7C6EBCF44E78}" type="slidenum">
              <a:rPr lang="zh-CN" altLang="en-US" smtClean="0"/>
              <a:t>5</a:t>
            </a:fld>
            <a:endParaRPr lang="zh-CN" altLang="en-US"/>
          </a:p>
        </p:txBody>
      </p:sp>
    </p:spTree>
    <p:extLst>
      <p:ext uri="{BB962C8B-B14F-4D97-AF65-F5344CB8AC3E}">
        <p14:creationId xmlns:p14="http://schemas.microsoft.com/office/powerpoint/2010/main" val="4259996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E416B4A6-81A5-4238-8525-7C6EBCF44E78}" type="slidenum">
              <a:rPr lang="zh-CN" altLang="en-US" smtClean="0"/>
              <a:t>6</a:t>
            </a:fld>
            <a:endParaRPr lang="zh-CN" altLang="en-US"/>
          </a:p>
        </p:txBody>
      </p:sp>
    </p:spTree>
    <p:extLst>
      <p:ext uri="{BB962C8B-B14F-4D97-AF65-F5344CB8AC3E}">
        <p14:creationId xmlns:p14="http://schemas.microsoft.com/office/powerpoint/2010/main" val="1168949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16B4A6-81A5-4238-8525-7C6EBCF44E78}" type="slidenum">
              <a:rPr lang="zh-CN" altLang="en-US" smtClean="0"/>
              <a:t>7</a:t>
            </a:fld>
            <a:endParaRPr lang="zh-CN" altLang="en-US"/>
          </a:p>
        </p:txBody>
      </p:sp>
    </p:spTree>
    <p:extLst>
      <p:ext uri="{BB962C8B-B14F-4D97-AF65-F5344CB8AC3E}">
        <p14:creationId xmlns:p14="http://schemas.microsoft.com/office/powerpoint/2010/main" val="13302087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pic>
        <p:nvPicPr>
          <p:cNvPr id="6" name="图片 5" descr="C:\Users\wang\Desktop\PPT素材\党标.png党标"/>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9895" y="189230"/>
            <a:ext cx="741045" cy="541020"/>
          </a:xfrm>
          <a:prstGeom prst="rect">
            <a:avLst/>
          </a:prstGeom>
          <a:effectLst>
            <a:outerShdw blurRad="101600" dist="114300" dir="2700000" algn="tl" rotWithShape="0">
              <a:prstClr val="black">
                <a:alpha val="11000"/>
              </a:prstClr>
            </a:outerShdw>
          </a:effectLst>
        </p:spPr>
      </p:pic>
      <p:cxnSp>
        <p:nvCxnSpPr>
          <p:cNvPr id="9" name="直接连接符 8"/>
          <p:cNvCxnSpPr/>
          <p:nvPr userDrawn="1"/>
        </p:nvCxnSpPr>
        <p:spPr>
          <a:xfrm>
            <a:off x="308883" y="730344"/>
            <a:ext cx="11444967"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advTm="5000">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4_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advTm="5000">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bg>
      <p:bgPr>
        <a:solidFill>
          <a:schemeClr val="bg1"/>
        </a:solidFill>
        <a:effectLst/>
      </p:bgPr>
    </p:bg>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2205" y="1240"/>
            <a:ext cx="12187592" cy="6856760"/>
          </a:xfrm>
          <a:prstGeom prst="rect">
            <a:avLst/>
          </a:prstGeom>
        </p:spPr>
      </p:pic>
      <p:sp>
        <p:nvSpPr>
          <p:cNvPr id="6" name="矩形 5"/>
          <p:cNvSpPr/>
          <p:nvPr userDrawn="1"/>
        </p:nvSpPr>
        <p:spPr>
          <a:xfrm>
            <a:off x="0" y="0"/>
            <a:ext cx="12192000" cy="6858000"/>
          </a:xfrm>
          <a:prstGeom prst="rect">
            <a:avLst/>
          </a:prstGeom>
          <a:solidFill>
            <a:schemeClr val="bg1">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spTree>
  </p:cSld>
  <p:clrMapOvr>
    <a:masterClrMapping/>
  </p:clrMapOvr>
  <p:transition advTm="5000">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1A0BAEC-A70E-436E-92C6-3ECF094493EF}" type="datetimeFigureOut">
              <a:rPr lang="zh-CN" altLang="en-US" smtClean="0"/>
              <a:t>2023-04-17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745BC63-D829-4A71-B2F4-3CC30B2DF02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4_首尾页">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Click="0" advTm="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过渡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712695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正文页">
    <p:bg>
      <p:bgPr>
        <a:blipFill dpi="0" rotWithShape="1">
          <a:blip r:embed="rId2" cstate="email">
            <a:lum/>
            <a:extLst>
              <a:ext uri="{28A0092B-C50C-407E-A947-70E740481C1C}">
                <a14:useLocalDpi xmlns:a14="http://schemas.microsoft.com/office/drawing/2010/main"/>
              </a:ext>
              <a:ext uri="{96DAC541-7B7A-43D3-8B79-37D633B846F1}">
                <asvg:svgBlip xmlns:asvg="http://schemas.microsoft.com/office/drawing/2016/SVG/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r:embed="rId3"/>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3813962"/>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file:///D:\qq&#25991;&#20214;\712321467\Image\C2C\Image2\%7b75232B38-A165-1FB7-499C-2E1C792CACB5%7d.pn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FCFC"/>
        </a:solidFill>
        <a:effectLst/>
      </p:bgPr>
    </p:bg>
    <p:spTree>
      <p:nvGrpSpPr>
        <p:cNvPr id="1" name=""/>
        <p:cNvGrpSpPr/>
        <p:nvPr/>
      </p:nvGrpSpPr>
      <p:grpSpPr>
        <a:xfrm>
          <a:off x="0" y="0"/>
          <a:ext cx="0" cy="0"/>
          <a:chOff x="0" y="0"/>
          <a:chExt cx="0" cy="0"/>
        </a:xfrm>
      </p:grpSpPr>
      <p:pic>
        <p:nvPicPr>
          <p:cNvPr id="2" name="图片 1073743875" descr="学科网 zxxk.com"/>
          <p:cNvPicPr>
            <a:picLocks noChangeAspect="1"/>
          </p:cNvPicPr>
          <p:nvPr/>
        </p:nvPicPr>
        <p:blipFill>
          <a:blip r:link="rId9"/>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slow" advClick="0" advTm="4000">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4.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xml"/><Relationship Id="rId5" Type="http://schemas.openxmlformats.org/officeDocument/2006/relationships/slideLayout" Target="../slideLayouts/slideLayout5.xml"/><Relationship Id="rId4" Type="http://schemas.openxmlformats.org/officeDocument/2006/relationships/tags" Target="../tags/tag5.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0.xml"/><Relationship Id="rId5" Type="http://schemas.openxmlformats.org/officeDocument/2006/relationships/image" Target="../media/image11.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11.xml"/><Relationship Id="rId5" Type="http://schemas.openxmlformats.org/officeDocument/2006/relationships/image" Target="../media/image11.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7" cstate="email">
            <a:lum/>
            <a:extLst>
              <a:ext uri="{28A0092B-C50C-407E-A947-70E740481C1C}">
                <a14:useLocalDpi xmlns:a14="http://schemas.microsoft.com/office/drawing/2010/main"/>
              </a:ext>
            </a:extLst>
          </a:blip>
          <a:srcRect/>
          <a:stretch>
            <a:fillRect r="-1000"/>
          </a:stretch>
        </a:blipFill>
        <a:effectLst/>
      </p:bgPr>
    </p:bg>
    <p:spTree>
      <p:nvGrpSpPr>
        <p:cNvPr id="1" name=""/>
        <p:cNvGrpSpPr/>
        <p:nvPr/>
      </p:nvGrpSpPr>
      <p:grpSpPr>
        <a:xfrm>
          <a:off x="0" y="0"/>
          <a:ext cx="0" cy="0"/>
          <a:chOff x="0" y="0"/>
          <a:chExt cx="0" cy="0"/>
        </a:xfrm>
      </p:grpSpPr>
      <p:sp>
        <p:nvSpPr>
          <p:cNvPr id="16" name="平行四边形 15"/>
          <p:cNvSpPr/>
          <p:nvPr/>
        </p:nvSpPr>
        <p:spPr>
          <a:xfrm>
            <a:off x="1221157" y="1158740"/>
            <a:ext cx="9749683" cy="1686577"/>
          </a:xfrm>
          <a:prstGeom prst="parallelogram">
            <a:avLst>
              <a:gd name="adj" fmla="val 0"/>
            </a:avLst>
          </a:prstGeom>
          <a:noFill/>
          <a:ln w="25400" cap="flat" cmpd="sng" algn="ctr">
            <a:noFill/>
            <a:prstDash val="solid"/>
          </a:ln>
          <a:effectLst>
            <a:glow rad="127000">
              <a:srgbClr val="FFFFFF"/>
            </a:glow>
          </a:effectLst>
        </p:spPr>
        <p:txBody>
          <a:bodyPr rtlCol="0" anchor="ctr"/>
          <a:lstStyle/>
          <a:p>
            <a:pPr lvl="0" algn="ctr">
              <a:buSzPct val="80000"/>
              <a:defRPr/>
            </a:pPr>
            <a:r>
              <a:rPr lang="zh-CN" altLang="en-US" sz="6600" kern="0" dirty="0">
                <a:gradFill flip="none" rotWithShape="1">
                  <a:gsLst>
                    <a:gs pos="0">
                      <a:srgbClr val="C00000"/>
                    </a:gs>
                    <a:gs pos="44544">
                      <a:srgbClr val="FF0000">
                        <a:alpha val="87000"/>
                      </a:srgbClr>
                    </a:gs>
                    <a:gs pos="87000">
                      <a:srgbClr val="FF0000">
                        <a:shade val="67500"/>
                        <a:satMod val="115000"/>
                      </a:srgbClr>
                    </a:gs>
                    <a:gs pos="100000">
                      <a:srgbClr val="FF0000">
                        <a:shade val="100000"/>
                        <a:satMod val="115000"/>
                      </a:srgbClr>
                    </a:gs>
                  </a:gsLst>
                  <a:path path="circle">
                    <a:fillToRect t="100000" r="100000"/>
                  </a:path>
                  <a:tileRect l="-100000" b="-100000"/>
                </a:gradFill>
                <a:effectLst>
                  <a:glow rad="127000">
                    <a:srgbClr val="FFFFFF"/>
                  </a:glow>
                  <a:outerShdw blurRad="50800" dist="12700" dir="4800000" algn="ctr" rotWithShape="0">
                    <a:srgbClr val="000000">
                      <a:alpha val="22000"/>
                    </a:srgbClr>
                  </a:outerShdw>
                </a:effectLst>
                <a:latin typeface="思源黑体 CN Heavy" panose="020B0A00000000000000" pitchFamily="34" charset="-122"/>
                <a:ea typeface="思源黑体 CN Heavy" panose="020B0A00000000000000" pitchFamily="34" charset="-122"/>
                <a:sym typeface="字魂35号-经典雅黑" panose="02000000000000000000" pitchFamily="2" charset="-122"/>
              </a:rPr>
              <a:t>努力成长为堪当民族复兴重任的时代新</a:t>
            </a:r>
            <a:r>
              <a:rPr lang="zh-CN" altLang="en-US" sz="6600" kern="0" dirty="0" smtClean="0">
                <a:gradFill flip="none" rotWithShape="1">
                  <a:gsLst>
                    <a:gs pos="0">
                      <a:srgbClr val="C00000"/>
                    </a:gs>
                    <a:gs pos="44544">
                      <a:srgbClr val="FF0000">
                        <a:alpha val="87000"/>
                      </a:srgbClr>
                    </a:gs>
                    <a:gs pos="87000">
                      <a:srgbClr val="FF0000">
                        <a:shade val="67500"/>
                        <a:satMod val="115000"/>
                      </a:srgbClr>
                    </a:gs>
                    <a:gs pos="100000">
                      <a:srgbClr val="FF0000">
                        <a:shade val="100000"/>
                        <a:satMod val="115000"/>
                      </a:srgbClr>
                    </a:gs>
                  </a:gsLst>
                  <a:path path="circle">
                    <a:fillToRect t="100000" r="100000"/>
                  </a:path>
                  <a:tileRect l="-100000" b="-100000"/>
                </a:gradFill>
                <a:effectLst>
                  <a:glow rad="127000">
                    <a:srgbClr val="FFFFFF"/>
                  </a:glow>
                  <a:outerShdw blurRad="50800" dist="12700" dir="4800000" algn="ctr" rotWithShape="0">
                    <a:srgbClr val="000000">
                      <a:alpha val="22000"/>
                    </a:srgbClr>
                  </a:outerShdw>
                </a:effectLst>
                <a:latin typeface="思源黑体 CN Heavy" panose="020B0A00000000000000" pitchFamily="34" charset="-122"/>
                <a:ea typeface="思源黑体 CN Heavy" panose="020B0A00000000000000" pitchFamily="34" charset="-122"/>
                <a:sym typeface="字魂35号-经典雅黑" panose="02000000000000000000" pitchFamily="2" charset="-122"/>
              </a:rPr>
              <a:t>人</a:t>
            </a:r>
            <a:endParaRPr lang="zh-CN" altLang="en-US" sz="6600" kern="0" dirty="0">
              <a:gradFill flip="none" rotWithShape="1">
                <a:gsLst>
                  <a:gs pos="0">
                    <a:srgbClr val="C00000"/>
                  </a:gs>
                  <a:gs pos="44544">
                    <a:srgbClr val="FF0000">
                      <a:alpha val="87000"/>
                    </a:srgbClr>
                  </a:gs>
                  <a:gs pos="87000">
                    <a:srgbClr val="FF0000">
                      <a:shade val="67500"/>
                      <a:satMod val="115000"/>
                    </a:srgbClr>
                  </a:gs>
                  <a:gs pos="100000">
                    <a:srgbClr val="FF0000">
                      <a:shade val="100000"/>
                      <a:satMod val="115000"/>
                    </a:srgbClr>
                  </a:gs>
                </a:gsLst>
                <a:path path="circle">
                  <a:fillToRect t="100000" r="100000"/>
                </a:path>
                <a:tileRect l="-100000" b="-100000"/>
              </a:gradFill>
              <a:effectLst>
                <a:glow rad="127000">
                  <a:srgbClr val="FFFFFF"/>
                </a:glow>
                <a:outerShdw blurRad="50800" dist="12700" dir="4800000" algn="ctr" rotWithShape="0">
                  <a:srgbClr val="000000">
                    <a:alpha val="22000"/>
                  </a:srgbClr>
                </a:outerShdw>
              </a:effectLst>
              <a:latin typeface="思源黑体 CN Heavy" panose="020B0A00000000000000" pitchFamily="34" charset="-122"/>
              <a:ea typeface="思源黑体 CN Heavy" panose="020B0A00000000000000" pitchFamily="34" charset="-122"/>
              <a:sym typeface="字魂35号-经典雅黑" panose="02000000000000000000" pitchFamily="2" charset="-122"/>
            </a:endParaRPr>
          </a:p>
        </p:txBody>
      </p:sp>
      <p:grpSp>
        <p:nvGrpSpPr>
          <p:cNvPr id="17" name="组合 16"/>
          <p:cNvGrpSpPr/>
          <p:nvPr/>
        </p:nvGrpSpPr>
        <p:grpSpPr>
          <a:xfrm>
            <a:off x="2224405" y="3143250"/>
            <a:ext cx="8037195" cy="397510"/>
            <a:chOff x="1548831" y="1491630"/>
            <a:chExt cx="6188178" cy="255096"/>
          </a:xfrm>
        </p:grpSpPr>
        <p:grpSp>
          <p:nvGrpSpPr>
            <p:cNvPr id="18" name="组合 17"/>
            <p:cNvGrpSpPr/>
            <p:nvPr/>
          </p:nvGrpSpPr>
          <p:grpSpPr>
            <a:xfrm>
              <a:off x="4118171" y="1491630"/>
              <a:ext cx="887762" cy="255096"/>
              <a:chOff x="3965502" y="1879809"/>
              <a:chExt cx="1193100" cy="342834"/>
            </a:xfrm>
            <a:solidFill>
              <a:srgbClr val="E71E17"/>
            </a:solidFill>
          </p:grpSpPr>
          <p:sp>
            <p:nvSpPr>
              <p:cNvPr id="22" name="dark-star-shape_15445"/>
              <p:cNvSpPr>
                <a:spLocks noChangeAspect="1"/>
              </p:cNvSpPr>
              <p:nvPr/>
            </p:nvSpPr>
            <p:spPr bwMode="auto">
              <a:xfrm>
                <a:off x="4391609" y="1879809"/>
                <a:ext cx="360781" cy="342834"/>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txBody>
              <a:bodyPr/>
              <a:lstStyle/>
              <a:p>
                <a:endParaRPr/>
              </a:p>
            </p:txBody>
          </p:sp>
          <p:sp>
            <p:nvSpPr>
              <p:cNvPr id="23" name="dark-star-shape_15445"/>
              <p:cNvSpPr>
                <a:spLocks noChangeAspect="1"/>
              </p:cNvSpPr>
              <p:nvPr/>
            </p:nvSpPr>
            <p:spPr bwMode="auto">
              <a:xfrm>
                <a:off x="4771621"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txBody>
              <a:bodyPr/>
              <a:lstStyle/>
              <a:p>
                <a:endParaRPr/>
              </a:p>
            </p:txBody>
          </p:sp>
          <p:sp>
            <p:nvSpPr>
              <p:cNvPr id="24" name="dark-star-shape_15445"/>
              <p:cNvSpPr>
                <a:spLocks noChangeAspect="1"/>
              </p:cNvSpPr>
              <p:nvPr/>
            </p:nvSpPr>
            <p:spPr bwMode="auto">
              <a:xfrm>
                <a:off x="4161559"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txBody>
              <a:bodyPr/>
              <a:lstStyle/>
              <a:p>
                <a:endParaRPr/>
              </a:p>
            </p:txBody>
          </p:sp>
          <p:sp>
            <p:nvSpPr>
              <p:cNvPr id="25" name="dark-star-shape_15445"/>
              <p:cNvSpPr>
                <a:spLocks noChangeAspect="1"/>
              </p:cNvSpPr>
              <p:nvPr/>
            </p:nvSpPr>
            <p:spPr bwMode="auto">
              <a:xfrm>
                <a:off x="396550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txBody>
              <a:bodyPr/>
              <a:lstStyle/>
              <a:p>
                <a:endParaRPr/>
              </a:p>
            </p:txBody>
          </p:sp>
          <p:sp>
            <p:nvSpPr>
              <p:cNvPr id="26" name="dark-star-shape_15445"/>
              <p:cNvSpPr>
                <a:spLocks noChangeAspect="1"/>
              </p:cNvSpPr>
              <p:nvPr/>
            </p:nvSpPr>
            <p:spPr bwMode="auto">
              <a:xfrm>
                <a:off x="503791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txBody>
              <a:bodyPr/>
              <a:lstStyle/>
              <a:p>
                <a:endParaRPr/>
              </a:p>
            </p:txBody>
          </p:sp>
        </p:grpSp>
        <p:grpSp>
          <p:nvGrpSpPr>
            <p:cNvPr id="19" name="组合 18"/>
            <p:cNvGrpSpPr/>
            <p:nvPr/>
          </p:nvGrpSpPr>
          <p:grpSpPr>
            <a:xfrm>
              <a:off x="1548831" y="1619178"/>
              <a:ext cx="6188178" cy="0"/>
              <a:chOff x="1548831" y="2082167"/>
              <a:chExt cx="6188178" cy="0"/>
            </a:xfrm>
          </p:grpSpPr>
          <p:cxnSp>
            <p:nvCxnSpPr>
              <p:cNvPr id="20" name="直接连接符 19"/>
              <p:cNvCxnSpPr/>
              <p:nvPr/>
            </p:nvCxnSpPr>
            <p:spPr>
              <a:xfrm>
                <a:off x="5148064" y="2082167"/>
                <a:ext cx="2588945" cy="0"/>
              </a:xfrm>
              <a:prstGeom prst="line">
                <a:avLst/>
              </a:prstGeom>
              <a:noFill/>
              <a:ln w="15875" cap="flat" cmpd="sng" algn="ctr">
                <a:solidFill>
                  <a:srgbClr val="E71E17"/>
                </a:solidFill>
                <a:prstDash val="solid"/>
              </a:ln>
              <a:effectLst/>
            </p:spPr>
          </p:cxnSp>
          <p:cxnSp>
            <p:nvCxnSpPr>
              <p:cNvPr id="21" name="直接连接符 20"/>
              <p:cNvCxnSpPr/>
              <p:nvPr/>
            </p:nvCxnSpPr>
            <p:spPr>
              <a:xfrm>
                <a:off x="1548831" y="2082167"/>
                <a:ext cx="2447105" cy="0"/>
              </a:xfrm>
              <a:prstGeom prst="line">
                <a:avLst/>
              </a:prstGeom>
              <a:noFill/>
              <a:ln w="15875" cap="flat" cmpd="sng" algn="ctr">
                <a:solidFill>
                  <a:srgbClr val="E71E17"/>
                </a:solidFill>
                <a:prstDash val="solid"/>
              </a:ln>
              <a:effectLst/>
            </p:spPr>
          </p:cxnSp>
        </p:grpSp>
      </p:grpSp>
      <p:grpSp>
        <p:nvGrpSpPr>
          <p:cNvPr id="36" name="组合 35"/>
          <p:cNvGrpSpPr/>
          <p:nvPr/>
        </p:nvGrpSpPr>
        <p:grpSpPr>
          <a:xfrm>
            <a:off x="3638248" y="4164143"/>
            <a:ext cx="2269076" cy="354835"/>
            <a:chOff x="3253003" y="4352455"/>
            <a:chExt cx="2484826" cy="388574"/>
          </a:xfrm>
        </p:grpSpPr>
        <p:sp>
          <p:nvSpPr>
            <p:cNvPr id="37" name="矩形: 圆角 22"/>
            <p:cNvSpPr/>
            <p:nvPr>
              <p:custDataLst>
                <p:tags r:id="rId3"/>
              </p:custDataLst>
            </p:nvPr>
          </p:nvSpPr>
          <p:spPr>
            <a:xfrm>
              <a:off x="3680396" y="4352455"/>
              <a:ext cx="2057433" cy="388574"/>
            </a:xfrm>
            <a:prstGeom prst="roundRect">
              <a:avLst>
                <a:gd name="adj" fmla="val 50000"/>
              </a:avLst>
            </a:prstGeom>
            <a:solidFill>
              <a:schemeClr val="bg1">
                <a:lumMod val="95000"/>
              </a:schemeClr>
            </a:solidFill>
            <a:ln w="12700" cap="flat" cmpd="sng" algn="ctr">
              <a:noFill/>
              <a:prstDash val="solid"/>
              <a:miter lim="800000"/>
            </a:ln>
            <a:effectLst/>
          </p:spPr>
          <p:txBody>
            <a:bodyPr lIns="86868" tIns="43434" rIns="86868" bIns="43434" rtlCol="0" anchor="ctr"/>
            <a:lstStyle/>
            <a:p>
              <a:pPr lvl="0" algn="r">
                <a:defRPr/>
              </a:pPr>
              <a:r>
                <a:rPr lang="en-US" altLang="zh-CN" sz="1400" kern="0" spc="200">
                  <a:solidFill>
                    <a:schemeClr val="tx1">
                      <a:lumMod val="75000"/>
                      <a:lumOff val="25000"/>
                    </a:schemeClr>
                  </a:solidFill>
                  <a:latin typeface="字魂59号-创粗黑" panose="00000500000000000000" pitchFamily="2" charset="-122"/>
                  <a:ea typeface="字魂59号-创粗黑" panose="00000500000000000000" pitchFamily="2" charset="-122"/>
                  <a:cs typeface="阿里巴巴普惠体 Medium" panose="00020600040101010101" pitchFamily="18" charset="-122"/>
                  <a:sym typeface="字魂59号-创粗黑" panose="00000500000000000000" pitchFamily="2" charset="-122"/>
                </a:rPr>
                <a:t>  </a:t>
              </a:r>
              <a:endParaRPr kumimoji="0" lang="zh-CN" altLang="en-US" sz="1400" b="0" i="0" u="none" strike="noStrike" kern="0" cap="none" spc="200" normalizeH="0" noProof="0">
                <a:ln>
                  <a:noFill/>
                </a:ln>
                <a:solidFill>
                  <a:schemeClr val="tx1">
                    <a:lumMod val="75000"/>
                    <a:lumOff val="25000"/>
                  </a:schemeClr>
                </a:solidFill>
                <a:effectLst/>
                <a:uLnTx/>
                <a:uFillTx/>
                <a:latin typeface="字魂59号-创粗黑" panose="00000500000000000000" pitchFamily="2" charset="-122"/>
                <a:ea typeface="字魂59号-创粗黑" panose="00000500000000000000" pitchFamily="2" charset="-122"/>
                <a:cs typeface="阿里巴巴普惠体 Medium" panose="00020600040101010101" pitchFamily="18" charset="-122"/>
                <a:sym typeface="字魂59号-创粗黑" panose="00000500000000000000" pitchFamily="2" charset="-122"/>
              </a:endParaRPr>
            </a:p>
          </p:txBody>
        </p:sp>
        <p:sp>
          <p:nvSpPr>
            <p:cNvPr id="38" name="矩形: 圆角 23"/>
            <p:cNvSpPr/>
            <p:nvPr>
              <p:custDataLst>
                <p:tags r:id="rId4"/>
              </p:custDataLst>
            </p:nvPr>
          </p:nvSpPr>
          <p:spPr>
            <a:xfrm>
              <a:off x="3253003" y="4352455"/>
              <a:ext cx="1155342" cy="388574"/>
            </a:xfrm>
            <a:prstGeom prst="roundRect">
              <a:avLst>
                <a:gd name="adj" fmla="val 50000"/>
              </a:avLst>
            </a:prstGeom>
            <a:solidFill>
              <a:srgbClr val="C00000"/>
            </a:solidFill>
            <a:ln w="12700" cap="flat" cmpd="sng" algn="ctr">
              <a:noFill/>
              <a:prstDash val="solid"/>
              <a:miter lim="800000"/>
            </a:ln>
            <a:effectLst/>
          </p:spPr>
          <p:txBody>
            <a:bodyPr lIns="86868" tIns="43434" rIns="86868" bIns="43434"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400" b="0" i="0" u="none" strike="noStrike" kern="0" cap="none" spc="300" normalizeH="0" baseline="0" noProof="0">
                  <a:ln>
                    <a:noFill/>
                  </a:ln>
                  <a:solidFill>
                    <a:srgbClr val="FFFFFF"/>
                  </a:solidFill>
                  <a:uLnTx/>
                  <a:uFillTx/>
                  <a:latin typeface="字魂5号-无外润黑体" panose="00000500000000000000" pitchFamily="2" charset="-122"/>
                  <a:ea typeface="字魂5号-无外润黑体" panose="00000500000000000000" pitchFamily="2" charset="-122"/>
                  <a:cs typeface="阿里巴巴普惠体 Medium" panose="00020600040101010101" pitchFamily="18" charset="-122"/>
                  <a:sym typeface="字魂59号-创粗黑" panose="00000500000000000000" pitchFamily="2" charset="-122"/>
                </a:rPr>
                <a:t>学校</a:t>
              </a:r>
            </a:p>
          </p:txBody>
        </p:sp>
      </p:grpSp>
      <p:grpSp>
        <p:nvGrpSpPr>
          <p:cNvPr id="39" name="组合 38"/>
          <p:cNvGrpSpPr/>
          <p:nvPr/>
        </p:nvGrpSpPr>
        <p:grpSpPr>
          <a:xfrm>
            <a:off x="6315821" y="4164143"/>
            <a:ext cx="2256377" cy="354835"/>
            <a:chOff x="3253003" y="4352455"/>
            <a:chExt cx="2470919" cy="388574"/>
          </a:xfrm>
        </p:grpSpPr>
        <p:sp>
          <p:nvSpPr>
            <p:cNvPr id="40" name="矩形: 圆角 25"/>
            <p:cNvSpPr/>
            <p:nvPr>
              <p:custDataLst>
                <p:tags r:id="rId1"/>
              </p:custDataLst>
            </p:nvPr>
          </p:nvSpPr>
          <p:spPr>
            <a:xfrm>
              <a:off x="3666489" y="4352455"/>
              <a:ext cx="2057433" cy="388574"/>
            </a:xfrm>
            <a:prstGeom prst="roundRect">
              <a:avLst>
                <a:gd name="adj" fmla="val 50000"/>
              </a:avLst>
            </a:prstGeom>
            <a:solidFill>
              <a:schemeClr val="bg1">
                <a:lumMod val="95000"/>
              </a:schemeClr>
            </a:solidFill>
            <a:ln w="12700" cap="flat" cmpd="sng" algn="ctr">
              <a:noFill/>
              <a:prstDash val="solid"/>
              <a:miter lim="800000"/>
            </a:ln>
            <a:effectLst/>
          </p:spPr>
          <p:txBody>
            <a:bodyPr lIns="86868" tIns="43434" rIns="86868" bIns="43434" rtlCol="0" anchor="ctr"/>
            <a:lstStyle/>
            <a:p>
              <a:pPr marL="0" marR="0" lvl="0" indent="0" algn="r" defTabSz="914400" rtl="0" eaLnBrk="1" fontAlgn="auto" latinLnBrk="0" hangingPunct="1">
                <a:lnSpc>
                  <a:spcPct val="100000"/>
                </a:lnSpc>
                <a:spcBef>
                  <a:spcPct val="0"/>
                </a:spcBef>
                <a:spcAft>
                  <a:spcPct val="0"/>
                </a:spcAft>
                <a:buClrTx/>
                <a:buSzTx/>
                <a:buFontTx/>
                <a:buNone/>
                <a:defRPr/>
              </a:pPr>
              <a:r>
                <a:rPr lang="en-US" altLang="zh-CN" sz="1400" kern="0" spc="200">
                  <a:solidFill>
                    <a:schemeClr val="tx1">
                      <a:lumMod val="65000"/>
                      <a:lumOff val="35000"/>
                    </a:schemeClr>
                  </a:solidFill>
                  <a:latin typeface="字魂59号-创粗黑" panose="00000500000000000000" pitchFamily="2" charset="-122"/>
                  <a:ea typeface="字魂59号-创粗黑" panose="00000500000000000000" pitchFamily="2" charset="-122"/>
                  <a:cs typeface="阿里巴巴普惠体 Medium" panose="00020600040101010101" pitchFamily="18" charset="-122"/>
                  <a:sym typeface="字魂59号-创粗黑" panose="00000500000000000000" pitchFamily="2" charset="-122"/>
                </a:rPr>
                <a:t>  </a:t>
              </a:r>
              <a:endParaRPr kumimoji="0" lang="zh-CN" altLang="en-US" sz="1400" b="0" i="0" u="none" strike="noStrike" kern="0" cap="none" spc="200" normalizeH="0" baseline="0" noProof="0">
                <a:ln>
                  <a:noFill/>
                </a:ln>
                <a:solidFill>
                  <a:schemeClr val="tx1">
                    <a:lumMod val="65000"/>
                    <a:lumOff val="35000"/>
                  </a:schemeClr>
                </a:solidFill>
                <a:effectLst/>
                <a:uLnTx/>
                <a:uFillTx/>
                <a:latin typeface="字魂59号-创粗黑" panose="00000500000000000000" pitchFamily="2" charset="-122"/>
                <a:ea typeface="字魂59号-创粗黑" panose="00000500000000000000" pitchFamily="2" charset="-122"/>
                <a:cs typeface="阿里巴巴普惠体 Medium" panose="00020600040101010101" pitchFamily="18" charset="-122"/>
                <a:sym typeface="字魂59号-创粗黑" panose="00000500000000000000" pitchFamily="2" charset="-122"/>
              </a:endParaRPr>
            </a:p>
          </p:txBody>
        </p:sp>
        <p:sp>
          <p:nvSpPr>
            <p:cNvPr id="41" name="矩形: 圆角 26"/>
            <p:cNvSpPr/>
            <p:nvPr>
              <p:custDataLst>
                <p:tags r:id="rId2"/>
              </p:custDataLst>
            </p:nvPr>
          </p:nvSpPr>
          <p:spPr>
            <a:xfrm>
              <a:off x="3253003" y="4352455"/>
              <a:ext cx="1155342" cy="388574"/>
            </a:xfrm>
            <a:prstGeom prst="roundRect">
              <a:avLst>
                <a:gd name="adj" fmla="val 50000"/>
              </a:avLst>
            </a:prstGeom>
            <a:solidFill>
              <a:srgbClr val="C00000"/>
            </a:solidFill>
            <a:ln w="12700" cap="flat" cmpd="sng" algn="ctr">
              <a:noFill/>
              <a:prstDash val="solid"/>
              <a:miter lim="800000"/>
            </a:ln>
            <a:effectLst/>
          </p:spPr>
          <p:txBody>
            <a:bodyPr lIns="86868" tIns="43434" rIns="86868" bIns="43434"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400" b="0" i="0" u="none" strike="noStrike" kern="0" cap="none" spc="300" normalizeH="0" baseline="0" noProof="0">
                  <a:ln>
                    <a:noFill/>
                  </a:ln>
                  <a:solidFill>
                    <a:srgbClr val="FFFFFF"/>
                  </a:solidFill>
                  <a:uLnTx/>
                  <a:uFillTx/>
                  <a:latin typeface="字魂5号-无外润黑体" panose="00000500000000000000" pitchFamily="2" charset="-122"/>
                  <a:ea typeface="字魂5号-无外润黑体" panose="00000500000000000000" pitchFamily="2" charset="-122"/>
                  <a:cs typeface="阿里巴巴普惠体 Medium" panose="00020600040101010101" pitchFamily="18" charset="-122"/>
                  <a:sym typeface="字魂59号-创粗黑" panose="00000500000000000000" pitchFamily="2" charset="-122"/>
                </a:rPr>
                <a:t>班级</a:t>
              </a:r>
            </a:p>
          </p:txBody>
        </p:sp>
      </p:grpSp>
      <p:sp>
        <p:nvSpPr>
          <p:cNvPr id="44" name="五角星 43"/>
          <p:cNvSpPr/>
          <p:nvPr/>
        </p:nvSpPr>
        <p:spPr>
          <a:xfrm rot="21146868">
            <a:off x="-952192" y="8173899"/>
            <a:ext cx="1289984" cy="1289984"/>
          </a:xfrm>
          <a:prstGeom prst="star5">
            <a:avLst/>
          </a:prstGeom>
          <a:gradFill flip="none" rotWithShape="1">
            <a:gsLst>
              <a:gs pos="46000">
                <a:srgbClr val="FFFF00"/>
              </a:gs>
              <a:gs pos="2000">
                <a:srgbClr val="FFC000"/>
              </a:gs>
              <a:gs pos="95000">
                <a:srgbClr val="C00000"/>
              </a:gs>
            </a:gsLst>
            <a:path path="circle">
              <a:fillToRect r="100000" b="100000"/>
            </a:path>
            <a:tileRect l="-100000" t="-100000"/>
          </a:gradFill>
          <a:ln>
            <a:noFill/>
          </a:ln>
          <a:effectLst>
            <a:glow rad="1828800">
              <a:srgbClr val="FFFF00">
                <a:alpha val="23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35">
              <a:cs typeface="+mn-ea"/>
              <a:sym typeface="+mn-lt"/>
            </a:endParaRPr>
          </a:p>
        </p:txBody>
      </p:sp>
      <p:sp>
        <p:nvSpPr>
          <p:cNvPr id="45" name="五角星 44"/>
          <p:cNvSpPr/>
          <p:nvPr/>
        </p:nvSpPr>
        <p:spPr>
          <a:xfrm rot="21146868">
            <a:off x="408647" y="7378391"/>
            <a:ext cx="644992" cy="644991"/>
          </a:xfrm>
          <a:prstGeom prst="star5">
            <a:avLst/>
          </a:prstGeom>
          <a:gradFill flip="none" rotWithShape="1">
            <a:gsLst>
              <a:gs pos="46000">
                <a:srgbClr val="FFFF00"/>
              </a:gs>
              <a:gs pos="2000">
                <a:srgbClr val="FFC000"/>
              </a:gs>
              <a:gs pos="95000">
                <a:srgbClr val="C00000"/>
              </a:gs>
            </a:gsLst>
            <a:path path="circle">
              <a:fillToRect r="100000" b="100000"/>
            </a:path>
            <a:tileRect l="-100000" t="-100000"/>
          </a:gradFill>
          <a:ln>
            <a:noFill/>
          </a:ln>
          <a:effectLst>
            <a:glow rad="1828800">
              <a:srgbClr val="FFFF00">
                <a:alpha val="23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35">
              <a:cs typeface="+mn-ea"/>
              <a:sym typeface="+mn-lt"/>
            </a:endParaRPr>
          </a:p>
        </p:txBody>
      </p:sp>
      <p:sp>
        <p:nvSpPr>
          <p:cNvPr id="47" name="五角星 46"/>
          <p:cNvSpPr/>
          <p:nvPr/>
        </p:nvSpPr>
        <p:spPr>
          <a:xfrm rot="21146868">
            <a:off x="-2988995" y="7981875"/>
            <a:ext cx="1289984" cy="1289984"/>
          </a:xfrm>
          <a:prstGeom prst="star5">
            <a:avLst/>
          </a:prstGeom>
          <a:gradFill flip="none" rotWithShape="1">
            <a:gsLst>
              <a:gs pos="46000">
                <a:srgbClr val="FFFF00"/>
              </a:gs>
              <a:gs pos="2000">
                <a:srgbClr val="FFC000"/>
              </a:gs>
              <a:gs pos="95000">
                <a:srgbClr val="C00000"/>
              </a:gs>
            </a:gsLst>
            <a:path path="circle">
              <a:fillToRect r="100000" b="100000"/>
            </a:path>
            <a:tileRect l="-100000" t="-100000"/>
          </a:gradFill>
          <a:ln>
            <a:noFill/>
          </a:ln>
          <a:effectLst>
            <a:glow rad="1828800">
              <a:srgbClr val="FFFF00">
                <a:alpha val="23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35">
              <a:cs typeface="+mn-ea"/>
              <a:sym typeface="+mn-lt"/>
            </a:endParaRPr>
          </a:p>
        </p:txBody>
      </p:sp>
      <p:sp>
        <p:nvSpPr>
          <p:cNvPr id="48" name="五角星 47"/>
          <p:cNvSpPr/>
          <p:nvPr/>
        </p:nvSpPr>
        <p:spPr>
          <a:xfrm rot="21146868">
            <a:off x="-1571956" y="7474009"/>
            <a:ext cx="637387" cy="637385"/>
          </a:xfrm>
          <a:prstGeom prst="star5">
            <a:avLst/>
          </a:prstGeom>
          <a:gradFill flip="none" rotWithShape="1">
            <a:gsLst>
              <a:gs pos="46000">
                <a:srgbClr val="FFFF00"/>
              </a:gs>
              <a:gs pos="2000">
                <a:srgbClr val="FFC000"/>
              </a:gs>
              <a:gs pos="95000">
                <a:srgbClr val="C00000"/>
              </a:gs>
            </a:gsLst>
            <a:path path="circle">
              <a:fillToRect r="100000" b="100000"/>
            </a:path>
            <a:tileRect l="-100000" t="-100000"/>
          </a:gradFill>
          <a:ln>
            <a:noFill/>
          </a:ln>
          <a:effectLst>
            <a:glow rad="1828800">
              <a:srgbClr val="FFFF00">
                <a:alpha val="23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35">
              <a:cs typeface="+mn-ea"/>
              <a:sym typeface="+mn-lt"/>
            </a:endParaRPr>
          </a:p>
        </p:txBody>
      </p:sp>
      <p:sp>
        <p:nvSpPr>
          <p:cNvPr id="7" name="文本框 6"/>
          <p:cNvSpPr txBox="1"/>
          <p:nvPr/>
        </p:nvSpPr>
        <p:spPr>
          <a:xfrm>
            <a:off x="1504950" y="3601653"/>
            <a:ext cx="9220200" cy="369332"/>
          </a:xfrm>
          <a:prstGeom prst="rect">
            <a:avLst/>
          </a:prstGeom>
          <a:noFill/>
        </p:spPr>
        <p:txBody>
          <a:bodyPr wrap="square">
            <a:spAutoFit/>
          </a:bodyPr>
          <a:lstStyle/>
          <a:p>
            <a:pPr algn="ctr"/>
            <a:r>
              <a:rPr lang="en-US" altLang="zh-CN" kern="1800" dirty="0">
                <a:latin typeface="三极正极黑简体" panose="00000500000000000000" charset="-122"/>
                <a:ea typeface="三极正极黑简体" panose="00000500000000000000" charset="-122"/>
                <a:cs typeface="三极正极黑简体" panose="00000500000000000000" charset="-122"/>
              </a:rPr>
              <a:t>—</a:t>
            </a:r>
            <a:r>
              <a:rPr lang="zh-CN" altLang="en-US" kern="1800" dirty="0">
                <a:latin typeface="三极正极黑简体" panose="00000500000000000000" charset="-122"/>
                <a:ea typeface="三极正极黑简体" panose="00000500000000000000" charset="-122"/>
                <a:cs typeface="三极正极黑简体" panose="00000500000000000000" charset="-122"/>
              </a:rPr>
              <a:t>学习在庆祝中国共产主义青年团成立</a:t>
            </a:r>
            <a:r>
              <a:rPr lang="en-US" altLang="zh-CN" kern="1800" dirty="0">
                <a:latin typeface="三极正极黑简体" panose="00000500000000000000" charset="-122"/>
                <a:ea typeface="三极正极黑简体" panose="00000500000000000000" charset="-122"/>
                <a:cs typeface="三极正极黑简体" panose="00000500000000000000" charset="-122"/>
              </a:rPr>
              <a:t>100</a:t>
            </a:r>
            <a:r>
              <a:rPr lang="zh-CN" altLang="en-US" kern="1800" dirty="0">
                <a:latin typeface="三极正极黑简体" panose="00000500000000000000" charset="-122"/>
                <a:ea typeface="三极正极黑简体" panose="00000500000000000000" charset="-122"/>
                <a:cs typeface="三极正极黑简体" panose="00000500000000000000" charset="-122"/>
              </a:rPr>
              <a:t>周年大会上的重要</a:t>
            </a:r>
            <a:r>
              <a:rPr lang="zh-CN" altLang="en-US" kern="1800" dirty="0" smtClean="0">
                <a:latin typeface="三极正极黑简体" panose="00000500000000000000" charset="-122"/>
                <a:ea typeface="三极正极黑简体" panose="00000500000000000000" charset="-122"/>
                <a:cs typeface="三极正极黑简体" panose="00000500000000000000" charset="-122"/>
              </a:rPr>
              <a:t>讲话</a:t>
            </a:r>
            <a:endParaRPr lang="zh-CN" altLang="en-US" kern="1800" dirty="0">
              <a:latin typeface="三极正极黑简体" panose="00000500000000000000" charset="-122"/>
              <a:ea typeface="三极正极黑简体" panose="00000500000000000000" charset="-122"/>
              <a:cs typeface="三极正极黑简体" panose="00000500000000000000" charset="-122"/>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0" presetClass="path" presetSubtype="0" accel="50000" decel="50000" fill="hold" nodeType="withEffect">
                                  <p:stCondLst>
                                    <p:cond delay="0"/>
                                  </p:stCondLst>
                                  <p:childTnLst>
                                    <p:animMotion origin="layout" path="M 2.08333E-07 3.7037E-07 C 0.19687 -0.00486 1.09701 -0.51644 1.1332 -1.40301" pathEditMode="relative" rAng="0" ptsTypes="AA">
                                      <p:cBhvr>
                                        <p:cTn id="6" dur="2750" fill="hold"/>
                                        <p:tgtEl>
                                          <p:spTgt spid="44"/>
                                        </p:tgtEl>
                                        <p:attrNameLst>
                                          <p:attrName>ppt_x</p:attrName>
                                          <p:attrName>ppt_y</p:attrName>
                                        </p:attrNameLst>
                                      </p:cBhvr>
                                      <p:rCtr x="56654" y="-70162"/>
                                    </p:animMotion>
                                  </p:childTnLst>
                                </p:cTn>
                              </p:par>
                              <p:par>
                                <p:cTn id="7" presetID="8" presetClass="emph" presetSubtype="0" fill="hold" nodeType="withEffect">
                                  <p:stCondLst>
                                    <p:cond delay="0"/>
                                  </p:stCondLst>
                                  <p:childTnLst>
                                    <p:animRot by="21600000">
                                      <p:cBhvr>
                                        <p:cTn id="8" dur="4000" fill="hold"/>
                                        <p:tgtEl>
                                          <p:spTgt spid="44"/>
                                        </p:tgtEl>
                                        <p:attrNameLst>
                                          <p:attrName>r</p:attrName>
                                        </p:attrNameLst>
                                      </p:cBhvr>
                                    </p:animRot>
                                  </p:childTnLst>
                                </p:cTn>
                              </p:par>
                              <p:par>
                                <p:cTn id="9" presetID="0" presetClass="path" presetSubtype="0" accel="50000" decel="50000" fill="hold" nodeType="withEffect">
                                  <p:stCondLst>
                                    <p:cond delay="300"/>
                                  </p:stCondLst>
                                  <p:childTnLst>
                                    <p:animMotion origin="layout" path="M -0.00066 0.02291 C 0.20455 0.01828 1.14375 -0.45047 1.18125 -1.26389" pathEditMode="relative" rAng="0" ptsTypes="AA">
                                      <p:cBhvr>
                                        <p:cTn id="10" dur="2750" fill="hold"/>
                                        <p:tgtEl>
                                          <p:spTgt spid="45"/>
                                        </p:tgtEl>
                                        <p:attrNameLst>
                                          <p:attrName>ppt_x</p:attrName>
                                          <p:attrName>ppt_y</p:attrName>
                                        </p:attrNameLst>
                                      </p:cBhvr>
                                      <p:rCtr x="59089" y="-64352"/>
                                    </p:animMotion>
                                  </p:childTnLst>
                                </p:cTn>
                              </p:par>
                              <p:par>
                                <p:cTn id="11" presetID="8" presetClass="emph" presetSubtype="0" fill="hold" nodeType="withEffect">
                                  <p:stCondLst>
                                    <p:cond delay="300"/>
                                  </p:stCondLst>
                                  <p:childTnLst>
                                    <p:animRot by="21600000">
                                      <p:cBhvr>
                                        <p:cTn id="12" dur="5000" fill="hold"/>
                                        <p:tgtEl>
                                          <p:spTgt spid="45"/>
                                        </p:tgtEl>
                                        <p:attrNameLst>
                                          <p:attrName>r</p:attrName>
                                        </p:attrNameLst>
                                      </p:cBhvr>
                                    </p:animRot>
                                  </p:childTnLst>
                                </p:cTn>
                              </p:par>
                              <p:par>
                                <p:cTn id="13" presetID="0" presetClass="path" presetSubtype="0" accel="50000" decel="50000" fill="hold" nodeType="withEffect">
                                  <p:stCondLst>
                                    <p:cond delay="900"/>
                                  </p:stCondLst>
                                  <p:childTnLst>
                                    <p:animMotion origin="layout" path="M 0.04193 -0.03889 C 0.23985 -0.04421 1.14466 -0.57755 1.18099 -1.50255" pathEditMode="relative" rAng="0" ptsTypes="AA">
                                      <p:cBhvr>
                                        <p:cTn id="14" dur="2750" fill="hold"/>
                                        <p:tgtEl>
                                          <p:spTgt spid="47"/>
                                        </p:tgtEl>
                                        <p:attrNameLst>
                                          <p:attrName>ppt_x</p:attrName>
                                          <p:attrName>ppt_y</p:attrName>
                                        </p:attrNameLst>
                                      </p:cBhvr>
                                      <p:rCtr x="56953" y="-73194"/>
                                    </p:animMotion>
                                  </p:childTnLst>
                                </p:cTn>
                              </p:par>
                              <p:par>
                                <p:cTn id="15" presetID="8" presetClass="emph" presetSubtype="0" fill="hold" nodeType="withEffect">
                                  <p:stCondLst>
                                    <p:cond delay="900"/>
                                  </p:stCondLst>
                                  <p:childTnLst>
                                    <p:animRot by="21600000">
                                      <p:cBhvr>
                                        <p:cTn id="16" dur="5000" fill="hold"/>
                                        <p:tgtEl>
                                          <p:spTgt spid="47"/>
                                        </p:tgtEl>
                                        <p:attrNameLst>
                                          <p:attrName>r</p:attrName>
                                        </p:attrNameLst>
                                      </p:cBhvr>
                                    </p:animRot>
                                  </p:childTnLst>
                                </p:cTn>
                              </p:par>
                              <p:par>
                                <p:cTn id="17" presetID="0" presetClass="path" presetSubtype="0" accel="50000" decel="50000" fill="hold" nodeType="withEffect">
                                  <p:stCondLst>
                                    <p:cond delay="1200"/>
                                  </p:stCondLst>
                                  <p:childTnLst>
                                    <p:animMotion origin="layout" path="M 4.375E-06 -2.59259E-06 C 0.19687 -0.00486 1.097 -0.51643 1.1332 -1.40301" pathEditMode="relative" rAng="0" ptsTypes="AA">
                                      <p:cBhvr>
                                        <p:cTn id="18" dur="2750" fill="hold"/>
                                        <p:tgtEl>
                                          <p:spTgt spid="48"/>
                                        </p:tgtEl>
                                        <p:attrNameLst>
                                          <p:attrName>ppt_x</p:attrName>
                                          <p:attrName>ppt_y</p:attrName>
                                        </p:attrNameLst>
                                      </p:cBhvr>
                                      <p:rCtr x="56654" y="-70162"/>
                                    </p:animMotion>
                                  </p:childTnLst>
                                </p:cTn>
                              </p:par>
                              <p:par>
                                <p:cTn id="19" presetID="8" presetClass="emph" presetSubtype="0" fill="hold" nodeType="withEffect">
                                  <p:stCondLst>
                                    <p:cond delay="1200"/>
                                  </p:stCondLst>
                                  <p:childTnLst>
                                    <p:animRot by="21600000">
                                      <p:cBhvr>
                                        <p:cTn id="20" dur="5000" fill="hold"/>
                                        <p:tgtEl>
                                          <p:spTgt spid="48"/>
                                        </p:tgtEl>
                                        <p:attrNameLst>
                                          <p:attrName>r</p:attrName>
                                        </p:attrNameLst>
                                      </p:cBhvr>
                                    </p:animRot>
                                  </p:childTnLst>
                                </p:cTn>
                              </p:par>
                              <p:par>
                                <p:cTn id="21" presetID="41" presetClass="entr" presetSubtype="0" fill="hold" nodeType="withEffect">
                                  <p:stCondLst>
                                    <p:cond delay="1900"/>
                                  </p:stCondLst>
                                  <p:iterate type="lt">
                                    <p:tmPct val="10000"/>
                                  </p:iterate>
                                  <p:childTnLst>
                                    <p:set>
                                      <p:cBhvr>
                                        <p:cTn id="22" dur="1" fill="hold">
                                          <p:stCondLst>
                                            <p:cond delay="0"/>
                                          </p:stCondLst>
                                        </p:cTn>
                                        <p:tgtEl>
                                          <p:spTgt spid="16">
                                            <p:txEl>
                                              <p:pRg st="0" end="0"/>
                                            </p:txEl>
                                          </p:spTgt>
                                        </p:tgtEl>
                                        <p:attrNameLst>
                                          <p:attrName>style.visibility</p:attrName>
                                        </p:attrNameLst>
                                      </p:cBhvr>
                                      <p:to>
                                        <p:strVal val="visible"/>
                                      </p:to>
                                    </p:set>
                                    <p:anim calcmode="lin" valueType="num">
                                      <p:cBhvr>
                                        <p:cTn id="23" dur="650" fill="hold"/>
                                        <p:tgtEl>
                                          <p:spTgt spid="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650" fill="hold"/>
                                        <p:tgtEl>
                                          <p:spTgt spid="16">
                                            <p:txEl>
                                              <p:pRg st="0" end="0"/>
                                            </p:txEl>
                                          </p:spTgt>
                                        </p:tgtEl>
                                        <p:attrNameLst>
                                          <p:attrName>ppt_y</p:attrName>
                                        </p:attrNameLst>
                                      </p:cBhvr>
                                      <p:tavLst>
                                        <p:tav tm="0">
                                          <p:val>
                                            <p:strVal val="#ppt_y"/>
                                          </p:val>
                                        </p:tav>
                                        <p:tav tm="100000">
                                          <p:val>
                                            <p:strVal val="#ppt_y"/>
                                          </p:val>
                                        </p:tav>
                                      </p:tavLst>
                                    </p:anim>
                                    <p:anim calcmode="lin" valueType="num">
                                      <p:cBhvr>
                                        <p:cTn id="25" dur="650" fill="hold"/>
                                        <p:tgtEl>
                                          <p:spTgt spid="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650" fill="hold"/>
                                        <p:tgtEl>
                                          <p:spTgt spid="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650" tmFilter="0,0; .5, 1; 1, 1"/>
                                        <p:tgtEl>
                                          <p:spTgt spid="16">
                                            <p:txEl>
                                              <p:pRg st="0" end="0"/>
                                            </p:txEl>
                                          </p:spTgt>
                                        </p:tgtEl>
                                      </p:cBhvr>
                                    </p:animEffect>
                                  </p:childTnLst>
                                </p:cTn>
                              </p:par>
                              <p:par>
                                <p:cTn id="28" presetID="16" presetClass="entr" presetSubtype="37" fill="hold" nodeType="withEffect">
                                  <p:stCondLst>
                                    <p:cond delay="3400"/>
                                  </p:stCondLst>
                                  <p:childTnLst>
                                    <p:set>
                                      <p:cBhvr>
                                        <p:cTn id="29" dur="1" fill="hold">
                                          <p:stCondLst>
                                            <p:cond delay="0"/>
                                          </p:stCondLst>
                                        </p:cTn>
                                        <p:tgtEl>
                                          <p:spTgt spid="17"/>
                                        </p:tgtEl>
                                        <p:attrNameLst>
                                          <p:attrName>style.visibility</p:attrName>
                                        </p:attrNameLst>
                                      </p:cBhvr>
                                      <p:to>
                                        <p:strVal val="visible"/>
                                      </p:to>
                                    </p:set>
                                    <p:animEffect transition="in" filter="barn(outVertical)">
                                      <p:cBhvr>
                                        <p:cTn id="30" dur="750"/>
                                        <p:tgtEl>
                                          <p:spTgt spid="17"/>
                                        </p:tgtEl>
                                      </p:cBhvr>
                                    </p:animEffect>
                                  </p:childTnLst>
                                </p:cTn>
                              </p:par>
                              <p:par>
                                <p:cTn id="31" presetID="12" presetClass="entr" presetSubtype="4" fill="hold" nodeType="withEffect">
                                  <p:stCondLst>
                                    <p:cond delay="5000"/>
                                  </p:stCondLst>
                                  <p:childTnLst>
                                    <p:set>
                                      <p:cBhvr>
                                        <p:cTn id="32" dur="1" fill="hold">
                                          <p:stCondLst>
                                            <p:cond delay="0"/>
                                          </p:stCondLst>
                                        </p:cTn>
                                        <p:tgtEl>
                                          <p:spTgt spid="36"/>
                                        </p:tgtEl>
                                        <p:attrNameLst>
                                          <p:attrName>style.visibility</p:attrName>
                                        </p:attrNameLst>
                                      </p:cBhvr>
                                      <p:to>
                                        <p:strVal val="visible"/>
                                      </p:to>
                                    </p:set>
                                    <p:anim calcmode="lin" valueType="num">
                                      <p:cBhvr additive="base">
                                        <p:cTn id="33" dur="500"/>
                                        <p:tgtEl>
                                          <p:spTgt spid="36"/>
                                        </p:tgtEl>
                                        <p:attrNameLst>
                                          <p:attrName>ppt_y</p:attrName>
                                        </p:attrNameLst>
                                      </p:cBhvr>
                                      <p:tavLst>
                                        <p:tav tm="0">
                                          <p:val>
                                            <p:strVal val="#ppt_y+#ppt_h*1.125000"/>
                                          </p:val>
                                        </p:tav>
                                        <p:tav tm="100000">
                                          <p:val>
                                            <p:strVal val="#ppt_y"/>
                                          </p:val>
                                        </p:tav>
                                      </p:tavLst>
                                    </p:anim>
                                    <p:animEffect transition="in" filter="wipe(up)">
                                      <p:cBhvr>
                                        <p:cTn id="34" dur="500"/>
                                        <p:tgtEl>
                                          <p:spTgt spid="36"/>
                                        </p:tgtEl>
                                      </p:cBhvr>
                                    </p:animEffect>
                                  </p:childTnLst>
                                </p:cTn>
                              </p:par>
                              <p:par>
                                <p:cTn id="35" presetID="12" presetClass="entr" presetSubtype="4" fill="hold" nodeType="withEffect">
                                  <p:stCondLst>
                                    <p:cond delay="5400"/>
                                  </p:stCondLst>
                                  <p:childTnLst>
                                    <p:set>
                                      <p:cBhvr>
                                        <p:cTn id="36" dur="1" fill="hold">
                                          <p:stCondLst>
                                            <p:cond delay="0"/>
                                          </p:stCondLst>
                                        </p:cTn>
                                        <p:tgtEl>
                                          <p:spTgt spid="39"/>
                                        </p:tgtEl>
                                        <p:attrNameLst>
                                          <p:attrName>style.visibility</p:attrName>
                                        </p:attrNameLst>
                                      </p:cBhvr>
                                      <p:to>
                                        <p:strVal val="visible"/>
                                      </p:to>
                                    </p:set>
                                    <p:anim calcmode="lin" valueType="num">
                                      <p:cBhvr additive="base">
                                        <p:cTn id="37" dur="500"/>
                                        <p:tgtEl>
                                          <p:spTgt spid="39"/>
                                        </p:tgtEl>
                                        <p:attrNameLst>
                                          <p:attrName>ppt_y</p:attrName>
                                        </p:attrNameLst>
                                      </p:cBhvr>
                                      <p:tavLst>
                                        <p:tav tm="0">
                                          <p:val>
                                            <p:strVal val="#ppt_y+#ppt_h*1.125000"/>
                                          </p:val>
                                        </p:tav>
                                        <p:tav tm="100000">
                                          <p:val>
                                            <p:strVal val="#ppt_y"/>
                                          </p:val>
                                        </p:tav>
                                      </p:tavLst>
                                    </p:anim>
                                    <p:animEffect transition="in" filter="wipe(up)">
                                      <p:cBhvr>
                                        <p:cTn id="3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8D4A5E99-48A2-5B56-35F6-55B53A1312A1}"/>
              </a:ext>
            </a:extLst>
          </p:cNvPr>
          <p:cNvGrpSpPr/>
          <p:nvPr/>
        </p:nvGrpSpPr>
        <p:grpSpPr>
          <a:xfrm>
            <a:off x="678711" y="1514157"/>
            <a:ext cx="10188256" cy="1189016"/>
            <a:chOff x="556840" y="1099679"/>
            <a:chExt cx="10188256" cy="1189016"/>
          </a:xfrm>
        </p:grpSpPr>
        <p:sp>
          <p:nvSpPr>
            <p:cNvPr id="9" name="Aichitds10"/>
            <p:cNvSpPr/>
            <p:nvPr/>
          </p:nvSpPr>
          <p:spPr>
            <a:xfrm>
              <a:off x="833853" y="1564453"/>
              <a:ext cx="9911243" cy="447650"/>
            </a:xfrm>
            <a:prstGeom prst="parallelogram">
              <a:avLst/>
            </a:prstGeom>
            <a:gradFill flip="none" rotWithShape="1">
              <a:gsLst>
                <a:gs pos="0">
                  <a:srgbClr val="F6C381"/>
                </a:gs>
                <a:gs pos="100000">
                  <a:srgbClr val="F6C381">
                    <a:alpha val="0"/>
                  </a:srgbClr>
                </a:gs>
              </a:gsLst>
              <a:lin ang="0" scaled="1"/>
            </a:gra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a:ea typeface="微软雅黑" panose="020B0503020204020204" pitchFamily="34" charset="-122"/>
                <a:cs typeface="+mn-ea"/>
                <a:sym typeface="+mn-lt"/>
              </a:endParaRPr>
            </a:p>
          </p:txBody>
        </p:sp>
        <p:grpSp>
          <p:nvGrpSpPr>
            <p:cNvPr id="10" name="Aichitds11"/>
            <p:cNvGrpSpPr/>
            <p:nvPr/>
          </p:nvGrpSpPr>
          <p:grpSpPr>
            <a:xfrm>
              <a:off x="556840" y="1099679"/>
              <a:ext cx="1265216" cy="1189016"/>
              <a:chOff x="2042160" y="1569424"/>
              <a:chExt cx="1859576" cy="1859576"/>
            </a:xfrm>
          </p:grpSpPr>
          <p:sp>
            <p:nvSpPr>
              <p:cNvPr id="11" name="Aichitds11-1"/>
              <p:cNvSpPr/>
              <p:nvPr/>
            </p:nvSpPr>
            <p:spPr>
              <a:xfrm>
                <a:off x="2042160" y="1569424"/>
                <a:ext cx="1859576" cy="1859576"/>
              </a:xfrm>
              <a:prstGeom prst="star5">
                <a:avLst>
                  <a:gd name="adj" fmla="val 27993"/>
                  <a:gd name="hf" fmla="val 105146"/>
                  <a:gd name="vf" fmla="val 110557"/>
                </a:avLst>
              </a:prstGeom>
              <a:solidFill>
                <a:srgbClr val="C00000"/>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a:ea typeface="微软雅黑" panose="020B0503020204020204" pitchFamily="34" charset="-122"/>
                  <a:cs typeface="+mn-ea"/>
                  <a:sym typeface="+mn-lt"/>
                </a:endParaRPr>
              </a:p>
            </p:txBody>
          </p:sp>
          <p:pic>
            <p:nvPicPr>
              <p:cNvPr id="12" name="Aichitds1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90847" y="2197039"/>
                <a:ext cx="700107" cy="700107"/>
              </a:xfrm>
              <a:prstGeom prst="rect">
                <a:avLst/>
              </a:prstGeom>
            </p:spPr>
          </p:pic>
        </p:grpSp>
        <p:sp>
          <p:nvSpPr>
            <p:cNvPr id="13" name="Aichitds12"/>
            <p:cNvSpPr txBox="1"/>
            <p:nvPr/>
          </p:nvSpPr>
          <p:spPr>
            <a:xfrm>
              <a:off x="1918358" y="1642771"/>
              <a:ext cx="7108713" cy="369332"/>
            </a:xfrm>
            <a:prstGeom prst="rect">
              <a:avLst/>
            </a:prstGeom>
            <a:noFill/>
          </p:spPr>
          <p:txBody>
            <a:bodyPr wrap="square" rtlCol="0">
              <a:spAutoFit/>
            </a:bodyPr>
            <a:lstStyle/>
            <a:p>
              <a:pPr lvl="0">
                <a:defRPr/>
              </a:pPr>
              <a:r>
                <a:rPr lang="zh-CN" altLang="en-US">
                  <a:gradFill>
                    <a:gsLst>
                      <a:gs pos="0">
                        <a:srgbClr val="FF3300"/>
                      </a:gs>
                      <a:gs pos="87000">
                        <a:srgbClr val="C00000"/>
                      </a:gs>
                      <a:gs pos="100000">
                        <a:srgbClr val="FF3300"/>
                      </a:gs>
                    </a:gsLst>
                    <a:lin ang="5400000" scaled="0"/>
                  </a:gradFill>
                  <a:latin typeface="字魂35号-经典雅黑" panose="02000000000000000000" pitchFamily="2" charset="-122"/>
                  <a:ea typeface="字魂35号-经典雅黑" panose="02000000000000000000" pitchFamily="2" charset="-122"/>
                </a:rPr>
                <a:t>志存高远，胸怀“国之大者”。</a:t>
              </a:r>
              <a:endParaRPr kumimoji="0" lang="zh-CN" altLang="en-US" i="0" u="none" strike="noStrike" kern="1200" cap="none" spc="0" normalizeH="0" baseline="0" noProof="0">
                <a:ln>
                  <a:noFill/>
                </a:ln>
                <a:gradFill>
                  <a:gsLst>
                    <a:gs pos="0">
                      <a:srgbClr val="FF3300"/>
                    </a:gs>
                    <a:gs pos="87000">
                      <a:srgbClr val="C00000"/>
                    </a:gs>
                    <a:gs pos="100000">
                      <a:srgbClr val="FF3300"/>
                    </a:gs>
                  </a:gsLst>
                  <a:lin ang="5400000" scaled="0"/>
                </a:gradFill>
                <a:effectLst/>
                <a:uLnTx/>
                <a:uFillTx/>
                <a:latin typeface="字魂35号-经典雅黑" panose="02000000000000000000" pitchFamily="2" charset="-122"/>
                <a:ea typeface="字魂35号-经典雅黑" panose="02000000000000000000" pitchFamily="2" charset="-122"/>
              </a:endParaRPr>
            </a:p>
          </p:txBody>
        </p:sp>
      </p:grpSp>
      <p:sp>
        <p:nvSpPr>
          <p:cNvPr id="30" name="Aitds4">
            <a:extLst>
              <a:ext uri="{FF2B5EF4-FFF2-40B4-BE49-F238E27FC236}">
                <a16:creationId xmlns:a16="http://schemas.microsoft.com/office/drawing/2014/main" id="{D17C6D91-AD29-4B8A-877E-A0317825D106}"/>
              </a:ext>
            </a:extLst>
          </p:cNvPr>
          <p:cNvSpPr txBox="1">
            <a:spLocks noChangeArrowheads="1"/>
          </p:cNvSpPr>
          <p:nvPr>
            <p:custDataLst>
              <p:tags r:id="rId1"/>
            </p:custDataLst>
          </p:nvPr>
        </p:nvSpPr>
        <p:spPr bwMode="auto">
          <a:xfrm>
            <a:off x="1262249" y="2703173"/>
            <a:ext cx="9911243" cy="3003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indent="457200" algn="just" eaLnBrk="1">
              <a:lnSpc>
                <a:spcPct val="150000"/>
              </a:lnSpc>
            </a:pPr>
            <a:r>
              <a:rPr lang="zh-CN" altLang="en-US" sz="1600">
                <a:solidFill>
                  <a:srgbClr val="111111"/>
                </a:solidFill>
                <a:latin typeface="微软雅黑" panose="020B0503020204020204" pitchFamily="34" charset="-122"/>
                <a:ea typeface="微软雅黑" panose="020B0503020204020204" pitchFamily="34" charset="-122"/>
                <a:cs typeface="阿里巴巴普惠体 Light" panose="00020600040101010101" pitchFamily="18" charset="-122"/>
                <a:sym typeface="思源黑体 CN Normal" panose="020B0400000000000000" pitchFamily="34" charset="-122"/>
              </a:rPr>
              <a:t>“志之所趋，无远弗届，穷山距海，不能限也。”胸怀“国之大者”，自觉为国分忧、为国尽责，才能经得住各种考验，走得稳、走得远；反之，就经不起风吹浪打，就可能在乱云飞渡的复杂环境中迷失方向、在泰山压顶的巨大压力下退缩逃避、在糖衣炮弹的轮番轰炸下缴械投降。广大青年要用深邃的历史眼光、宽广的国际视野把握时代潮流和国家需要、把握事物发展的本质和内在联系，不断回答时代和实践提出的新的重大课题，以主人翁的姿态，时刻关注党中央在关心什么、强调什么，深刻领会什么是党和国家最重要的利益，把自己的理想同祖国的前途、把自己的人生同民族的命运紧密联系在一起，要把个人成才与社会需要、人民幸福结合起来，把个人奋斗与国家富强、民族复兴结合起来，让青春在为祖国、为民族、为人民、为人类的不懈奋斗中绽放绚丽之花。</a:t>
            </a:r>
            <a:endParaRPr lang="en-US" altLang="zh-CN" sz="1600">
              <a:solidFill>
                <a:srgbClr val="E00002"/>
              </a:solidFill>
              <a:latin typeface="微软雅黑" panose="020B0503020204020204" pitchFamily="34" charset="-122"/>
              <a:ea typeface="微软雅黑" panose="020B0503020204020204" pitchFamily="34" charset="-122"/>
              <a:cs typeface="阿里巴巴普惠体" panose="00020600040101010101" pitchFamily="18" charset="-122"/>
              <a:sym typeface="思源黑体 CN Normal" panose="020B0400000000000000" pitchFamily="34" charset="-122"/>
            </a:endParaRPr>
          </a:p>
        </p:txBody>
      </p:sp>
      <p:sp>
        <p:nvSpPr>
          <p:cNvPr id="32" name="Aitds6">
            <a:extLst>
              <a:ext uri="{FF2B5EF4-FFF2-40B4-BE49-F238E27FC236}">
                <a16:creationId xmlns:a16="http://schemas.microsoft.com/office/drawing/2014/main" id="{C0256127-2B0E-4C4B-A013-CE9A220CF4E4}"/>
              </a:ext>
            </a:extLst>
          </p:cNvPr>
          <p:cNvSpPr/>
          <p:nvPr>
            <p:custDataLst>
              <p:tags r:id="rId2"/>
            </p:custDataLst>
          </p:nvPr>
        </p:nvSpPr>
        <p:spPr bwMode="auto">
          <a:xfrm flipH="1" flipV="1">
            <a:off x="10826518" y="5294448"/>
            <a:ext cx="686771" cy="688832"/>
          </a:xfrm>
          <a:custGeom>
            <a:avLst/>
            <a:gdLst>
              <a:gd name="T0" fmla="*/ 0 w 1446"/>
              <a:gd name="T1" fmla="*/ 0 h 1446"/>
              <a:gd name="T2" fmla="*/ 2147483647 w 1446"/>
              <a:gd name="T3" fmla="*/ 0 h 1446"/>
              <a:gd name="T4" fmla="*/ 2147483647 w 1446"/>
              <a:gd name="T5" fmla="*/ 2147483647 h 1446"/>
              <a:gd name="T6" fmla="*/ 2147483647 w 1446"/>
              <a:gd name="T7" fmla="*/ 2147483647 h 1446"/>
              <a:gd name="T8" fmla="*/ 2147483647 w 1446"/>
              <a:gd name="T9" fmla="*/ 2147483647 h 1446"/>
              <a:gd name="T10" fmla="*/ 0 w 1446"/>
              <a:gd name="T11" fmla="*/ 2147483647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A40102"/>
          </a:solidFill>
          <a:ln>
            <a:noFill/>
          </a:ln>
        </p:spPr>
        <p:txBody>
          <a:bodyPr/>
          <a:lstStyle/>
          <a:p>
            <a:pPr marL="0" marR="0" lvl="0" indent="0" algn="l" defTabSz="1188085" rtl="0" eaLnBrk="1" fontAlgn="auto" latinLnBrk="0" hangingPunct="1">
              <a:lnSpc>
                <a:spcPct val="100000"/>
              </a:lnSpc>
              <a:spcBef>
                <a:spcPct val="0"/>
              </a:spcBef>
              <a:spcAft>
                <a:spcPct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4" name="文本占位符 4">
            <a:extLst>
              <a:ext uri="{FF2B5EF4-FFF2-40B4-BE49-F238E27FC236}">
                <a16:creationId xmlns:a16="http://schemas.microsoft.com/office/drawing/2014/main" id="{48F52F49-EDAD-F115-7C26-4B7C6CBF4ADE}"/>
              </a:ext>
            </a:extLst>
          </p:cNvPr>
          <p:cNvSpPr txBox="1"/>
          <p:nvPr/>
        </p:nvSpPr>
        <p:spPr>
          <a:xfrm>
            <a:off x="1147431" y="303719"/>
            <a:ext cx="10140990" cy="345638"/>
          </a:xfrm>
          <a:prstGeom prst="rect">
            <a:avLst/>
          </a:prstGeom>
        </p:spPr>
        <p:txBody>
          <a:bodyPr>
            <a:noAutofit/>
          </a:bodyPr>
          <a:lstStyle>
            <a:lvl1pPr marL="348615" indent="-348615" algn="l" rtl="0" fontAlgn="base">
              <a:lnSpc>
                <a:spcPct val="120000"/>
              </a:lnSpc>
              <a:spcBef>
                <a:spcPct val="20000"/>
              </a:spcBef>
              <a:spcAft>
                <a:spcPct val="0"/>
              </a:spcAft>
              <a:buFont typeface="Wingdings" panose="05000000000000000000" pitchFamily="2" charset="2"/>
              <a:buChar char="n"/>
              <a:defRPr sz="2000" b="1">
                <a:solidFill>
                  <a:schemeClr val="bg1"/>
                </a:solidFill>
                <a:latin typeface="+mn-lt"/>
                <a:ea typeface="+mn-ea"/>
                <a:cs typeface="+mn-cs"/>
              </a:defRPr>
            </a:lvl1pPr>
            <a:lvl2pPr marL="755015" indent="-290195" algn="l" rtl="0" fontAlgn="base">
              <a:lnSpc>
                <a:spcPct val="120000"/>
              </a:lnSpc>
              <a:spcBef>
                <a:spcPct val="20000"/>
              </a:spcBef>
              <a:spcAft>
                <a:spcPct val="0"/>
              </a:spcAft>
              <a:buFont typeface="Wingdings" panose="05000000000000000000" pitchFamily="2" charset="2"/>
              <a:buChar char="n"/>
              <a:defRPr b="1">
                <a:solidFill>
                  <a:schemeClr val="bg1"/>
                </a:solidFill>
                <a:latin typeface="+mn-lt"/>
                <a:ea typeface="+mn-ea"/>
              </a:defRPr>
            </a:lvl2pPr>
            <a:lvl3pPr marL="1162050" indent="-232410" algn="l" rtl="0" fontAlgn="base">
              <a:lnSpc>
                <a:spcPct val="120000"/>
              </a:lnSpc>
              <a:spcBef>
                <a:spcPct val="20000"/>
              </a:spcBef>
              <a:spcAft>
                <a:spcPct val="0"/>
              </a:spcAft>
              <a:buFont typeface="Wingdings" panose="05000000000000000000" pitchFamily="2" charset="2"/>
              <a:buChar char="n"/>
              <a:defRPr sz="1600" b="1">
                <a:solidFill>
                  <a:schemeClr val="bg1"/>
                </a:solidFill>
                <a:latin typeface="+mn-lt"/>
                <a:ea typeface="+mn-ea"/>
              </a:defRPr>
            </a:lvl3pPr>
            <a:lvl4pPr marL="1626870" indent="-232410" algn="l" rtl="0" fontAlgn="base">
              <a:lnSpc>
                <a:spcPct val="120000"/>
              </a:lnSpc>
              <a:spcBef>
                <a:spcPct val="20000"/>
              </a:spcBef>
              <a:spcAft>
                <a:spcPct val="0"/>
              </a:spcAft>
              <a:buFont typeface="Wingdings" panose="05000000000000000000" pitchFamily="2" charset="2"/>
              <a:buChar char="n"/>
              <a:defRPr sz="1400" b="1">
                <a:solidFill>
                  <a:schemeClr val="bg1"/>
                </a:solidFill>
                <a:latin typeface="+mn-lt"/>
                <a:ea typeface="+mn-ea"/>
              </a:defRPr>
            </a:lvl4pPr>
            <a:lvl5pPr marL="209169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5pPr>
            <a:lvl6pPr marL="255651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302133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8615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95097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a:buNone/>
              <a:defRPr/>
            </a:pPr>
            <a:r>
              <a:rPr lang="zh-CN" altLang="en-US" sz="1600">
                <a:solidFill>
                  <a:srgbClr val="C00000"/>
                </a:solidFill>
                <a:latin typeface="方正黑体简体" panose="03000509000000000000" pitchFamily="65" charset="-122"/>
                <a:ea typeface="方正黑体简体" panose="03000509000000000000" pitchFamily="65" charset="-122"/>
                <a:cs typeface="+mn-ea"/>
              </a:rPr>
              <a:t>努力成长为堪当民族复兴重任的时代新人，要准确把握新时代中国青年奋斗目标和前行方向的实践要求</a:t>
            </a:r>
          </a:p>
        </p:txBody>
      </p:sp>
    </p:spTree>
    <p:extLst>
      <p:ext uri="{BB962C8B-B14F-4D97-AF65-F5344CB8AC3E}">
        <p14:creationId xmlns:p14="http://schemas.microsoft.com/office/powerpoint/2010/main" val="4173036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8D4A5E99-48A2-5B56-35F6-55B53A1312A1}"/>
              </a:ext>
            </a:extLst>
          </p:cNvPr>
          <p:cNvGrpSpPr/>
          <p:nvPr/>
        </p:nvGrpSpPr>
        <p:grpSpPr>
          <a:xfrm>
            <a:off x="678711" y="1514157"/>
            <a:ext cx="10188256" cy="1189016"/>
            <a:chOff x="556840" y="1099679"/>
            <a:chExt cx="10188256" cy="1189016"/>
          </a:xfrm>
        </p:grpSpPr>
        <p:sp>
          <p:nvSpPr>
            <p:cNvPr id="9" name="Aichitds10"/>
            <p:cNvSpPr/>
            <p:nvPr/>
          </p:nvSpPr>
          <p:spPr>
            <a:xfrm>
              <a:off x="833853" y="1564453"/>
              <a:ext cx="9911243" cy="447650"/>
            </a:xfrm>
            <a:prstGeom prst="parallelogram">
              <a:avLst/>
            </a:prstGeom>
            <a:gradFill flip="none" rotWithShape="1">
              <a:gsLst>
                <a:gs pos="0">
                  <a:srgbClr val="F6C381"/>
                </a:gs>
                <a:gs pos="100000">
                  <a:srgbClr val="F6C381">
                    <a:alpha val="0"/>
                  </a:srgbClr>
                </a:gs>
              </a:gsLst>
              <a:lin ang="0" scaled="1"/>
            </a:gra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a:ea typeface="微软雅黑" panose="020B0503020204020204" pitchFamily="34" charset="-122"/>
                <a:cs typeface="+mn-ea"/>
                <a:sym typeface="+mn-lt"/>
              </a:endParaRPr>
            </a:p>
          </p:txBody>
        </p:sp>
        <p:grpSp>
          <p:nvGrpSpPr>
            <p:cNvPr id="10" name="Aichitds11"/>
            <p:cNvGrpSpPr/>
            <p:nvPr/>
          </p:nvGrpSpPr>
          <p:grpSpPr>
            <a:xfrm>
              <a:off x="556840" y="1099679"/>
              <a:ext cx="1265216" cy="1189016"/>
              <a:chOff x="2042160" y="1569424"/>
              <a:chExt cx="1859576" cy="1859576"/>
            </a:xfrm>
          </p:grpSpPr>
          <p:sp>
            <p:nvSpPr>
              <p:cNvPr id="11" name="Aichitds11-1"/>
              <p:cNvSpPr/>
              <p:nvPr/>
            </p:nvSpPr>
            <p:spPr>
              <a:xfrm>
                <a:off x="2042160" y="1569424"/>
                <a:ext cx="1859576" cy="1859576"/>
              </a:xfrm>
              <a:prstGeom prst="star5">
                <a:avLst>
                  <a:gd name="adj" fmla="val 27993"/>
                  <a:gd name="hf" fmla="val 105146"/>
                  <a:gd name="vf" fmla="val 110557"/>
                </a:avLst>
              </a:prstGeom>
              <a:solidFill>
                <a:srgbClr val="C00000"/>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a:ea typeface="微软雅黑" panose="020B0503020204020204" pitchFamily="34" charset="-122"/>
                  <a:cs typeface="+mn-ea"/>
                  <a:sym typeface="+mn-lt"/>
                </a:endParaRPr>
              </a:p>
            </p:txBody>
          </p:sp>
          <p:pic>
            <p:nvPicPr>
              <p:cNvPr id="12" name="Aichitds1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90847" y="2197039"/>
                <a:ext cx="700107" cy="700107"/>
              </a:xfrm>
              <a:prstGeom prst="rect">
                <a:avLst/>
              </a:prstGeom>
            </p:spPr>
          </p:pic>
        </p:grpSp>
        <p:sp>
          <p:nvSpPr>
            <p:cNvPr id="13" name="Aichitds12"/>
            <p:cNvSpPr txBox="1"/>
            <p:nvPr/>
          </p:nvSpPr>
          <p:spPr>
            <a:xfrm>
              <a:off x="1918358" y="1642771"/>
              <a:ext cx="7108713" cy="369332"/>
            </a:xfrm>
            <a:prstGeom prst="rect">
              <a:avLst/>
            </a:prstGeom>
            <a:noFill/>
          </p:spPr>
          <p:txBody>
            <a:bodyPr wrap="square" rtlCol="0">
              <a:spAutoFit/>
            </a:bodyPr>
            <a:lstStyle/>
            <a:p>
              <a:pPr lvl="0">
                <a:defRPr/>
              </a:pPr>
              <a:r>
                <a:rPr lang="zh-CN" altLang="en-US">
                  <a:gradFill>
                    <a:gsLst>
                      <a:gs pos="0">
                        <a:srgbClr val="FF3300"/>
                      </a:gs>
                      <a:gs pos="87000">
                        <a:srgbClr val="C00000"/>
                      </a:gs>
                      <a:gs pos="100000">
                        <a:srgbClr val="FF3300"/>
                      </a:gs>
                    </a:gsLst>
                    <a:lin ang="5400000" scaled="0"/>
                  </a:gradFill>
                  <a:latin typeface="字魂35号-经典雅黑" panose="02000000000000000000" pitchFamily="2" charset="-122"/>
                  <a:ea typeface="字魂35号-经典雅黑" panose="02000000000000000000" pitchFamily="2" charset="-122"/>
                </a:rPr>
                <a:t>攻坚克难，锤炼过硬本领。</a:t>
              </a:r>
              <a:endParaRPr kumimoji="0" lang="zh-CN" altLang="en-US" i="0" u="none" strike="noStrike" kern="1200" cap="none" spc="0" normalizeH="0" baseline="0" noProof="0">
                <a:ln>
                  <a:noFill/>
                </a:ln>
                <a:gradFill>
                  <a:gsLst>
                    <a:gs pos="0">
                      <a:srgbClr val="FF3300"/>
                    </a:gs>
                    <a:gs pos="87000">
                      <a:srgbClr val="C00000"/>
                    </a:gs>
                    <a:gs pos="100000">
                      <a:srgbClr val="FF3300"/>
                    </a:gs>
                  </a:gsLst>
                  <a:lin ang="5400000" scaled="0"/>
                </a:gradFill>
                <a:effectLst/>
                <a:uLnTx/>
                <a:uFillTx/>
                <a:latin typeface="字魂35号-经典雅黑" panose="02000000000000000000" pitchFamily="2" charset="-122"/>
                <a:ea typeface="字魂35号-经典雅黑" panose="02000000000000000000" pitchFamily="2" charset="-122"/>
              </a:endParaRPr>
            </a:p>
          </p:txBody>
        </p:sp>
      </p:grpSp>
      <p:sp>
        <p:nvSpPr>
          <p:cNvPr id="30" name="Aitds4">
            <a:extLst>
              <a:ext uri="{FF2B5EF4-FFF2-40B4-BE49-F238E27FC236}">
                <a16:creationId xmlns:a16="http://schemas.microsoft.com/office/drawing/2014/main" id="{D17C6D91-AD29-4B8A-877E-A0317825D106}"/>
              </a:ext>
            </a:extLst>
          </p:cNvPr>
          <p:cNvSpPr txBox="1">
            <a:spLocks noChangeArrowheads="1"/>
          </p:cNvSpPr>
          <p:nvPr>
            <p:custDataLst>
              <p:tags r:id="rId1"/>
            </p:custDataLst>
          </p:nvPr>
        </p:nvSpPr>
        <p:spPr bwMode="auto">
          <a:xfrm>
            <a:off x="1262304" y="2837736"/>
            <a:ext cx="9911243" cy="2634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indent="457200" algn="just" eaLnBrk="1">
              <a:lnSpc>
                <a:spcPct val="150000"/>
              </a:lnSpc>
            </a:pPr>
            <a:r>
              <a:rPr lang="zh-CN" altLang="en-US" sz="1600">
                <a:solidFill>
                  <a:srgbClr val="111111"/>
                </a:solidFill>
                <a:latin typeface="微软雅黑" panose="020B0503020204020204" pitchFamily="34" charset="-122"/>
                <a:ea typeface="微软雅黑" panose="020B0503020204020204" pitchFamily="34" charset="-122"/>
                <a:cs typeface="阿里巴巴普惠体 Light" panose="00020600040101010101" pitchFamily="18" charset="-122"/>
                <a:sym typeface="思源黑体 CN Normal" panose="020B0400000000000000" pitchFamily="34" charset="-122"/>
              </a:rPr>
              <a:t>奋斗是青春最亮丽的底色，实干是青春最质朴的宣言。只要青年都勇挑重担、勇克难关、勇斗风险，新时代中国特色社会主义就能充满活力、充满后劲、充满希望。广大青年当实学实干、脚踏实地、埋头苦干，始终走在时代最前列，处优而不养尊，受挫而不短志，有钢铁般的意志、磐石般的信念、蒲苇般的韧劲，在攀登知识高峰中追求卓越，在肩负时代重任时行胜于言，在真刀真枪的实干中成就一番事业，遇到困难时不畏惧，遇到阻力时不退缩，越是艰险越向前，将天下兴亡、匹夫有责的爱国情怀和百折不挠、坚忍不拔的必胜信念转化为逢山开路、遇河架桥的切实行动，在实践锻炼中增长本领，在奉献祖国中成长成才，以聪明才智贡献国家，以开拓进取服务社会。</a:t>
            </a:r>
            <a:endParaRPr lang="en-US" altLang="zh-CN" sz="1600">
              <a:solidFill>
                <a:srgbClr val="E00002"/>
              </a:solidFill>
              <a:latin typeface="微软雅黑" panose="020B0503020204020204" pitchFamily="34" charset="-122"/>
              <a:ea typeface="微软雅黑" panose="020B0503020204020204" pitchFamily="34" charset="-122"/>
              <a:cs typeface="阿里巴巴普惠体" panose="00020600040101010101" pitchFamily="18" charset="-122"/>
              <a:sym typeface="思源黑体 CN Normal" panose="020B0400000000000000" pitchFamily="34" charset="-122"/>
            </a:endParaRPr>
          </a:p>
        </p:txBody>
      </p:sp>
      <p:sp>
        <p:nvSpPr>
          <p:cNvPr id="32" name="Aitds6">
            <a:extLst>
              <a:ext uri="{FF2B5EF4-FFF2-40B4-BE49-F238E27FC236}">
                <a16:creationId xmlns:a16="http://schemas.microsoft.com/office/drawing/2014/main" id="{C0256127-2B0E-4C4B-A013-CE9A220CF4E4}"/>
              </a:ext>
            </a:extLst>
          </p:cNvPr>
          <p:cNvSpPr/>
          <p:nvPr>
            <p:custDataLst>
              <p:tags r:id="rId2"/>
            </p:custDataLst>
          </p:nvPr>
        </p:nvSpPr>
        <p:spPr bwMode="auto">
          <a:xfrm flipH="1" flipV="1">
            <a:off x="10826518" y="5294448"/>
            <a:ext cx="686771" cy="688832"/>
          </a:xfrm>
          <a:custGeom>
            <a:avLst/>
            <a:gdLst>
              <a:gd name="T0" fmla="*/ 0 w 1446"/>
              <a:gd name="T1" fmla="*/ 0 h 1446"/>
              <a:gd name="T2" fmla="*/ 2147483647 w 1446"/>
              <a:gd name="T3" fmla="*/ 0 h 1446"/>
              <a:gd name="T4" fmla="*/ 2147483647 w 1446"/>
              <a:gd name="T5" fmla="*/ 2147483647 h 1446"/>
              <a:gd name="T6" fmla="*/ 2147483647 w 1446"/>
              <a:gd name="T7" fmla="*/ 2147483647 h 1446"/>
              <a:gd name="T8" fmla="*/ 2147483647 w 1446"/>
              <a:gd name="T9" fmla="*/ 2147483647 h 1446"/>
              <a:gd name="T10" fmla="*/ 0 w 1446"/>
              <a:gd name="T11" fmla="*/ 2147483647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A40102"/>
          </a:solidFill>
          <a:ln>
            <a:noFill/>
          </a:ln>
        </p:spPr>
        <p:txBody>
          <a:bodyPr/>
          <a:lstStyle/>
          <a:p>
            <a:pPr marL="0" marR="0" lvl="0" indent="0" algn="l" defTabSz="1188085" rtl="0" eaLnBrk="1" fontAlgn="auto" latinLnBrk="0" hangingPunct="1">
              <a:lnSpc>
                <a:spcPct val="100000"/>
              </a:lnSpc>
              <a:spcBef>
                <a:spcPct val="0"/>
              </a:spcBef>
              <a:spcAft>
                <a:spcPct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4" name="文本占位符 4">
            <a:extLst>
              <a:ext uri="{FF2B5EF4-FFF2-40B4-BE49-F238E27FC236}">
                <a16:creationId xmlns:a16="http://schemas.microsoft.com/office/drawing/2014/main" id="{48F52F49-EDAD-F115-7C26-4B7C6CBF4ADE}"/>
              </a:ext>
            </a:extLst>
          </p:cNvPr>
          <p:cNvSpPr txBox="1"/>
          <p:nvPr/>
        </p:nvSpPr>
        <p:spPr>
          <a:xfrm>
            <a:off x="1147431" y="303719"/>
            <a:ext cx="10140990" cy="345638"/>
          </a:xfrm>
          <a:prstGeom prst="rect">
            <a:avLst/>
          </a:prstGeom>
        </p:spPr>
        <p:txBody>
          <a:bodyPr>
            <a:noAutofit/>
          </a:bodyPr>
          <a:lstStyle>
            <a:lvl1pPr marL="348615" indent="-348615" algn="l" rtl="0" fontAlgn="base">
              <a:lnSpc>
                <a:spcPct val="120000"/>
              </a:lnSpc>
              <a:spcBef>
                <a:spcPct val="20000"/>
              </a:spcBef>
              <a:spcAft>
                <a:spcPct val="0"/>
              </a:spcAft>
              <a:buFont typeface="Wingdings" panose="05000000000000000000" pitchFamily="2" charset="2"/>
              <a:buChar char="n"/>
              <a:defRPr sz="2000" b="1">
                <a:solidFill>
                  <a:schemeClr val="bg1"/>
                </a:solidFill>
                <a:latin typeface="+mn-lt"/>
                <a:ea typeface="+mn-ea"/>
                <a:cs typeface="+mn-cs"/>
              </a:defRPr>
            </a:lvl1pPr>
            <a:lvl2pPr marL="755015" indent="-290195" algn="l" rtl="0" fontAlgn="base">
              <a:lnSpc>
                <a:spcPct val="120000"/>
              </a:lnSpc>
              <a:spcBef>
                <a:spcPct val="20000"/>
              </a:spcBef>
              <a:spcAft>
                <a:spcPct val="0"/>
              </a:spcAft>
              <a:buFont typeface="Wingdings" panose="05000000000000000000" pitchFamily="2" charset="2"/>
              <a:buChar char="n"/>
              <a:defRPr b="1">
                <a:solidFill>
                  <a:schemeClr val="bg1"/>
                </a:solidFill>
                <a:latin typeface="+mn-lt"/>
                <a:ea typeface="+mn-ea"/>
              </a:defRPr>
            </a:lvl2pPr>
            <a:lvl3pPr marL="1162050" indent="-232410" algn="l" rtl="0" fontAlgn="base">
              <a:lnSpc>
                <a:spcPct val="120000"/>
              </a:lnSpc>
              <a:spcBef>
                <a:spcPct val="20000"/>
              </a:spcBef>
              <a:spcAft>
                <a:spcPct val="0"/>
              </a:spcAft>
              <a:buFont typeface="Wingdings" panose="05000000000000000000" pitchFamily="2" charset="2"/>
              <a:buChar char="n"/>
              <a:defRPr sz="1600" b="1">
                <a:solidFill>
                  <a:schemeClr val="bg1"/>
                </a:solidFill>
                <a:latin typeface="+mn-lt"/>
                <a:ea typeface="+mn-ea"/>
              </a:defRPr>
            </a:lvl3pPr>
            <a:lvl4pPr marL="1626870" indent="-232410" algn="l" rtl="0" fontAlgn="base">
              <a:lnSpc>
                <a:spcPct val="120000"/>
              </a:lnSpc>
              <a:spcBef>
                <a:spcPct val="20000"/>
              </a:spcBef>
              <a:spcAft>
                <a:spcPct val="0"/>
              </a:spcAft>
              <a:buFont typeface="Wingdings" panose="05000000000000000000" pitchFamily="2" charset="2"/>
              <a:buChar char="n"/>
              <a:defRPr sz="1400" b="1">
                <a:solidFill>
                  <a:schemeClr val="bg1"/>
                </a:solidFill>
                <a:latin typeface="+mn-lt"/>
                <a:ea typeface="+mn-ea"/>
              </a:defRPr>
            </a:lvl4pPr>
            <a:lvl5pPr marL="209169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5pPr>
            <a:lvl6pPr marL="255651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302133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8615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95097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a:buNone/>
              <a:defRPr/>
            </a:pPr>
            <a:r>
              <a:rPr lang="zh-CN" altLang="en-US" sz="1600">
                <a:solidFill>
                  <a:srgbClr val="C00000"/>
                </a:solidFill>
                <a:latin typeface="方正黑体简体" panose="03000509000000000000" pitchFamily="65" charset="-122"/>
                <a:ea typeface="方正黑体简体" panose="03000509000000000000" pitchFamily="65" charset="-122"/>
                <a:cs typeface="+mn-ea"/>
              </a:rPr>
              <a:t>努力成长为堪当民族复兴重任的时代新人，要准确把握新时代中国青年奋斗目标和前行方向的实践要求</a:t>
            </a:r>
          </a:p>
        </p:txBody>
      </p:sp>
    </p:spTree>
    <p:extLst>
      <p:ext uri="{BB962C8B-B14F-4D97-AF65-F5344CB8AC3E}">
        <p14:creationId xmlns:p14="http://schemas.microsoft.com/office/powerpoint/2010/main" val="4260961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8D4A5E99-48A2-5B56-35F6-55B53A1312A1}"/>
              </a:ext>
            </a:extLst>
          </p:cNvPr>
          <p:cNvGrpSpPr/>
          <p:nvPr/>
        </p:nvGrpSpPr>
        <p:grpSpPr>
          <a:xfrm>
            <a:off x="678711" y="1514157"/>
            <a:ext cx="10188256" cy="1189016"/>
            <a:chOff x="556840" y="1099679"/>
            <a:chExt cx="10188256" cy="1189016"/>
          </a:xfrm>
        </p:grpSpPr>
        <p:sp>
          <p:nvSpPr>
            <p:cNvPr id="9" name="Aichitds10"/>
            <p:cNvSpPr/>
            <p:nvPr/>
          </p:nvSpPr>
          <p:spPr>
            <a:xfrm>
              <a:off x="833853" y="1564453"/>
              <a:ext cx="9911243" cy="447650"/>
            </a:xfrm>
            <a:prstGeom prst="parallelogram">
              <a:avLst/>
            </a:prstGeom>
            <a:gradFill flip="none" rotWithShape="1">
              <a:gsLst>
                <a:gs pos="0">
                  <a:srgbClr val="F6C381"/>
                </a:gs>
                <a:gs pos="100000">
                  <a:srgbClr val="F6C381">
                    <a:alpha val="0"/>
                  </a:srgbClr>
                </a:gs>
              </a:gsLst>
              <a:lin ang="0" scaled="1"/>
            </a:gra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a:ea typeface="微软雅黑" panose="020B0503020204020204" pitchFamily="34" charset="-122"/>
                <a:cs typeface="+mn-ea"/>
                <a:sym typeface="+mn-lt"/>
              </a:endParaRPr>
            </a:p>
          </p:txBody>
        </p:sp>
        <p:grpSp>
          <p:nvGrpSpPr>
            <p:cNvPr id="10" name="Aichitds11"/>
            <p:cNvGrpSpPr/>
            <p:nvPr/>
          </p:nvGrpSpPr>
          <p:grpSpPr>
            <a:xfrm>
              <a:off x="556840" y="1099679"/>
              <a:ext cx="1265216" cy="1189016"/>
              <a:chOff x="2042160" y="1569424"/>
              <a:chExt cx="1859576" cy="1859576"/>
            </a:xfrm>
          </p:grpSpPr>
          <p:sp>
            <p:nvSpPr>
              <p:cNvPr id="11" name="Aichitds11-1"/>
              <p:cNvSpPr/>
              <p:nvPr/>
            </p:nvSpPr>
            <p:spPr>
              <a:xfrm>
                <a:off x="2042160" y="1569424"/>
                <a:ext cx="1859576" cy="1859576"/>
              </a:xfrm>
              <a:prstGeom prst="star5">
                <a:avLst>
                  <a:gd name="adj" fmla="val 27993"/>
                  <a:gd name="hf" fmla="val 105146"/>
                  <a:gd name="vf" fmla="val 110557"/>
                </a:avLst>
              </a:prstGeom>
              <a:solidFill>
                <a:srgbClr val="C00000"/>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a:ea typeface="微软雅黑" panose="020B0503020204020204" pitchFamily="34" charset="-122"/>
                  <a:cs typeface="+mn-ea"/>
                  <a:sym typeface="+mn-lt"/>
                </a:endParaRPr>
              </a:p>
            </p:txBody>
          </p:sp>
          <p:pic>
            <p:nvPicPr>
              <p:cNvPr id="12" name="Aichitds1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90847" y="2197039"/>
                <a:ext cx="700107" cy="700107"/>
              </a:xfrm>
              <a:prstGeom prst="rect">
                <a:avLst/>
              </a:prstGeom>
            </p:spPr>
          </p:pic>
        </p:grpSp>
        <p:sp>
          <p:nvSpPr>
            <p:cNvPr id="13" name="Aichitds12"/>
            <p:cNvSpPr txBox="1"/>
            <p:nvPr/>
          </p:nvSpPr>
          <p:spPr>
            <a:xfrm>
              <a:off x="1918358" y="1642771"/>
              <a:ext cx="7108713" cy="369332"/>
            </a:xfrm>
            <a:prstGeom prst="rect">
              <a:avLst/>
            </a:prstGeom>
            <a:noFill/>
          </p:spPr>
          <p:txBody>
            <a:bodyPr wrap="square" rtlCol="0">
              <a:spAutoFit/>
            </a:bodyPr>
            <a:lstStyle/>
            <a:p>
              <a:pPr lvl="0">
                <a:defRPr/>
              </a:pPr>
              <a:r>
                <a:rPr lang="zh-CN" altLang="en-US">
                  <a:gradFill>
                    <a:gsLst>
                      <a:gs pos="0">
                        <a:srgbClr val="FF3300"/>
                      </a:gs>
                      <a:gs pos="87000">
                        <a:srgbClr val="C00000"/>
                      </a:gs>
                      <a:gs pos="100000">
                        <a:srgbClr val="FF3300"/>
                      </a:gs>
                    </a:gsLst>
                    <a:lin ang="5400000" scaled="0"/>
                  </a:gradFill>
                  <a:latin typeface="字魂35号-经典雅黑" panose="02000000000000000000" pitchFamily="2" charset="-122"/>
                  <a:ea typeface="字魂35号-经典雅黑" panose="02000000000000000000" pitchFamily="2" charset="-122"/>
                </a:rPr>
                <a:t>胸怀天下，展现世界担当。</a:t>
              </a:r>
              <a:endParaRPr kumimoji="0" lang="zh-CN" altLang="en-US" i="0" u="none" strike="noStrike" kern="1200" cap="none" spc="0" normalizeH="0" baseline="0" noProof="0">
                <a:ln>
                  <a:noFill/>
                </a:ln>
                <a:gradFill>
                  <a:gsLst>
                    <a:gs pos="0">
                      <a:srgbClr val="FF3300"/>
                    </a:gs>
                    <a:gs pos="87000">
                      <a:srgbClr val="C00000"/>
                    </a:gs>
                    <a:gs pos="100000">
                      <a:srgbClr val="FF3300"/>
                    </a:gs>
                  </a:gsLst>
                  <a:lin ang="5400000" scaled="0"/>
                </a:gradFill>
                <a:effectLst/>
                <a:uLnTx/>
                <a:uFillTx/>
                <a:latin typeface="字魂35号-经典雅黑" panose="02000000000000000000" pitchFamily="2" charset="-122"/>
                <a:ea typeface="字魂35号-经典雅黑" panose="02000000000000000000" pitchFamily="2" charset="-122"/>
              </a:endParaRPr>
            </a:p>
          </p:txBody>
        </p:sp>
      </p:grpSp>
      <p:sp>
        <p:nvSpPr>
          <p:cNvPr id="30" name="Aitds4">
            <a:extLst>
              <a:ext uri="{FF2B5EF4-FFF2-40B4-BE49-F238E27FC236}">
                <a16:creationId xmlns:a16="http://schemas.microsoft.com/office/drawing/2014/main" id="{D17C6D91-AD29-4B8A-877E-A0317825D106}"/>
              </a:ext>
            </a:extLst>
          </p:cNvPr>
          <p:cNvSpPr txBox="1">
            <a:spLocks noChangeArrowheads="1"/>
          </p:cNvSpPr>
          <p:nvPr>
            <p:custDataLst>
              <p:tags r:id="rId1"/>
            </p:custDataLst>
          </p:nvPr>
        </p:nvSpPr>
        <p:spPr bwMode="auto">
          <a:xfrm>
            <a:off x="1262304" y="2837736"/>
            <a:ext cx="9911243" cy="3003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indent="457200" algn="just" eaLnBrk="1">
              <a:lnSpc>
                <a:spcPct val="150000"/>
              </a:lnSpc>
            </a:pPr>
            <a:r>
              <a:rPr lang="zh-CN" altLang="en-US" sz="1600">
                <a:solidFill>
                  <a:srgbClr val="111111"/>
                </a:solidFill>
                <a:latin typeface="微软雅黑" panose="020B0503020204020204" pitchFamily="34" charset="-122"/>
                <a:ea typeface="微软雅黑" panose="020B0503020204020204" pitchFamily="34" charset="-122"/>
                <a:cs typeface="阿里巴巴普惠体 Light" panose="00020600040101010101" pitchFamily="18" charset="-122"/>
                <a:sym typeface="思源黑体 CN Normal" panose="020B0400000000000000" pitchFamily="34" charset="-122"/>
              </a:rPr>
              <a:t>对于现代人尤其是现代青年而言，家国情怀与世界视野是辩证统一的。随着人类交往交流方式的互联互通，全球成一村，天涯若比邻，各国各地区利益休戚相关、命运紧密相连。越来越突出的治理赤字、信任赤字、和平赤字、发展赤字，愈演愈烈的混乱、撕裂、不公，进一步凸显出推动构建人类命运共同体和弘扬和平、发展、公平、正义、民主、自由的全人类共同价值的紧迫性和深远意义。新时代的中国青年应秉承中华文化崇尚的四海一家理念，以强烈的历史主动精神认识世界、融入世界，更加理性包容、自信自强地参与对外交流合作，积极学习借鉴各国有益经验和文明成果，与世界各国青年风雨同舟、守望相助，坚持向美向上向善的价值追求。为国家发展进步奋斗担当、为世界和平发展贡献智慧力量，共同开创共赢共享、发展繁荣、健康安全、互尊互鉴的美好未来。</a:t>
            </a:r>
            <a:endParaRPr lang="en-US" altLang="zh-CN" sz="1600">
              <a:solidFill>
                <a:srgbClr val="E00002"/>
              </a:solidFill>
              <a:latin typeface="微软雅黑" panose="020B0503020204020204" pitchFamily="34" charset="-122"/>
              <a:ea typeface="微软雅黑" panose="020B0503020204020204" pitchFamily="34" charset="-122"/>
              <a:cs typeface="阿里巴巴普惠体" panose="00020600040101010101" pitchFamily="18" charset="-122"/>
              <a:sym typeface="思源黑体 CN Normal" panose="020B0400000000000000" pitchFamily="34" charset="-122"/>
            </a:endParaRPr>
          </a:p>
        </p:txBody>
      </p:sp>
      <p:sp>
        <p:nvSpPr>
          <p:cNvPr id="32" name="Aitds6">
            <a:extLst>
              <a:ext uri="{FF2B5EF4-FFF2-40B4-BE49-F238E27FC236}">
                <a16:creationId xmlns:a16="http://schemas.microsoft.com/office/drawing/2014/main" id="{C0256127-2B0E-4C4B-A013-CE9A220CF4E4}"/>
              </a:ext>
            </a:extLst>
          </p:cNvPr>
          <p:cNvSpPr/>
          <p:nvPr>
            <p:custDataLst>
              <p:tags r:id="rId2"/>
            </p:custDataLst>
          </p:nvPr>
        </p:nvSpPr>
        <p:spPr bwMode="auto">
          <a:xfrm flipH="1" flipV="1">
            <a:off x="10826518" y="5294448"/>
            <a:ext cx="686771" cy="688832"/>
          </a:xfrm>
          <a:custGeom>
            <a:avLst/>
            <a:gdLst>
              <a:gd name="T0" fmla="*/ 0 w 1446"/>
              <a:gd name="T1" fmla="*/ 0 h 1446"/>
              <a:gd name="T2" fmla="*/ 2147483647 w 1446"/>
              <a:gd name="T3" fmla="*/ 0 h 1446"/>
              <a:gd name="T4" fmla="*/ 2147483647 w 1446"/>
              <a:gd name="T5" fmla="*/ 2147483647 h 1446"/>
              <a:gd name="T6" fmla="*/ 2147483647 w 1446"/>
              <a:gd name="T7" fmla="*/ 2147483647 h 1446"/>
              <a:gd name="T8" fmla="*/ 2147483647 w 1446"/>
              <a:gd name="T9" fmla="*/ 2147483647 h 1446"/>
              <a:gd name="T10" fmla="*/ 0 w 1446"/>
              <a:gd name="T11" fmla="*/ 2147483647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A40102"/>
          </a:solidFill>
          <a:ln>
            <a:noFill/>
          </a:ln>
        </p:spPr>
        <p:txBody>
          <a:bodyPr/>
          <a:lstStyle/>
          <a:p>
            <a:pPr marL="0" marR="0" lvl="0" indent="0" algn="l" defTabSz="1188085" rtl="0" eaLnBrk="1" fontAlgn="auto" latinLnBrk="0" hangingPunct="1">
              <a:lnSpc>
                <a:spcPct val="100000"/>
              </a:lnSpc>
              <a:spcBef>
                <a:spcPct val="0"/>
              </a:spcBef>
              <a:spcAft>
                <a:spcPct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4" name="文本占位符 4">
            <a:extLst>
              <a:ext uri="{FF2B5EF4-FFF2-40B4-BE49-F238E27FC236}">
                <a16:creationId xmlns:a16="http://schemas.microsoft.com/office/drawing/2014/main" id="{48F52F49-EDAD-F115-7C26-4B7C6CBF4ADE}"/>
              </a:ext>
            </a:extLst>
          </p:cNvPr>
          <p:cNvSpPr txBox="1"/>
          <p:nvPr/>
        </p:nvSpPr>
        <p:spPr>
          <a:xfrm>
            <a:off x="1147431" y="303719"/>
            <a:ext cx="10140990" cy="345638"/>
          </a:xfrm>
          <a:prstGeom prst="rect">
            <a:avLst/>
          </a:prstGeom>
        </p:spPr>
        <p:txBody>
          <a:bodyPr>
            <a:noAutofit/>
          </a:bodyPr>
          <a:lstStyle>
            <a:lvl1pPr marL="348615" indent="-348615" algn="l" rtl="0" fontAlgn="base">
              <a:lnSpc>
                <a:spcPct val="120000"/>
              </a:lnSpc>
              <a:spcBef>
                <a:spcPct val="20000"/>
              </a:spcBef>
              <a:spcAft>
                <a:spcPct val="0"/>
              </a:spcAft>
              <a:buFont typeface="Wingdings" panose="05000000000000000000" pitchFamily="2" charset="2"/>
              <a:buChar char="n"/>
              <a:defRPr sz="2000" b="1">
                <a:solidFill>
                  <a:schemeClr val="bg1"/>
                </a:solidFill>
                <a:latin typeface="+mn-lt"/>
                <a:ea typeface="+mn-ea"/>
                <a:cs typeface="+mn-cs"/>
              </a:defRPr>
            </a:lvl1pPr>
            <a:lvl2pPr marL="755015" indent="-290195" algn="l" rtl="0" fontAlgn="base">
              <a:lnSpc>
                <a:spcPct val="120000"/>
              </a:lnSpc>
              <a:spcBef>
                <a:spcPct val="20000"/>
              </a:spcBef>
              <a:spcAft>
                <a:spcPct val="0"/>
              </a:spcAft>
              <a:buFont typeface="Wingdings" panose="05000000000000000000" pitchFamily="2" charset="2"/>
              <a:buChar char="n"/>
              <a:defRPr b="1">
                <a:solidFill>
                  <a:schemeClr val="bg1"/>
                </a:solidFill>
                <a:latin typeface="+mn-lt"/>
                <a:ea typeface="+mn-ea"/>
              </a:defRPr>
            </a:lvl2pPr>
            <a:lvl3pPr marL="1162050" indent="-232410" algn="l" rtl="0" fontAlgn="base">
              <a:lnSpc>
                <a:spcPct val="120000"/>
              </a:lnSpc>
              <a:spcBef>
                <a:spcPct val="20000"/>
              </a:spcBef>
              <a:spcAft>
                <a:spcPct val="0"/>
              </a:spcAft>
              <a:buFont typeface="Wingdings" panose="05000000000000000000" pitchFamily="2" charset="2"/>
              <a:buChar char="n"/>
              <a:defRPr sz="1600" b="1">
                <a:solidFill>
                  <a:schemeClr val="bg1"/>
                </a:solidFill>
                <a:latin typeface="+mn-lt"/>
                <a:ea typeface="+mn-ea"/>
              </a:defRPr>
            </a:lvl3pPr>
            <a:lvl4pPr marL="1626870" indent="-232410" algn="l" rtl="0" fontAlgn="base">
              <a:lnSpc>
                <a:spcPct val="120000"/>
              </a:lnSpc>
              <a:spcBef>
                <a:spcPct val="20000"/>
              </a:spcBef>
              <a:spcAft>
                <a:spcPct val="0"/>
              </a:spcAft>
              <a:buFont typeface="Wingdings" panose="05000000000000000000" pitchFamily="2" charset="2"/>
              <a:buChar char="n"/>
              <a:defRPr sz="1400" b="1">
                <a:solidFill>
                  <a:schemeClr val="bg1"/>
                </a:solidFill>
                <a:latin typeface="+mn-lt"/>
                <a:ea typeface="+mn-ea"/>
              </a:defRPr>
            </a:lvl4pPr>
            <a:lvl5pPr marL="209169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5pPr>
            <a:lvl6pPr marL="255651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302133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8615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95097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a:buNone/>
              <a:defRPr/>
            </a:pPr>
            <a:r>
              <a:rPr lang="zh-CN" altLang="en-US" sz="1600">
                <a:solidFill>
                  <a:srgbClr val="C00000"/>
                </a:solidFill>
                <a:latin typeface="方正黑体简体" panose="03000509000000000000" pitchFamily="65" charset="-122"/>
                <a:ea typeface="方正黑体简体" panose="03000509000000000000" pitchFamily="65" charset="-122"/>
                <a:cs typeface="+mn-ea"/>
              </a:rPr>
              <a:t>努力成长为堪当民族复兴重任的时代新人，要准确把握新时代中国青年奋斗目标和前行方向的实践要求</a:t>
            </a:r>
          </a:p>
        </p:txBody>
      </p:sp>
    </p:spTree>
    <p:extLst>
      <p:ext uri="{BB962C8B-B14F-4D97-AF65-F5344CB8AC3E}">
        <p14:creationId xmlns:p14="http://schemas.microsoft.com/office/powerpoint/2010/main" val="4029051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3"/>
          <p:cNvGrpSpPr/>
          <p:nvPr/>
        </p:nvGrpSpPr>
        <p:grpSpPr>
          <a:xfrm>
            <a:off x="612140" y="960103"/>
            <a:ext cx="4025685" cy="5887663"/>
            <a:chOff x="733489" y="1455528"/>
            <a:chExt cx="4025685" cy="5887663"/>
          </a:xfrm>
        </p:grpSpPr>
        <p:grpSp>
          <p:nvGrpSpPr>
            <p:cNvPr id="35" name="图形 1"/>
            <p:cNvGrpSpPr/>
            <p:nvPr/>
          </p:nvGrpSpPr>
          <p:grpSpPr>
            <a:xfrm>
              <a:off x="1933529" y="1455528"/>
              <a:ext cx="2233096" cy="2874161"/>
              <a:chOff x="1933529" y="1455528"/>
              <a:chExt cx="2233096" cy="2874161"/>
            </a:xfrm>
          </p:grpSpPr>
          <p:sp>
            <p:nvSpPr>
              <p:cNvPr id="48" name="3-1"/>
              <p:cNvSpPr/>
              <p:nvPr/>
            </p:nvSpPr>
            <p:spPr>
              <a:xfrm>
                <a:off x="2978052" y="2784724"/>
                <a:ext cx="1188573" cy="1544965"/>
              </a:xfrm>
              <a:custGeom>
                <a:avLst/>
                <a:gdLst>
                  <a:gd name="connsiteX0" fmla="*/ 0 w 1188573"/>
                  <a:gd name="connsiteY0" fmla="*/ 70088 h 1544965"/>
                  <a:gd name="connsiteX1" fmla="*/ 238074 w 1188573"/>
                  <a:gd name="connsiteY1" fmla="*/ 103653 h 1544965"/>
                  <a:gd name="connsiteX2" fmla="*/ 439227 w 1188573"/>
                  <a:gd name="connsiteY2" fmla="*/ 0 h 1544965"/>
                  <a:gd name="connsiteX3" fmla="*/ 977551 w 1188573"/>
                  <a:gd name="connsiteY3" fmla="*/ 136179 h 1544965"/>
                  <a:gd name="connsiteX4" fmla="*/ 1145338 w 1188573"/>
                  <a:gd name="connsiteY4" fmla="*/ 1411703 h 1544965"/>
                  <a:gd name="connsiteX5" fmla="*/ 117519 w 1188573"/>
                  <a:gd name="connsiteY5" fmla="*/ 1544966 h 1544965"/>
                  <a:gd name="connsiteX6" fmla="*/ 0 w 1188573"/>
                  <a:gd name="connsiteY6" fmla="*/ 70088 h 1544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573" h="1544965">
                    <a:moveTo>
                      <a:pt x="0" y="70088"/>
                    </a:moveTo>
                    <a:lnTo>
                      <a:pt x="238074" y="103653"/>
                    </a:lnTo>
                    <a:lnTo>
                      <a:pt x="439227" y="0"/>
                    </a:lnTo>
                    <a:cubicBezTo>
                      <a:pt x="604576" y="88708"/>
                      <a:pt x="871940" y="106090"/>
                      <a:pt x="977551" y="136179"/>
                    </a:cubicBezTo>
                    <a:cubicBezTo>
                      <a:pt x="1080765" y="313916"/>
                      <a:pt x="1275244" y="1330786"/>
                      <a:pt x="1145338" y="1411703"/>
                    </a:cubicBezTo>
                    <a:cubicBezTo>
                      <a:pt x="1019308" y="1490182"/>
                      <a:pt x="466159" y="1530300"/>
                      <a:pt x="117519" y="1544966"/>
                    </a:cubicBezTo>
                    <a:lnTo>
                      <a:pt x="0" y="70088"/>
                    </a:lnTo>
                    <a:close/>
                  </a:path>
                </a:pathLst>
              </a:custGeom>
              <a:solidFill>
                <a:srgbClr val="502E14"/>
              </a:solidFill>
              <a:ln w="3992" cap="flat">
                <a:noFill/>
                <a:prstDash val="solid"/>
                <a:miter/>
              </a:ln>
            </p:spPr>
            <p:txBody>
              <a:bodyPr rtlCol="0" anchor="ctr"/>
              <a:lstStyle/>
              <a:p>
                <a:endParaRPr lang="zh-CN" altLang="en-US"/>
              </a:p>
            </p:txBody>
          </p:sp>
          <p:sp>
            <p:nvSpPr>
              <p:cNvPr id="49" name="3-2"/>
              <p:cNvSpPr/>
              <p:nvPr/>
            </p:nvSpPr>
            <p:spPr>
              <a:xfrm>
                <a:off x="1933529" y="2784684"/>
                <a:ext cx="1071055" cy="1544965"/>
              </a:xfrm>
              <a:custGeom>
                <a:avLst/>
                <a:gdLst>
                  <a:gd name="connsiteX0" fmla="*/ 1071055 w 1071055"/>
                  <a:gd name="connsiteY0" fmla="*/ 64453 h 1544965"/>
                  <a:gd name="connsiteX1" fmla="*/ 950500 w 1071055"/>
                  <a:gd name="connsiteY1" fmla="*/ 103653 h 1544965"/>
                  <a:gd name="connsiteX2" fmla="*/ 749347 w 1071055"/>
                  <a:gd name="connsiteY2" fmla="*/ 0 h 1544965"/>
                  <a:gd name="connsiteX3" fmla="*/ 211023 w 1071055"/>
                  <a:gd name="connsiteY3" fmla="*/ 136180 h 1544965"/>
                  <a:gd name="connsiteX4" fmla="*/ 43236 w 1071055"/>
                  <a:gd name="connsiteY4" fmla="*/ 1411703 h 1544965"/>
                  <a:gd name="connsiteX5" fmla="*/ 1071055 w 1071055"/>
                  <a:gd name="connsiteY5" fmla="*/ 1544966 h 1544965"/>
                  <a:gd name="connsiteX6" fmla="*/ 1071055 w 1071055"/>
                  <a:gd name="connsiteY6" fmla="*/ 64453 h 1544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1055" h="1544965">
                    <a:moveTo>
                      <a:pt x="1071055" y="64453"/>
                    </a:moveTo>
                    <a:lnTo>
                      <a:pt x="950500" y="103653"/>
                    </a:lnTo>
                    <a:lnTo>
                      <a:pt x="749347" y="0"/>
                    </a:lnTo>
                    <a:cubicBezTo>
                      <a:pt x="583998" y="88708"/>
                      <a:pt x="316634" y="106091"/>
                      <a:pt x="211023" y="136180"/>
                    </a:cubicBezTo>
                    <a:cubicBezTo>
                      <a:pt x="107809" y="313916"/>
                      <a:pt x="-86670" y="1330786"/>
                      <a:pt x="43236" y="1411703"/>
                    </a:cubicBezTo>
                    <a:cubicBezTo>
                      <a:pt x="169266" y="1490182"/>
                      <a:pt x="722415" y="1530301"/>
                      <a:pt x="1071055" y="1544966"/>
                    </a:cubicBezTo>
                    <a:lnTo>
                      <a:pt x="1071055" y="64453"/>
                    </a:lnTo>
                    <a:close/>
                  </a:path>
                </a:pathLst>
              </a:custGeom>
              <a:solidFill>
                <a:srgbClr val="502E14"/>
              </a:solidFill>
              <a:ln w="3992" cap="flat">
                <a:noFill/>
                <a:prstDash val="solid"/>
                <a:miter/>
              </a:ln>
            </p:spPr>
            <p:txBody>
              <a:bodyPr rtlCol="0" anchor="ctr"/>
              <a:lstStyle/>
              <a:p>
                <a:endParaRPr lang="zh-CN" altLang="en-US"/>
              </a:p>
            </p:txBody>
          </p:sp>
          <p:sp>
            <p:nvSpPr>
              <p:cNvPr id="50" name="3-3"/>
              <p:cNvSpPr/>
              <p:nvPr/>
            </p:nvSpPr>
            <p:spPr>
              <a:xfrm>
                <a:off x="2555009" y="1455528"/>
                <a:ext cx="955613" cy="2621221"/>
              </a:xfrm>
              <a:custGeom>
                <a:avLst/>
                <a:gdLst>
                  <a:gd name="connsiteX0" fmla="*/ 755500 w 955613"/>
                  <a:gd name="connsiteY0" fmla="*/ 1279167 h 2621221"/>
                  <a:gd name="connsiteX1" fmla="*/ 689848 w 955613"/>
                  <a:gd name="connsiteY1" fmla="*/ 1066626 h 2621221"/>
                  <a:gd name="connsiteX2" fmla="*/ 791463 w 955613"/>
                  <a:gd name="connsiteY2" fmla="*/ 758265 h 2621221"/>
                  <a:gd name="connsiteX3" fmla="*/ 833540 w 955613"/>
                  <a:gd name="connsiteY3" fmla="*/ 668837 h 2621221"/>
                  <a:gd name="connsiteX4" fmla="*/ 811882 w 955613"/>
                  <a:gd name="connsiteY4" fmla="*/ 551038 h 2621221"/>
                  <a:gd name="connsiteX5" fmla="*/ 814000 w 955613"/>
                  <a:gd name="connsiteY5" fmla="*/ 544845 h 2621221"/>
                  <a:gd name="connsiteX6" fmla="*/ 871980 w 955613"/>
                  <a:gd name="connsiteY6" fmla="*/ 381573 h 2621221"/>
                  <a:gd name="connsiteX7" fmla="*/ 778397 w 955613"/>
                  <a:gd name="connsiteY7" fmla="*/ 134708 h 2621221"/>
                  <a:gd name="connsiteX8" fmla="*/ 608132 w 955613"/>
                  <a:gd name="connsiteY8" fmla="*/ 69695 h 2621221"/>
                  <a:gd name="connsiteX9" fmla="*/ 424722 w 955613"/>
                  <a:gd name="connsiteY9" fmla="*/ 47 h 2621221"/>
                  <a:gd name="connsiteX10" fmla="*/ 338051 w 955613"/>
                  <a:gd name="connsiteY10" fmla="*/ 5601 h 2621221"/>
                  <a:gd name="connsiteX11" fmla="*/ 96500 w 955613"/>
                  <a:gd name="connsiteY11" fmla="*/ 160242 h 2621221"/>
                  <a:gd name="connsiteX12" fmla="*/ 60218 w 955613"/>
                  <a:gd name="connsiteY12" fmla="*/ 343533 h 2621221"/>
                  <a:gd name="connsiteX13" fmla="*/ 99977 w 955613"/>
                  <a:gd name="connsiteY13" fmla="*/ 546523 h 2621221"/>
                  <a:gd name="connsiteX14" fmla="*/ 102334 w 955613"/>
                  <a:gd name="connsiteY14" fmla="*/ 564465 h 2621221"/>
                  <a:gd name="connsiteX15" fmla="*/ 98099 w 955613"/>
                  <a:gd name="connsiteY15" fmla="*/ 564704 h 2621221"/>
                  <a:gd name="connsiteX16" fmla="*/ 78039 w 955613"/>
                  <a:gd name="connsiteY16" fmla="*/ 684181 h 2621221"/>
                  <a:gd name="connsiteX17" fmla="*/ 86671 w 955613"/>
                  <a:gd name="connsiteY17" fmla="*/ 714989 h 2621221"/>
                  <a:gd name="connsiteX18" fmla="*/ 125031 w 955613"/>
                  <a:gd name="connsiteY18" fmla="*/ 772929 h 2621221"/>
                  <a:gd name="connsiteX19" fmla="*/ 148127 w 955613"/>
                  <a:gd name="connsiteY19" fmla="*/ 908469 h 2621221"/>
                  <a:gd name="connsiteX20" fmla="*/ 238354 w 955613"/>
                  <a:gd name="connsiteY20" fmla="*/ 1086686 h 2621221"/>
                  <a:gd name="connsiteX21" fmla="*/ 218055 w 955613"/>
                  <a:gd name="connsiteY21" fmla="*/ 1260906 h 2621221"/>
                  <a:gd name="connsiteX22" fmla="*/ 0 w 955613"/>
                  <a:gd name="connsiteY22" fmla="*/ 1380303 h 2621221"/>
                  <a:gd name="connsiteX23" fmla="*/ 520103 w 955613"/>
                  <a:gd name="connsiteY23" fmla="*/ 2621222 h 2621221"/>
                  <a:gd name="connsiteX24" fmla="*/ 955614 w 955613"/>
                  <a:gd name="connsiteY24" fmla="*/ 1364639 h 2621221"/>
                  <a:gd name="connsiteX25" fmla="*/ 755500 w 955613"/>
                  <a:gd name="connsiteY25" fmla="*/ 1279167 h 262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55613" h="2621221">
                    <a:moveTo>
                      <a:pt x="755500" y="1279167"/>
                    </a:moveTo>
                    <a:cubicBezTo>
                      <a:pt x="698599" y="1235132"/>
                      <a:pt x="686771" y="1138552"/>
                      <a:pt x="689848" y="1066626"/>
                    </a:cubicBezTo>
                    <a:cubicBezTo>
                      <a:pt x="750106" y="987228"/>
                      <a:pt x="789185" y="878460"/>
                      <a:pt x="791463" y="758265"/>
                    </a:cubicBezTo>
                    <a:cubicBezTo>
                      <a:pt x="810324" y="743120"/>
                      <a:pt x="826946" y="709835"/>
                      <a:pt x="833540" y="668837"/>
                    </a:cubicBezTo>
                    <a:cubicBezTo>
                      <a:pt x="842730" y="611016"/>
                      <a:pt x="867545" y="560189"/>
                      <a:pt x="811882" y="551038"/>
                    </a:cubicBezTo>
                    <a:cubicBezTo>
                      <a:pt x="812681" y="548881"/>
                      <a:pt x="813480" y="546363"/>
                      <a:pt x="814000" y="544845"/>
                    </a:cubicBezTo>
                    <a:cubicBezTo>
                      <a:pt x="834698" y="490581"/>
                      <a:pt x="862110" y="439673"/>
                      <a:pt x="871980" y="381573"/>
                    </a:cubicBezTo>
                    <a:cubicBezTo>
                      <a:pt x="884407" y="307730"/>
                      <a:pt x="868983" y="211828"/>
                      <a:pt x="778397" y="134708"/>
                    </a:cubicBezTo>
                    <a:cubicBezTo>
                      <a:pt x="731245" y="94709"/>
                      <a:pt x="671627" y="70414"/>
                      <a:pt x="608132" y="69695"/>
                    </a:cubicBezTo>
                    <a:cubicBezTo>
                      <a:pt x="559463" y="14952"/>
                      <a:pt x="503920" y="-992"/>
                      <a:pt x="424722" y="47"/>
                    </a:cubicBezTo>
                    <a:cubicBezTo>
                      <a:pt x="398349" y="247"/>
                      <a:pt x="369778" y="2085"/>
                      <a:pt x="338051" y="5601"/>
                    </a:cubicBezTo>
                    <a:cubicBezTo>
                      <a:pt x="244588" y="14552"/>
                      <a:pt x="149645" y="97067"/>
                      <a:pt x="96500" y="160242"/>
                    </a:cubicBezTo>
                    <a:cubicBezTo>
                      <a:pt x="56582" y="207193"/>
                      <a:pt x="52026" y="272566"/>
                      <a:pt x="60218" y="343533"/>
                    </a:cubicBezTo>
                    <a:cubicBezTo>
                      <a:pt x="66292" y="409465"/>
                      <a:pt x="85512" y="480751"/>
                      <a:pt x="99977" y="546523"/>
                    </a:cubicBezTo>
                    <a:cubicBezTo>
                      <a:pt x="100856" y="550599"/>
                      <a:pt x="101615" y="556912"/>
                      <a:pt x="102334" y="564465"/>
                    </a:cubicBezTo>
                    <a:cubicBezTo>
                      <a:pt x="100976" y="564465"/>
                      <a:pt x="99497" y="564465"/>
                      <a:pt x="98099" y="564704"/>
                    </a:cubicBezTo>
                    <a:cubicBezTo>
                      <a:pt x="38520" y="575173"/>
                      <a:pt x="66292" y="625601"/>
                      <a:pt x="78039" y="684181"/>
                    </a:cubicBezTo>
                    <a:cubicBezTo>
                      <a:pt x="80317" y="695010"/>
                      <a:pt x="83354" y="705479"/>
                      <a:pt x="86671" y="714989"/>
                    </a:cubicBezTo>
                    <a:cubicBezTo>
                      <a:pt x="96301" y="741802"/>
                      <a:pt x="110206" y="762380"/>
                      <a:pt x="125031" y="772929"/>
                    </a:cubicBezTo>
                    <a:cubicBezTo>
                      <a:pt x="127788" y="820680"/>
                      <a:pt x="135620" y="866393"/>
                      <a:pt x="148127" y="908469"/>
                    </a:cubicBezTo>
                    <a:cubicBezTo>
                      <a:pt x="167747" y="977918"/>
                      <a:pt x="199394" y="1038535"/>
                      <a:pt x="238354" y="1086686"/>
                    </a:cubicBezTo>
                    <a:cubicBezTo>
                      <a:pt x="238434" y="1139231"/>
                      <a:pt x="251740" y="1222785"/>
                      <a:pt x="218055" y="1260906"/>
                    </a:cubicBezTo>
                    <a:cubicBezTo>
                      <a:pt x="169345" y="1316089"/>
                      <a:pt x="0" y="1380303"/>
                      <a:pt x="0" y="1380303"/>
                    </a:cubicBezTo>
                    <a:lnTo>
                      <a:pt x="520103" y="2621222"/>
                    </a:lnTo>
                    <a:lnTo>
                      <a:pt x="955614" y="1364639"/>
                    </a:lnTo>
                    <a:cubicBezTo>
                      <a:pt x="955614" y="1364639"/>
                      <a:pt x="807287" y="1319246"/>
                      <a:pt x="755500" y="1279167"/>
                    </a:cubicBezTo>
                    <a:close/>
                  </a:path>
                </a:pathLst>
              </a:custGeom>
              <a:solidFill>
                <a:srgbClr val="FFFFFF"/>
              </a:solidFill>
              <a:ln w="3992" cap="flat">
                <a:noFill/>
                <a:prstDash val="solid"/>
                <a:miter/>
              </a:ln>
            </p:spPr>
            <p:txBody>
              <a:bodyPr rtlCol="0" anchor="ctr"/>
              <a:lstStyle/>
              <a:p>
                <a:endParaRPr lang="zh-CN" altLang="en-US"/>
              </a:p>
            </p:txBody>
          </p:sp>
          <p:sp>
            <p:nvSpPr>
              <p:cNvPr id="51" name="3-4"/>
              <p:cNvSpPr/>
              <p:nvPr/>
            </p:nvSpPr>
            <p:spPr>
              <a:xfrm>
                <a:off x="2622383" y="2763466"/>
                <a:ext cx="833892" cy="322156"/>
              </a:xfrm>
              <a:custGeom>
                <a:avLst/>
                <a:gdLst>
                  <a:gd name="connsiteX0" fmla="*/ 749263 w 833892"/>
                  <a:gd name="connsiteY0" fmla="*/ 58140 h 322156"/>
                  <a:gd name="connsiteX1" fmla="*/ 686927 w 833892"/>
                  <a:gd name="connsiteY1" fmla="*/ 0 h 322156"/>
                  <a:gd name="connsiteX2" fmla="*/ 591786 w 833892"/>
                  <a:gd name="connsiteY2" fmla="*/ 89827 h 322156"/>
                  <a:gd name="connsiteX3" fmla="*/ 416966 w 833892"/>
                  <a:gd name="connsiteY3" fmla="*/ 145730 h 322156"/>
                  <a:gd name="connsiteX4" fmla="*/ 242146 w 833892"/>
                  <a:gd name="connsiteY4" fmla="*/ 89827 h 322156"/>
                  <a:gd name="connsiteX5" fmla="*/ 147005 w 833892"/>
                  <a:gd name="connsiteY5" fmla="*/ 0 h 322156"/>
                  <a:gd name="connsiteX6" fmla="*/ 84629 w 833892"/>
                  <a:gd name="connsiteY6" fmla="*/ 58140 h 322156"/>
                  <a:gd name="connsiteX7" fmla="*/ 76 w 833892"/>
                  <a:gd name="connsiteY7" fmla="*/ 113083 h 322156"/>
                  <a:gd name="connsiteX8" fmla="*/ 297090 w 833892"/>
                  <a:gd name="connsiteY8" fmla="*/ 321308 h 322156"/>
                  <a:gd name="connsiteX9" fmla="*/ 417685 w 833892"/>
                  <a:gd name="connsiteY9" fmla="*/ 282748 h 322156"/>
                  <a:gd name="connsiteX10" fmla="*/ 536802 w 833892"/>
                  <a:gd name="connsiteY10" fmla="*/ 321308 h 322156"/>
                  <a:gd name="connsiteX11" fmla="*/ 833816 w 833892"/>
                  <a:gd name="connsiteY11" fmla="*/ 113083 h 322156"/>
                  <a:gd name="connsiteX12" fmla="*/ 749263 w 833892"/>
                  <a:gd name="connsiteY12" fmla="*/ 58140 h 322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3892" h="322156">
                    <a:moveTo>
                      <a:pt x="749263" y="58140"/>
                    </a:moveTo>
                    <a:cubicBezTo>
                      <a:pt x="712181" y="28131"/>
                      <a:pt x="686927" y="0"/>
                      <a:pt x="686927" y="0"/>
                    </a:cubicBezTo>
                    <a:cubicBezTo>
                      <a:pt x="686927" y="0"/>
                      <a:pt x="668946" y="45433"/>
                      <a:pt x="591786" y="89827"/>
                    </a:cubicBezTo>
                    <a:cubicBezTo>
                      <a:pt x="529730" y="125510"/>
                      <a:pt x="425917" y="144171"/>
                      <a:pt x="416966" y="145730"/>
                    </a:cubicBezTo>
                    <a:cubicBezTo>
                      <a:pt x="407975" y="144171"/>
                      <a:pt x="304163" y="125510"/>
                      <a:pt x="242146" y="89827"/>
                    </a:cubicBezTo>
                    <a:cubicBezTo>
                      <a:pt x="164986" y="45433"/>
                      <a:pt x="147005" y="0"/>
                      <a:pt x="147005" y="0"/>
                    </a:cubicBezTo>
                    <a:cubicBezTo>
                      <a:pt x="147005" y="0"/>
                      <a:pt x="121751" y="28091"/>
                      <a:pt x="84629" y="58140"/>
                    </a:cubicBezTo>
                    <a:cubicBezTo>
                      <a:pt x="40235" y="94103"/>
                      <a:pt x="-2041" y="104652"/>
                      <a:pt x="76" y="113083"/>
                    </a:cubicBezTo>
                    <a:cubicBezTo>
                      <a:pt x="4312" y="129986"/>
                      <a:pt x="157234" y="309920"/>
                      <a:pt x="297090" y="321308"/>
                    </a:cubicBezTo>
                    <a:cubicBezTo>
                      <a:pt x="341884" y="324945"/>
                      <a:pt x="384160" y="313916"/>
                      <a:pt x="417685" y="282748"/>
                    </a:cubicBezTo>
                    <a:cubicBezTo>
                      <a:pt x="450012" y="316354"/>
                      <a:pt x="489611" y="325184"/>
                      <a:pt x="536802" y="321308"/>
                    </a:cubicBezTo>
                    <a:cubicBezTo>
                      <a:pt x="676658" y="309920"/>
                      <a:pt x="829620" y="129986"/>
                      <a:pt x="833816" y="113083"/>
                    </a:cubicBezTo>
                    <a:cubicBezTo>
                      <a:pt x="835934" y="104652"/>
                      <a:pt x="793657" y="94103"/>
                      <a:pt x="749263" y="58140"/>
                    </a:cubicBezTo>
                    <a:close/>
                  </a:path>
                </a:pathLst>
              </a:custGeom>
              <a:solidFill>
                <a:srgbClr val="9BD4D1"/>
              </a:solidFill>
              <a:ln w="3992" cap="flat">
                <a:noFill/>
                <a:prstDash val="solid"/>
                <a:miter/>
              </a:ln>
            </p:spPr>
            <p:txBody>
              <a:bodyPr rtlCol="0" anchor="ctr"/>
              <a:lstStyle/>
              <a:p>
                <a:endParaRPr lang="zh-CN" altLang="en-US"/>
              </a:p>
            </p:txBody>
          </p:sp>
          <p:sp>
            <p:nvSpPr>
              <p:cNvPr id="52" name="3-5"/>
              <p:cNvSpPr/>
              <p:nvPr/>
            </p:nvSpPr>
            <p:spPr>
              <a:xfrm>
                <a:off x="2554969" y="1455528"/>
                <a:ext cx="955613" cy="1414627"/>
              </a:xfrm>
              <a:custGeom>
                <a:avLst/>
                <a:gdLst>
                  <a:gd name="connsiteX0" fmla="*/ 0 w 955613"/>
                  <a:gd name="connsiteY0" fmla="*/ 1380382 h 1414627"/>
                  <a:gd name="connsiteX1" fmla="*/ 14345 w 955613"/>
                  <a:gd name="connsiteY1" fmla="*/ 1414627 h 1414627"/>
                  <a:gd name="connsiteX2" fmla="*/ 938312 w 955613"/>
                  <a:gd name="connsiteY2" fmla="*/ 1414627 h 1414627"/>
                  <a:gd name="connsiteX3" fmla="*/ 955614 w 955613"/>
                  <a:gd name="connsiteY3" fmla="*/ 1364679 h 1414627"/>
                  <a:gd name="connsiteX4" fmla="*/ 755540 w 955613"/>
                  <a:gd name="connsiteY4" fmla="*/ 1279167 h 1414627"/>
                  <a:gd name="connsiteX5" fmla="*/ 689888 w 955613"/>
                  <a:gd name="connsiteY5" fmla="*/ 1066626 h 1414627"/>
                  <a:gd name="connsiteX6" fmla="*/ 791503 w 955613"/>
                  <a:gd name="connsiteY6" fmla="*/ 758265 h 1414627"/>
                  <a:gd name="connsiteX7" fmla="*/ 833580 w 955613"/>
                  <a:gd name="connsiteY7" fmla="*/ 668837 h 1414627"/>
                  <a:gd name="connsiteX8" fmla="*/ 811922 w 955613"/>
                  <a:gd name="connsiteY8" fmla="*/ 551038 h 1414627"/>
                  <a:gd name="connsiteX9" fmla="*/ 814040 w 955613"/>
                  <a:gd name="connsiteY9" fmla="*/ 544845 h 1414627"/>
                  <a:gd name="connsiteX10" fmla="*/ 872020 w 955613"/>
                  <a:gd name="connsiteY10" fmla="*/ 381573 h 1414627"/>
                  <a:gd name="connsiteX11" fmla="*/ 778437 w 955613"/>
                  <a:gd name="connsiteY11" fmla="*/ 134708 h 1414627"/>
                  <a:gd name="connsiteX12" fmla="*/ 608172 w 955613"/>
                  <a:gd name="connsiteY12" fmla="*/ 69695 h 1414627"/>
                  <a:gd name="connsiteX13" fmla="*/ 424762 w 955613"/>
                  <a:gd name="connsiteY13" fmla="*/ 47 h 1414627"/>
                  <a:gd name="connsiteX14" fmla="*/ 338091 w 955613"/>
                  <a:gd name="connsiteY14" fmla="*/ 5601 h 1414627"/>
                  <a:gd name="connsiteX15" fmla="*/ 96540 w 955613"/>
                  <a:gd name="connsiteY15" fmla="*/ 160242 h 1414627"/>
                  <a:gd name="connsiteX16" fmla="*/ 60258 w 955613"/>
                  <a:gd name="connsiteY16" fmla="*/ 343533 h 1414627"/>
                  <a:gd name="connsiteX17" fmla="*/ 100017 w 955613"/>
                  <a:gd name="connsiteY17" fmla="*/ 546523 h 1414627"/>
                  <a:gd name="connsiteX18" fmla="*/ 102374 w 955613"/>
                  <a:gd name="connsiteY18" fmla="*/ 564465 h 1414627"/>
                  <a:gd name="connsiteX19" fmla="*/ 98139 w 955613"/>
                  <a:gd name="connsiteY19" fmla="*/ 564704 h 1414627"/>
                  <a:gd name="connsiteX20" fmla="*/ 78079 w 955613"/>
                  <a:gd name="connsiteY20" fmla="*/ 684181 h 1414627"/>
                  <a:gd name="connsiteX21" fmla="*/ 86711 w 955613"/>
                  <a:gd name="connsiteY21" fmla="*/ 714989 h 1414627"/>
                  <a:gd name="connsiteX22" fmla="*/ 125071 w 955613"/>
                  <a:gd name="connsiteY22" fmla="*/ 772929 h 1414627"/>
                  <a:gd name="connsiteX23" fmla="*/ 148167 w 955613"/>
                  <a:gd name="connsiteY23" fmla="*/ 908469 h 1414627"/>
                  <a:gd name="connsiteX24" fmla="*/ 238394 w 955613"/>
                  <a:gd name="connsiteY24" fmla="*/ 1086686 h 1414627"/>
                  <a:gd name="connsiteX25" fmla="*/ 218095 w 955613"/>
                  <a:gd name="connsiteY25" fmla="*/ 1260906 h 1414627"/>
                  <a:gd name="connsiteX26" fmla="*/ 0 w 955613"/>
                  <a:gd name="connsiteY26" fmla="*/ 1380382 h 1414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55613" h="1414627">
                    <a:moveTo>
                      <a:pt x="0" y="1380382"/>
                    </a:moveTo>
                    <a:lnTo>
                      <a:pt x="14345" y="1414627"/>
                    </a:lnTo>
                    <a:lnTo>
                      <a:pt x="938312" y="1414627"/>
                    </a:lnTo>
                    <a:lnTo>
                      <a:pt x="955614" y="1364679"/>
                    </a:lnTo>
                    <a:cubicBezTo>
                      <a:pt x="955614" y="1364679"/>
                      <a:pt x="807287" y="1319246"/>
                      <a:pt x="755540" y="1279167"/>
                    </a:cubicBezTo>
                    <a:cubicBezTo>
                      <a:pt x="698639" y="1235132"/>
                      <a:pt x="686811" y="1138552"/>
                      <a:pt x="689888" y="1066626"/>
                    </a:cubicBezTo>
                    <a:cubicBezTo>
                      <a:pt x="750146" y="987228"/>
                      <a:pt x="789225" y="878460"/>
                      <a:pt x="791503" y="758265"/>
                    </a:cubicBezTo>
                    <a:cubicBezTo>
                      <a:pt x="810364" y="743120"/>
                      <a:pt x="826986" y="709835"/>
                      <a:pt x="833580" y="668837"/>
                    </a:cubicBezTo>
                    <a:cubicBezTo>
                      <a:pt x="842770" y="611016"/>
                      <a:pt x="867585" y="560189"/>
                      <a:pt x="811922" y="551038"/>
                    </a:cubicBezTo>
                    <a:cubicBezTo>
                      <a:pt x="812721" y="548881"/>
                      <a:pt x="813520" y="546363"/>
                      <a:pt x="814040" y="544845"/>
                    </a:cubicBezTo>
                    <a:cubicBezTo>
                      <a:pt x="834738" y="490581"/>
                      <a:pt x="862150" y="439673"/>
                      <a:pt x="872020" y="381573"/>
                    </a:cubicBezTo>
                    <a:cubicBezTo>
                      <a:pt x="884447" y="307730"/>
                      <a:pt x="869023" y="211828"/>
                      <a:pt x="778437" y="134708"/>
                    </a:cubicBezTo>
                    <a:cubicBezTo>
                      <a:pt x="731285" y="94709"/>
                      <a:pt x="671667" y="70414"/>
                      <a:pt x="608172" y="69695"/>
                    </a:cubicBezTo>
                    <a:cubicBezTo>
                      <a:pt x="559503" y="14952"/>
                      <a:pt x="503960" y="-992"/>
                      <a:pt x="424762" y="47"/>
                    </a:cubicBezTo>
                    <a:cubicBezTo>
                      <a:pt x="398389" y="247"/>
                      <a:pt x="369818" y="2085"/>
                      <a:pt x="338091" y="5601"/>
                    </a:cubicBezTo>
                    <a:cubicBezTo>
                      <a:pt x="244628" y="14552"/>
                      <a:pt x="149685" y="97067"/>
                      <a:pt x="96540" y="160242"/>
                    </a:cubicBezTo>
                    <a:cubicBezTo>
                      <a:pt x="56622" y="207193"/>
                      <a:pt x="52066" y="272566"/>
                      <a:pt x="60258" y="343533"/>
                    </a:cubicBezTo>
                    <a:cubicBezTo>
                      <a:pt x="66332" y="409465"/>
                      <a:pt x="85552" y="480751"/>
                      <a:pt x="100017" y="546523"/>
                    </a:cubicBezTo>
                    <a:cubicBezTo>
                      <a:pt x="100896" y="550599"/>
                      <a:pt x="101655" y="556912"/>
                      <a:pt x="102374" y="564465"/>
                    </a:cubicBezTo>
                    <a:cubicBezTo>
                      <a:pt x="101016" y="564465"/>
                      <a:pt x="99537" y="564465"/>
                      <a:pt x="98139" y="564704"/>
                    </a:cubicBezTo>
                    <a:cubicBezTo>
                      <a:pt x="38560" y="575173"/>
                      <a:pt x="66332" y="625601"/>
                      <a:pt x="78079" y="684181"/>
                    </a:cubicBezTo>
                    <a:cubicBezTo>
                      <a:pt x="80357" y="695010"/>
                      <a:pt x="83394" y="705479"/>
                      <a:pt x="86711" y="714989"/>
                    </a:cubicBezTo>
                    <a:cubicBezTo>
                      <a:pt x="96341" y="741802"/>
                      <a:pt x="110246" y="762380"/>
                      <a:pt x="125071" y="772929"/>
                    </a:cubicBezTo>
                    <a:cubicBezTo>
                      <a:pt x="127828" y="820680"/>
                      <a:pt x="135660" y="866393"/>
                      <a:pt x="148167" y="908469"/>
                    </a:cubicBezTo>
                    <a:cubicBezTo>
                      <a:pt x="167787" y="977918"/>
                      <a:pt x="199434" y="1038535"/>
                      <a:pt x="238394" y="1086686"/>
                    </a:cubicBezTo>
                    <a:cubicBezTo>
                      <a:pt x="238474" y="1139231"/>
                      <a:pt x="251780" y="1222785"/>
                      <a:pt x="218095" y="1260906"/>
                    </a:cubicBezTo>
                    <a:cubicBezTo>
                      <a:pt x="169305" y="1316169"/>
                      <a:pt x="0" y="1380382"/>
                      <a:pt x="0" y="1380382"/>
                    </a:cubicBezTo>
                    <a:close/>
                  </a:path>
                </a:pathLst>
              </a:custGeom>
              <a:solidFill>
                <a:srgbClr val="9BD4D1"/>
              </a:solidFill>
              <a:ln w="3992" cap="flat">
                <a:noFill/>
                <a:prstDash val="solid"/>
                <a:miter/>
              </a:ln>
            </p:spPr>
            <p:txBody>
              <a:bodyPr rtlCol="0" anchor="ctr"/>
              <a:lstStyle/>
              <a:p>
                <a:endParaRPr lang="zh-CN" altLang="en-US"/>
              </a:p>
            </p:txBody>
          </p:sp>
          <p:sp>
            <p:nvSpPr>
              <p:cNvPr id="53" name="3-6"/>
              <p:cNvSpPr/>
              <p:nvPr/>
            </p:nvSpPr>
            <p:spPr>
              <a:xfrm>
                <a:off x="2928103" y="2990222"/>
                <a:ext cx="247504" cy="1077058"/>
              </a:xfrm>
              <a:custGeom>
                <a:avLst/>
                <a:gdLst>
                  <a:gd name="connsiteX0" fmla="*/ 119837 w 247504"/>
                  <a:gd name="connsiteY0" fmla="*/ 8481 h 1077058"/>
                  <a:gd name="connsiteX1" fmla="*/ 108928 w 247504"/>
                  <a:gd name="connsiteY1" fmla="*/ 8481 h 1077058"/>
                  <a:gd name="connsiteX2" fmla="*/ 22657 w 247504"/>
                  <a:gd name="connsiteY2" fmla="*/ 99427 h 1077058"/>
                  <a:gd name="connsiteX3" fmla="*/ 22657 w 247504"/>
                  <a:gd name="connsiteY3" fmla="*/ 140305 h 1077058"/>
                  <a:gd name="connsiteX4" fmla="*/ 0 w 247504"/>
                  <a:gd name="connsiteY4" fmla="*/ 724582 h 1077058"/>
                  <a:gd name="connsiteX5" fmla="*/ 126749 w 247504"/>
                  <a:gd name="connsiteY5" fmla="*/ 992985 h 1077058"/>
                  <a:gd name="connsiteX6" fmla="*/ 124871 w 247504"/>
                  <a:gd name="connsiteY6" fmla="*/ 1077058 h 1077058"/>
                  <a:gd name="connsiteX7" fmla="*/ 99897 w 247504"/>
                  <a:gd name="connsiteY7" fmla="*/ 1019838 h 1077058"/>
                  <a:gd name="connsiteX8" fmla="*/ 247505 w 247504"/>
                  <a:gd name="connsiteY8" fmla="*/ 698170 h 1077058"/>
                  <a:gd name="connsiteX9" fmla="*/ 206107 w 247504"/>
                  <a:gd name="connsiteY9" fmla="*/ 140305 h 1077058"/>
                  <a:gd name="connsiteX10" fmla="*/ 206107 w 247504"/>
                  <a:gd name="connsiteY10" fmla="*/ 99427 h 1077058"/>
                  <a:gd name="connsiteX11" fmla="*/ 119837 w 247504"/>
                  <a:gd name="connsiteY11" fmla="*/ 8481 h 1077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504" h="1077058">
                    <a:moveTo>
                      <a:pt x="119837" y="8481"/>
                    </a:moveTo>
                    <a:cubicBezTo>
                      <a:pt x="116840" y="-2827"/>
                      <a:pt x="111925" y="-2827"/>
                      <a:pt x="108928" y="8481"/>
                    </a:cubicBezTo>
                    <a:lnTo>
                      <a:pt x="22657" y="99427"/>
                    </a:lnTo>
                    <a:cubicBezTo>
                      <a:pt x="19660" y="110696"/>
                      <a:pt x="19660" y="128997"/>
                      <a:pt x="22657" y="140305"/>
                    </a:cubicBezTo>
                    <a:lnTo>
                      <a:pt x="0" y="724582"/>
                    </a:lnTo>
                    <a:lnTo>
                      <a:pt x="126749" y="992985"/>
                    </a:lnTo>
                    <a:cubicBezTo>
                      <a:pt x="147328" y="994184"/>
                      <a:pt x="103973" y="1077058"/>
                      <a:pt x="124871" y="1077058"/>
                    </a:cubicBezTo>
                    <a:cubicBezTo>
                      <a:pt x="151923" y="1077058"/>
                      <a:pt x="73324" y="1021795"/>
                      <a:pt x="99897" y="1019838"/>
                    </a:cubicBezTo>
                    <a:lnTo>
                      <a:pt x="247505" y="698170"/>
                    </a:lnTo>
                    <a:lnTo>
                      <a:pt x="206107" y="140305"/>
                    </a:lnTo>
                    <a:cubicBezTo>
                      <a:pt x="209104" y="128997"/>
                      <a:pt x="209104" y="110696"/>
                      <a:pt x="206107" y="99427"/>
                    </a:cubicBezTo>
                    <a:lnTo>
                      <a:pt x="119837" y="8481"/>
                    </a:lnTo>
                    <a:close/>
                  </a:path>
                </a:pathLst>
              </a:custGeom>
              <a:solidFill>
                <a:srgbClr val="139797"/>
              </a:solidFill>
              <a:ln w="3992" cap="flat">
                <a:noFill/>
                <a:prstDash val="solid"/>
                <a:miter/>
              </a:ln>
            </p:spPr>
            <p:txBody>
              <a:bodyPr rtlCol="0" anchor="ctr"/>
              <a:lstStyle/>
              <a:p>
                <a:endParaRPr lang="zh-CN" altLang="en-US"/>
              </a:p>
            </p:txBody>
          </p:sp>
          <p:sp>
            <p:nvSpPr>
              <p:cNvPr id="54" name="3-7"/>
              <p:cNvSpPr/>
              <p:nvPr/>
            </p:nvSpPr>
            <p:spPr>
              <a:xfrm>
                <a:off x="2948512" y="2844422"/>
                <a:ext cx="187945" cy="185648"/>
              </a:xfrm>
              <a:custGeom>
                <a:avLst/>
                <a:gdLst>
                  <a:gd name="connsiteX0" fmla="*/ 70417 w 187945"/>
                  <a:gd name="connsiteY0" fmla="*/ 185648 h 185648"/>
                  <a:gd name="connsiteX1" fmla="*/ 117529 w 187945"/>
                  <a:gd name="connsiteY1" fmla="*/ 185648 h 185648"/>
                  <a:gd name="connsiteX2" fmla="*/ 185698 w 187945"/>
                  <a:gd name="connsiteY2" fmla="*/ 95342 h 185648"/>
                  <a:gd name="connsiteX3" fmla="*/ 185698 w 187945"/>
                  <a:gd name="connsiteY3" fmla="*/ 80876 h 185648"/>
                  <a:gd name="connsiteX4" fmla="*/ 99427 w 187945"/>
                  <a:gd name="connsiteY4" fmla="*/ 2997 h 185648"/>
                  <a:gd name="connsiteX5" fmla="*/ 88519 w 187945"/>
                  <a:gd name="connsiteY5" fmla="*/ 2997 h 185648"/>
                  <a:gd name="connsiteX6" fmla="*/ 2248 w 187945"/>
                  <a:gd name="connsiteY6" fmla="*/ 80876 h 185648"/>
                  <a:gd name="connsiteX7" fmla="*/ 2248 w 187945"/>
                  <a:gd name="connsiteY7" fmla="*/ 95342 h 185648"/>
                  <a:gd name="connsiteX8" fmla="*/ 70417 w 187945"/>
                  <a:gd name="connsiteY8" fmla="*/ 185648 h 18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945" h="185648">
                    <a:moveTo>
                      <a:pt x="70417" y="185648"/>
                    </a:moveTo>
                    <a:lnTo>
                      <a:pt x="117529" y="185648"/>
                    </a:lnTo>
                    <a:lnTo>
                      <a:pt x="185698" y="95342"/>
                    </a:lnTo>
                    <a:cubicBezTo>
                      <a:pt x="188695" y="91346"/>
                      <a:pt x="188695" y="84872"/>
                      <a:pt x="185698" y="80876"/>
                    </a:cubicBezTo>
                    <a:lnTo>
                      <a:pt x="99427" y="2997"/>
                    </a:lnTo>
                    <a:cubicBezTo>
                      <a:pt x="96431" y="-999"/>
                      <a:pt x="91515" y="-999"/>
                      <a:pt x="88519" y="2997"/>
                    </a:cubicBezTo>
                    <a:lnTo>
                      <a:pt x="2248" y="80876"/>
                    </a:lnTo>
                    <a:cubicBezTo>
                      <a:pt x="-749" y="84872"/>
                      <a:pt x="-749" y="91346"/>
                      <a:pt x="2248" y="95342"/>
                    </a:cubicBezTo>
                    <a:lnTo>
                      <a:pt x="70417" y="185648"/>
                    </a:lnTo>
                    <a:close/>
                  </a:path>
                </a:pathLst>
              </a:custGeom>
              <a:solidFill>
                <a:srgbClr val="139797"/>
              </a:solidFill>
              <a:ln w="3992" cap="flat">
                <a:noFill/>
                <a:prstDash val="solid"/>
                <a:miter/>
              </a:ln>
            </p:spPr>
            <p:txBody>
              <a:bodyPr rtlCol="0" anchor="ctr"/>
              <a:lstStyle/>
              <a:p>
                <a:endParaRPr lang="zh-CN" altLang="en-US"/>
              </a:p>
            </p:txBody>
          </p:sp>
          <p:sp>
            <p:nvSpPr>
              <p:cNvPr id="55" name="3-8"/>
              <p:cNvSpPr/>
              <p:nvPr/>
            </p:nvSpPr>
            <p:spPr>
              <a:xfrm>
                <a:off x="2622343" y="2693737"/>
                <a:ext cx="417605" cy="321898"/>
              </a:xfrm>
              <a:custGeom>
                <a:avLst/>
                <a:gdLst>
                  <a:gd name="connsiteX0" fmla="*/ 147005 w 417605"/>
                  <a:gd name="connsiteY0" fmla="*/ 0 h 321898"/>
                  <a:gd name="connsiteX1" fmla="*/ 84629 w 417605"/>
                  <a:gd name="connsiteY1" fmla="*/ 58140 h 321898"/>
                  <a:gd name="connsiteX2" fmla="*/ 76 w 417605"/>
                  <a:gd name="connsiteY2" fmla="*/ 113083 h 321898"/>
                  <a:gd name="connsiteX3" fmla="*/ 297090 w 417605"/>
                  <a:gd name="connsiteY3" fmla="*/ 321308 h 321898"/>
                  <a:gd name="connsiteX4" fmla="*/ 370015 w 417605"/>
                  <a:gd name="connsiteY4" fmla="*/ 239912 h 321898"/>
                  <a:gd name="connsiteX5" fmla="*/ 417606 w 417605"/>
                  <a:gd name="connsiteY5" fmla="*/ 145849 h 321898"/>
                  <a:gd name="connsiteX6" fmla="*/ 242146 w 417605"/>
                  <a:gd name="connsiteY6" fmla="*/ 89827 h 321898"/>
                  <a:gd name="connsiteX7" fmla="*/ 147005 w 417605"/>
                  <a:gd name="connsiteY7" fmla="*/ 0 h 32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7605" h="321898">
                    <a:moveTo>
                      <a:pt x="147005" y="0"/>
                    </a:moveTo>
                    <a:cubicBezTo>
                      <a:pt x="147005" y="0"/>
                      <a:pt x="121751" y="28091"/>
                      <a:pt x="84629" y="58140"/>
                    </a:cubicBezTo>
                    <a:cubicBezTo>
                      <a:pt x="40235" y="94103"/>
                      <a:pt x="-2041" y="104652"/>
                      <a:pt x="76" y="113083"/>
                    </a:cubicBezTo>
                    <a:cubicBezTo>
                      <a:pt x="4312" y="129986"/>
                      <a:pt x="157234" y="309920"/>
                      <a:pt x="297090" y="321308"/>
                    </a:cubicBezTo>
                    <a:cubicBezTo>
                      <a:pt x="357148" y="326183"/>
                      <a:pt x="333932" y="301009"/>
                      <a:pt x="370015" y="239912"/>
                    </a:cubicBezTo>
                    <a:cubicBezTo>
                      <a:pt x="397506" y="193400"/>
                      <a:pt x="417606" y="145849"/>
                      <a:pt x="417606" y="145849"/>
                    </a:cubicBezTo>
                    <a:cubicBezTo>
                      <a:pt x="417606" y="145849"/>
                      <a:pt x="307039" y="127149"/>
                      <a:pt x="242146" y="89827"/>
                    </a:cubicBezTo>
                    <a:cubicBezTo>
                      <a:pt x="164986" y="45433"/>
                      <a:pt x="147005" y="0"/>
                      <a:pt x="147005" y="0"/>
                    </a:cubicBezTo>
                    <a:close/>
                  </a:path>
                </a:pathLst>
              </a:custGeom>
              <a:solidFill>
                <a:srgbClr val="FFFFFF"/>
              </a:solidFill>
              <a:ln w="3992" cap="flat">
                <a:noFill/>
                <a:prstDash val="solid"/>
                <a:miter/>
              </a:ln>
            </p:spPr>
            <p:txBody>
              <a:bodyPr rtlCol="0" anchor="ctr"/>
              <a:lstStyle/>
              <a:p>
                <a:endParaRPr lang="zh-CN" altLang="en-US"/>
              </a:p>
            </p:txBody>
          </p:sp>
          <p:sp>
            <p:nvSpPr>
              <p:cNvPr id="56" name="3-9"/>
              <p:cNvSpPr/>
              <p:nvPr/>
            </p:nvSpPr>
            <p:spPr>
              <a:xfrm>
                <a:off x="3038669" y="2693737"/>
                <a:ext cx="417565" cy="321898"/>
              </a:xfrm>
              <a:custGeom>
                <a:avLst/>
                <a:gdLst>
                  <a:gd name="connsiteX0" fmla="*/ 270601 w 417565"/>
                  <a:gd name="connsiteY0" fmla="*/ 0 h 321898"/>
                  <a:gd name="connsiteX1" fmla="*/ 332936 w 417565"/>
                  <a:gd name="connsiteY1" fmla="*/ 58140 h 321898"/>
                  <a:gd name="connsiteX2" fmla="*/ 417489 w 417565"/>
                  <a:gd name="connsiteY2" fmla="*/ 113083 h 321898"/>
                  <a:gd name="connsiteX3" fmla="*/ 120476 w 417565"/>
                  <a:gd name="connsiteY3" fmla="*/ 321308 h 321898"/>
                  <a:gd name="connsiteX4" fmla="*/ 47551 w 417565"/>
                  <a:gd name="connsiteY4" fmla="*/ 239912 h 321898"/>
                  <a:gd name="connsiteX5" fmla="*/ 0 w 417565"/>
                  <a:gd name="connsiteY5" fmla="*/ 145849 h 321898"/>
                  <a:gd name="connsiteX6" fmla="*/ 175459 w 417565"/>
                  <a:gd name="connsiteY6" fmla="*/ 89827 h 321898"/>
                  <a:gd name="connsiteX7" fmla="*/ 270601 w 417565"/>
                  <a:gd name="connsiteY7" fmla="*/ 0 h 32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7564" h="321898">
                    <a:moveTo>
                      <a:pt x="270601" y="0"/>
                    </a:moveTo>
                    <a:cubicBezTo>
                      <a:pt x="270601" y="0"/>
                      <a:pt x="295855" y="28091"/>
                      <a:pt x="332936" y="58140"/>
                    </a:cubicBezTo>
                    <a:cubicBezTo>
                      <a:pt x="377331" y="94103"/>
                      <a:pt x="419607" y="104652"/>
                      <a:pt x="417489" y="113083"/>
                    </a:cubicBezTo>
                    <a:cubicBezTo>
                      <a:pt x="413253" y="129986"/>
                      <a:pt x="260331" y="309920"/>
                      <a:pt x="120476" y="321308"/>
                    </a:cubicBezTo>
                    <a:cubicBezTo>
                      <a:pt x="60458" y="326183"/>
                      <a:pt x="83674" y="301009"/>
                      <a:pt x="47551" y="239912"/>
                    </a:cubicBezTo>
                    <a:cubicBezTo>
                      <a:pt x="20059" y="193400"/>
                      <a:pt x="0" y="145849"/>
                      <a:pt x="0" y="145849"/>
                    </a:cubicBezTo>
                    <a:cubicBezTo>
                      <a:pt x="0" y="145849"/>
                      <a:pt x="110566" y="127149"/>
                      <a:pt x="175459" y="89827"/>
                    </a:cubicBezTo>
                    <a:cubicBezTo>
                      <a:pt x="252619" y="45433"/>
                      <a:pt x="270601" y="0"/>
                      <a:pt x="270601" y="0"/>
                    </a:cubicBezTo>
                    <a:close/>
                  </a:path>
                </a:pathLst>
              </a:custGeom>
              <a:solidFill>
                <a:srgbClr val="FFFFFF"/>
              </a:solidFill>
              <a:ln w="3992" cap="flat">
                <a:noFill/>
                <a:prstDash val="solid"/>
                <a:miter/>
              </a:ln>
            </p:spPr>
            <p:txBody>
              <a:bodyPr rtlCol="0" anchor="ctr"/>
              <a:lstStyle/>
              <a:p>
                <a:endParaRPr lang="zh-CN" altLang="en-US"/>
              </a:p>
            </p:txBody>
          </p:sp>
          <p:sp>
            <p:nvSpPr>
              <p:cNvPr id="57" name="3-10"/>
              <p:cNvSpPr/>
              <p:nvPr/>
            </p:nvSpPr>
            <p:spPr>
              <a:xfrm>
                <a:off x="2412635" y="2770378"/>
                <a:ext cx="672665" cy="1275363"/>
              </a:xfrm>
              <a:custGeom>
                <a:avLst/>
                <a:gdLst>
                  <a:gd name="connsiteX0" fmla="*/ 0 w 672665"/>
                  <a:gd name="connsiteY0" fmla="*/ 75322 h 1275363"/>
                  <a:gd name="connsiteX1" fmla="*/ 274437 w 672665"/>
                  <a:gd name="connsiteY1" fmla="*/ 0 h 1275363"/>
                  <a:gd name="connsiteX2" fmla="*/ 672666 w 672665"/>
                  <a:gd name="connsiteY2" fmla="*/ 1275364 h 1275363"/>
                  <a:gd name="connsiteX3" fmla="*/ 556785 w 672665"/>
                  <a:gd name="connsiteY3" fmla="*/ 1141382 h 1275363"/>
                  <a:gd name="connsiteX4" fmla="*/ 69928 w 672665"/>
                  <a:gd name="connsiteY4" fmla="*/ 382086 h 1275363"/>
                  <a:gd name="connsiteX5" fmla="*/ 236756 w 672665"/>
                  <a:gd name="connsiteY5" fmla="*/ 295974 h 127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2665" h="1275363">
                    <a:moveTo>
                      <a:pt x="0" y="75322"/>
                    </a:moveTo>
                    <a:lnTo>
                      <a:pt x="274437" y="0"/>
                    </a:lnTo>
                    <a:lnTo>
                      <a:pt x="672666" y="1275364"/>
                    </a:lnTo>
                    <a:lnTo>
                      <a:pt x="556785" y="1141382"/>
                    </a:lnTo>
                    <a:lnTo>
                      <a:pt x="69928" y="382086"/>
                    </a:lnTo>
                    <a:lnTo>
                      <a:pt x="236756" y="295974"/>
                    </a:lnTo>
                    <a:close/>
                  </a:path>
                </a:pathLst>
              </a:custGeom>
              <a:solidFill>
                <a:srgbClr val="693F1D"/>
              </a:solidFill>
              <a:ln w="3992" cap="flat">
                <a:noFill/>
                <a:prstDash val="solid"/>
                <a:miter/>
              </a:ln>
            </p:spPr>
            <p:txBody>
              <a:bodyPr rtlCol="0" anchor="ctr"/>
              <a:lstStyle/>
              <a:p>
                <a:endParaRPr lang="zh-CN" altLang="en-US"/>
              </a:p>
            </p:txBody>
          </p:sp>
          <p:sp>
            <p:nvSpPr>
              <p:cNvPr id="58" name="3-11"/>
              <p:cNvSpPr/>
              <p:nvPr/>
            </p:nvSpPr>
            <p:spPr>
              <a:xfrm>
                <a:off x="3014854" y="2770378"/>
                <a:ext cx="672665" cy="1275363"/>
              </a:xfrm>
              <a:custGeom>
                <a:avLst/>
                <a:gdLst>
                  <a:gd name="connsiteX0" fmla="*/ 672666 w 672665"/>
                  <a:gd name="connsiteY0" fmla="*/ 75322 h 1275363"/>
                  <a:gd name="connsiteX1" fmla="*/ 398189 w 672665"/>
                  <a:gd name="connsiteY1" fmla="*/ 0 h 1275363"/>
                  <a:gd name="connsiteX2" fmla="*/ 0 w 672665"/>
                  <a:gd name="connsiteY2" fmla="*/ 1275364 h 1275363"/>
                  <a:gd name="connsiteX3" fmla="*/ 111485 w 672665"/>
                  <a:gd name="connsiteY3" fmla="*/ 1163160 h 1275363"/>
                  <a:gd name="connsiteX4" fmla="*/ 602698 w 672665"/>
                  <a:gd name="connsiteY4" fmla="*/ 382086 h 1275363"/>
                  <a:gd name="connsiteX5" fmla="*/ 435870 w 672665"/>
                  <a:gd name="connsiteY5" fmla="*/ 295974 h 127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2665" h="1275363">
                    <a:moveTo>
                      <a:pt x="672666" y="75322"/>
                    </a:moveTo>
                    <a:lnTo>
                      <a:pt x="398189" y="0"/>
                    </a:lnTo>
                    <a:lnTo>
                      <a:pt x="0" y="1275364"/>
                    </a:lnTo>
                    <a:lnTo>
                      <a:pt x="111485" y="1163160"/>
                    </a:lnTo>
                    <a:lnTo>
                      <a:pt x="602698" y="382086"/>
                    </a:lnTo>
                    <a:lnTo>
                      <a:pt x="435870" y="295974"/>
                    </a:lnTo>
                    <a:close/>
                  </a:path>
                </a:pathLst>
              </a:custGeom>
              <a:solidFill>
                <a:srgbClr val="693F1D"/>
              </a:solidFill>
              <a:ln w="3992" cap="flat">
                <a:noFill/>
                <a:prstDash val="solid"/>
                <a:miter/>
              </a:ln>
            </p:spPr>
            <p:txBody>
              <a:bodyPr rtlCol="0" anchor="ctr"/>
              <a:lstStyle/>
              <a:p>
                <a:endParaRPr lang="zh-CN" altLang="en-US"/>
              </a:p>
            </p:txBody>
          </p:sp>
        </p:grpSp>
        <p:grpSp>
          <p:nvGrpSpPr>
            <p:cNvPr id="36" name="图形 1"/>
            <p:cNvGrpSpPr/>
            <p:nvPr/>
          </p:nvGrpSpPr>
          <p:grpSpPr>
            <a:xfrm>
              <a:off x="1261903" y="2355652"/>
              <a:ext cx="1126511" cy="1752465"/>
              <a:chOff x="1261903" y="2355652"/>
              <a:chExt cx="1126511" cy="1752465"/>
            </a:xfrm>
          </p:grpSpPr>
          <p:grpSp>
            <p:nvGrpSpPr>
              <p:cNvPr id="43" name="图形 1"/>
              <p:cNvGrpSpPr/>
              <p:nvPr/>
            </p:nvGrpSpPr>
            <p:grpSpPr>
              <a:xfrm>
                <a:off x="1261903" y="2355652"/>
                <a:ext cx="1126511" cy="1752465"/>
                <a:chOff x="1261903" y="2355652"/>
                <a:chExt cx="1126511" cy="1752465"/>
              </a:xfrm>
            </p:grpSpPr>
            <p:sp>
              <p:nvSpPr>
                <p:cNvPr id="45" name="3-12"/>
                <p:cNvSpPr/>
                <p:nvPr/>
              </p:nvSpPr>
              <p:spPr>
                <a:xfrm>
                  <a:off x="1337700" y="2510367"/>
                  <a:ext cx="615609" cy="1579609"/>
                </a:xfrm>
                <a:custGeom>
                  <a:avLst/>
                  <a:gdLst>
                    <a:gd name="connsiteX0" fmla="*/ 98503 w 615609"/>
                    <a:gd name="connsiteY0" fmla="*/ 1579610 h 1579609"/>
                    <a:gd name="connsiteX1" fmla="*/ 444 w 615609"/>
                    <a:gd name="connsiteY1" fmla="*/ 1579610 h 1579609"/>
                    <a:gd name="connsiteX2" fmla="*/ 444 w 615609"/>
                    <a:gd name="connsiteY2" fmla="*/ 631948 h 1579609"/>
                    <a:gd name="connsiteX3" fmla="*/ 252304 w 615609"/>
                    <a:gd name="connsiteY3" fmla="*/ 118438 h 1579609"/>
                    <a:gd name="connsiteX4" fmla="*/ 583483 w 615609"/>
                    <a:gd name="connsiteY4" fmla="*/ 0 h 1579609"/>
                    <a:gd name="connsiteX5" fmla="*/ 615609 w 615609"/>
                    <a:gd name="connsiteY5" fmla="*/ 92664 h 1579609"/>
                    <a:gd name="connsiteX6" fmla="*/ 287388 w 615609"/>
                    <a:gd name="connsiteY6" fmla="*/ 210023 h 1579609"/>
                    <a:gd name="connsiteX7" fmla="*/ 98463 w 615609"/>
                    <a:gd name="connsiteY7" fmla="*/ 628232 h 1579609"/>
                    <a:gd name="connsiteX8" fmla="*/ 98543 w 615609"/>
                    <a:gd name="connsiteY8" fmla="*/ 630789 h 1579609"/>
                    <a:gd name="connsiteX9" fmla="*/ 98543 w 615609"/>
                    <a:gd name="connsiteY9" fmla="*/ 1579610 h 1579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5609" h="1579609">
                      <a:moveTo>
                        <a:pt x="98503" y="1579610"/>
                      </a:moveTo>
                      <a:lnTo>
                        <a:pt x="444" y="1579610"/>
                      </a:lnTo>
                      <a:lnTo>
                        <a:pt x="444" y="631948"/>
                      </a:lnTo>
                      <a:cubicBezTo>
                        <a:pt x="-914" y="601459"/>
                        <a:pt x="-12662" y="219773"/>
                        <a:pt x="252304" y="118438"/>
                      </a:cubicBezTo>
                      <a:cubicBezTo>
                        <a:pt x="353400" y="79758"/>
                        <a:pt x="574132" y="3237"/>
                        <a:pt x="583483" y="0"/>
                      </a:cubicBezTo>
                      <a:lnTo>
                        <a:pt x="615609" y="92664"/>
                      </a:lnTo>
                      <a:cubicBezTo>
                        <a:pt x="613332" y="93463"/>
                        <a:pt x="387005" y="171903"/>
                        <a:pt x="287388" y="210023"/>
                      </a:cubicBezTo>
                      <a:cubicBezTo>
                        <a:pt x="83079" y="288183"/>
                        <a:pt x="98303" y="624835"/>
                        <a:pt x="98463" y="628232"/>
                      </a:cubicBezTo>
                      <a:lnTo>
                        <a:pt x="98543" y="630789"/>
                      </a:lnTo>
                      <a:lnTo>
                        <a:pt x="98543" y="1579610"/>
                      </a:lnTo>
                      <a:close/>
                    </a:path>
                  </a:pathLst>
                </a:custGeom>
                <a:solidFill>
                  <a:srgbClr val="7EB6B0"/>
                </a:solidFill>
                <a:ln w="3992" cap="flat">
                  <a:noFill/>
                  <a:prstDash val="solid"/>
                  <a:miter/>
                </a:ln>
              </p:spPr>
              <p:txBody>
                <a:bodyPr rtlCol="0" anchor="ctr"/>
                <a:lstStyle/>
                <a:p>
                  <a:endParaRPr lang="zh-CN" altLang="en-US"/>
                </a:p>
              </p:txBody>
            </p:sp>
            <p:sp>
              <p:nvSpPr>
                <p:cNvPr id="46" name="3-13"/>
                <p:cNvSpPr/>
                <p:nvPr/>
              </p:nvSpPr>
              <p:spPr>
                <a:xfrm>
                  <a:off x="1740854" y="2355652"/>
                  <a:ext cx="647560" cy="324853"/>
                </a:xfrm>
                <a:custGeom>
                  <a:avLst/>
                  <a:gdLst>
                    <a:gd name="connsiteX0" fmla="*/ 644130 w 647560"/>
                    <a:gd name="connsiteY0" fmla="*/ 79153 h 324853"/>
                    <a:gd name="connsiteX1" fmla="*/ 568408 w 647560"/>
                    <a:gd name="connsiteY1" fmla="*/ 208100 h 324853"/>
                    <a:gd name="connsiteX2" fmla="*/ 132378 w 647560"/>
                    <a:gd name="connsiteY2" fmla="*/ 321423 h 324853"/>
                    <a:gd name="connsiteX3" fmla="*/ 3431 w 647560"/>
                    <a:gd name="connsiteY3" fmla="*/ 245701 h 324853"/>
                    <a:gd name="connsiteX4" fmla="*/ 3431 w 647560"/>
                    <a:gd name="connsiteY4" fmla="*/ 245701 h 324853"/>
                    <a:gd name="connsiteX5" fmla="*/ 79153 w 647560"/>
                    <a:gd name="connsiteY5" fmla="*/ 116754 h 324853"/>
                    <a:gd name="connsiteX6" fmla="*/ 515183 w 647560"/>
                    <a:gd name="connsiteY6" fmla="*/ 3431 h 324853"/>
                    <a:gd name="connsiteX7" fmla="*/ 644130 w 647560"/>
                    <a:gd name="connsiteY7" fmla="*/ 79153 h 324853"/>
                    <a:gd name="connsiteX8" fmla="*/ 644130 w 647560"/>
                    <a:gd name="connsiteY8" fmla="*/ 79153 h 32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560" h="324853">
                      <a:moveTo>
                        <a:pt x="644130" y="79153"/>
                      </a:moveTo>
                      <a:cubicBezTo>
                        <a:pt x="658834" y="135654"/>
                        <a:pt x="624909" y="193395"/>
                        <a:pt x="568408" y="208100"/>
                      </a:cubicBezTo>
                      <a:lnTo>
                        <a:pt x="132378" y="321423"/>
                      </a:lnTo>
                      <a:cubicBezTo>
                        <a:pt x="75876" y="336127"/>
                        <a:pt x="18136" y="302203"/>
                        <a:pt x="3431" y="245701"/>
                      </a:cubicBezTo>
                      <a:lnTo>
                        <a:pt x="3431" y="245701"/>
                      </a:lnTo>
                      <a:cubicBezTo>
                        <a:pt x="-11274" y="189199"/>
                        <a:pt x="22651" y="131459"/>
                        <a:pt x="79153" y="116754"/>
                      </a:cubicBezTo>
                      <a:lnTo>
                        <a:pt x="515183" y="3431"/>
                      </a:lnTo>
                      <a:cubicBezTo>
                        <a:pt x="571724" y="-11274"/>
                        <a:pt x="629465" y="22651"/>
                        <a:pt x="644130" y="79153"/>
                      </a:cubicBezTo>
                      <a:lnTo>
                        <a:pt x="644130" y="79153"/>
                      </a:lnTo>
                      <a:close/>
                    </a:path>
                  </a:pathLst>
                </a:custGeom>
                <a:solidFill>
                  <a:srgbClr val="9BD4D1"/>
                </a:solidFill>
                <a:ln w="3992" cap="flat">
                  <a:noFill/>
                  <a:prstDash val="solid"/>
                  <a:miter/>
                </a:ln>
              </p:spPr>
              <p:txBody>
                <a:bodyPr rtlCol="0" anchor="ctr"/>
                <a:lstStyle/>
                <a:p>
                  <a:endParaRPr lang="zh-CN" altLang="en-US"/>
                </a:p>
              </p:txBody>
            </p:sp>
            <p:sp>
              <p:nvSpPr>
                <p:cNvPr id="47" name="3-14"/>
                <p:cNvSpPr/>
                <p:nvPr/>
              </p:nvSpPr>
              <p:spPr>
                <a:xfrm>
                  <a:off x="1261903" y="3464542"/>
                  <a:ext cx="245186" cy="643575"/>
                </a:xfrm>
                <a:custGeom>
                  <a:avLst/>
                  <a:gdLst>
                    <a:gd name="connsiteX0" fmla="*/ 245187 w 245186"/>
                    <a:gd name="connsiteY0" fmla="*/ 566495 h 643575"/>
                    <a:gd name="connsiteX1" fmla="*/ 122593 w 245186"/>
                    <a:gd name="connsiteY1" fmla="*/ 643576 h 643575"/>
                    <a:gd name="connsiteX2" fmla="*/ 122593 w 245186"/>
                    <a:gd name="connsiteY2" fmla="*/ 643576 h 643575"/>
                    <a:gd name="connsiteX3" fmla="*/ 0 w 245186"/>
                    <a:gd name="connsiteY3" fmla="*/ 566495 h 643575"/>
                    <a:gd name="connsiteX4" fmla="*/ 0 w 245186"/>
                    <a:gd name="connsiteY4" fmla="*/ 77080 h 643575"/>
                    <a:gd name="connsiteX5" fmla="*/ 122593 w 245186"/>
                    <a:gd name="connsiteY5" fmla="*/ 0 h 643575"/>
                    <a:gd name="connsiteX6" fmla="*/ 122593 w 245186"/>
                    <a:gd name="connsiteY6" fmla="*/ 0 h 643575"/>
                    <a:gd name="connsiteX7" fmla="*/ 245187 w 245186"/>
                    <a:gd name="connsiteY7" fmla="*/ 77080 h 643575"/>
                    <a:gd name="connsiteX8" fmla="*/ 245187 w 245186"/>
                    <a:gd name="connsiteY8" fmla="*/ 566495 h 643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186" h="643575">
                      <a:moveTo>
                        <a:pt x="245187" y="566495"/>
                      </a:moveTo>
                      <a:cubicBezTo>
                        <a:pt x="245187" y="609051"/>
                        <a:pt x="190324" y="643576"/>
                        <a:pt x="122593" y="643576"/>
                      </a:cubicBezTo>
                      <a:lnTo>
                        <a:pt x="122593" y="643576"/>
                      </a:lnTo>
                      <a:cubicBezTo>
                        <a:pt x="54903" y="643576"/>
                        <a:pt x="0" y="609051"/>
                        <a:pt x="0" y="566495"/>
                      </a:cubicBezTo>
                      <a:lnTo>
                        <a:pt x="0" y="77080"/>
                      </a:lnTo>
                      <a:cubicBezTo>
                        <a:pt x="0" y="34524"/>
                        <a:pt x="54863" y="0"/>
                        <a:pt x="122593" y="0"/>
                      </a:cubicBezTo>
                      <a:lnTo>
                        <a:pt x="122593" y="0"/>
                      </a:lnTo>
                      <a:cubicBezTo>
                        <a:pt x="190284" y="0"/>
                        <a:pt x="245187" y="34524"/>
                        <a:pt x="245187" y="77080"/>
                      </a:cubicBezTo>
                      <a:lnTo>
                        <a:pt x="245187" y="566495"/>
                      </a:lnTo>
                      <a:close/>
                    </a:path>
                  </a:pathLst>
                </a:custGeom>
                <a:solidFill>
                  <a:srgbClr val="9BD4D1"/>
                </a:solidFill>
                <a:ln w="3992" cap="flat">
                  <a:noFill/>
                  <a:prstDash val="solid"/>
                  <a:miter/>
                </a:ln>
              </p:spPr>
              <p:txBody>
                <a:bodyPr rtlCol="0" anchor="ctr"/>
                <a:lstStyle/>
                <a:p>
                  <a:endParaRPr lang="zh-CN" altLang="en-US"/>
                </a:p>
              </p:txBody>
            </p:sp>
          </p:grpSp>
          <p:sp>
            <p:nvSpPr>
              <p:cNvPr id="44" name="3-15"/>
              <p:cNvSpPr/>
              <p:nvPr/>
            </p:nvSpPr>
            <p:spPr>
              <a:xfrm>
                <a:off x="1261943" y="3688551"/>
                <a:ext cx="245186" cy="419566"/>
              </a:xfrm>
              <a:custGeom>
                <a:avLst/>
                <a:gdLst>
                  <a:gd name="connsiteX0" fmla="*/ 0 w 245186"/>
                  <a:gd name="connsiteY0" fmla="*/ 0 h 419566"/>
                  <a:gd name="connsiteX1" fmla="*/ 0 w 245186"/>
                  <a:gd name="connsiteY1" fmla="*/ 342487 h 419566"/>
                  <a:gd name="connsiteX2" fmla="*/ 122593 w 245186"/>
                  <a:gd name="connsiteY2" fmla="*/ 419567 h 419566"/>
                  <a:gd name="connsiteX3" fmla="*/ 245187 w 245186"/>
                  <a:gd name="connsiteY3" fmla="*/ 342487 h 419566"/>
                  <a:gd name="connsiteX4" fmla="*/ 245187 w 245186"/>
                  <a:gd name="connsiteY4" fmla="*/ 0 h 419566"/>
                  <a:gd name="connsiteX5" fmla="*/ 0 w 245186"/>
                  <a:gd name="connsiteY5" fmla="*/ 0 h 419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186" h="419566">
                    <a:moveTo>
                      <a:pt x="0" y="0"/>
                    </a:moveTo>
                    <a:lnTo>
                      <a:pt x="0" y="342487"/>
                    </a:lnTo>
                    <a:cubicBezTo>
                      <a:pt x="0" y="385043"/>
                      <a:pt x="54863" y="419567"/>
                      <a:pt x="122593" y="419567"/>
                    </a:cubicBezTo>
                    <a:cubicBezTo>
                      <a:pt x="190284" y="419567"/>
                      <a:pt x="245187" y="385043"/>
                      <a:pt x="245187" y="342487"/>
                    </a:cubicBezTo>
                    <a:lnTo>
                      <a:pt x="245187" y="0"/>
                    </a:lnTo>
                    <a:lnTo>
                      <a:pt x="0" y="0"/>
                    </a:lnTo>
                    <a:close/>
                  </a:path>
                </a:pathLst>
              </a:custGeom>
              <a:solidFill>
                <a:srgbClr val="7EB6B0"/>
              </a:solidFill>
              <a:ln w="3992" cap="flat">
                <a:noFill/>
                <a:prstDash val="solid"/>
                <a:miter/>
              </a:ln>
            </p:spPr>
            <p:txBody>
              <a:bodyPr rtlCol="0" anchor="ctr"/>
              <a:lstStyle/>
              <a:p>
                <a:endParaRPr lang="zh-CN" altLang="en-US"/>
              </a:p>
            </p:txBody>
          </p:sp>
        </p:grpSp>
        <p:grpSp>
          <p:nvGrpSpPr>
            <p:cNvPr id="37" name="图形 1"/>
            <p:cNvGrpSpPr/>
            <p:nvPr/>
          </p:nvGrpSpPr>
          <p:grpSpPr>
            <a:xfrm>
              <a:off x="733489" y="3850704"/>
              <a:ext cx="4025685" cy="3492487"/>
              <a:chOff x="733489" y="3850704"/>
              <a:chExt cx="4025685" cy="3492487"/>
            </a:xfrm>
          </p:grpSpPr>
          <p:sp>
            <p:nvSpPr>
              <p:cNvPr id="38" name="3-16"/>
              <p:cNvSpPr/>
              <p:nvPr/>
            </p:nvSpPr>
            <p:spPr>
              <a:xfrm>
                <a:off x="1280364" y="4113232"/>
                <a:ext cx="2931894" cy="3229959"/>
              </a:xfrm>
              <a:custGeom>
                <a:avLst/>
                <a:gdLst>
                  <a:gd name="connsiteX0" fmla="*/ 0 w 2931894"/>
                  <a:gd name="connsiteY0" fmla="*/ 0 h 2742729"/>
                  <a:gd name="connsiteX1" fmla="*/ 2931894 w 2931894"/>
                  <a:gd name="connsiteY1" fmla="*/ 0 h 2742729"/>
                  <a:gd name="connsiteX2" fmla="*/ 2931894 w 2931894"/>
                  <a:gd name="connsiteY2" fmla="*/ 2742729 h 2742729"/>
                  <a:gd name="connsiteX3" fmla="*/ 0 w 2931894"/>
                  <a:gd name="connsiteY3" fmla="*/ 2742729 h 2742729"/>
                </a:gdLst>
                <a:ahLst/>
                <a:cxnLst>
                  <a:cxn ang="0">
                    <a:pos x="connsiteX0" y="connsiteY0"/>
                  </a:cxn>
                  <a:cxn ang="0">
                    <a:pos x="connsiteX1" y="connsiteY1"/>
                  </a:cxn>
                  <a:cxn ang="0">
                    <a:pos x="connsiteX2" y="connsiteY2"/>
                  </a:cxn>
                  <a:cxn ang="0">
                    <a:pos x="connsiteX3" y="connsiteY3"/>
                  </a:cxn>
                </a:cxnLst>
                <a:rect l="l" t="t" r="r" b="b"/>
                <a:pathLst>
                  <a:path w="2931894" h="2742729">
                    <a:moveTo>
                      <a:pt x="0" y="0"/>
                    </a:moveTo>
                    <a:lnTo>
                      <a:pt x="2931894" y="0"/>
                    </a:lnTo>
                    <a:lnTo>
                      <a:pt x="2931894" y="2742729"/>
                    </a:lnTo>
                    <a:lnTo>
                      <a:pt x="0" y="2742729"/>
                    </a:lnTo>
                    <a:close/>
                  </a:path>
                </a:pathLst>
              </a:custGeom>
              <a:solidFill>
                <a:srgbClr val="E94C24"/>
              </a:solidFill>
              <a:ln w="3992" cap="flat">
                <a:solidFill>
                  <a:srgbClr val="FF0000"/>
                </a:solidFill>
                <a:prstDash val="solid"/>
                <a:miter/>
              </a:ln>
            </p:spPr>
            <p:txBody>
              <a:bodyPr rtlCol="0" anchor="ctr"/>
              <a:lstStyle/>
              <a:p>
                <a:endParaRPr lang="zh-CN" altLang="en-US"/>
              </a:p>
            </p:txBody>
          </p:sp>
          <p:sp>
            <p:nvSpPr>
              <p:cNvPr id="39" name="3-17"/>
              <p:cNvSpPr/>
              <p:nvPr/>
            </p:nvSpPr>
            <p:spPr>
              <a:xfrm>
                <a:off x="1280364" y="4113232"/>
                <a:ext cx="2931894" cy="1203398"/>
              </a:xfrm>
              <a:custGeom>
                <a:avLst/>
                <a:gdLst>
                  <a:gd name="connsiteX0" fmla="*/ 2931894 w 2931894"/>
                  <a:gd name="connsiteY0" fmla="*/ 1203398 h 1203398"/>
                  <a:gd name="connsiteX1" fmla="*/ 0 w 2931894"/>
                  <a:gd name="connsiteY1" fmla="*/ 818955 h 1203398"/>
                  <a:gd name="connsiteX2" fmla="*/ 0 w 2931894"/>
                  <a:gd name="connsiteY2" fmla="*/ 0 h 1203398"/>
                  <a:gd name="connsiteX3" fmla="*/ 2931894 w 2931894"/>
                  <a:gd name="connsiteY3" fmla="*/ 0 h 1203398"/>
                </a:gdLst>
                <a:ahLst/>
                <a:cxnLst>
                  <a:cxn ang="0">
                    <a:pos x="connsiteX0" y="connsiteY0"/>
                  </a:cxn>
                  <a:cxn ang="0">
                    <a:pos x="connsiteX1" y="connsiteY1"/>
                  </a:cxn>
                  <a:cxn ang="0">
                    <a:pos x="connsiteX2" y="connsiteY2"/>
                  </a:cxn>
                  <a:cxn ang="0">
                    <a:pos x="connsiteX3" y="connsiteY3"/>
                  </a:cxn>
                </a:cxnLst>
                <a:rect l="l" t="t" r="r" b="b"/>
                <a:pathLst>
                  <a:path w="2931894" h="1203398">
                    <a:moveTo>
                      <a:pt x="2931894" y="1203398"/>
                    </a:moveTo>
                    <a:lnTo>
                      <a:pt x="0" y="818955"/>
                    </a:lnTo>
                    <a:lnTo>
                      <a:pt x="0" y="0"/>
                    </a:lnTo>
                    <a:lnTo>
                      <a:pt x="2931894" y="0"/>
                    </a:lnTo>
                    <a:close/>
                  </a:path>
                </a:pathLst>
              </a:custGeom>
              <a:solidFill>
                <a:srgbClr val="D13819"/>
              </a:solidFill>
              <a:ln w="3992" cap="flat">
                <a:noFill/>
                <a:prstDash val="solid"/>
                <a:miter/>
              </a:ln>
            </p:spPr>
            <p:txBody>
              <a:bodyPr rtlCol="0" anchor="ctr"/>
              <a:lstStyle/>
              <a:p>
                <a:endParaRPr lang="zh-CN" altLang="en-US"/>
              </a:p>
            </p:txBody>
          </p:sp>
          <p:grpSp>
            <p:nvGrpSpPr>
              <p:cNvPr id="40" name="图形 1"/>
              <p:cNvGrpSpPr/>
              <p:nvPr/>
            </p:nvGrpSpPr>
            <p:grpSpPr>
              <a:xfrm>
                <a:off x="733489" y="3850704"/>
                <a:ext cx="4025685" cy="629270"/>
                <a:chOff x="733489" y="3850704"/>
                <a:chExt cx="4025685" cy="629270"/>
              </a:xfrm>
            </p:grpSpPr>
            <p:sp>
              <p:nvSpPr>
                <p:cNvPr id="41" name="3-18"/>
                <p:cNvSpPr/>
                <p:nvPr/>
              </p:nvSpPr>
              <p:spPr>
                <a:xfrm>
                  <a:off x="733489" y="3850704"/>
                  <a:ext cx="4025685" cy="629270"/>
                </a:xfrm>
                <a:custGeom>
                  <a:avLst/>
                  <a:gdLst>
                    <a:gd name="connsiteX0" fmla="*/ 4025685 w 4025685"/>
                    <a:gd name="connsiteY0" fmla="*/ 0 h 629270"/>
                    <a:gd name="connsiteX1" fmla="*/ 1809093 w 4025685"/>
                    <a:gd name="connsiteY1" fmla="*/ 0 h 629270"/>
                    <a:gd name="connsiteX2" fmla="*/ 1809093 w 4025685"/>
                    <a:gd name="connsiteY2" fmla="*/ 0 h 629270"/>
                    <a:gd name="connsiteX3" fmla="*/ 0 w 4025685"/>
                    <a:gd name="connsiteY3" fmla="*/ 0 h 629270"/>
                    <a:gd name="connsiteX4" fmla="*/ 188645 w 4025685"/>
                    <a:gd name="connsiteY4" fmla="*/ 629270 h 629270"/>
                    <a:gd name="connsiteX5" fmla="*/ 2216592 w 4025685"/>
                    <a:gd name="connsiteY5" fmla="*/ 629270 h 629270"/>
                    <a:gd name="connsiteX6" fmla="*/ 2216592 w 4025685"/>
                    <a:gd name="connsiteY6" fmla="*/ 629270 h 629270"/>
                    <a:gd name="connsiteX7" fmla="*/ 3837000 w 4025685"/>
                    <a:gd name="connsiteY7" fmla="*/ 629270 h 629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5685" h="629270">
                      <a:moveTo>
                        <a:pt x="4025685" y="0"/>
                      </a:moveTo>
                      <a:lnTo>
                        <a:pt x="1809093" y="0"/>
                      </a:lnTo>
                      <a:lnTo>
                        <a:pt x="1809093" y="0"/>
                      </a:lnTo>
                      <a:lnTo>
                        <a:pt x="0" y="0"/>
                      </a:lnTo>
                      <a:lnTo>
                        <a:pt x="188645" y="629270"/>
                      </a:lnTo>
                      <a:lnTo>
                        <a:pt x="2216592" y="629270"/>
                      </a:lnTo>
                      <a:lnTo>
                        <a:pt x="2216592" y="629270"/>
                      </a:lnTo>
                      <a:lnTo>
                        <a:pt x="3837000" y="629270"/>
                      </a:lnTo>
                      <a:close/>
                    </a:path>
                  </a:pathLst>
                </a:custGeom>
                <a:solidFill>
                  <a:schemeClr val="accent2"/>
                </a:solidFill>
                <a:ln w="3992" cap="flat">
                  <a:solidFill>
                    <a:schemeClr val="accent1"/>
                  </a:solidFill>
                  <a:prstDash val="solid"/>
                  <a:miter/>
                </a:ln>
              </p:spPr>
              <p:txBody>
                <a:bodyPr rtlCol="0" anchor="ctr"/>
                <a:lstStyle/>
                <a:p>
                  <a:endParaRPr lang="zh-CN" altLang="en-US"/>
                </a:p>
              </p:txBody>
            </p:sp>
            <p:sp>
              <p:nvSpPr>
                <p:cNvPr id="42" name="3-19"/>
                <p:cNvSpPr/>
                <p:nvPr/>
              </p:nvSpPr>
              <p:spPr>
                <a:xfrm>
                  <a:off x="797183" y="4063204"/>
                  <a:ext cx="3898256" cy="204269"/>
                </a:xfrm>
                <a:custGeom>
                  <a:avLst/>
                  <a:gdLst>
                    <a:gd name="connsiteX0" fmla="*/ 61257 w 3898256"/>
                    <a:gd name="connsiteY0" fmla="*/ 204269 h 204269"/>
                    <a:gd name="connsiteX1" fmla="*/ 3837000 w 3898256"/>
                    <a:gd name="connsiteY1" fmla="*/ 204269 h 204269"/>
                    <a:gd name="connsiteX2" fmla="*/ 3898257 w 3898256"/>
                    <a:gd name="connsiteY2" fmla="*/ 0 h 204269"/>
                    <a:gd name="connsiteX3" fmla="*/ 0 w 3898256"/>
                    <a:gd name="connsiteY3" fmla="*/ 0 h 204269"/>
                  </a:gdLst>
                  <a:ahLst/>
                  <a:cxnLst>
                    <a:cxn ang="0">
                      <a:pos x="connsiteX0" y="connsiteY0"/>
                    </a:cxn>
                    <a:cxn ang="0">
                      <a:pos x="connsiteX1" y="connsiteY1"/>
                    </a:cxn>
                    <a:cxn ang="0">
                      <a:pos x="connsiteX2" y="connsiteY2"/>
                    </a:cxn>
                    <a:cxn ang="0">
                      <a:pos x="connsiteX3" y="connsiteY3"/>
                    </a:cxn>
                  </a:cxnLst>
                  <a:rect l="l" t="t" r="r" b="b"/>
                  <a:pathLst>
                    <a:path w="3898256" h="204269">
                      <a:moveTo>
                        <a:pt x="61257" y="204269"/>
                      </a:moveTo>
                      <a:lnTo>
                        <a:pt x="3837000" y="204269"/>
                      </a:lnTo>
                      <a:lnTo>
                        <a:pt x="3898257" y="0"/>
                      </a:lnTo>
                      <a:lnTo>
                        <a:pt x="0" y="0"/>
                      </a:lnTo>
                      <a:close/>
                    </a:path>
                  </a:pathLst>
                </a:custGeom>
                <a:solidFill>
                  <a:srgbClr val="D13819"/>
                </a:solidFill>
                <a:ln w="3992" cap="flat">
                  <a:noFill/>
                  <a:prstDash val="solid"/>
                  <a:miter/>
                </a:ln>
              </p:spPr>
              <p:txBody>
                <a:bodyPr rtlCol="0" anchor="ctr"/>
                <a:lstStyle/>
                <a:p>
                  <a:endParaRPr lang="zh-CN" altLang="en-US"/>
                </a:p>
              </p:txBody>
            </p:sp>
          </p:grpSp>
        </p:grpSp>
      </p:grpSp>
      <p:sp>
        <p:nvSpPr>
          <p:cNvPr id="13" name="Text Placeholder 3"/>
          <p:cNvSpPr txBox="1"/>
          <p:nvPr/>
        </p:nvSpPr>
        <p:spPr>
          <a:xfrm>
            <a:off x="4997133" y="1095084"/>
            <a:ext cx="6597650" cy="3785076"/>
          </a:xfrm>
          <a:prstGeom prst="rect">
            <a:avLst/>
          </a:prstGeom>
        </p:spPr>
        <p:txBody>
          <a:bodyPr wrap="square" lIns="90000" tIns="46800" rIns="90000" bIns="4680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lnSpc>
                <a:spcPct val="150000"/>
              </a:lnSpc>
              <a:spcBef>
                <a:spcPct val="0"/>
              </a:spcBef>
              <a:defRPr/>
            </a:pPr>
            <a:r>
              <a:rPr lang="zh-CN" altLang="en-US" sz="1800" dirty="0">
                <a:solidFill>
                  <a:prstClr val="black">
                    <a:lumMod val="75000"/>
                    <a:lumOff val="25000"/>
                  </a:prstClr>
                </a:solidFill>
                <a:latin typeface="微软雅黑" panose="020B0503020204020204" charset="-122"/>
                <a:ea typeface="微软雅黑" panose="020B0503020204020204" charset="-122"/>
                <a:sym typeface="微软雅黑" panose="020B0503020204020204" charset="-122"/>
              </a:rPr>
              <a:t>青年是整个社会最有生机的力量，国家的希望、民族的未来在青年。习近平总书记在庆祝中国共产主义青年团成立</a:t>
            </a:r>
            <a:r>
              <a:rPr lang="en-US" altLang="zh-CN" sz="1800" dirty="0">
                <a:solidFill>
                  <a:prstClr val="black">
                    <a:lumMod val="75000"/>
                    <a:lumOff val="25000"/>
                  </a:prstClr>
                </a:solidFill>
                <a:latin typeface="微软雅黑" panose="020B0503020204020204" charset="-122"/>
                <a:ea typeface="微软雅黑" panose="020B0503020204020204" charset="-122"/>
                <a:sym typeface="微软雅黑" panose="020B0503020204020204" charset="-122"/>
              </a:rPr>
              <a:t>100</a:t>
            </a:r>
            <a:r>
              <a:rPr lang="zh-CN" altLang="en-US" sz="1800" dirty="0">
                <a:solidFill>
                  <a:prstClr val="black">
                    <a:lumMod val="75000"/>
                    <a:lumOff val="25000"/>
                  </a:prstClr>
                </a:solidFill>
                <a:latin typeface="微软雅黑" panose="020B0503020204020204" charset="-122"/>
                <a:ea typeface="微软雅黑" panose="020B0503020204020204" charset="-122"/>
                <a:sym typeface="微软雅黑" panose="020B0503020204020204" charset="-122"/>
              </a:rPr>
              <a:t>周年大会上的讲话中深情勉励，实现中国梦是一场历史接力赛，当代青年要在实现民族复兴的赛道上奋勇争先。新时代的中国青年生逢其时、重任在肩，施展才干的舞台无比广阔，实现梦想的前景无比光明。努力成长为堪当民族复兴重任的时代新人，在服务人民、奉献社会中展现靓丽的青春风采、迸发豪迈的青春激情，在实现中华民族伟大复兴的时代洪流中踔厉奋发、勇毅前进，是新时代中国青年的应有追求。</a:t>
            </a:r>
            <a:endParaRPr kumimoji="0" lang="zh-CN" altLang="en-US" sz="18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sym typeface="微软雅黑" panose="020B0503020204020204" charset="-122"/>
            </a:endParaRPr>
          </a:p>
        </p:txBody>
      </p:sp>
      <p:pic>
        <p:nvPicPr>
          <p:cNvPr id="30" name="图片 29">
            <a:extLst>
              <a:ext uri="{FF2B5EF4-FFF2-40B4-BE49-F238E27FC236}">
                <a16:creationId xmlns:a16="http://schemas.microsoft.com/office/drawing/2014/main" id="{11980FCD-122C-09AF-4201-4267F08F1F6C}"/>
              </a:ext>
            </a:extLst>
          </p:cNvPr>
          <p:cNvPicPr>
            <a:picLocks noChangeAspect="1"/>
          </p:cNvPicPr>
          <p:nvPr/>
        </p:nvPicPr>
        <p:blipFill>
          <a:blip r:embed="rId2" cstate="email">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a:stretch>
            <a:fillRect/>
          </a:stretch>
        </p:blipFill>
        <p:spPr>
          <a:xfrm>
            <a:off x="23340" y="3680147"/>
            <a:ext cx="12185388" cy="3167619"/>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6625C0D7-A337-0A6E-DB7A-67C91D6FD14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408" y="3716966"/>
            <a:ext cx="12185388" cy="3167619"/>
          </a:xfrm>
          <a:prstGeom prst="rect">
            <a:avLst/>
          </a:prstGeom>
        </p:spPr>
      </p:pic>
      <p:pic>
        <p:nvPicPr>
          <p:cNvPr id="4" name="4" descr="C:\Users\wang\Desktop\PPT素材\发光党徽.png发光党徽"/>
          <p:cNvPicPr/>
          <p:nvPr>
            <p:custDataLst>
              <p:tags r:id="rId1"/>
            </p:custDataLst>
          </p:nvPr>
        </p:nvPicPr>
        <p:blipFill>
          <a:blip r:embed="rId4"/>
          <a:stretch>
            <a:fillRect/>
          </a:stretch>
        </p:blipFill>
        <p:spPr>
          <a:xfrm>
            <a:off x="8553551" y="3588615"/>
            <a:ext cx="2781300" cy="2573655"/>
          </a:xfrm>
          <a:prstGeom prst="rect">
            <a:avLst/>
          </a:prstGeom>
          <a:ln>
            <a:noFill/>
          </a:ln>
        </p:spPr>
      </p:pic>
      <p:grpSp>
        <p:nvGrpSpPr>
          <p:cNvPr id="2" name="组合 1">
            <a:extLst>
              <a:ext uri="{FF2B5EF4-FFF2-40B4-BE49-F238E27FC236}">
                <a16:creationId xmlns:a16="http://schemas.microsoft.com/office/drawing/2014/main" id="{6D01FE0B-7BB4-7408-B23C-41035F16467D}"/>
              </a:ext>
            </a:extLst>
          </p:cNvPr>
          <p:cNvGrpSpPr/>
          <p:nvPr/>
        </p:nvGrpSpPr>
        <p:grpSpPr>
          <a:xfrm>
            <a:off x="1207392" y="2726673"/>
            <a:ext cx="6812627" cy="774658"/>
            <a:chOff x="1206823" y="1455443"/>
            <a:chExt cx="6812627" cy="774658"/>
          </a:xfrm>
        </p:grpSpPr>
        <p:sp>
          <p:nvSpPr>
            <p:cNvPr id="52" name="文本框 21"/>
            <p:cNvSpPr txBox="1"/>
            <p:nvPr/>
          </p:nvSpPr>
          <p:spPr>
            <a:xfrm>
              <a:off x="1924484" y="1455443"/>
              <a:ext cx="6094966" cy="646307"/>
            </a:xfrm>
            <a:prstGeom prst="rect">
              <a:avLst/>
            </a:prstGeom>
            <a:noFill/>
          </p:spPr>
          <p:txBody>
            <a:bodyPr wrap="square" lIns="91416" tIns="45708" rIns="91416" bIns="45708" rtlCol="0">
              <a:spAutoFit/>
            </a:bodyPr>
            <a:lstStyle/>
            <a:p>
              <a:pPr algn="just"/>
              <a:r>
                <a:rPr lang="zh-CN" altLang="en-US" b="1" dirty="0">
                  <a:solidFill>
                    <a:srgbClr val="C00000"/>
                  </a:solidFill>
                  <a:latin typeface="微软雅黑" panose="020B0503020204020204" charset="-122"/>
                  <a:ea typeface="微软雅黑" panose="020B0503020204020204" charset="-122"/>
                </a:rPr>
                <a:t>努力成长为堪当民族复兴重任的时代新人，要深刻理解新时代中国青年奋斗目标和前行方向的深刻内涵</a:t>
              </a:r>
            </a:p>
          </p:txBody>
        </p:sp>
        <p:sp>
          <p:nvSpPr>
            <p:cNvPr id="53" name="圆角矩形 13"/>
            <p:cNvSpPr/>
            <p:nvPr/>
          </p:nvSpPr>
          <p:spPr>
            <a:xfrm>
              <a:off x="1924484" y="2120389"/>
              <a:ext cx="6094966" cy="45719"/>
            </a:xfrm>
            <a:prstGeom prst="roundRect">
              <a:avLst>
                <a:gd name="adj"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defRPr/>
              </a:pPr>
              <a:endParaRPr lang="zh-CN" altLang="en-US" sz="2485">
                <a:solidFill>
                  <a:srgbClr val="FFFFFF"/>
                </a:solidFill>
                <a:latin typeface="Calibri" panose="020F0502020204030204"/>
                <a:ea typeface="宋体" panose="02010600030101010101" pitchFamily="2" charset="-122"/>
              </a:endParaRPr>
            </a:p>
          </p:txBody>
        </p:sp>
        <p:sp>
          <p:nvSpPr>
            <p:cNvPr id="51" name="文本框 17"/>
            <p:cNvSpPr txBox="1"/>
            <p:nvPr/>
          </p:nvSpPr>
          <p:spPr>
            <a:xfrm>
              <a:off x="1206823" y="1460684"/>
              <a:ext cx="717661" cy="769417"/>
            </a:xfrm>
            <a:prstGeom prst="rect">
              <a:avLst/>
            </a:prstGeom>
            <a:noFill/>
          </p:spPr>
          <p:txBody>
            <a:bodyPr wrap="square" lIns="91416" tIns="45708" rIns="91416" bIns="45708" rtlCol="0">
              <a:spAutoFit/>
            </a:bodyPr>
            <a:lstStyle>
              <a:defPPr>
                <a:defRPr lang="zh-CN"/>
              </a:defPPr>
              <a:lvl1pPr algn="ctr">
                <a:defRPr sz="2800">
                  <a:solidFill>
                    <a:srgbClr val="01B3C5"/>
                  </a:solidFill>
                  <a:latin typeface="Impact" panose="020B0806030902050204" pitchFamily="34" charset="0"/>
                </a:defRPr>
              </a:lvl1pPr>
            </a:lstStyle>
            <a:p>
              <a:r>
                <a:rPr lang="en-US" altLang="zh-CN" sz="4400">
                  <a:solidFill>
                    <a:srgbClr val="C00000"/>
                  </a:solidFill>
                </a:rPr>
                <a:t>01</a:t>
              </a:r>
              <a:endParaRPr lang="zh-CN" altLang="en-US" sz="4400">
                <a:solidFill>
                  <a:srgbClr val="C00000"/>
                </a:solidFill>
              </a:endParaRPr>
            </a:p>
          </p:txBody>
        </p:sp>
      </p:grpSp>
      <p:sp>
        <p:nvSpPr>
          <p:cNvPr id="47" name="TextBox 59"/>
          <p:cNvSpPr txBox="1">
            <a:spLocks noChangeArrowheads="1"/>
          </p:cNvSpPr>
          <p:nvPr/>
        </p:nvSpPr>
        <p:spPr bwMode="auto">
          <a:xfrm flipH="1">
            <a:off x="1207925" y="1339862"/>
            <a:ext cx="6812094" cy="104521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0" fontAlgn="auto" latinLnBrk="0" hangingPunct="0">
              <a:lnSpc>
                <a:spcPct val="100000"/>
              </a:lnSpc>
              <a:spcBef>
                <a:spcPct val="0"/>
              </a:spcBef>
              <a:spcAft>
                <a:spcPct val="0"/>
              </a:spcAft>
              <a:buClrTx/>
              <a:buSzTx/>
              <a:buFontTx/>
              <a:buNone/>
              <a:defRPr/>
            </a:pPr>
            <a:r>
              <a:rPr kumimoji="0" lang="zh-CN" altLang="en-US" sz="4400" b="1" i="0" u="none" strike="noStrike" kern="0" cap="none" spc="300" normalizeH="0" baseline="0" noProof="0">
                <a:ln>
                  <a:noFill/>
                </a:ln>
                <a:solidFill>
                  <a:srgbClr val="C00000"/>
                </a:solidFill>
                <a:effectLst/>
                <a:uLnTx/>
                <a:uFillTx/>
                <a:latin typeface="微软雅黑" panose="020B0503020204020204" charset="-122"/>
                <a:ea typeface="微软雅黑" panose="020B0503020204020204" charset="-122"/>
                <a:cs typeface="+mn-cs"/>
                <a:sym typeface="方正大黑简体" panose="02000000000000000000" pitchFamily="2" charset="-122"/>
              </a:rPr>
              <a:t>目录 </a:t>
            </a:r>
            <a:r>
              <a:rPr kumimoji="0" lang="en-US" altLang="zh-CN" sz="4400" b="1" i="0" u="none" strike="noStrike" kern="0" cap="none" spc="300" normalizeH="0" baseline="0" noProof="0">
                <a:ln>
                  <a:noFill/>
                </a:ln>
                <a:solidFill>
                  <a:srgbClr val="C00000"/>
                </a:solidFill>
                <a:effectLst/>
                <a:uLnTx/>
                <a:uFillTx/>
                <a:latin typeface="微软雅黑" panose="020B0503020204020204" charset="-122"/>
                <a:ea typeface="微软雅黑" panose="020B0503020204020204" charset="-122"/>
                <a:cs typeface="+mn-cs"/>
              </a:rPr>
              <a:t>| </a:t>
            </a:r>
            <a:r>
              <a:rPr kumimoji="0" lang="en-US" altLang="zh-CN" sz="1800" b="0" i="0" u="none" strike="noStrike" kern="1200" cap="none" spc="300" normalizeH="0" baseline="0" noProof="0">
                <a:ln>
                  <a:noFill/>
                </a:ln>
                <a:solidFill>
                  <a:srgbClr val="C00000"/>
                </a:solidFill>
                <a:effectLst/>
                <a:uLnTx/>
                <a:uFillTx/>
                <a:latin typeface="Impact" panose="020B0806030902050204" pitchFamily="34" charset="0"/>
                <a:ea typeface="宋体" panose="02010600030101010101" pitchFamily="2" charset="-122"/>
                <a:cs typeface="+mn-cs"/>
                <a:sym typeface="Impact" panose="020B0806030902050204" pitchFamily="34" charset="0"/>
              </a:rPr>
              <a:t>CONTENTS</a:t>
            </a:r>
          </a:p>
          <a:p>
            <a:pPr marL="0" marR="0" lvl="0" indent="0" algn="l" defTabSz="685800" rtl="0" eaLnBrk="0" fontAlgn="auto" latinLnBrk="0" hangingPunct="0">
              <a:lnSpc>
                <a:spcPct val="100000"/>
              </a:lnSpc>
              <a:spcBef>
                <a:spcPct val="0"/>
              </a:spcBef>
              <a:spcAft>
                <a:spcPct val="0"/>
              </a:spcAft>
              <a:buClrTx/>
              <a:buSzTx/>
              <a:buFontTx/>
              <a:buNone/>
              <a:defRPr/>
            </a:pPr>
            <a:endParaRPr kumimoji="0" lang="en-US" altLang="zh-CN" sz="1800" b="0" i="0" u="none" strike="noStrike" kern="1200" cap="none" spc="300" normalizeH="0" baseline="0" noProof="0">
              <a:ln>
                <a:noFill/>
              </a:ln>
              <a:solidFill>
                <a:srgbClr val="C00000"/>
              </a:solidFill>
              <a:effectLst/>
              <a:uLnTx/>
              <a:uFillTx/>
              <a:latin typeface="Impact" panose="020B0806030902050204" pitchFamily="34" charset="0"/>
              <a:ea typeface="宋体" panose="02010600030101010101" pitchFamily="2" charset="-122"/>
              <a:cs typeface="+mn-cs"/>
              <a:sym typeface="Impact" panose="020B0806030902050204" pitchFamily="34" charset="0"/>
            </a:endParaRPr>
          </a:p>
        </p:txBody>
      </p:sp>
      <p:cxnSp>
        <p:nvCxnSpPr>
          <p:cNvPr id="48" name="直接连接符 47"/>
          <p:cNvCxnSpPr/>
          <p:nvPr/>
        </p:nvCxnSpPr>
        <p:spPr>
          <a:xfrm>
            <a:off x="679201" y="2227952"/>
            <a:ext cx="8021256" cy="0"/>
          </a:xfrm>
          <a:prstGeom prst="line">
            <a:avLst/>
          </a:prstGeom>
          <a:ln>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26" name="组合 25">
            <a:extLst>
              <a:ext uri="{FF2B5EF4-FFF2-40B4-BE49-F238E27FC236}">
                <a16:creationId xmlns:a16="http://schemas.microsoft.com/office/drawing/2014/main" id="{49BBF513-A1A9-FB9F-0459-44F51BAFA51F}"/>
              </a:ext>
            </a:extLst>
          </p:cNvPr>
          <p:cNvGrpSpPr/>
          <p:nvPr/>
        </p:nvGrpSpPr>
        <p:grpSpPr>
          <a:xfrm>
            <a:off x="1192696" y="3698692"/>
            <a:ext cx="6827323" cy="774658"/>
            <a:chOff x="1192127" y="1455443"/>
            <a:chExt cx="6827323" cy="774658"/>
          </a:xfrm>
        </p:grpSpPr>
        <p:sp>
          <p:nvSpPr>
            <p:cNvPr id="27" name="文本框 21">
              <a:extLst>
                <a:ext uri="{FF2B5EF4-FFF2-40B4-BE49-F238E27FC236}">
                  <a16:creationId xmlns:a16="http://schemas.microsoft.com/office/drawing/2014/main" id="{98FA08ED-666F-C851-03A6-CE10921E018C}"/>
                </a:ext>
              </a:extLst>
            </p:cNvPr>
            <p:cNvSpPr txBox="1"/>
            <p:nvPr/>
          </p:nvSpPr>
          <p:spPr>
            <a:xfrm>
              <a:off x="1924483" y="1455443"/>
              <a:ext cx="6094967" cy="646307"/>
            </a:xfrm>
            <a:prstGeom prst="rect">
              <a:avLst/>
            </a:prstGeom>
            <a:noFill/>
          </p:spPr>
          <p:txBody>
            <a:bodyPr wrap="square" lIns="91416" tIns="45708" rIns="91416" bIns="45708" rtlCol="0">
              <a:spAutoFit/>
            </a:bodyPr>
            <a:lstStyle/>
            <a:p>
              <a:pPr algn="just"/>
              <a:r>
                <a:rPr lang="zh-CN" altLang="en-US" b="1">
                  <a:solidFill>
                    <a:srgbClr val="C00000"/>
                  </a:solidFill>
                  <a:latin typeface="微软雅黑" panose="020B0503020204020204" charset="-122"/>
                  <a:ea typeface="微软雅黑" panose="020B0503020204020204" charset="-122"/>
                </a:rPr>
                <a:t>努力成长为堪当民族复兴重任的时代新人，要准确把握新时代中国青年奋斗目标和前行方向的实践要求</a:t>
              </a:r>
            </a:p>
          </p:txBody>
        </p:sp>
        <p:sp>
          <p:nvSpPr>
            <p:cNvPr id="29" name="圆角矩形 13">
              <a:extLst>
                <a:ext uri="{FF2B5EF4-FFF2-40B4-BE49-F238E27FC236}">
                  <a16:creationId xmlns:a16="http://schemas.microsoft.com/office/drawing/2014/main" id="{0F3E5C1D-5EA7-8A90-A0AA-42ACC89AC8A3}"/>
                </a:ext>
              </a:extLst>
            </p:cNvPr>
            <p:cNvSpPr/>
            <p:nvPr/>
          </p:nvSpPr>
          <p:spPr>
            <a:xfrm>
              <a:off x="1924483" y="2120389"/>
              <a:ext cx="6094967" cy="45719"/>
            </a:xfrm>
            <a:prstGeom prst="roundRect">
              <a:avLst>
                <a:gd name="adj"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defRPr/>
              </a:pPr>
              <a:endParaRPr lang="zh-CN" altLang="en-US" sz="2485">
                <a:solidFill>
                  <a:srgbClr val="FFFFFF"/>
                </a:solidFill>
                <a:latin typeface="Calibri" panose="020F0502020204030204"/>
                <a:ea typeface="宋体" panose="02010600030101010101" pitchFamily="2" charset="-122"/>
              </a:endParaRPr>
            </a:p>
          </p:txBody>
        </p:sp>
        <p:sp>
          <p:nvSpPr>
            <p:cNvPr id="30" name="文本框 17">
              <a:extLst>
                <a:ext uri="{FF2B5EF4-FFF2-40B4-BE49-F238E27FC236}">
                  <a16:creationId xmlns:a16="http://schemas.microsoft.com/office/drawing/2014/main" id="{41FB2BF9-C934-6353-2BDD-3BD997012D1A}"/>
                </a:ext>
              </a:extLst>
            </p:cNvPr>
            <p:cNvSpPr txBox="1"/>
            <p:nvPr/>
          </p:nvSpPr>
          <p:spPr>
            <a:xfrm>
              <a:off x="1192127" y="1460684"/>
              <a:ext cx="811869" cy="769417"/>
            </a:xfrm>
            <a:prstGeom prst="rect">
              <a:avLst/>
            </a:prstGeom>
            <a:noFill/>
          </p:spPr>
          <p:txBody>
            <a:bodyPr wrap="square" lIns="91416" tIns="45708" rIns="91416" bIns="45708" rtlCol="0">
              <a:spAutoFit/>
            </a:bodyPr>
            <a:lstStyle>
              <a:defPPr>
                <a:defRPr lang="zh-CN"/>
              </a:defPPr>
              <a:lvl1pPr algn="ctr">
                <a:defRPr sz="2800">
                  <a:solidFill>
                    <a:srgbClr val="01B3C5"/>
                  </a:solidFill>
                  <a:latin typeface="Impact" panose="020B0806030902050204" pitchFamily="34" charset="0"/>
                </a:defRPr>
              </a:lvl1pPr>
            </a:lstStyle>
            <a:p>
              <a:r>
                <a:rPr lang="en-US" altLang="zh-CN" sz="4400">
                  <a:solidFill>
                    <a:srgbClr val="C00000"/>
                  </a:solidFill>
                </a:rPr>
                <a:t>02</a:t>
              </a:r>
              <a:endParaRPr lang="zh-CN" altLang="en-US" sz="4400">
                <a:solidFill>
                  <a:srgbClr val="C00000"/>
                </a:solidFill>
              </a:endParaRPr>
            </a:p>
          </p:txBody>
        </p:sp>
      </p:grpSp>
      <p:sp>
        <p:nvSpPr>
          <p:cNvPr id="3" name="文本框 2"/>
          <p:cNvSpPr txBox="1"/>
          <p:nvPr/>
        </p:nvSpPr>
        <p:spPr>
          <a:xfrm>
            <a:off x="3515557" y="319596"/>
            <a:ext cx="1686758" cy="230832"/>
          </a:xfrm>
          <a:prstGeom prst="rect">
            <a:avLst/>
          </a:prstGeom>
          <a:noFill/>
        </p:spPr>
        <p:txBody>
          <a:bodyPr wrap="square" rtlCol="0">
            <a:spAutoFit/>
          </a:bodyPr>
          <a:lstStyle/>
          <a:p>
            <a:r>
              <a:rPr lang="en-US" altLang="zh-CN" sz="900" smtClean="0">
                <a:solidFill>
                  <a:srgbClr val="FCFCFC"/>
                </a:solidFill>
              </a:rPr>
              <a:t>https://www.PPT818.com/</a:t>
            </a:r>
            <a:endParaRPr lang="zh-CN" altLang="en-US" sz="900" dirty="0">
              <a:solidFill>
                <a:srgbClr val="FCFCFC"/>
              </a:solidFill>
            </a:endParaRP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7" descr="图片包含 建筑, 游戏机, 烟花, 大&#10;&#10;描述已自动生成"/>
          <p:cNvPicPr>
            <a:picLocks noChangeAspect="1"/>
          </p:cNvPicPr>
          <p:nvPr>
            <p:custDataLst>
              <p:tags r:id="rId1"/>
            </p:custDataLst>
          </p:nvPr>
        </p:nvPicPr>
        <p:blipFill>
          <a:blip r:embed="rId4" cstate="email">
            <a:extLst>
              <a:ext uri="{28A0092B-C50C-407E-A947-70E740481C1C}">
                <a14:useLocalDpi xmlns:a14="http://schemas.microsoft.com/office/drawing/2010/main"/>
              </a:ext>
            </a:extLst>
          </a:blip>
          <a:srcRect/>
          <a:stretch>
            <a:fillRect/>
          </a:stretch>
        </p:blipFill>
        <p:spPr>
          <a:xfrm>
            <a:off x="0" y="4230444"/>
            <a:ext cx="12192000" cy="2627879"/>
          </a:xfrm>
          <a:prstGeom prst="rect">
            <a:avLst/>
          </a:prstGeom>
        </p:spPr>
      </p:pic>
      <p:sp>
        <p:nvSpPr>
          <p:cNvPr id="34" name="10"/>
          <p:cNvSpPr/>
          <p:nvPr/>
        </p:nvSpPr>
        <p:spPr>
          <a:xfrm>
            <a:off x="1245881" y="2689152"/>
            <a:ext cx="1348549" cy="1638301"/>
          </a:xfrm>
          <a:custGeom>
            <a:avLst/>
            <a:gdLst/>
            <a:ahLst/>
            <a:cxnLst/>
            <a:rect l="0" t="0" r="0" b="0"/>
            <a:pathLst>
              <a:path w="1348549" h="1638301">
                <a:moveTo>
                  <a:pt x="447770" y="33463"/>
                </a:moveTo>
                <a:cubicBezTo>
                  <a:pt x="422132" y="66056"/>
                  <a:pt x="421448" y="80196"/>
                  <a:pt x="421448" y="577446"/>
                </a:cubicBezTo>
                <a:cubicBezTo>
                  <a:pt x="421448" y="858232"/>
                  <a:pt x="418623" y="1090792"/>
                  <a:pt x="415170" y="1094244"/>
                </a:cubicBezTo>
                <a:cubicBezTo>
                  <a:pt x="411717" y="1097697"/>
                  <a:pt x="391193" y="1097924"/>
                  <a:pt x="369561" y="1094749"/>
                </a:cubicBezTo>
                <a:cubicBezTo>
                  <a:pt x="331679" y="1089190"/>
                  <a:pt x="271615" y="1037474"/>
                  <a:pt x="191467" y="941410"/>
                </a:cubicBezTo>
                <a:cubicBezTo>
                  <a:pt x="147793" y="889062"/>
                  <a:pt x="80311" y="886082"/>
                  <a:pt x="32024" y="934369"/>
                </a:cubicBezTo>
                <a:cubicBezTo>
                  <a:pt x="3030" y="963363"/>
                  <a:pt x="0" y="974810"/>
                  <a:pt x="5084" y="1036117"/>
                </a:cubicBezTo>
                <a:cubicBezTo>
                  <a:pt x="16217" y="1170372"/>
                  <a:pt x="150421" y="1404829"/>
                  <a:pt x="311610" y="1571625"/>
                </a:cubicBezTo>
                <a:lnTo>
                  <a:pt x="376043" y="1638300"/>
                </a:lnTo>
                <a:lnTo>
                  <a:pt x="1218653" y="1638300"/>
                </a:lnTo>
                <a:lnTo>
                  <a:pt x="1262668" y="1546225"/>
                </a:lnTo>
                <a:cubicBezTo>
                  <a:pt x="1286877" y="1495584"/>
                  <a:pt x="1316103" y="1437581"/>
                  <a:pt x="1327616" y="1417330"/>
                </a:cubicBezTo>
                <a:cubicBezTo>
                  <a:pt x="1345124" y="1386533"/>
                  <a:pt x="1348548" y="1339173"/>
                  <a:pt x="1348548" y="1127828"/>
                </a:cubicBezTo>
                <a:cubicBezTo>
                  <a:pt x="1348548" y="878964"/>
                  <a:pt x="1348093" y="874691"/>
                  <a:pt x="1318464" y="845061"/>
                </a:cubicBezTo>
                <a:cubicBezTo>
                  <a:pt x="1274257" y="800854"/>
                  <a:pt x="842651" y="655068"/>
                  <a:pt x="754268" y="654490"/>
                </a:cubicBezTo>
                <a:cubicBezTo>
                  <a:pt x="697227" y="654117"/>
                  <a:pt x="686339" y="650201"/>
                  <a:pt x="682427" y="628650"/>
                </a:cubicBezTo>
                <a:cubicBezTo>
                  <a:pt x="673128" y="577421"/>
                  <a:pt x="635930" y="169655"/>
                  <a:pt x="635305" y="112077"/>
                </a:cubicBezTo>
                <a:cubicBezTo>
                  <a:pt x="634433" y="31931"/>
                  <a:pt x="604382" y="0"/>
                  <a:pt x="529825" y="0"/>
                </a:cubicBezTo>
                <a:cubicBezTo>
                  <a:pt x="484742" y="0"/>
                  <a:pt x="469062" y="6394"/>
                  <a:pt x="447770" y="3346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p>
        </p:txBody>
      </p:sp>
      <p:sp>
        <p:nvSpPr>
          <p:cNvPr id="38" name="14"/>
          <p:cNvSpPr/>
          <p:nvPr/>
        </p:nvSpPr>
        <p:spPr>
          <a:xfrm>
            <a:off x="1610179" y="4371902"/>
            <a:ext cx="855560" cy="184497"/>
          </a:xfrm>
          <a:custGeom>
            <a:avLst/>
            <a:gdLst/>
            <a:ahLst/>
            <a:cxnLst/>
            <a:rect l="0" t="0" r="0" b="0"/>
            <a:pathLst>
              <a:path w="855560" h="184497">
                <a:moveTo>
                  <a:pt x="11647" y="23565"/>
                </a:moveTo>
                <a:cubicBezTo>
                  <a:pt x="7940" y="33224"/>
                  <a:pt x="3803" y="69021"/>
                  <a:pt x="2454" y="103114"/>
                </a:cubicBezTo>
                <a:lnTo>
                  <a:pt x="0" y="165100"/>
                </a:lnTo>
                <a:lnTo>
                  <a:pt x="843979" y="184496"/>
                </a:lnTo>
                <a:lnTo>
                  <a:pt x="851450" y="154730"/>
                </a:lnTo>
                <a:cubicBezTo>
                  <a:pt x="855559" y="138358"/>
                  <a:pt x="854259" y="96846"/>
                  <a:pt x="848561" y="62481"/>
                </a:cubicBezTo>
                <a:lnTo>
                  <a:pt x="838200" y="0"/>
                </a:lnTo>
                <a:lnTo>
                  <a:pt x="428293" y="3001"/>
                </a:lnTo>
                <a:cubicBezTo>
                  <a:pt x="93115" y="5455"/>
                  <a:pt x="17158" y="9204"/>
                  <a:pt x="11647" y="235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p>
        </p:txBody>
      </p:sp>
      <p:sp>
        <p:nvSpPr>
          <p:cNvPr id="9" name="文本框 8"/>
          <p:cNvSpPr txBox="1"/>
          <p:nvPr/>
        </p:nvSpPr>
        <p:spPr>
          <a:xfrm>
            <a:off x="2530212" y="1042998"/>
            <a:ext cx="4803785" cy="1569316"/>
          </a:xfrm>
          <a:prstGeom prst="rect">
            <a:avLst/>
          </a:prstGeom>
          <a:noFill/>
        </p:spPr>
        <p:txBody>
          <a:bodyPr wrap="square" lIns="91416" tIns="45708" rIns="91416" bIns="45708" rtlCol="0">
            <a:spAutoFit/>
          </a:bodyPr>
          <a:lstStyle/>
          <a:p>
            <a:pPr algn="ctr"/>
            <a:r>
              <a:rPr lang="en-US" altLang="zh-CN" sz="9600">
                <a:solidFill>
                  <a:srgbClr val="C00000"/>
                </a:solidFill>
                <a:latin typeface="Impact" panose="020B0806030902050204" pitchFamily="34" charset="0"/>
              </a:rPr>
              <a:t>PART 01</a:t>
            </a:r>
            <a:endParaRPr lang="zh-CN" altLang="en-US" sz="9600">
              <a:solidFill>
                <a:srgbClr val="C00000"/>
              </a:solidFill>
              <a:latin typeface="Impact" panose="020B0806030902050204" pitchFamily="34" charset="0"/>
            </a:endParaRPr>
          </a:p>
        </p:txBody>
      </p:sp>
      <p:sp>
        <p:nvSpPr>
          <p:cNvPr id="10" name="文本框 9"/>
          <p:cNvSpPr txBox="1"/>
          <p:nvPr/>
        </p:nvSpPr>
        <p:spPr>
          <a:xfrm>
            <a:off x="857149" y="2592857"/>
            <a:ext cx="8149910" cy="1938992"/>
          </a:xfrm>
          <a:prstGeom prst="rect">
            <a:avLst/>
          </a:prstGeom>
          <a:noFill/>
        </p:spPr>
        <p:txBody>
          <a:bodyPr wrap="square" rtlCol="0">
            <a:spAutoFit/>
          </a:bodyPr>
          <a:lstStyle/>
          <a:p>
            <a:pPr algn="dist"/>
            <a:r>
              <a:rPr lang="zh-CN" altLang="en-US" sz="4000" b="1" dirty="0">
                <a:solidFill>
                  <a:srgbClr val="C00000"/>
                </a:solidFill>
                <a:latin typeface="微软雅黑" panose="020B0503020204020204" charset="-122"/>
                <a:ea typeface="微软雅黑" panose="020B0503020204020204" charset="-122"/>
              </a:rPr>
              <a:t>努力成长为堪当民族复兴重任的时代新人，要深刻理解新时代中国青年奋斗目标和前行方向的深刻内涵</a:t>
            </a:r>
          </a:p>
        </p:txBody>
      </p:sp>
      <p:pic>
        <p:nvPicPr>
          <p:cNvPr id="17" name="图片 16">
            <a:extLst>
              <a:ext uri="{FF2B5EF4-FFF2-40B4-BE49-F238E27FC236}">
                <a16:creationId xmlns:a16="http://schemas.microsoft.com/office/drawing/2014/main" id="{9C9E5296-2A15-691B-4D95-16ADB683BDD6}"/>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4408" y="3716966"/>
            <a:ext cx="12185388" cy="3167619"/>
          </a:xfrm>
          <a:prstGeom prst="rect">
            <a:avLst/>
          </a:prstGeom>
        </p:spPr>
      </p:pic>
      <p:pic>
        <p:nvPicPr>
          <p:cNvPr id="18" name="4" descr="C:\Users\wang\Desktop\PPT素材\发光党徽.png发光党徽">
            <a:extLst>
              <a:ext uri="{FF2B5EF4-FFF2-40B4-BE49-F238E27FC236}">
                <a16:creationId xmlns:a16="http://schemas.microsoft.com/office/drawing/2014/main" id="{80FF3EEF-FA55-6CDA-EC57-BFEFA862B29E}"/>
              </a:ext>
            </a:extLst>
          </p:cNvPr>
          <p:cNvPicPr/>
          <p:nvPr>
            <p:custDataLst>
              <p:tags r:id="rId2"/>
            </p:custDataLst>
          </p:nvPr>
        </p:nvPicPr>
        <p:blipFill>
          <a:blip r:embed="rId6"/>
          <a:stretch>
            <a:fillRect/>
          </a:stretch>
        </p:blipFill>
        <p:spPr>
          <a:xfrm>
            <a:off x="8553551" y="3588615"/>
            <a:ext cx="2781300" cy="2573655"/>
          </a:xfrm>
          <a:prstGeom prst="rect">
            <a:avLst/>
          </a:prstGeom>
          <a:ln>
            <a:noFill/>
          </a:ln>
        </p:spPr>
      </p:pic>
    </p:spTree>
    <p:extLst>
      <p:ext uri="{BB962C8B-B14F-4D97-AF65-F5344CB8AC3E}">
        <p14:creationId xmlns:p14="http://schemas.microsoft.com/office/powerpoint/2010/main" val="29692683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nodeType="afterGroup">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447258" y="3021455"/>
            <a:ext cx="2903650" cy="3297291"/>
          </a:xfrm>
          <a:prstGeom prst="rect">
            <a:avLst/>
          </a:prstGeom>
        </p:spPr>
      </p:pic>
      <p:grpSp>
        <p:nvGrpSpPr>
          <p:cNvPr id="29" name="组合 28"/>
          <p:cNvGrpSpPr/>
          <p:nvPr/>
        </p:nvGrpSpPr>
        <p:grpSpPr>
          <a:xfrm>
            <a:off x="858076" y="1209282"/>
            <a:ext cx="10501464" cy="1957988"/>
            <a:chOff x="2023730" y="1756086"/>
            <a:chExt cx="8144540" cy="1054620"/>
          </a:xfrm>
        </p:grpSpPr>
        <p:sp>
          <p:nvSpPr>
            <p:cNvPr id="32" name="矩形 31"/>
            <p:cNvSpPr/>
            <p:nvPr/>
          </p:nvSpPr>
          <p:spPr>
            <a:xfrm>
              <a:off x="2023730" y="1756086"/>
              <a:ext cx="8144540" cy="10546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a:solidFill>
                  <a:prstClr val="white"/>
                </a:solidFill>
              </a:endParaRPr>
            </a:p>
          </p:txBody>
        </p:sp>
        <p:pic>
          <p:nvPicPr>
            <p:cNvPr id="33" name="图片 32"/>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7076243" y="1756087"/>
              <a:ext cx="3092026" cy="899469"/>
            </a:xfrm>
            <a:prstGeom prst="rect">
              <a:avLst/>
            </a:prstGeom>
          </p:spPr>
        </p:pic>
      </p:grpSp>
      <p:sp>
        <p:nvSpPr>
          <p:cNvPr id="34" name="MH_Text_1"/>
          <p:cNvSpPr/>
          <p:nvPr>
            <p:custDataLst>
              <p:tags r:id="rId1"/>
            </p:custDataLst>
          </p:nvPr>
        </p:nvSpPr>
        <p:spPr>
          <a:xfrm>
            <a:off x="1071270" y="1394258"/>
            <a:ext cx="7561308" cy="1574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812" tIns="0" rIns="159812" bIns="0" rtlCol="0" anchor="t">
            <a:noAutofit/>
          </a:bodyPr>
          <a:lstStyle/>
          <a:p>
            <a:pPr>
              <a:lnSpc>
                <a:spcPct val="130000"/>
              </a:lnSpc>
              <a:buClr>
                <a:schemeClr val="accent1"/>
              </a:buClr>
            </a:pPr>
            <a:r>
              <a:rPr lang="zh-CN" altLang="en-US" sz="1600" dirty="0">
                <a:solidFill>
                  <a:schemeClr val="bg1"/>
                </a:solidFill>
                <a:latin typeface="微软雅黑" panose="020B0503020204020204" pitchFamily="34" charset="-122"/>
                <a:ea typeface="微软雅黑" panose="020B0503020204020204" pitchFamily="34" charset="-122"/>
              </a:rPr>
              <a:t>习近平总书记在中国人民大学考察时指出，立足新时代新征程，中国青年的奋斗目标和前行方向归结到一点，就是坚定不移听党话、跟党走，努力成长为堪当民族复兴重任的时代新人。广大青年要深刻理解这一重要论述的丰富内涵，不负韶华、不负时代、不负人民，把对祖国血浓于水、与人民同呼吸共命运的情感贯穿学业全过程、融汇在事业追求中。</a:t>
            </a:r>
          </a:p>
        </p:txBody>
      </p:sp>
      <p:sp>
        <p:nvSpPr>
          <p:cNvPr id="35" name="Aitds3"/>
          <p:cNvSpPr/>
          <p:nvPr/>
        </p:nvSpPr>
        <p:spPr>
          <a:xfrm>
            <a:off x="3219438" y="3323122"/>
            <a:ext cx="8140101" cy="2621872"/>
          </a:xfrm>
          <a:prstGeom prst="rect">
            <a:avLst/>
          </a:prstGeom>
        </p:spPr>
        <p:txBody>
          <a:bodyPr wrap="square">
            <a:spAutoFit/>
          </a:bodyPr>
          <a:lstStyle/>
          <a:p>
            <a:pPr marL="342900" indent="-342900" algn="just">
              <a:lnSpc>
                <a:spcPct val="130000"/>
              </a:lnSpc>
              <a:buFont typeface="Wingdings" panose="05000000000000000000" pitchFamily="2" charset="2"/>
              <a:buChar char="l"/>
            </a:pPr>
            <a:r>
              <a:rPr lang="zh-CN" altLang="en-US" sz="1600" b="1" dirty="0">
                <a:solidFill>
                  <a:srgbClr val="C00000"/>
                </a:solidFill>
                <a:latin typeface="微软雅黑" panose="020B0503020204020204" pitchFamily="34" charset="-122"/>
                <a:ea typeface="微软雅黑" panose="020B0503020204020204" pitchFamily="34" charset="-122"/>
                <a:cs typeface="+mn-ea"/>
                <a:sym typeface="+mn-lt"/>
              </a:rPr>
              <a:t>要用脚步丈量祖国大地。</a:t>
            </a:r>
            <a:r>
              <a:rPr lang="zh-CN" altLang="en-US" sz="1600" dirty="0">
                <a:latin typeface="微软雅黑" panose="020B0503020204020204" pitchFamily="34" charset="-122"/>
                <a:ea typeface="微软雅黑" panose="020B0503020204020204" pitchFamily="34" charset="-122"/>
                <a:cs typeface="+mn-ea"/>
                <a:sym typeface="+mn-lt"/>
              </a:rPr>
              <a:t>脚下有泥，心中才有底。“物有甘苦，尝之者识；道有夷险，履之者知。”毛泽东同志指出，无论何人要认识什么事物，除了同那个事物接触，即生活于</a:t>
            </a:r>
            <a:r>
              <a:rPr lang="en-US" altLang="zh-CN" sz="1600" dirty="0">
                <a:latin typeface="微软雅黑" panose="020B0503020204020204" pitchFamily="34" charset="-122"/>
                <a:ea typeface="微软雅黑" panose="020B0503020204020204" pitchFamily="34" charset="-122"/>
                <a:cs typeface="+mn-ea"/>
                <a:sym typeface="+mn-lt"/>
              </a:rPr>
              <a:t>(</a:t>
            </a:r>
            <a:r>
              <a:rPr lang="zh-CN" altLang="en-US" sz="1600" dirty="0">
                <a:latin typeface="微软雅黑" panose="020B0503020204020204" pitchFamily="34" charset="-122"/>
                <a:ea typeface="微软雅黑" panose="020B0503020204020204" pitchFamily="34" charset="-122"/>
                <a:cs typeface="+mn-ea"/>
                <a:sym typeface="+mn-lt"/>
              </a:rPr>
              <a:t>实践于</a:t>
            </a:r>
            <a:r>
              <a:rPr lang="en-US" altLang="zh-CN" sz="1600" dirty="0">
                <a:latin typeface="微软雅黑" panose="020B0503020204020204" pitchFamily="34" charset="-122"/>
                <a:ea typeface="微软雅黑" panose="020B0503020204020204" pitchFamily="34" charset="-122"/>
                <a:cs typeface="+mn-ea"/>
                <a:sym typeface="+mn-lt"/>
              </a:rPr>
              <a:t>)</a:t>
            </a:r>
            <a:r>
              <a:rPr lang="zh-CN" altLang="en-US" sz="1600" dirty="0">
                <a:latin typeface="微软雅黑" panose="020B0503020204020204" pitchFamily="34" charset="-122"/>
                <a:ea typeface="微软雅黑" panose="020B0503020204020204" pitchFamily="34" charset="-122"/>
                <a:cs typeface="+mn-ea"/>
                <a:sym typeface="+mn-lt"/>
              </a:rPr>
              <a:t>那个事物的环境中，是没有法子解决的。基层是最好的课堂，实践是最好的老师。全面建设社会主义现代化国家新征程波澜壮阔，需要青年建功立业，勇当开路先锋、争当事业闯将，其基本前提是把握国情、认知中国，在阅读有字之书的同时多读无字之书。用脚步丈量祖国大地，要到人民需要的地方、改革创新的前线、问题产生的源头，才能听到最响亮的回声。从实际而不是从概念出发，从问题而不是从结论出发，才能扎根中国的土壤和实际，找到解决中国问题的有效方法。</a:t>
            </a:r>
          </a:p>
        </p:txBody>
      </p:sp>
      <p:pic>
        <p:nvPicPr>
          <p:cNvPr id="37" name="图片 36"/>
          <p:cNvPicPr>
            <a:picLocks noChangeAspect="1"/>
          </p:cNvPicPr>
          <p:nvPr/>
        </p:nvPicPr>
        <p:blipFill>
          <a:blip r:embed="rId6" cstate="email">
            <a:extLst>
              <a:ext uri="{BEBA8EAE-BF5A-486C-A8C5-ECC9F3942E4B}">
                <a14:imgProps xmlns:a14="http://schemas.microsoft.com/office/drawing/2010/main">
                  <a14:imgLayer>
                    <a14:imgEffect>
                      <a14:brightnessContrast contrast="-40000"/>
                    </a14:imgEffect>
                  </a14:imgLayer>
                </a14:imgProps>
              </a:ext>
              <a:ext uri="{28A0092B-C50C-407E-A947-70E740481C1C}">
                <a14:useLocalDpi xmlns:a14="http://schemas.microsoft.com/office/drawing/2010/main"/>
              </a:ext>
            </a:extLst>
          </a:blip>
          <a:stretch>
            <a:fillRect/>
          </a:stretch>
        </p:blipFill>
        <p:spPr>
          <a:xfrm>
            <a:off x="4409" y="5997534"/>
            <a:ext cx="12186357" cy="885457"/>
          </a:xfrm>
          <a:prstGeom prst="rect">
            <a:avLst/>
          </a:prstGeom>
        </p:spPr>
      </p:pic>
      <p:sp>
        <p:nvSpPr>
          <p:cNvPr id="13" name="文本占位符 4">
            <a:extLst>
              <a:ext uri="{FF2B5EF4-FFF2-40B4-BE49-F238E27FC236}">
                <a16:creationId xmlns:a16="http://schemas.microsoft.com/office/drawing/2014/main" id="{A0C9F3BC-6898-BD17-1B9D-1CD608AB5DE4}"/>
              </a:ext>
            </a:extLst>
          </p:cNvPr>
          <p:cNvSpPr txBox="1"/>
          <p:nvPr/>
        </p:nvSpPr>
        <p:spPr>
          <a:xfrm>
            <a:off x="1147430" y="343475"/>
            <a:ext cx="10461473" cy="575734"/>
          </a:xfrm>
          <a:prstGeom prst="rect">
            <a:avLst/>
          </a:prstGeom>
        </p:spPr>
        <p:txBody>
          <a:bodyPr>
            <a:noAutofit/>
          </a:bodyPr>
          <a:lstStyle>
            <a:lvl1pPr marL="348615" indent="-348615" algn="l" rtl="0" fontAlgn="base">
              <a:lnSpc>
                <a:spcPct val="120000"/>
              </a:lnSpc>
              <a:spcBef>
                <a:spcPct val="20000"/>
              </a:spcBef>
              <a:spcAft>
                <a:spcPct val="0"/>
              </a:spcAft>
              <a:buFont typeface="Wingdings" panose="05000000000000000000" pitchFamily="2" charset="2"/>
              <a:buChar char="n"/>
              <a:defRPr sz="2000" b="1">
                <a:solidFill>
                  <a:schemeClr val="bg1"/>
                </a:solidFill>
                <a:latin typeface="+mn-lt"/>
                <a:ea typeface="+mn-ea"/>
                <a:cs typeface="+mn-cs"/>
              </a:defRPr>
            </a:lvl1pPr>
            <a:lvl2pPr marL="755015" indent="-290195" algn="l" rtl="0" fontAlgn="base">
              <a:lnSpc>
                <a:spcPct val="120000"/>
              </a:lnSpc>
              <a:spcBef>
                <a:spcPct val="20000"/>
              </a:spcBef>
              <a:spcAft>
                <a:spcPct val="0"/>
              </a:spcAft>
              <a:buFont typeface="Wingdings" panose="05000000000000000000" pitchFamily="2" charset="2"/>
              <a:buChar char="n"/>
              <a:defRPr b="1">
                <a:solidFill>
                  <a:schemeClr val="bg1"/>
                </a:solidFill>
                <a:latin typeface="+mn-lt"/>
                <a:ea typeface="+mn-ea"/>
              </a:defRPr>
            </a:lvl2pPr>
            <a:lvl3pPr marL="1162050" indent="-232410" algn="l" rtl="0" fontAlgn="base">
              <a:lnSpc>
                <a:spcPct val="120000"/>
              </a:lnSpc>
              <a:spcBef>
                <a:spcPct val="20000"/>
              </a:spcBef>
              <a:spcAft>
                <a:spcPct val="0"/>
              </a:spcAft>
              <a:buFont typeface="Wingdings" panose="05000000000000000000" pitchFamily="2" charset="2"/>
              <a:buChar char="n"/>
              <a:defRPr sz="1600" b="1">
                <a:solidFill>
                  <a:schemeClr val="bg1"/>
                </a:solidFill>
                <a:latin typeface="+mn-lt"/>
                <a:ea typeface="+mn-ea"/>
              </a:defRPr>
            </a:lvl3pPr>
            <a:lvl4pPr marL="1626870" indent="-232410" algn="l" rtl="0" fontAlgn="base">
              <a:lnSpc>
                <a:spcPct val="120000"/>
              </a:lnSpc>
              <a:spcBef>
                <a:spcPct val="20000"/>
              </a:spcBef>
              <a:spcAft>
                <a:spcPct val="0"/>
              </a:spcAft>
              <a:buFont typeface="Wingdings" panose="05000000000000000000" pitchFamily="2" charset="2"/>
              <a:buChar char="n"/>
              <a:defRPr sz="1400" b="1">
                <a:solidFill>
                  <a:schemeClr val="bg1"/>
                </a:solidFill>
                <a:latin typeface="+mn-lt"/>
                <a:ea typeface="+mn-ea"/>
              </a:defRPr>
            </a:lvl4pPr>
            <a:lvl5pPr marL="209169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5pPr>
            <a:lvl6pPr marL="255651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302133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8615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95097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a:buNone/>
              <a:defRPr/>
            </a:pPr>
            <a:r>
              <a:rPr lang="zh-CN" altLang="en-US" sz="1600">
                <a:solidFill>
                  <a:srgbClr val="C00000"/>
                </a:solidFill>
                <a:latin typeface="方正黑体简体" panose="03000509000000000000" pitchFamily="65" charset="-122"/>
                <a:ea typeface="方正黑体简体" panose="03000509000000000000" pitchFamily="65" charset="-122"/>
                <a:cs typeface="+mn-ea"/>
              </a:rPr>
              <a:t>努力成长为堪当民族复兴重任的时代新人，要深刻理解新时代中国青年奋斗目标和前行方向的深刻内涵</a:t>
            </a:r>
          </a:p>
        </p:txBody>
      </p:sp>
    </p:spTree>
    <p:extLst>
      <p:ext uri="{BB962C8B-B14F-4D97-AF65-F5344CB8AC3E}">
        <p14:creationId xmlns:p14="http://schemas.microsoft.com/office/powerpoint/2010/main" val="2629195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34"/>
                                        </p:tgtEl>
                                        <p:attrNameLst>
                                          <p:attrName>style.visibility</p:attrName>
                                        </p:attrNameLst>
                                      </p:cBhvr>
                                      <p:to>
                                        <p:strVal val="visible"/>
                                      </p:to>
                                    </p:set>
                                    <p:animEffect transition="in" filter="fade">
                                      <p:cBhvr>
                                        <p:cTn id="11" dur="250"/>
                                        <p:tgtEl>
                                          <p:spTgt spid="34"/>
                                        </p:tgtEl>
                                      </p:cBhvr>
                                    </p:animEffect>
                                  </p:childTnLst>
                                </p:cTn>
                              </p:par>
                            </p:childTnLst>
                          </p:cTn>
                        </p:par>
                        <p:par>
                          <p:cTn id="12" fill="hold" nodeType="afterGroup">
                            <p:stCondLst>
                              <p:cond delay="750"/>
                            </p:stCondLst>
                            <p:childTnLst>
                              <p:par>
                                <p:cTn id="13" presetID="22" presetClass="entr" presetSubtype="1" fill="hold" grpId="0" nodeType="afterEffect">
                                  <p:stCondLst>
                                    <p:cond delay="0"/>
                                  </p:stCondLst>
                                  <p:iterate type="lt">
                                    <p:tmPct val="10000"/>
                                  </p:iterate>
                                  <p:childTnLst>
                                    <p:set>
                                      <p:cBhvr>
                                        <p:cTn id="14" dur="1" fill="hold">
                                          <p:stCondLst>
                                            <p:cond delay="0"/>
                                          </p:stCondLst>
                                        </p:cTn>
                                        <p:tgtEl>
                                          <p:spTgt spid="35"/>
                                        </p:tgtEl>
                                        <p:attrNameLst>
                                          <p:attrName>style.visibility</p:attrName>
                                        </p:attrNameLst>
                                      </p:cBhvr>
                                      <p:to>
                                        <p:strVal val="visible"/>
                                      </p:to>
                                    </p:set>
                                    <p:animEffect transition="in" filter="wipe(up)">
                                      <p:cBhvr>
                                        <p:cTn id="15" dur="250"/>
                                        <p:tgtEl>
                                          <p:spTgt spid="35"/>
                                        </p:tgtEl>
                                      </p:cBhvr>
                                    </p:animEffect>
                                  </p:childTnLst>
                                </p:cTn>
                              </p:par>
                              <p:par>
                                <p:cTn id="16" presetID="2" presetClass="entr" presetSubtype="4"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additive="base">
                                        <p:cTn id="18" dur="500" fill="hold"/>
                                        <p:tgtEl>
                                          <p:spTgt spid="38"/>
                                        </p:tgtEl>
                                        <p:attrNameLst>
                                          <p:attrName>ppt_x</p:attrName>
                                        </p:attrNameLst>
                                      </p:cBhvr>
                                      <p:tavLst>
                                        <p:tav tm="0">
                                          <p:val>
                                            <p:strVal val="#ppt_x"/>
                                          </p:val>
                                        </p:tav>
                                        <p:tav tm="100000">
                                          <p:val>
                                            <p:strVal val="#ppt_x"/>
                                          </p:val>
                                        </p:tav>
                                      </p:tavLst>
                                    </p:anim>
                                    <p:anim calcmode="lin" valueType="num">
                                      <p:cBhvr additive="base">
                                        <p:cTn id="19"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447258" y="3021455"/>
            <a:ext cx="2903650" cy="3297291"/>
          </a:xfrm>
          <a:prstGeom prst="rect">
            <a:avLst/>
          </a:prstGeom>
        </p:spPr>
      </p:pic>
      <p:sp>
        <p:nvSpPr>
          <p:cNvPr id="34" name="MH_Text_1"/>
          <p:cNvSpPr/>
          <p:nvPr>
            <p:custDataLst>
              <p:tags r:id="rId1"/>
            </p:custDataLst>
          </p:nvPr>
        </p:nvSpPr>
        <p:spPr>
          <a:xfrm>
            <a:off x="1071270" y="1394258"/>
            <a:ext cx="7561308" cy="1574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812" tIns="0" rIns="159812" bIns="0" rtlCol="0" anchor="t">
            <a:noAutofit/>
          </a:bodyPr>
          <a:lstStyle/>
          <a:p>
            <a:pPr>
              <a:lnSpc>
                <a:spcPct val="130000"/>
              </a:lnSpc>
              <a:buClr>
                <a:schemeClr val="accent1"/>
              </a:buClr>
            </a:pPr>
            <a:r>
              <a:rPr lang="zh-CN" altLang="en-US" sz="1600">
                <a:solidFill>
                  <a:schemeClr val="bg1"/>
                </a:solidFill>
                <a:latin typeface="微软雅黑" panose="020B0503020204020204" pitchFamily="34" charset="-122"/>
                <a:ea typeface="微软雅黑" panose="020B0503020204020204" pitchFamily="34" charset="-122"/>
              </a:rPr>
              <a:t>习近平总书记在中国人民大学考察时指出，立足新时代新征程，中国青年的奋斗目标和前行方向归结到一点，就是坚定不移听党话、跟党走，努力成长为堪当民族复兴重任的时代新人。广大青年要深刻理解这一重要论述的丰富内涵，不负韶华、不负时代、不负人民，把对祖国血浓于水、与人民同呼吸共命运的情感贯穿学业全过程、融汇在事业追求中。</a:t>
            </a:r>
          </a:p>
        </p:txBody>
      </p:sp>
      <p:sp>
        <p:nvSpPr>
          <p:cNvPr id="35" name="Aitds3"/>
          <p:cNvSpPr/>
          <p:nvPr/>
        </p:nvSpPr>
        <p:spPr>
          <a:xfrm>
            <a:off x="781873" y="1273416"/>
            <a:ext cx="10628249" cy="1981696"/>
          </a:xfrm>
          <a:prstGeom prst="rect">
            <a:avLst/>
          </a:prstGeom>
        </p:spPr>
        <p:txBody>
          <a:bodyPr wrap="square">
            <a:spAutoFit/>
          </a:bodyPr>
          <a:lstStyle/>
          <a:p>
            <a:pPr marL="342900" indent="-342900" algn="just">
              <a:lnSpc>
                <a:spcPct val="130000"/>
              </a:lnSpc>
              <a:buFont typeface="Wingdings" panose="05000000000000000000" pitchFamily="2" charset="2"/>
              <a:buChar char="l"/>
            </a:pPr>
            <a:r>
              <a:rPr lang="zh-CN" altLang="en-US" sz="1600" b="1" dirty="0">
                <a:solidFill>
                  <a:srgbClr val="C00000"/>
                </a:solidFill>
                <a:latin typeface="微软雅黑" panose="020B0503020204020204" pitchFamily="34" charset="-122"/>
                <a:ea typeface="微软雅黑" panose="020B0503020204020204" pitchFamily="34" charset="-122"/>
                <a:cs typeface="+mn-ea"/>
                <a:sym typeface="+mn-lt"/>
              </a:rPr>
              <a:t>要用眼睛发现中国精神。</a:t>
            </a:r>
            <a:r>
              <a:rPr lang="zh-CN" altLang="en-US" sz="1600" dirty="0">
                <a:latin typeface="微软雅黑" panose="020B0503020204020204" pitchFamily="34" charset="-122"/>
                <a:ea typeface="微软雅黑" panose="020B0503020204020204" pitchFamily="34" charset="-122"/>
                <a:cs typeface="+mn-ea"/>
                <a:sym typeface="+mn-lt"/>
              </a:rPr>
              <a:t>眼里有光，心中才有魂。精神是一个民族赖以长久生存的灵魂，唯有精神上达到一定的高度，这个民族才能在历史的洪流中屹立不倒、奋勇向前。新时代孕育的伟大抗疫精神、脱贫攻坚精神、北京冬奥精神等与中华民族长期形成的特质禀赋和文化基因一脉相承，是中国共产党人精神谱系的重要组成部分，是爱国主义、集体主义、社会主义精神的传承和发展，是中国精神的生动诠释，丰富了民族精神和时代精神的内涵。用眼睛发现中国精神，不仅要对其精神文化形态感同身受，还要升华为认同中华民族灿烂文明、自觉传承中华文化基因、增强民族自豪感，并转化为投身全面建设社会主义现代化国家、实现中华民族伟大复兴的强大力量。</a:t>
            </a:r>
          </a:p>
        </p:txBody>
      </p:sp>
      <p:pic>
        <p:nvPicPr>
          <p:cNvPr id="37" name="图片 36"/>
          <p:cNvPicPr>
            <a:picLocks noChangeAspect="1"/>
          </p:cNvPicPr>
          <p:nvPr/>
        </p:nvPicPr>
        <p:blipFill>
          <a:blip r:embed="rId5" cstate="email">
            <a:extLst>
              <a:ext uri="{BEBA8EAE-BF5A-486C-A8C5-ECC9F3942E4B}">
                <a14:imgProps xmlns:a14="http://schemas.microsoft.com/office/drawing/2010/main">
                  <a14:imgLayer>
                    <a14:imgEffect>
                      <a14:brightnessContrast contrast="-40000"/>
                    </a14:imgEffect>
                  </a14:imgLayer>
                </a14:imgProps>
              </a:ext>
              <a:ext uri="{28A0092B-C50C-407E-A947-70E740481C1C}">
                <a14:useLocalDpi xmlns:a14="http://schemas.microsoft.com/office/drawing/2010/main"/>
              </a:ext>
            </a:extLst>
          </a:blip>
          <a:stretch>
            <a:fillRect/>
          </a:stretch>
        </p:blipFill>
        <p:spPr>
          <a:xfrm>
            <a:off x="4409" y="5997534"/>
            <a:ext cx="12186357" cy="885457"/>
          </a:xfrm>
          <a:prstGeom prst="rect">
            <a:avLst/>
          </a:prstGeom>
        </p:spPr>
      </p:pic>
      <p:sp>
        <p:nvSpPr>
          <p:cNvPr id="13" name="文本占位符 4">
            <a:extLst>
              <a:ext uri="{FF2B5EF4-FFF2-40B4-BE49-F238E27FC236}">
                <a16:creationId xmlns:a16="http://schemas.microsoft.com/office/drawing/2014/main" id="{A0C9F3BC-6898-BD17-1B9D-1CD608AB5DE4}"/>
              </a:ext>
            </a:extLst>
          </p:cNvPr>
          <p:cNvSpPr txBox="1"/>
          <p:nvPr/>
        </p:nvSpPr>
        <p:spPr>
          <a:xfrm>
            <a:off x="1147430" y="343475"/>
            <a:ext cx="10461473" cy="575734"/>
          </a:xfrm>
          <a:prstGeom prst="rect">
            <a:avLst/>
          </a:prstGeom>
        </p:spPr>
        <p:txBody>
          <a:bodyPr>
            <a:noAutofit/>
          </a:bodyPr>
          <a:lstStyle>
            <a:lvl1pPr marL="348615" indent="-348615" algn="l" rtl="0" fontAlgn="base">
              <a:lnSpc>
                <a:spcPct val="120000"/>
              </a:lnSpc>
              <a:spcBef>
                <a:spcPct val="20000"/>
              </a:spcBef>
              <a:spcAft>
                <a:spcPct val="0"/>
              </a:spcAft>
              <a:buFont typeface="Wingdings" panose="05000000000000000000" pitchFamily="2" charset="2"/>
              <a:buChar char="n"/>
              <a:defRPr sz="2000" b="1">
                <a:solidFill>
                  <a:schemeClr val="bg1"/>
                </a:solidFill>
                <a:latin typeface="+mn-lt"/>
                <a:ea typeface="+mn-ea"/>
                <a:cs typeface="+mn-cs"/>
              </a:defRPr>
            </a:lvl1pPr>
            <a:lvl2pPr marL="755015" indent="-290195" algn="l" rtl="0" fontAlgn="base">
              <a:lnSpc>
                <a:spcPct val="120000"/>
              </a:lnSpc>
              <a:spcBef>
                <a:spcPct val="20000"/>
              </a:spcBef>
              <a:spcAft>
                <a:spcPct val="0"/>
              </a:spcAft>
              <a:buFont typeface="Wingdings" panose="05000000000000000000" pitchFamily="2" charset="2"/>
              <a:buChar char="n"/>
              <a:defRPr b="1">
                <a:solidFill>
                  <a:schemeClr val="bg1"/>
                </a:solidFill>
                <a:latin typeface="+mn-lt"/>
                <a:ea typeface="+mn-ea"/>
              </a:defRPr>
            </a:lvl2pPr>
            <a:lvl3pPr marL="1162050" indent="-232410" algn="l" rtl="0" fontAlgn="base">
              <a:lnSpc>
                <a:spcPct val="120000"/>
              </a:lnSpc>
              <a:spcBef>
                <a:spcPct val="20000"/>
              </a:spcBef>
              <a:spcAft>
                <a:spcPct val="0"/>
              </a:spcAft>
              <a:buFont typeface="Wingdings" panose="05000000000000000000" pitchFamily="2" charset="2"/>
              <a:buChar char="n"/>
              <a:defRPr sz="1600" b="1">
                <a:solidFill>
                  <a:schemeClr val="bg1"/>
                </a:solidFill>
                <a:latin typeface="+mn-lt"/>
                <a:ea typeface="+mn-ea"/>
              </a:defRPr>
            </a:lvl3pPr>
            <a:lvl4pPr marL="1626870" indent="-232410" algn="l" rtl="0" fontAlgn="base">
              <a:lnSpc>
                <a:spcPct val="120000"/>
              </a:lnSpc>
              <a:spcBef>
                <a:spcPct val="20000"/>
              </a:spcBef>
              <a:spcAft>
                <a:spcPct val="0"/>
              </a:spcAft>
              <a:buFont typeface="Wingdings" panose="05000000000000000000" pitchFamily="2" charset="2"/>
              <a:buChar char="n"/>
              <a:defRPr sz="1400" b="1">
                <a:solidFill>
                  <a:schemeClr val="bg1"/>
                </a:solidFill>
                <a:latin typeface="+mn-lt"/>
                <a:ea typeface="+mn-ea"/>
              </a:defRPr>
            </a:lvl4pPr>
            <a:lvl5pPr marL="209169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5pPr>
            <a:lvl6pPr marL="255651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302133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8615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95097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a:buNone/>
              <a:defRPr/>
            </a:pPr>
            <a:r>
              <a:rPr lang="zh-CN" altLang="en-US" sz="1600">
                <a:solidFill>
                  <a:srgbClr val="C00000"/>
                </a:solidFill>
                <a:latin typeface="方正黑体简体" panose="03000509000000000000" pitchFamily="65" charset="-122"/>
                <a:ea typeface="方正黑体简体" panose="03000509000000000000" pitchFamily="65" charset="-122"/>
                <a:cs typeface="+mn-ea"/>
              </a:rPr>
              <a:t>努力成长为堪当民族复兴重任的时代新人，要深刻理解新时代中国青年奋斗目标和前行方向的深刻内涵</a:t>
            </a:r>
          </a:p>
        </p:txBody>
      </p:sp>
      <p:sp>
        <p:nvSpPr>
          <p:cNvPr id="10" name="Aitds3">
            <a:extLst>
              <a:ext uri="{FF2B5EF4-FFF2-40B4-BE49-F238E27FC236}">
                <a16:creationId xmlns:a16="http://schemas.microsoft.com/office/drawing/2014/main" id="{92A56199-645C-B898-7569-79ED6530CB1C}"/>
              </a:ext>
            </a:extLst>
          </p:cNvPr>
          <p:cNvSpPr/>
          <p:nvPr/>
        </p:nvSpPr>
        <p:spPr>
          <a:xfrm>
            <a:off x="3350908" y="3518647"/>
            <a:ext cx="8059214" cy="1981696"/>
          </a:xfrm>
          <a:prstGeom prst="rect">
            <a:avLst/>
          </a:prstGeom>
        </p:spPr>
        <p:txBody>
          <a:bodyPr wrap="square">
            <a:spAutoFit/>
          </a:bodyPr>
          <a:lstStyle/>
          <a:p>
            <a:pPr marL="342900" indent="-342900" algn="just">
              <a:lnSpc>
                <a:spcPct val="130000"/>
              </a:lnSpc>
              <a:buFont typeface="Wingdings" panose="05000000000000000000" pitchFamily="2" charset="2"/>
              <a:buChar char="l"/>
            </a:pPr>
            <a:r>
              <a:rPr lang="zh-CN" altLang="en-US" sz="1600" b="1" dirty="0">
                <a:solidFill>
                  <a:srgbClr val="C00000"/>
                </a:solidFill>
                <a:latin typeface="微软雅黑" panose="020B0503020204020204" pitchFamily="34" charset="-122"/>
                <a:ea typeface="微软雅黑" panose="020B0503020204020204" pitchFamily="34" charset="-122"/>
                <a:cs typeface="+mn-ea"/>
                <a:sym typeface="+mn-lt"/>
              </a:rPr>
              <a:t>要用耳朵倾听人民呼声。</a:t>
            </a:r>
            <a:r>
              <a:rPr lang="zh-CN" altLang="en-US" sz="1600" dirty="0">
                <a:latin typeface="微软雅黑" panose="020B0503020204020204" pitchFamily="34" charset="-122"/>
                <a:ea typeface="微软雅黑" panose="020B0503020204020204" pitchFamily="34" charset="-122"/>
                <a:cs typeface="+mn-ea"/>
                <a:sym typeface="+mn-lt"/>
              </a:rPr>
              <a:t>耳畔有期，心中才有民。人民对美好生活的向往，不仅是共产党人的奋斗目标，也应成为有志青年的价值目标与奋斗方向。同人民一起奋斗，青春才能亮丽；同人民一起前进，青春才能昂扬；同人民一起梦想，青春才能无悔。用耳朵倾听人民呼声，必须深入实际，向实践学习，向人民学习，甘当小学生，在火热的社会生活中了解百姓生活状况、把握群众思想脉搏，体察世间冷暖、民众忧乐、现实矛盾，关注人民的喜怒哀乐、急难愁盼，从中找到人生真谛、生命价值、事业方向。</a:t>
            </a:r>
          </a:p>
        </p:txBody>
      </p:sp>
    </p:spTree>
    <p:extLst>
      <p:ext uri="{BB962C8B-B14F-4D97-AF65-F5344CB8AC3E}">
        <p14:creationId xmlns:p14="http://schemas.microsoft.com/office/powerpoint/2010/main" val="12519212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34"/>
                                        </p:tgtEl>
                                        <p:attrNameLst>
                                          <p:attrName>style.visibility</p:attrName>
                                        </p:attrNameLst>
                                      </p:cBhvr>
                                      <p:to>
                                        <p:strVal val="visible"/>
                                      </p:to>
                                    </p:set>
                                    <p:animEffect transition="in" filter="fade">
                                      <p:cBhvr>
                                        <p:cTn id="7" dur="250"/>
                                        <p:tgtEl>
                                          <p:spTgt spid="34"/>
                                        </p:tgtEl>
                                      </p:cBhvr>
                                    </p:animEffect>
                                  </p:childTnLst>
                                </p:cTn>
                              </p:par>
                            </p:childTnLst>
                          </p:cTn>
                        </p:par>
                        <p:par>
                          <p:cTn id="8" fill="hold" nodeType="afterGroup">
                            <p:stCondLst>
                              <p:cond delay="250"/>
                            </p:stCondLst>
                            <p:childTnLst>
                              <p:par>
                                <p:cTn id="9" presetID="22" presetClass="entr" presetSubtype="1" fill="hold" grpId="0" nodeType="afterEffect">
                                  <p:stCondLst>
                                    <p:cond delay="0"/>
                                  </p:stCondLst>
                                  <p:iterate type="lt">
                                    <p:tmPct val="10000"/>
                                  </p:iterate>
                                  <p:childTnLst>
                                    <p:set>
                                      <p:cBhvr>
                                        <p:cTn id="10" dur="1" fill="hold">
                                          <p:stCondLst>
                                            <p:cond delay="0"/>
                                          </p:stCondLst>
                                        </p:cTn>
                                        <p:tgtEl>
                                          <p:spTgt spid="35"/>
                                        </p:tgtEl>
                                        <p:attrNameLst>
                                          <p:attrName>style.visibility</p:attrName>
                                        </p:attrNameLst>
                                      </p:cBhvr>
                                      <p:to>
                                        <p:strVal val="visible"/>
                                      </p:to>
                                    </p:set>
                                    <p:animEffect transition="in" filter="wipe(up)">
                                      <p:cBhvr>
                                        <p:cTn id="11" dur="250"/>
                                        <p:tgtEl>
                                          <p:spTgt spid="35"/>
                                        </p:tgtEl>
                                      </p:cBhvr>
                                    </p:animEffect>
                                  </p:childTnLst>
                                </p:cTn>
                              </p:par>
                              <p:par>
                                <p:cTn id="12" presetID="2" presetClass="entr" presetSubtype="4" fill="hold" nodeType="withEffect">
                                  <p:stCondLst>
                                    <p:cond delay="0"/>
                                  </p:stCondLst>
                                  <p:childTnLst>
                                    <p:set>
                                      <p:cBhvr>
                                        <p:cTn id="13" dur="1" fill="hold">
                                          <p:stCondLst>
                                            <p:cond delay="0"/>
                                          </p:stCondLst>
                                        </p:cTn>
                                        <p:tgtEl>
                                          <p:spTgt spid="38"/>
                                        </p:tgtEl>
                                        <p:attrNameLst>
                                          <p:attrName>style.visibility</p:attrName>
                                        </p:attrNameLst>
                                      </p:cBhvr>
                                      <p:to>
                                        <p:strVal val="visible"/>
                                      </p:to>
                                    </p:set>
                                    <p:anim calcmode="lin" valueType="num">
                                      <p:cBhvr additive="base">
                                        <p:cTn id="14" dur="500" fill="hold"/>
                                        <p:tgtEl>
                                          <p:spTgt spid="38"/>
                                        </p:tgtEl>
                                        <p:attrNameLst>
                                          <p:attrName>ppt_x</p:attrName>
                                        </p:attrNameLst>
                                      </p:cBhvr>
                                      <p:tavLst>
                                        <p:tav tm="0">
                                          <p:val>
                                            <p:strVal val="#ppt_x"/>
                                          </p:val>
                                        </p:tav>
                                        <p:tav tm="100000">
                                          <p:val>
                                            <p:strVal val="#ppt_x"/>
                                          </p:val>
                                        </p:tav>
                                      </p:tavLst>
                                    </p:anim>
                                    <p:anim calcmode="lin" valueType="num">
                                      <p:cBhvr additive="base">
                                        <p:cTn id="15" dur="500" fill="hold"/>
                                        <p:tgtEl>
                                          <p:spTgt spid="38"/>
                                        </p:tgtEl>
                                        <p:attrNameLst>
                                          <p:attrName>ppt_y</p:attrName>
                                        </p:attrNameLst>
                                      </p:cBhvr>
                                      <p:tavLst>
                                        <p:tav tm="0">
                                          <p:val>
                                            <p:strVal val="1+#ppt_h/2"/>
                                          </p:val>
                                        </p:tav>
                                        <p:tav tm="100000">
                                          <p:val>
                                            <p:strVal val="#ppt_y"/>
                                          </p:val>
                                        </p:tav>
                                      </p:tavLst>
                                    </p:anim>
                                  </p:childTnLst>
                                </p:cTn>
                              </p:par>
                            </p:childTnLst>
                          </p:cTn>
                        </p:par>
                        <p:par>
                          <p:cTn id="16" fill="hold" nodeType="afterGroup">
                            <p:stCondLst>
                              <p:cond delay="750"/>
                            </p:stCondLst>
                            <p:childTnLst>
                              <p:par>
                                <p:cTn id="17" presetID="22" presetClass="entr" presetSubtype="1" fill="hold" grpId="0" nodeType="afterEffect">
                                  <p:stCondLst>
                                    <p:cond delay="0"/>
                                  </p:stCondLst>
                                  <p:iterate type="lt">
                                    <p:tmPct val="10000"/>
                                  </p:iterate>
                                  <p:childTnLst>
                                    <p:set>
                                      <p:cBhvr>
                                        <p:cTn id="18" dur="1" fill="hold">
                                          <p:stCondLst>
                                            <p:cond delay="0"/>
                                          </p:stCondLst>
                                        </p:cTn>
                                        <p:tgtEl>
                                          <p:spTgt spid="10"/>
                                        </p:tgtEl>
                                        <p:attrNameLst>
                                          <p:attrName>style.visibility</p:attrName>
                                        </p:attrNameLst>
                                      </p:cBhvr>
                                      <p:to>
                                        <p:strVal val="visible"/>
                                      </p:to>
                                    </p:set>
                                    <p:animEffect transition="in" filter="wipe(up)">
                                      <p:cBhvr>
                                        <p:cTn id="19"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447258" y="3021455"/>
            <a:ext cx="2903650" cy="3297291"/>
          </a:xfrm>
          <a:prstGeom prst="rect">
            <a:avLst/>
          </a:prstGeom>
        </p:spPr>
      </p:pic>
      <p:sp>
        <p:nvSpPr>
          <p:cNvPr id="34" name="MH_Text_1"/>
          <p:cNvSpPr/>
          <p:nvPr>
            <p:custDataLst>
              <p:tags r:id="rId1"/>
            </p:custDataLst>
          </p:nvPr>
        </p:nvSpPr>
        <p:spPr>
          <a:xfrm>
            <a:off x="1071270" y="1394258"/>
            <a:ext cx="7561308" cy="1574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812" tIns="0" rIns="159812" bIns="0" rtlCol="0" anchor="t">
            <a:noAutofit/>
          </a:bodyPr>
          <a:lstStyle/>
          <a:p>
            <a:pPr>
              <a:lnSpc>
                <a:spcPct val="130000"/>
              </a:lnSpc>
              <a:buClr>
                <a:schemeClr val="accent1"/>
              </a:buClr>
            </a:pPr>
            <a:r>
              <a:rPr lang="zh-CN" altLang="en-US" sz="1600">
                <a:solidFill>
                  <a:schemeClr val="bg1"/>
                </a:solidFill>
                <a:latin typeface="微软雅黑" panose="020B0503020204020204" pitchFamily="34" charset="-122"/>
                <a:ea typeface="微软雅黑" panose="020B0503020204020204" pitchFamily="34" charset="-122"/>
              </a:rPr>
              <a:t>习近平总书记在中国人民大学考察时指出，立足新时代新征程，中国青年的奋斗目标和前行方向归结到一点，就是坚定不移听党话、跟党走，努力成长为堪当民族复兴重任的时代新人。广大青年要深刻理解这一重要论述的丰富内涵，不负韶华、不负时代、不负人民，把对祖国血浓于水、与人民同呼吸共命运的情感贯穿学业全过程、融汇在事业追求中。</a:t>
            </a:r>
          </a:p>
        </p:txBody>
      </p:sp>
      <p:sp>
        <p:nvSpPr>
          <p:cNvPr id="35" name="Aitds3"/>
          <p:cNvSpPr/>
          <p:nvPr/>
        </p:nvSpPr>
        <p:spPr>
          <a:xfrm>
            <a:off x="3140765" y="2379332"/>
            <a:ext cx="8269357" cy="1661609"/>
          </a:xfrm>
          <a:prstGeom prst="rect">
            <a:avLst/>
          </a:prstGeom>
        </p:spPr>
        <p:txBody>
          <a:bodyPr wrap="square">
            <a:spAutoFit/>
          </a:bodyPr>
          <a:lstStyle/>
          <a:p>
            <a:pPr marL="342900" indent="-342900" algn="just">
              <a:lnSpc>
                <a:spcPct val="130000"/>
              </a:lnSpc>
              <a:buFont typeface="Wingdings" panose="05000000000000000000" pitchFamily="2" charset="2"/>
              <a:buChar char="l"/>
            </a:pPr>
            <a:r>
              <a:rPr lang="zh-CN" altLang="en-US" sz="1600" b="1" dirty="0">
                <a:solidFill>
                  <a:srgbClr val="C00000"/>
                </a:solidFill>
                <a:latin typeface="微软雅黑" panose="020B0503020204020204" pitchFamily="34" charset="-122"/>
                <a:ea typeface="微软雅黑" panose="020B0503020204020204" pitchFamily="34" charset="-122"/>
                <a:cs typeface="+mn-ea"/>
                <a:sym typeface="+mn-lt"/>
              </a:rPr>
              <a:t>要用内心感受时代脉搏。</a:t>
            </a:r>
            <a:r>
              <a:rPr lang="zh-CN" altLang="en-US" sz="1600" dirty="0">
                <a:latin typeface="微软雅黑" panose="020B0503020204020204" pitchFamily="34" charset="-122"/>
                <a:ea typeface="微软雅黑" panose="020B0503020204020204" pitchFamily="34" charset="-122"/>
                <a:cs typeface="+mn-ea"/>
                <a:sym typeface="+mn-lt"/>
              </a:rPr>
              <a:t>心中有梦，肩上才有责。新时代的中国，到处都是青年建功立业的舞台，到处都是青年奉献才华的热土。用内心感受时代脉搏，要立足时代潮流，胸怀“国之大者”，正确认识我们的国情和面临的形势，积极投身到改革、建设的洪流，自觉回答中国之问、世界之问、人民之问、时代之问，展现“衣食无忧而不忘艰苦、岁月静好而不丢奋斗”的良好风貌，实现自己有意义的人生价值，不辜负这个伟大时代。</a:t>
            </a:r>
          </a:p>
        </p:txBody>
      </p:sp>
      <p:pic>
        <p:nvPicPr>
          <p:cNvPr id="37" name="图片 36"/>
          <p:cNvPicPr>
            <a:picLocks noChangeAspect="1"/>
          </p:cNvPicPr>
          <p:nvPr/>
        </p:nvPicPr>
        <p:blipFill>
          <a:blip r:embed="rId5" cstate="email">
            <a:extLst>
              <a:ext uri="{BEBA8EAE-BF5A-486C-A8C5-ECC9F3942E4B}">
                <a14:imgProps xmlns:a14="http://schemas.microsoft.com/office/drawing/2010/main">
                  <a14:imgLayer>
                    <a14:imgEffect>
                      <a14:brightnessContrast contrast="-40000"/>
                    </a14:imgEffect>
                  </a14:imgLayer>
                </a14:imgProps>
              </a:ext>
              <a:ext uri="{28A0092B-C50C-407E-A947-70E740481C1C}">
                <a14:useLocalDpi xmlns:a14="http://schemas.microsoft.com/office/drawing/2010/main"/>
              </a:ext>
            </a:extLst>
          </a:blip>
          <a:stretch>
            <a:fillRect/>
          </a:stretch>
        </p:blipFill>
        <p:spPr>
          <a:xfrm>
            <a:off x="4409" y="5997534"/>
            <a:ext cx="12186357" cy="885457"/>
          </a:xfrm>
          <a:prstGeom prst="rect">
            <a:avLst/>
          </a:prstGeom>
        </p:spPr>
      </p:pic>
      <p:sp>
        <p:nvSpPr>
          <p:cNvPr id="13" name="文本占位符 4">
            <a:extLst>
              <a:ext uri="{FF2B5EF4-FFF2-40B4-BE49-F238E27FC236}">
                <a16:creationId xmlns:a16="http://schemas.microsoft.com/office/drawing/2014/main" id="{A0C9F3BC-6898-BD17-1B9D-1CD608AB5DE4}"/>
              </a:ext>
            </a:extLst>
          </p:cNvPr>
          <p:cNvSpPr txBox="1"/>
          <p:nvPr/>
        </p:nvSpPr>
        <p:spPr>
          <a:xfrm>
            <a:off x="1147430" y="343475"/>
            <a:ext cx="10461473" cy="575734"/>
          </a:xfrm>
          <a:prstGeom prst="rect">
            <a:avLst/>
          </a:prstGeom>
        </p:spPr>
        <p:txBody>
          <a:bodyPr>
            <a:noAutofit/>
          </a:bodyPr>
          <a:lstStyle>
            <a:lvl1pPr marL="348615" indent="-348615" algn="l" rtl="0" fontAlgn="base">
              <a:lnSpc>
                <a:spcPct val="120000"/>
              </a:lnSpc>
              <a:spcBef>
                <a:spcPct val="20000"/>
              </a:spcBef>
              <a:spcAft>
                <a:spcPct val="0"/>
              </a:spcAft>
              <a:buFont typeface="Wingdings" panose="05000000000000000000" pitchFamily="2" charset="2"/>
              <a:buChar char="n"/>
              <a:defRPr sz="2000" b="1">
                <a:solidFill>
                  <a:schemeClr val="bg1"/>
                </a:solidFill>
                <a:latin typeface="+mn-lt"/>
                <a:ea typeface="+mn-ea"/>
                <a:cs typeface="+mn-cs"/>
              </a:defRPr>
            </a:lvl1pPr>
            <a:lvl2pPr marL="755015" indent="-290195" algn="l" rtl="0" fontAlgn="base">
              <a:lnSpc>
                <a:spcPct val="120000"/>
              </a:lnSpc>
              <a:spcBef>
                <a:spcPct val="20000"/>
              </a:spcBef>
              <a:spcAft>
                <a:spcPct val="0"/>
              </a:spcAft>
              <a:buFont typeface="Wingdings" panose="05000000000000000000" pitchFamily="2" charset="2"/>
              <a:buChar char="n"/>
              <a:defRPr b="1">
                <a:solidFill>
                  <a:schemeClr val="bg1"/>
                </a:solidFill>
                <a:latin typeface="+mn-lt"/>
                <a:ea typeface="+mn-ea"/>
              </a:defRPr>
            </a:lvl2pPr>
            <a:lvl3pPr marL="1162050" indent="-232410" algn="l" rtl="0" fontAlgn="base">
              <a:lnSpc>
                <a:spcPct val="120000"/>
              </a:lnSpc>
              <a:spcBef>
                <a:spcPct val="20000"/>
              </a:spcBef>
              <a:spcAft>
                <a:spcPct val="0"/>
              </a:spcAft>
              <a:buFont typeface="Wingdings" panose="05000000000000000000" pitchFamily="2" charset="2"/>
              <a:buChar char="n"/>
              <a:defRPr sz="1600" b="1">
                <a:solidFill>
                  <a:schemeClr val="bg1"/>
                </a:solidFill>
                <a:latin typeface="+mn-lt"/>
                <a:ea typeface="+mn-ea"/>
              </a:defRPr>
            </a:lvl3pPr>
            <a:lvl4pPr marL="1626870" indent="-232410" algn="l" rtl="0" fontAlgn="base">
              <a:lnSpc>
                <a:spcPct val="120000"/>
              </a:lnSpc>
              <a:spcBef>
                <a:spcPct val="20000"/>
              </a:spcBef>
              <a:spcAft>
                <a:spcPct val="0"/>
              </a:spcAft>
              <a:buFont typeface="Wingdings" panose="05000000000000000000" pitchFamily="2" charset="2"/>
              <a:buChar char="n"/>
              <a:defRPr sz="1400" b="1">
                <a:solidFill>
                  <a:schemeClr val="bg1"/>
                </a:solidFill>
                <a:latin typeface="+mn-lt"/>
                <a:ea typeface="+mn-ea"/>
              </a:defRPr>
            </a:lvl4pPr>
            <a:lvl5pPr marL="209169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5pPr>
            <a:lvl6pPr marL="255651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302133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8615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95097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a:buNone/>
              <a:defRPr/>
            </a:pPr>
            <a:r>
              <a:rPr lang="zh-CN" altLang="en-US" sz="1600">
                <a:solidFill>
                  <a:srgbClr val="C00000"/>
                </a:solidFill>
                <a:latin typeface="方正黑体简体" panose="03000509000000000000" pitchFamily="65" charset="-122"/>
                <a:ea typeface="方正黑体简体" panose="03000509000000000000" pitchFamily="65" charset="-122"/>
                <a:cs typeface="+mn-ea"/>
              </a:rPr>
              <a:t>努力成长为堪当民族复兴重任的时代新人，要深刻理解新时代中国青年奋斗目标和前行方向的深刻内涵</a:t>
            </a:r>
          </a:p>
        </p:txBody>
      </p:sp>
    </p:spTree>
    <p:extLst>
      <p:ext uri="{BB962C8B-B14F-4D97-AF65-F5344CB8AC3E}">
        <p14:creationId xmlns:p14="http://schemas.microsoft.com/office/powerpoint/2010/main" val="35421685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34"/>
                                        </p:tgtEl>
                                        <p:attrNameLst>
                                          <p:attrName>style.visibility</p:attrName>
                                        </p:attrNameLst>
                                      </p:cBhvr>
                                      <p:to>
                                        <p:strVal val="visible"/>
                                      </p:to>
                                    </p:set>
                                    <p:animEffect transition="in" filter="fade">
                                      <p:cBhvr>
                                        <p:cTn id="7" dur="250"/>
                                        <p:tgtEl>
                                          <p:spTgt spid="34"/>
                                        </p:tgtEl>
                                      </p:cBhvr>
                                    </p:animEffect>
                                  </p:childTnLst>
                                </p:cTn>
                              </p:par>
                            </p:childTnLst>
                          </p:cTn>
                        </p:par>
                        <p:par>
                          <p:cTn id="8" fill="hold" nodeType="afterGroup">
                            <p:stCondLst>
                              <p:cond delay="250"/>
                            </p:stCondLst>
                            <p:childTnLst>
                              <p:par>
                                <p:cTn id="9" presetID="22" presetClass="entr" presetSubtype="1" fill="hold" grpId="0" nodeType="afterEffect">
                                  <p:stCondLst>
                                    <p:cond delay="0"/>
                                  </p:stCondLst>
                                  <p:iterate type="lt">
                                    <p:tmPct val="10000"/>
                                  </p:iterate>
                                  <p:childTnLst>
                                    <p:set>
                                      <p:cBhvr>
                                        <p:cTn id="10" dur="1" fill="hold">
                                          <p:stCondLst>
                                            <p:cond delay="0"/>
                                          </p:stCondLst>
                                        </p:cTn>
                                        <p:tgtEl>
                                          <p:spTgt spid="35"/>
                                        </p:tgtEl>
                                        <p:attrNameLst>
                                          <p:attrName>style.visibility</p:attrName>
                                        </p:attrNameLst>
                                      </p:cBhvr>
                                      <p:to>
                                        <p:strVal val="visible"/>
                                      </p:to>
                                    </p:set>
                                    <p:animEffect transition="in" filter="wipe(up)">
                                      <p:cBhvr>
                                        <p:cTn id="11" dur="250"/>
                                        <p:tgtEl>
                                          <p:spTgt spid="35"/>
                                        </p:tgtEl>
                                      </p:cBhvr>
                                    </p:animEffect>
                                  </p:childTnLst>
                                </p:cTn>
                              </p:par>
                              <p:par>
                                <p:cTn id="12" presetID="2" presetClass="entr" presetSubtype="4" fill="hold" nodeType="withEffect">
                                  <p:stCondLst>
                                    <p:cond delay="0"/>
                                  </p:stCondLst>
                                  <p:childTnLst>
                                    <p:set>
                                      <p:cBhvr>
                                        <p:cTn id="13" dur="1" fill="hold">
                                          <p:stCondLst>
                                            <p:cond delay="0"/>
                                          </p:stCondLst>
                                        </p:cTn>
                                        <p:tgtEl>
                                          <p:spTgt spid="38"/>
                                        </p:tgtEl>
                                        <p:attrNameLst>
                                          <p:attrName>style.visibility</p:attrName>
                                        </p:attrNameLst>
                                      </p:cBhvr>
                                      <p:to>
                                        <p:strVal val="visible"/>
                                      </p:to>
                                    </p:set>
                                    <p:anim calcmode="lin" valueType="num">
                                      <p:cBhvr additive="base">
                                        <p:cTn id="14" dur="500" fill="hold"/>
                                        <p:tgtEl>
                                          <p:spTgt spid="38"/>
                                        </p:tgtEl>
                                        <p:attrNameLst>
                                          <p:attrName>ppt_x</p:attrName>
                                        </p:attrNameLst>
                                      </p:cBhvr>
                                      <p:tavLst>
                                        <p:tav tm="0">
                                          <p:val>
                                            <p:strVal val="#ppt_x"/>
                                          </p:val>
                                        </p:tav>
                                        <p:tav tm="100000">
                                          <p:val>
                                            <p:strVal val="#ppt_x"/>
                                          </p:val>
                                        </p:tav>
                                      </p:tavLst>
                                    </p:anim>
                                    <p:anim calcmode="lin" valueType="num">
                                      <p:cBhvr additive="base">
                                        <p:cTn id="15"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7" descr="图片包含 建筑, 游戏机, 烟花, 大&#10;&#10;描述已自动生成"/>
          <p:cNvPicPr>
            <a:picLocks noChangeAspect="1"/>
          </p:cNvPicPr>
          <p:nvPr>
            <p:custDataLst>
              <p:tags r:id="rId1"/>
            </p:custDataLst>
          </p:nvPr>
        </p:nvPicPr>
        <p:blipFill>
          <a:blip r:embed="rId4" cstate="email">
            <a:extLst>
              <a:ext uri="{28A0092B-C50C-407E-A947-70E740481C1C}">
                <a14:useLocalDpi xmlns:a14="http://schemas.microsoft.com/office/drawing/2010/main"/>
              </a:ext>
            </a:extLst>
          </a:blip>
          <a:srcRect/>
          <a:stretch>
            <a:fillRect/>
          </a:stretch>
        </p:blipFill>
        <p:spPr>
          <a:xfrm>
            <a:off x="0" y="4230444"/>
            <a:ext cx="12192000" cy="2627879"/>
          </a:xfrm>
          <a:prstGeom prst="rect">
            <a:avLst/>
          </a:prstGeom>
        </p:spPr>
      </p:pic>
      <p:sp>
        <p:nvSpPr>
          <p:cNvPr id="34" name="10"/>
          <p:cNvSpPr/>
          <p:nvPr/>
        </p:nvSpPr>
        <p:spPr>
          <a:xfrm>
            <a:off x="1245881" y="2689152"/>
            <a:ext cx="1348549" cy="1638301"/>
          </a:xfrm>
          <a:custGeom>
            <a:avLst/>
            <a:gdLst/>
            <a:ahLst/>
            <a:cxnLst/>
            <a:rect l="0" t="0" r="0" b="0"/>
            <a:pathLst>
              <a:path w="1348549" h="1638301">
                <a:moveTo>
                  <a:pt x="447770" y="33463"/>
                </a:moveTo>
                <a:cubicBezTo>
                  <a:pt x="422132" y="66056"/>
                  <a:pt x="421448" y="80196"/>
                  <a:pt x="421448" y="577446"/>
                </a:cubicBezTo>
                <a:cubicBezTo>
                  <a:pt x="421448" y="858232"/>
                  <a:pt x="418623" y="1090792"/>
                  <a:pt x="415170" y="1094244"/>
                </a:cubicBezTo>
                <a:cubicBezTo>
                  <a:pt x="411717" y="1097697"/>
                  <a:pt x="391193" y="1097924"/>
                  <a:pt x="369561" y="1094749"/>
                </a:cubicBezTo>
                <a:cubicBezTo>
                  <a:pt x="331679" y="1089190"/>
                  <a:pt x="271615" y="1037474"/>
                  <a:pt x="191467" y="941410"/>
                </a:cubicBezTo>
                <a:cubicBezTo>
                  <a:pt x="147793" y="889062"/>
                  <a:pt x="80311" y="886082"/>
                  <a:pt x="32024" y="934369"/>
                </a:cubicBezTo>
                <a:cubicBezTo>
                  <a:pt x="3030" y="963363"/>
                  <a:pt x="0" y="974810"/>
                  <a:pt x="5084" y="1036117"/>
                </a:cubicBezTo>
                <a:cubicBezTo>
                  <a:pt x="16217" y="1170372"/>
                  <a:pt x="150421" y="1404829"/>
                  <a:pt x="311610" y="1571625"/>
                </a:cubicBezTo>
                <a:lnTo>
                  <a:pt x="376043" y="1638300"/>
                </a:lnTo>
                <a:lnTo>
                  <a:pt x="1218653" y="1638300"/>
                </a:lnTo>
                <a:lnTo>
                  <a:pt x="1262668" y="1546225"/>
                </a:lnTo>
                <a:cubicBezTo>
                  <a:pt x="1286877" y="1495584"/>
                  <a:pt x="1316103" y="1437581"/>
                  <a:pt x="1327616" y="1417330"/>
                </a:cubicBezTo>
                <a:cubicBezTo>
                  <a:pt x="1345124" y="1386533"/>
                  <a:pt x="1348548" y="1339173"/>
                  <a:pt x="1348548" y="1127828"/>
                </a:cubicBezTo>
                <a:cubicBezTo>
                  <a:pt x="1348548" y="878964"/>
                  <a:pt x="1348093" y="874691"/>
                  <a:pt x="1318464" y="845061"/>
                </a:cubicBezTo>
                <a:cubicBezTo>
                  <a:pt x="1274257" y="800854"/>
                  <a:pt x="842651" y="655068"/>
                  <a:pt x="754268" y="654490"/>
                </a:cubicBezTo>
                <a:cubicBezTo>
                  <a:pt x="697227" y="654117"/>
                  <a:pt x="686339" y="650201"/>
                  <a:pt x="682427" y="628650"/>
                </a:cubicBezTo>
                <a:cubicBezTo>
                  <a:pt x="673128" y="577421"/>
                  <a:pt x="635930" y="169655"/>
                  <a:pt x="635305" y="112077"/>
                </a:cubicBezTo>
                <a:cubicBezTo>
                  <a:pt x="634433" y="31931"/>
                  <a:pt x="604382" y="0"/>
                  <a:pt x="529825" y="0"/>
                </a:cubicBezTo>
                <a:cubicBezTo>
                  <a:pt x="484742" y="0"/>
                  <a:pt x="469062" y="6394"/>
                  <a:pt x="447770" y="3346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p>
        </p:txBody>
      </p:sp>
      <p:sp>
        <p:nvSpPr>
          <p:cNvPr id="38" name="14"/>
          <p:cNvSpPr/>
          <p:nvPr/>
        </p:nvSpPr>
        <p:spPr>
          <a:xfrm>
            <a:off x="1610179" y="4371902"/>
            <a:ext cx="855560" cy="184497"/>
          </a:xfrm>
          <a:custGeom>
            <a:avLst/>
            <a:gdLst/>
            <a:ahLst/>
            <a:cxnLst/>
            <a:rect l="0" t="0" r="0" b="0"/>
            <a:pathLst>
              <a:path w="855560" h="184497">
                <a:moveTo>
                  <a:pt x="11647" y="23565"/>
                </a:moveTo>
                <a:cubicBezTo>
                  <a:pt x="7940" y="33224"/>
                  <a:pt x="3803" y="69021"/>
                  <a:pt x="2454" y="103114"/>
                </a:cubicBezTo>
                <a:lnTo>
                  <a:pt x="0" y="165100"/>
                </a:lnTo>
                <a:lnTo>
                  <a:pt x="843979" y="184496"/>
                </a:lnTo>
                <a:lnTo>
                  <a:pt x="851450" y="154730"/>
                </a:lnTo>
                <a:cubicBezTo>
                  <a:pt x="855559" y="138358"/>
                  <a:pt x="854259" y="96846"/>
                  <a:pt x="848561" y="62481"/>
                </a:cubicBezTo>
                <a:lnTo>
                  <a:pt x="838200" y="0"/>
                </a:lnTo>
                <a:lnTo>
                  <a:pt x="428293" y="3001"/>
                </a:lnTo>
                <a:cubicBezTo>
                  <a:pt x="93115" y="5455"/>
                  <a:pt x="17158" y="9204"/>
                  <a:pt x="11647" y="235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p>
        </p:txBody>
      </p:sp>
      <p:sp>
        <p:nvSpPr>
          <p:cNvPr id="9" name="文本框 8"/>
          <p:cNvSpPr txBox="1"/>
          <p:nvPr/>
        </p:nvSpPr>
        <p:spPr>
          <a:xfrm>
            <a:off x="2530212" y="1042998"/>
            <a:ext cx="4803785" cy="1569316"/>
          </a:xfrm>
          <a:prstGeom prst="rect">
            <a:avLst/>
          </a:prstGeom>
          <a:noFill/>
        </p:spPr>
        <p:txBody>
          <a:bodyPr wrap="square" lIns="91416" tIns="45708" rIns="91416" bIns="45708" rtlCol="0">
            <a:spAutoFit/>
          </a:bodyPr>
          <a:lstStyle/>
          <a:p>
            <a:pPr algn="ctr"/>
            <a:r>
              <a:rPr lang="en-US" altLang="zh-CN" sz="9600">
                <a:solidFill>
                  <a:srgbClr val="C00000"/>
                </a:solidFill>
                <a:latin typeface="Impact" panose="020B0806030902050204" pitchFamily="34" charset="0"/>
              </a:rPr>
              <a:t>PART 02</a:t>
            </a:r>
            <a:endParaRPr lang="zh-CN" altLang="en-US" sz="9600">
              <a:solidFill>
                <a:srgbClr val="C00000"/>
              </a:solidFill>
              <a:latin typeface="Impact" panose="020B0806030902050204" pitchFamily="34" charset="0"/>
            </a:endParaRPr>
          </a:p>
        </p:txBody>
      </p:sp>
      <p:sp>
        <p:nvSpPr>
          <p:cNvPr id="10" name="文本框 9"/>
          <p:cNvSpPr txBox="1"/>
          <p:nvPr/>
        </p:nvSpPr>
        <p:spPr>
          <a:xfrm>
            <a:off x="857149" y="2592857"/>
            <a:ext cx="8149910" cy="1938992"/>
          </a:xfrm>
          <a:prstGeom prst="rect">
            <a:avLst/>
          </a:prstGeom>
          <a:noFill/>
        </p:spPr>
        <p:txBody>
          <a:bodyPr wrap="square" rtlCol="0">
            <a:spAutoFit/>
          </a:bodyPr>
          <a:lstStyle/>
          <a:p>
            <a:pPr algn="dist"/>
            <a:r>
              <a:rPr lang="zh-CN" altLang="en-US" sz="4000" b="1">
                <a:solidFill>
                  <a:srgbClr val="C00000"/>
                </a:solidFill>
                <a:latin typeface="微软雅黑" panose="020B0503020204020204" charset="-122"/>
                <a:ea typeface="微软雅黑" panose="020B0503020204020204" charset="-122"/>
              </a:rPr>
              <a:t>努力成长为堪当民族复兴重任的时代新人，要准确把握新时代中国青年奋斗目标和前行方向的实践要求</a:t>
            </a:r>
          </a:p>
        </p:txBody>
      </p:sp>
      <p:pic>
        <p:nvPicPr>
          <p:cNvPr id="17" name="图片 16">
            <a:extLst>
              <a:ext uri="{FF2B5EF4-FFF2-40B4-BE49-F238E27FC236}">
                <a16:creationId xmlns:a16="http://schemas.microsoft.com/office/drawing/2014/main" id="{9C9E5296-2A15-691B-4D95-16ADB683BDD6}"/>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4408" y="3716966"/>
            <a:ext cx="12185388" cy="3167619"/>
          </a:xfrm>
          <a:prstGeom prst="rect">
            <a:avLst/>
          </a:prstGeom>
        </p:spPr>
      </p:pic>
      <p:pic>
        <p:nvPicPr>
          <p:cNvPr id="18" name="4" descr="C:\Users\wang\Desktop\PPT素材\发光党徽.png发光党徽">
            <a:extLst>
              <a:ext uri="{FF2B5EF4-FFF2-40B4-BE49-F238E27FC236}">
                <a16:creationId xmlns:a16="http://schemas.microsoft.com/office/drawing/2014/main" id="{80FF3EEF-FA55-6CDA-EC57-BFEFA862B29E}"/>
              </a:ext>
            </a:extLst>
          </p:cNvPr>
          <p:cNvPicPr/>
          <p:nvPr>
            <p:custDataLst>
              <p:tags r:id="rId2"/>
            </p:custDataLst>
          </p:nvPr>
        </p:nvPicPr>
        <p:blipFill>
          <a:blip r:embed="rId6"/>
          <a:stretch>
            <a:fillRect/>
          </a:stretch>
        </p:blipFill>
        <p:spPr>
          <a:xfrm>
            <a:off x="8553551" y="3588615"/>
            <a:ext cx="2781300" cy="2573655"/>
          </a:xfrm>
          <a:prstGeom prst="rect">
            <a:avLst/>
          </a:prstGeom>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nodeType="afterGroup">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8D4A5E99-48A2-5B56-35F6-55B53A1312A1}"/>
              </a:ext>
            </a:extLst>
          </p:cNvPr>
          <p:cNvGrpSpPr/>
          <p:nvPr/>
        </p:nvGrpSpPr>
        <p:grpSpPr>
          <a:xfrm>
            <a:off x="556840" y="1964731"/>
            <a:ext cx="10188256" cy="1189016"/>
            <a:chOff x="556840" y="1099679"/>
            <a:chExt cx="10188256" cy="1189016"/>
          </a:xfrm>
        </p:grpSpPr>
        <p:sp>
          <p:nvSpPr>
            <p:cNvPr id="9" name="Aichitds10"/>
            <p:cNvSpPr/>
            <p:nvPr/>
          </p:nvSpPr>
          <p:spPr>
            <a:xfrm>
              <a:off x="833853" y="1564453"/>
              <a:ext cx="9911243" cy="447650"/>
            </a:xfrm>
            <a:prstGeom prst="parallelogram">
              <a:avLst/>
            </a:prstGeom>
            <a:gradFill flip="none" rotWithShape="1">
              <a:gsLst>
                <a:gs pos="0">
                  <a:srgbClr val="F6C381"/>
                </a:gs>
                <a:gs pos="100000">
                  <a:srgbClr val="F6C381">
                    <a:alpha val="0"/>
                  </a:srgbClr>
                </a:gs>
              </a:gsLst>
              <a:lin ang="0" scaled="1"/>
            </a:gra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a:ea typeface="微软雅黑" panose="020B0503020204020204" pitchFamily="34" charset="-122"/>
                <a:cs typeface="+mn-ea"/>
                <a:sym typeface="+mn-lt"/>
              </a:endParaRPr>
            </a:p>
          </p:txBody>
        </p:sp>
        <p:grpSp>
          <p:nvGrpSpPr>
            <p:cNvPr id="10" name="Aichitds11"/>
            <p:cNvGrpSpPr/>
            <p:nvPr/>
          </p:nvGrpSpPr>
          <p:grpSpPr>
            <a:xfrm>
              <a:off x="556840" y="1099679"/>
              <a:ext cx="1265216" cy="1189016"/>
              <a:chOff x="2042160" y="1569424"/>
              <a:chExt cx="1859576" cy="1859576"/>
            </a:xfrm>
          </p:grpSpPr>
          <p:sp>
            <p:nvSpPr>
              <p:cNvPr id="11" name="Aichitds11-1"/>
              <p:cNvSpPr/>
              <p:nvPr/>
            </p:nvSpPr>
            <p:spPr>
              <a:xfrm>
                <a:off x="2042160" y="1569424"/>
                <a:ext cx="1859576" cy="1859576"/>
              </a:xfrm>
              <a:prstGeom prst="star5">
                <a:avLst>
                  <a:gd name="adj" fmla="val 27993"/>
                  <a:gd name="hf" fmla="val 105146"/>
                  <a:gd name="vf" fmla="val 110557"/>
                </a:avLst>
              </a:prstGeom>
              <a:solidFill>
                <a:srgbClr val="C00000"/>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a:ea typeface="微软雅黑" panose="020B0503020204020204" pitchFamily="34" charset="-122"/>
                  <a:cs typeface="+mn-ea"/>
                  <a:sym typeface="+mn-lt"/>
                </a:endParaRPr>
              </a:p>
            </p:txBody>
          </p:sp>
          <p:pic>
            <p:nvPicPr>
              <p:cNvPr id="12" name="Aichitds1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90847" y="2197039"/>
                <a:ext cx="700107" cy="700107"/>
              </a:xfrm>
              <a:prstGeom prst="rect">
                <a:avLst/>
              </a:prstGeom>
            </p:spPr>
          </p:pic>
        </p:grpSp>
        <p:sp>
          <p:nvSpPr>
            <p:cNvPr id="13" name="Aichitds12"/>
            <p:cNvSpPr txBox="1"/>
            <p:nvPr/>
          </p:nvSpPr>
          <p:spPr>
            <a:xfrm>
              <a:off x="1918358" y="1642771"/>
              <a:ext cx="7108713" cy="369332"/>
            </a:xfrm>
            <a:prstGeom prst="rect">
              <a:avLst/>
            </a:prstGeom>
            <a:noFill/>
          </p:spPr>
          <p:txBody>
            <a:bodyPr wrap="square" rtlCol="0">
              <a:spAutoFit/>
            </a:bodyPr>
            <a:lstStyle/>
            <a:p>
              <a:pPr lvl="0">
                <a:defRPr/>
              </a:pPr>
              <a:r>
                <a:rPr lang="zh-CN" altLang="en-US" b="1">
                  <a:gradFill>
                    <a:gsLst>
                      <a:gs pos="0">
                        <a:srgbClr val="FF3300"/>
                      </a:gs>
                      <a:gs pos="87000">
                        <a:srgbClr val="C00000"/>
                      </a:gs>
                      <a:gs pos="100000">
                        <a:srgbClr val="FF3300"/>
                      </a:gs>
                    </a:gsLst>
                    <a:lin ang="5400000" scaled="0"/>
                  </a:gradFill>
                  <a:latin typeface="字魂35号-经典雅黑" panose="02000000000000000000" pitchFamily="2" charset="-122"/>
                  <a:ea typeface="字魂35号-经典雅黑" panose="02000000000000000000" pitchFamily="2" charset="-122"/>
                </a:rPr>
                <a:t>爱党爱国，厚植家国情怀。</a:t>
              </a:r>
              <a:endParaRPr kumimoji="0" lang="zh-CN" altLang="en-US" b="1" i="0" u="none" strike="noStrike" kern="1200" cap="none" spc="0" normalizeH="0" baseline="0" noProof="0">
                <a:ln>
                  <a:noFill/>
                </a:ln>
                <a:gradFill>
                  <a:gsLst>
                    <a:gs pos="0">
                      <a:srgbClr val="FF3300"/>
                    </a:gs>
                    <a:gs pos="87000">
                      <a:srgbClr val="C00000"/>
                    </a:gs>
                    <a:gs pos="100000">
                      <a:srgbClr val="FF3300"/>
                    </a:gs>
                  </a:gsLst>
                  <a:lin ang="5400000" scaled="0"/>
                </a:gradFill>
                <a:effectLst/>
                <a:uLnTx/>
                <a:uFillTx/>
                <a:latin typeface="字魂35号-经典雅黑" panose="02000000000000000000" pitchFamily="2" charset="-122"/>
                <a:ea typeface="字魂35号-经典雅黑" panose="02000000000000000000" pitchFamily="2" charset="-122"/>
              </a:endParaRPr>
            </a:p>
          </p:txBody>
        </p:sp>
      </p:grpSp>
      <p:sp>
        <p:nvSpPr>
          <p:cNvPr id="30" name="Aitds4">
            <a:extLst>
              <a:ext uri="{FF2B5EF4-FFF2-40B4-BE49-F238E27FC236}">
                <a16:creationId xmlns:a16="http://schemas.microsoft.com/office/drawing/2014/main" id="{D17C6D91-AD29-4B8A-877E-A0317825D106}"/>
              </a:ext>
            </a:extLst>
          </p:cNvPr>
          <p:cNvSpPr txBox="1">
            <a:spLocks noChangeArrowheads="1"/>
          </p:cNvSpPr>
          <p:nvPr>
            <p:custDataLst>
              <p:tags r:id="rId1"/>
            </p:custDataLst>
          </p:nvPr>
        </p:nvSpPr>
        <p:spPr bwMode="auto">
          <a:xfrm>
            <a:off x="1140378" y="3153747"/>
            <a:ext cx="9911243" cy="2634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indent="457200" algn="just" eaLnBrk="1">
              <a:lnSpc>
                <a:spcPct val="150000"/>
              </a:lnSpc>
            </a:pPr>
            <a:r>
              <a:rPr lang="zh-CN" altLang="en-US" sz="1600" dirty="0">
                <a:solidFill>
                  <a:srgbClr val="111111"/>
                </a:solidFill>
                <a:latin typeface="微软雅黑" panose="020B0503020204020204" pitchFamily="34" charset="-122"/>
                <a:ea typeface="微软雅黑" panose="020B0503020204020204" pitchFamily="34" charset="-122"/>
                <a:cs typeface="阿里巴巴普惠体 Light" panose="00020600040101010101" pitchFamily="18" charset="-122"/>
                <a:sym typeface="思源黑体 CN Normal" panose="020B0400000000000000" pitchFamily="34" charset="-122"/>
              </a:rPr>
              <a:t>爱国主义是中华民族精神的核心，是中国人民和中华民族同心同德、自强不息的精神纽带。当代中国，爱国主义的本质就是坚持爱国和爱党、爱社会主义高度统一，这样的爱国主义才是鲜活的、真实的。厚植家国情怀，不是空洞的口号，而是内心的认同和自觉的行为，就要热爱祖国的大好河山、悠久历史、灿烂文化，一言一行都要做到维护民族利益和国家尊严，时时想到国家、处处想到人民，做到“利于国者爱之，害于国者恶之”，以热爱祖国、贡献全部力量建设祖国为最大光荣，以损害祖国利益、尊严和荣誉为最大耻辱，以国家富强、人民幸福为己任，投身新时代中国特色社会主义伟大实践，不断增强做中国人的志气、骨气、底气。</a:t>
            </a:r>
            <a:endParaRPr lang="en-US" altLang="zh-CN" sz="1600" dirty="0">
              <a:solidFill>
                <a:srgbClr val="E00002"/>
              </a:solidFill>
              <a:latin typeface="微软雅黑" panose="020B0503020204020204" pitchFamily="34" charset="-122"/>
              <a:ea typeface="微软雅黑" panose="020B0503020204020204" pitchFamily="34" charset="-122"/>
              <a:cs typeface="阿里巴巴普惠体" panose="00020600040101010101" pitchFamily="18" charset="-122"/>
              <a:sym typeface="思源黑体 CN Normal" panose="020B0400000000000000" pitchFamily="34" charset="-122"/>
            </a:endParaRPr>
          </a:p>
        </p:txBody>
      </p:sp>
      <p:sp>
        <p:nvSpPr>
          <p:cNvPr id="32" name="Aitds6">
            <a:extLst>
              <a:ext uri="{FF2B5EF4-FFF2-40B4-BE49-F238E27FC236}">
                <a16:creationId xmlns:a16="http://schemas.microsoft.com/office/drawing/2014/main" id="{C0256127-2B0E-4C4B-A013-CE9A220CF4E4}"/>
              </a:ext>
            </a:extLst>
          </p:cNvPr>
          <p:cNvSpPr/>
          <p:nvPr>
            <p:custDataLst>
              <p:tags r:id="rId2"/>
            </p:custDataLst>
          </p:nvPr>
        </p:nvSpPr>
        <p:spPr bwMode="auto">
          <a:xfrm flipH="1" flipV="1">
            <a:off x="10562082" y="5408880"/>
            <a:ext cx="686771" cy="688832"/>
          </a:xfrm>
          <a:custGeom>
            <a:avLst/>
            <a:gdLst>
              <a:gd name="T0" fmla="*/ 0 w 1446"/>
              <a:gd name="T1" fmla="*/ 0 h 1446"/>
              <a:gd name="T2" fmla="*/ 2147483647 w 1446"/>
              <a:gd name="T3" fmla="*/ 0 h 1446"/>
              <a:gd name="T4" fmla="*/ 2147483647 w 1446"/>
              <a:gd name="T5" fmla="*/ 2147483647 h 1446"/>
              <a:gd name="T6" fmla="*/ 2147483647 w 1446"/>
              <a:gd name="T7" fmla="*/ 2147483647 h 1446"/>
              <a:gd name="T8" fmla="*/ 2147483647 w 1446"/>
              <a:gd name="T9" fmla="*/ 2147483647 h 1446"/>
              <a:gd name="T10" fmla="*/ 0 w 1446"/>
              <a:gd name="T11" fmla="*/ 2147483647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A40102"/>
          </a:solidFill>
          <a:ln>
            <a:noFill/>
          </a:ln>
        </p:spPr>
        <p:txBody>
          <a:bodyPr/>
          <a:lstStyle/>
          <a:p>
            <a:pPr marL="0" marR="0" lvl="0" indent="0" algn="l" defTabSz="1188085" rtl="0" eaLnBrk="1" fontAlgn="auto" latinLnBrk="0" hangingPunct="1">
              <a:lnSpc>
                <a:spcPct val="100000"/>
              </a:lnSpc>
              <a:spcBef>
                <a:spcPct val="0"/>
              </a:spcBef>
              <a:spcAft>
                <a:spcPct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 name="文本框 2">
            <a:extLst>
              <a:ext uri="{FF2B5EF4-FFF2-40B4-BE49-F238E27FC236}">
                <a16:creationId xmlns:a16="http://schemas.microsoft.com/office/drawing/2014/main" id="{CD5D0CF5-A93A-EDB9-6C4D-0FE3CD2FC36C}"/>
              </a:ext>
            </a:extLst>
          </p:cNvPr>
          <p:cNvSpPr txBox="1"/>
          <p:nvPr/>
        </p:nvSpPr>
        <p:spPr>
          <a:xfrm>
            <a:off x="1140377" y="1165656"/>
            <a:ext cx="9911243" cy="923330"/>
          </a:xfrm>
          <a:prstGeom prst="rect">
            <a:avLst/>
          </a:prstGeom>
          <a:noFill/>
        </p:spPr>
        <p:txBody>
          <a:bodyPr wrap="square" rtlCol="0">
            <a:spAutoFit/>
          </a:bodyPr>
          <a:lstStyle/>
          <a:p>
            <a:pPr marL="285750" indent="-285750" algn="just" hangingPunct="0">
              <a:buFont typeface="Wingdings" panose="05000000000000000000" pitchFamily="2" charset="2"/>
              <a:buChar char="Ø"/>
            </a:pPr>
            <a:r>
              <a:rPr lang="zh-CN" altLang="en-US">
                <a:solidFill>
                  <a:srgbClr val="111111"/>
                </a:solidFill>
                <a:latin typeface="微软雅黑" panose="020B0503020204020204" pitchFamily="34" charset="-122"/>
                <a:ea typeface="微软雅黑" panose="020B0503020204020204" pitchFamily="34" charset="-122"/>
              </a:rPr>
              <a:t>中国特色社会主义新时代，是青年大有可为的时代。广大青年要准确把握奋斗目标和前行方向的实践要求，立足新时代、拥抱新时代，在实现第二个百年奋斗目标、建设社会主义现代化强国的新征程上努力拼搏、奋勇争先，用青春奋斗汇聚起推动时代前行的磅礴力量。</a:t>
            </a:r>
          </a:p>
        </p:txBody>
      </p:sp>
      <p:sp>
        <p:nvSpPr>
          <p:cNvPr id="14" name="文本占位符 4">
            <a:extLst>
              <a:ext uri="{FF2B5EF4-FFF2-40B4-BE49-F238E27FC236}">
                <a16:creationId xmlns:a16="http://schemas.microsoft.com/office/drawing/2014/main" id="{48F52F49-EDAD-F115-7C26-4B7C6CBF4ADE}"/>
              </a:ext>
            </a:extLst>
          </p:cNvPr>
          <p:cNvSpPr txBox="1"/>
          <p:nvPr/>
        </p:nvSpPr>
        <p:spPr>
          <a:xfrm>
            <a:off x="1147431" y="303719"/>
            <a:ext cx="10140990" cy="345638"/>
          </a:xfrm>
          <a:prstGeom prst="rect">
            <a:avLst/>
          </a:prstGeom>
        </p:spPr>
        <p:txBody>
          <a:bodyPr>
            <a:noAutofit/>
          </a:bodyPr>
          <a:lstStyle>
            <a:lvl1pPr marL="348615" indent="-348615" algn="l" rtl="0" fontAlgn="base">
              <a:lnSpc>
                <a:spcPct val="120000"/>
              </a:lnSpc>
              <a:spcBef>
                <a:spcPct val="20000"/>
              </a:spcBef>
              <a:spcAft>
                <a:spcPct val="0"/>
              </a:spcAft>
              <a:buFont typeface="Wingdings" panose="05000000000000000000" pitchFamily="2" charset="2"/>
              <a:buChar char="n"/>
              <a:defRPr sz="2000" b="1">
                <a:solidFill>
                  <a:schemeClr val="bg1"/>
                </a:solidFill>
                <a:latin typeface="+mn-lt"/>
                <a:ea typeface="+mn-ea"/>
                <a:cs typeface="+mn-cs"/>
              </a:defRPr>
            </a:lvl1pPr>
            <a:lvl2pPr marL="755015" indent="-290195" algn="l" rtl="0" fontAlgn="base">
              <a:lnSpc>
                <a:spcPct val="120000"/>
              </a:lnSpc>
              <a:spcBef>
                <a:spcPct val="20000"/>
              </a:spcBef>
              <a:spcAft>
                <a:spcPct val="0"/>
              </a:spcAft>
              <a:buFont typeface="Wingdings" panose="05000000000000000000" pitchFamily="2" charset="2"/>
              <a:buChar char="n"/>
              <a:defRPr b="1">
                <a:solidFill>
                  <a:schemeClr val="bg1"/>
                </a:solidFill>
                <a:latin typeface="+mn-lt"/>
                <a:ea typeface="+mn-ea"/>
              </a:defRPr>
            </a:lvl2pPr>
            <a:lvl3pPr marL="1162050" indent="-232410" algn="l" rtl="0" fontAlgn="base">
              <a:lnSpc>
                <a:spcPct val="120000"/>
              </a:lnSpc>
              <a:spcBef>
                <a:spcPct val="20000"/>
              </a:spcBef>
              <a:spcAft>
                <a:spcPct val="0"/>
              </a:spcAft>
              <a:buFont typeface="Wingdings" panose="05000000000000000000" pitchFamily="2" charset="2"/>
              <a:buChar char="n"/>
              <a:defRPr sz="1600" b="1">
                <a:solidFill>
                  <a:schemeClr val="bg1"/>
                </a:solidFill>
                <a:latin typeface="+mn-lt"/>
                <a:ea typeface="+mn-ea"/>
              </a:defRPr>
            </a:lvl3pPr>
            <a:lvl4pPr marL="1626870" indent="-232410" algn="l" rtl="0" fontAlgn="base">
              <a:lnSpc>
                <a:spcPct val="120000"/>
              </a:lnSpc>
              <a:spcBef>
                <a:spcPct val="20000"/>
              </a:spcBef>
              <a:spcAft>
                <a:spcPct val="0"/>
              </a:spcAft>
              <a:buFont typeface="Wingdings" panose="05000000000000000000" pitchFamily="2" charset="2"/>
              <a:buChar char="n"/>
              <a:defRPr sz="1400" b="1">
                <a:solidFill>
                  <a:schemeClr val="bg1"/>
                </a:solidFill>
                <a:latin typeface="+mn-lt"/>
                <a:ea typeface="+mn-ea"/>
              </a:defRPr>
            </a:lvl4pPr>
            <a:lvl5pPr marL="209169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5pPr>
            <a:lvl6pPr marL="255651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302133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8615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95097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a:buNone/>
              <a:defRPr/>
            </a:pPr>
            <a:r>
              <a:rPr lang="zh-CN" altLang="en-US" sz="1600">
                <a:solidFill>
                  <a:srgbClr val="C00000"/>
                </a:solidFill>
                <a:latin typeface="方正黑体简体" panose="03000509000000000000" pitchFamily="65" charset="-122"/>
                <a:ea typeface="方正黑体简体" panose="03000509000000000000" pitchFamily="65" charset="-122"/>
                <a:cs typeface="+mn-ea"/>
              </a:rPr>
              <a:t>努力成长为堪当民族复兴重任的时代新人，要准确把握新时代中国青年奋斗目标和前行方向的实践要求</a:t>
            </a:r>
          </a:p>
        </p:txBody>
      </p:sp>
    </p:spTree>
    <p:extLst>
      <p:ext uri="{BB962C8B-B14F-4D97-AF65-F5344CB8AC3E}">
        <p14:creationId xmlns:p14="http://schemas.microsoft.com/office/powerpoint/2010/main" val="1036453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35" presetClass="path" presetSubtype="0" accel="50000" decel="50000" fill="hold" grpId="1" nodeType="withEffect">
                                  <p:stCondLst>
                                    <p:cond delay="0"/>
                                  </p:stCondLst>
                                  <p:childTnLst>
                                    <p:animMotion origin="layout" path="M -1.04167E-06 1.11111E-06 L -0.19206 -0.3206" pathEditMode="relative" rAng="0" ptsTypes="AA">
                                      <p:cBhvr>
                                        <p:cTn id="8" dur="500" spd="-99700" fill="hold"/>
                                        <p:tgtEl>
                                          <p:spTgt spid="32"/>
                                        </p:tgtEl>
                                        <p:attrNameLst>
                                          <p:attrName>ppt_x</p:attrName>
                                          <p:attrName>ppt_y</p:attrName>
                                        </p:attrNameLst>
                                      </p:cBhvr>
                                      <p:rCtr x="-9609" y="-16042"/>
                                    </p:animMotion>
                                  </p:childTnLst>
                                </p:cTn>
                              </p:par>
                            </p:childTnLst>
                          </p:cTn>
                        </p:par>
                        <p:par>
                          <p:cTn id="9" fill="hold" nodeType="afterGroup">
                            <p:stCondLst>
                              <p:cond delay="500"/>
                            </p:stCondLst>
                            <p:childTnLst>
                              <p:par>
                                <p:cTn id="10" presetID="22" presetClass="entr" presetSubtype="1" fill="hold" nodeType="after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Effect transition="in" filter="wipe(up)">
                                      <p:cBhvr>
                                        <p:cTn id="12"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 name="COMMONDATA" val="eyJoZGlkIjoiYzZkNzQ4ZWFiZmQ4NTRhOWRkZTk3YTMwMjlmMmZhYmUifQ=="/>
  <p:tag name="ISPRING_PLAYERS_CUSTOMIZATION" val="UEsDBBQAAgAIADO4Kkk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AzuCpJqok5BfEDAAAsEQAAJwAAAHVuaXZlcnNhbC9mbGFzaF9wdWJsaXNoaW5nX3NldHRpbmdzLnhtbNVY727aSBD/zlOsfOrHYtImTYoMUZQYBZUABeeu1ekULfaAt1nvut41lH7q0/TB7klu1gsECmlNe5xyQhF4duY3/2e88c4/JZxMIVNMioZzVK05BEQoIyYmDec2aD0/c4jSVESUSwENR0iHnDcrXpqPOFPxELRGVkUQRqh6qhtOrHVad93ZbFZlKs3MqeS5RnxVDWXiphkoEBoyN+V0jl96noJyFgglAPAvkWIh1qxUCPEs0o2Mcg6ERWi5YMYpylucqthxLduIhveTTOYiupRcZiSbjBrOb2cX5rPksVBXLAFhYqKaSDRkXadRxIwVlA/ZZyAxsEmM5p4eO2TGIh03nJe1FwYG2d1tmALc+k4NzKXEIAi9wE9A04hqah+tQg2ftFoSLCmaC5qwMMATYgLQcK6Cu2GnfeXfdXuBP7y7Dm461oY9hAL/XbCHUNAOOv4+/GXhr9/3/UGn3X1zF/R6naDdf5DCiG4ExHM3I+ZhZGWehbAKmKfjPBkJyjgW6TdhVKCxzDnNJhDIFsMsjilX4JAPKUze5pQzPcduqGE33AOkFyqFUA9M2hqOznJwHuAsIBqGuVzVxMnrVU2cnm247lrtD27ttNKjWtMwxuJBWmGa566TlmxjKTZcM89kJHm0cgiSEURdmsBaTwzvmWgh55FDxpgEjq5eZIxyhzCNrocrYZWPlGa66L3WOidBLBwSQG6GW6EIY5qpjYivom4KP2z+2ZUa1F82FJb0GOsfMucRmcuccHYPREuCac4T/BUDWW8mMs5kUlCx3zVRnKFxUwYziM7LKHqPKpIcJXG4pBy01fAxZ5/JCMYyQ1ygUxxFSGfK4lf3Ak6pUg+gdGnjM9si7e6V/+6ZcZBGUyrCPcGxNiBJ9UHw6ZwIqZdyGI6Q5gqKpEQsKs7K+Fb9+TQoluTcpvnfTsYa9AFTchgt+yTmhxaUVhvTadGIprkKaGxBhimxmHgQ4mRhIoeygCEVRAo+JzTE6a1MW0+ZzBVSbANbaPXzFlp5wkTxNMEpiBqzCLJSkLWjFy+PT16dnr2uV92/v3x9/l2hxV7rc2rU2cV2+ejiLCf1zfr8gdB3luiWbEtmiSnUaEvp7heDxQLbHvGea1bP7k1ULMynuIiG/sXg8poM/OFtJxjWyxRDV2Lf6TDGchqb98gyMr3bANPhl4I3US/D2B/4v5cCxASW6ptyaru9Ug6/KcM1sJu8v7bFS5mAk39iJxnOfs4ShuX7v+jjx1rq10fAf9LGv/RCaWfAgdoYaBbGmNGDVcGTH5OHDO9Tiph9Wl0BN+58nrvzdm1OEiZYgnE07wGrK3nz5LiGt8idR5UKom3+h6NZ+QdQSwMEFAACAAgAM7gqSYi17Qi8AgAAWgoAACEAAAB1bml2ZXJzYWwvZmxhc2hfc2tpbl9zZXR0aW5ncy54bWyVVttu2zAMfd9XBNl73F3TAWqANM2AAt1arEXfZZuxhciSIcnp8vfTtZYSO8lMFKjIc8SLSLZIbglbfJhMUMEpF8+gFGGVNJqgm5DyZpp3SnE2KzhTwNSMcdFgOl18/Gk/lFnkORbfgbiUs8EF9G7m9ruE4n18mxsZIxS8aTHbP/CKz3JcbCvBO1aeDa3etyAoYVuNvPoxX61HHVAi1b2CJolpfW3kMkorQEowIX1fGznLojgHGjxd2e9CTu/qdPYHtB2RRFna8pORMVqLK0iLfL00Mo5n+vb0VeZGThMU/FUa+uWzkVEoxXsQ6eV3X42MMnjbtf/TI63glSloyjn9iO8cynGpx89EdWXkLMEkZBydfQVfHpvrXQTyv8Zzj8y4Ck6fTF0PFoJ59JzCQokOUBZOziZr/vbYKT0fsNhgKjUgVvWgJx30E+5kuCbV9bg/8EZYGd/lNT3kldOugZULOLou1ff41erW7ooI+q6KAhSwO8JFyh75W5f1CBkpe+QzJSU8Mro/gh9aHCc88S32j3m6+toKDOtj6a3hFKzG04MZXBm59oqAaXgJC7MO9LLGinD2Qhowj4cya3KRZUehIYZ3pLKMXwaX721OEmUHBt9ww+2FFFEUhrrOhqp3dRy5OaY96fskbUr3p6FP0Z0nSm/ymylWChd1o7OV04nn6VHRTqbZMMMXB8Q92/CIY32PkRostiBeOKfyUgrjCi4GczdhY3CURUVA2XCVkb9kqPysa3IQa/1qBEL3pDqHq0lVU/2jXgm8QRmM/l1GrI6qan0fw+S9OyOF7wHAoqhDB7iDszQdVYTCDsICiBQ247HUkNRNOtZvS/UAGxUvH685aMkIEPWkXxh9r8S41DBAeNVxDTOc5fwuVjiXNrNk/sMq7scoWc5hp5nei707he+l5GZtPy6hVpr/Kf8BUEsDBBQAAgAIADO4KkmYwI4lxwMAAD0QAAAmAAAAdW5pdmVyc2FsL2h0bWxfcHVibGlzaGluZ19zZXR0aW5ncy54bWzVV21vGjkQ/s6vsPbUj2WTvlxStBBFyUZBpcDBpi86nSKzHlhfvPZ27YXST/dr7ofdL7kxBhJKkpo2ae+EIrLjmWdmnpnxsNHRp1yQKZSaK9kM9ut7AQGZKsblpBlcJGdPDwOiDZWMCiWhGUgVkKNWLSqqkeA6G4IxqKoJwkjdKEwzyIwpGmE4m83qXBelPVWiMoiv66nKw6IEDdJAGRaCzvHLzAvQwRLBAwD/ciWXZq1ajZDIIb1RrBJAOMPIJbdJUXFuchGETmtE06tJqSrJTpRQJSkno2bwy+Gx/ax0HNIpz0FaSnQLhVZsGpQxboOgYsg/A8mATzKM9uBFQGacmawZPN97ZmFQPdyGWYC71KmFOVHIgTRL/BwMZdRQ9+gcGvhk9ErgRGwuac7TBE+Izb8ZnCaXw077NL7s9pJ4eHmevOm4GHYwSuL3yQ5GSTvpxLvo+8Kff+jHg067+/oy6fU6Sbt/bYWMbhAShZuMRcisqsoU1oRFJqvykaRcYI9+QaMGg10uaDmBRJ1xrOKYCg0B+bOAyW8VFdzMcRj2cBiuAIpjXUBqBrZszcCUFQTXcA4QA8Narnvi5at1TxwcbqQeOu/Xad0aZUSNoWmGzYOyRWhReFO0UhsruZGafSYjJdg6oTGyLDCX45JTERBuMLd0fWosA+aMC+Tf2u7Xx9JsJZdmtNQbHK55tK2ctn7vKgP6D5ecE92l+k5VgpG5qojgV0CMIli4Ksf/MiA3x4OMS5UvpIJqQ7TgDMiUwwzYkY+jD+gir9ASb4tCgHEePlb8MxnBWJWIC3SKdwvKuXb49Z2AC6r1NShdxfjENX27exq/f2ITpGxKZbojOFYb8sI8Cj6dE6nMyg7pSGmlYVEUxtnizCe3+reXQfO8Eq7MD12MG9CPWJLH8bJLYb4agbfbjE4Xg2iHawGNI8ixJA4TD1K8GbiswBcwpZIoKeaEpngfazvWU64qjRI3wA5af3uEzp5wuXia4KpHjyWD0gtyb//Z8xcvfz04fNWoh//89ffTe42Wm6ovqHXnVtXJnavQz+qLhfgVo3vW4pbtmSpz26hsy+ntq365krav+Ci0C+H23bJYgT9mtQzj48HJORnEw4tOMmz4lLercJJMmmGDjO1vPR+b3kWCBMde8JZHH8X+IH7rBYgl8ZoEP7fdnlfCr320Bm4392/sZa8Q8C6fuLsJb3PBc44N+b+YzLuG5PuH+ocM5v0/+tzYPtRgAi3TDGv0aHX9+VfZgxL2X+LAPa1fpTbenaLw1rfUGso3X/lbtX8BUEsDBBQAAgAIADO4KklnqF77lgEAABQGAAAfAAAAdW5pdmVyc2FsL2h0bWxfc2tpbl9zZXR0aW5ncy5qc42Uy27CMBBF93xF5G4rRJ+h3aFCpUosKrW7qgsnmGDh2JbtpKSIf2/G4RE7DtSziS+HO55JPNtBVC+Uoug52tpnu39391YjoBlVkGtXZz16DjqSimjCDTZU8E+aE0Y5QR5ZHhyO8u5EhPwRt95J9cHoguiWHxLwyxIz3cZlwEIFNB36cxkAfwLaJqD9OpXtq2oqanU7KYwRfJgKbupWDblQObYMunq1q12gB4uSqAvoEqfEMY3t6iNPjg8xRJtLRS4xr+YiE8MEp+tMiYIv+vKvKklU/cLXDTB6il9mjh2j2rwZkvuJZ2OIfhI+Kk32eR9nEEGY4YSwlu/IrjOoY9wtyKNLqqk50JMbiDYtcUY6XRpPIFyM116dbsYQXc6QjWmIu1sIh2C4IqpjNb2HcEAhC/mPFyiVyKAjHbTb8yPKBF5Qnu1TjyCCHBwWbPu6dyrUHn+KnCskvCu0Ct3cvG9yhK69p5ngzdVe2nkoLQuJPCSKQGJ5dgY5pzH+HIH9V4SwMThd5fV4qM/7fWGUlsd8jfdg9wdQSwMEFAACAAgAM7gqST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M7gqSaTf3ZpwAAAAeAAAABwAAAB1bml2ZXJzYWwvbG9jYWxfc2V0dGluZ3MueG1sDYy7DsIwDAD3foXlvTw2hqaVQGKjC+UDrMagSI6NkoDK3+Pthrsbpi0LfLnUZBrwuDsgsK4Wk74CPpZrf0KojTSSmHJANYRp7AaxleTOrblY4S3047Jwdmg8U3bzXLziCBf7lMrQw82vz8QR92P3B1BLAwQUAAIACAD3klN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AzuCpJB+itksQIAADRIAAAKQAAAHVuaXZlcnNhbC9za2luX2N1c3RvbWl6YXRpb25fc2V0dGluZ3MueG1stVrrb+NYFf/OX3EVtBJIqHk4T5QJ8uOmtSZ1MrHbzoBQ5Ma3iVU/svZNZ7rKB3YXCSGE+Ig0u0iAENov8AkJzS5i/xekduAT/wLnXtuJnaap3Q7xtBqfe37nnHte95F2w0vbk5ch9V37E5PavqcTSm1vFva+g1B36jt+MApISGhY3lDObM/yX6vehc9oQA2p6VlmYMlsNOxVUJ9/ULsltpU2vNWleg216riG20jBDRnGOoLSEWQYU2pVuVveEhHJDciUeHS31G45M3oXoHohCajqWeRNT8hyp4eyMzgMTMsGvrDXrLNnlWhdKXX2oHq10WrgVU0UBKGJ5IZSVSqrVqvTEqsIV+qNirCS2jWhJqBqo1HtNFfVVq0hwFu/0wQpddxponqrXq8pqxquARqJoqTU5FVL6FSrImjD7Y686velVqWCqtWqUFdWjabQlyoIuAWQIQpt5kBBESShuRIlsdoWUF/uS/36Ciu4KTdQu4ablcqqLklCpbJx7mZ2aXdtqLmnk7jzAYE7Q7BzlOVWeUdydafLIABmg7gLx6QEnZshUa1nJWksagpWJvLwZKzjUpydPJMT3sSoLDUiAtkzXdK7/eoPt7/7tlvmL8kItyNdCGk6skH7+ZJS3zuY+h4F4w48P3BNp9T7bpQr8UzyIP0rEhTBXZhTslHX4p+8sFgX5C88+0BT312Y3vXAn/kH5+b0chb4S8/KZeb8ekECx/YugbvSacl4ryLHDqlKiZuxD7fZkx+2gP4UEmZeE7MnF9Ixz4mTaKzwTwHcRuXDHtmCXtmhTTlUrLJnH3Rhzkg2AG2RPfsxHmjJRq3FnodBlLyhwC6wcq/tZXfMaxJklUTtcS/KXywXRfNpEfgz5uws7uFAr3GOD93GmzELK+zJBWITZApzRSl2G5+/ssUYv273kq4LWiC46eYSk7jIkQR97Xgkaq8mg+HhcCKph6WeHFUlYmX5vVqz/abaaH6/W45xOSXpx+JgkJWFuLBGJZ8szRgPBxMQiAcTDb80Sj32uzB0eGIMVA2XevF/CgsYjfFpqcd+54GejMdYMyb6QFXwRNUn2tDgfhlgAyul3it/iebmFUHUR1c2eY3onCBoz3ZAUOjYFh9gLdv2liSHPmV4LKraZIx1Y6zKhjrUSj3dD4LrH3DJ5pLOIXnmZogsOzTPHWJxtZAifJy1F9DO92MI/tG5DZy+a9reQR7tY/FM1Q4nxnA40CdYUxJKqYc9CymByTQVFzQWdTwGGQEswcHj4BOefVwCEh2nsJAj9fBoAD8GM+TIns0d+KGPsGaEISQj4uUAQuLgMWSdrp8NxwrzIShEJlqYYfjaD6xM0qRDl0O2qslDSE3ZSMk3mJhENgTe9qaQOmRKc8g7xrouHuKJNHwJOQ61OSwIGj6HknxeEPQK61BDWM8B08RT9VBkFcHKMCmQpAanJst35xqZ0yngmDevbH8ZAoV5GMqEV2N4UFiTjl+cQCBVcXBPtUeCwdn8bWZfETAlsGCZy6EL2pCMFZZdL07UH0/6ojqArSmkmzI8mxi8SzKlrnmNPJ8i07oyvSnsZcnUXEIlXMOYZVt8jEWem/Dx0v4EmTTuPx/FrQv2vC8/eoRJmYa3wzLYIoMy2KYs6EPamdviGTzSEJbr91qRxwGPNkGXsSaO1eGHCVFou0sn6tIfIlBr44oG60E7nu6v/GH7PxijRy1YUqGjSbZfCIRhJWZLDiyeTiGgqvVB3Sjq59Dw2Ym0kABtGMvQfPQEMafguYwhp+DRYiLOsKSrBmy2zsg5O33kAPNajaK2O97sjOgQOJCvS/WcXPiwX3KIeRVtZGDt4uHPE+XUVimztBiqMQDDNZA5i5IKpDq2y85Q+cSeHOPEFdFqkJnPmb90LF7djn3JVwTw89Ild/dhF4HvcqpjhkleR4vSj55oSDTFcaR3VGwDsS7Q3LFK1eeTIqZjcSwfTWRRkzE7UbB6dvLjoDqYTwaGPhmIEpMAZeKadDqHVfiCnfPyy4pOBAruiyAvnvxoZNy8++Y/X3z1r5/9Ob+kLZMiKoqpPywqB+qfNU68lvcTzack/GkOOYYoZaH8JScwPlMl0Nsv/nbzp7fRTdf7z97d/OKb299++u9/vnv/9udrL+WRrEICf5AjjRktW67vsiuwXKqhROIwi4YhykfHUEWw6bz56x9vv/z1+8//8v7rb1+8+O8/3jY7zarQagiJJHT7y1/dfvn1zW/+/v73n8J4tSE0W5VOrVptFdR7LI6fQy/lx4dS79gMLqEXG77vhAUF8UiydIdUKAjdnJqX1LE9UhD+5MWNTd5QRxNRUfh1ApS9Y08voxXdgjNRfHOIHH9WRJ58JGrQ8LdEEsumxWXy9TJphNBlovdNj7nauXyuCZs7GseEZYFmrnw8GvjOiF2W3b0dBgZ2tweZ36MBuyVI3tIc4dx/Hccu5kpTtjlHYMKIbT9TvBvaNveYVZvVuzCdMOaNKduMp74DK40czSYlOkvfRsmyxO+SU4A16Y7hcG67w50ibvNr5A29w58ibvPrbJEawkHxDmh7JI1MrvckM0jT8wQOeIjHu1rMk7xleZgFA3bNG6ZMiglZTte3SI+vtYbtkriWGS1tcPkei7veejt0zDDn13zaIfsaIzOwyd3y/uTtUps65P7M5vOA+ktPi70Wy/7oy4htV0RURK8X5FkJjjXmdM7WhbCEYhnPSkxk9BXPfbhF0spYJ0sheTXsh7q8lfNOXgzosQ5eDOJHlb4f1C3fcVS3vC9A3Vjs/fHzlu45CTCkgE2S3MzS0tzz5GLtlO9vE5a4s9wzmhZA5yDbgxPXGpSiZPKKmMF0nmRV9JIeh60qtR1yRZI+lSKknLN//t0QimN/bot0QC5ounfGlJ1FkGK7UwVxp9skY5o7O3AvjJ/wduKikV1VF3PvKjtqnod8+ju6VbL0pJTtWI2SNs0SPs0aETKpu0MZ8N4XgG45vcpCl7rzVe02DaAg796/WvgfUEsDBBQAAgAIADS4Kkn67f/W5x4AALNKAAAXAAAAdW5pdmVyc2FsL3VuaXZlcnNhbC5wbmftfAtUU9e6Lm5b2d1uxXO7d1sRid3YWuuDWoyAQFLbXVFbpa0iAiZLD2qqAaJAeOVVS1v6EFBQI6BEq6ISk6UiRAJJtLSEd+oDlhiS2IYkkhBiElZCspKsm4RWre0Zd9x7z7n37DFgDEaSlTXn9/3//81//nMmM199sCF+xl+C/xIQEDBj7Zp/fhQQ8CwQEDCV8udp3iudX9UVex+mZH8U/3YAvzdk2PviGdKq9asCAi6XTXdtf9b7+rm9a5KzAwJmtvr+p0gp53cEBKxbs/afqzblE40KoIyXl4zuC60Ium8PeD/q5j+/Mn8/1n2s8MyMj13Tp/yP9Z8fm8V95v01y15f9cahWVysOWFZ+ckZh07+bWbAqsWv/GXT18ccBOiSBB5VkPnkXUb+FbuIaBo6EkdzV2IjFNYM7e2GJNXehuEfXgRanLfY4hzYIWN57p3Du3cH+P4yLzXeGUzMBhQ2y7iTgtoomhNTfNevnRhMToLUhunhLR8oZ/mufNLcIYIL6Yzhs+zOOf62e6sGCaqD4LsfEJ7zvby+OyuP0UrCIwOWdf73N1Q0G+bULfI/v4ZvS/L3EvGG+E++J8f3m//ue7z/1wOg/w7SNrrPWwFRU9W+JtfjOMigjk/M/+lzLoVhSE0qP0xaVfNcwYpNpLbvx33RmOVxcFCH/iybKIxsWnMLPUJ6p+bf+gZuLvMDfIa6ZGhLZP2aW9yuiG9Xxqz0438yb+3GR7c8s7aqrre01M9j3ppbm6i5ORNcVpXX1tWfTvPz+XP58sQTc+f6Ob118MwF/ciDlwCfi75z2/pAJqwfIHFERykURBspKWA4smVxeaZyk0ASyyKYTpcLgLJ61oEMg43rNiVFKvi34mpyFiaS4qUTFmwwhmEc7X3VyrFabqTYXAI+/P75hMHmH+zxPS0jPRSmVfSeWOWxuKgIzmaxJeAcQ7DcYVjPk4P9Jk6h/gKNTZdUZyYNhyYIDz9mfO5wK3lmRbRYG9V0cVluyQnBXMBqMzBiLe1hEBTnGVeHA0dluB7AanHBtRbn1RSJrGwRJ65ZOJxrMDda0o4sFT22ktD1ck7JRVmstVv0ngTw4MJlU7DNxnFhRtz0XHyhdlYVWwdGHoHO9TkZ93Bh9lr52jruI6cONsAXIeyl0VTZVgKorqKgJ6UQvIwHUUTDuY5jtPIJdy9oIpOf4X1xOz2mplbfGEmoOZFGJ8jaCWV5t42vP74nSD1eJYJ5FBGTNuNyn7Ff2vJKh9+Ne8ubG9u63Oj3r3epQKioR5Dd0i3AfGamijYbC5/7tDpzwXDfEz7fPeNYGd4z7nWtzxxVaR35bjf0CYEnT3xH39QGpYvKhnPLicmP1PDT4aw1BNlextjNeDDwtgvL4rApxf3Y2lo6DUH0IJygJr9iquCpQJtE1i9NVvCvKAU5HU8ALgE2b4s5wz+VhX70zAAzqmfK1WBi/YKa/J+d7vTAwZEL52qE4pZye0e/KQlRkRzXIn/Xxfzddf8FCv50/vr/fhA5DHuzSuRsixTvg7+bHr7VjUjQmL1vOEQnVGqHSPkY5oGzDB0v41JYiDwpXDR2S/Te/LkXXMpek9lFND3RnyZCPX+uZJgmeoT94076kaVhE1lmds5s4GxX+4SOphHakobffNNP6vgqtjlReGDCVtLvmgRKTHRdTJIMh4z0cTzDHPGIGoOO9/myH01wLOKXLiAyVsx0dAHMgaArdFdI3ZnTYwAKA0kmFoqAXgF8dQuDmjGq5p0cP9n7fxWOkug9h6wmz6iJH3gypDjrmU7AOrsQ/2XWmc6yV1hHSj9glmnsiZ4mz9ACvONr9NJBVq91ACxQ3E7AM0y3qh8Buw+A0Ve04/VLAr8NKWLOkn3i/u5F8d44z7r43Qy8Yjk/UzowTOv91Wx7hFhr2KCNAOwajRz6tvvD1+LPXGWVdNJtSuHSjMAzLUspklEJv+vGwmKVG+lS6dLwqMuqQSpCG2volg4DevISo80gdkUwq0mSYH/ke08amBxH1ekET+HtqMPq9JlryH/tkeuihJ0k49mWTEXuEVNk4NkQTtamnmUrimtdDKJYCeDU2C75EJJSxpYk3GpN8TjEPZyf5INP8twlh+iKskvRX2upcmhbjxxkv95O4o0CjfOKb8PpfSFbrHaDt511X//dKg2yRSbuMfTLBwpXnxy7tMuv1fzrVIVpvIrHntJ+ajmnQFgzIGS8oC+fejN3fuf+HBqjdA2Z3oNQgM3zVL1ddVkne5BMTmK1yVQrfy/oHYcuEt2aFx5zyRMmteFjN83+1dY7ZmxxjzEiJcnwypQrIZ/1d01Nz+AMVKk/Ih6deqtwdtFiaa37wWGBZPe2TkT3Y/OSeOXug+WhQxZaGgOTqLFLgz8WoD+d6vzV0HOlYLRtaIswvPgk9m9G4B/zir8Nqci6ymu71ZIZt2hF4L0WtNEblPpOewWbZ2/GnLekDeLEY280tvXBJMaRNDIzSENdSBGImI+UtWEukP2ge99y4C/zim9drWnyGl4F6oTTTl2du8vaWIDC6SIX1tTc1mec1dxJusy/kTsDNLiNxQOwpzFtE/NiHzKoDKdwBJU1774mImo4HS5iShj53JxtJb8MEap+vGqqLHiboFXmqeTLb34ck7WrAKUSSk9Gt/NJt7UZAtBexdueo1igsgdXWYxY5y7HvovbvULIZiWLJUbpcVMa/sd1QW87dMvR9KUOUrQkvlFVNFw7pf8Jt5SHHrAk35NPyUUOWDImxnPEgzfF64JY5E9Eu/N7/qMB+38wxh83CW95+F2fQOI20iQVOd9baLESqPlx8iOo3KN5oNjWABLwi2ZG1bpCZSaY/987zT4JsV3vrw6/kYx/w1UhIlWzs0Q1XsIFXD8Az4RmOUTHVbf96fdxV5/xdRyWR39ZGtpc6J0W9xd1Pp11GfenYl6TBt/fYqGJuI8zryYZ3Dv7t5cSS5ZfX0Z9TF9Yt39aVO1j972dhP3xDMZxCPPT/TrWaEhq0iPep7jBH39Umg2gTij6fBlz7LQGn1fKe7LrGcs7xgvT26CuO0/MG3XTqnbQ41aoDTv1TxBOnLr+TXFotRl+87dcXp0NlPWMF1YKn4h331sVB0DpLrrofcITLtlzcm0blBYhJj5Ffr7acHk2EL7xt8TLzfDdAyD7wiTdSbr/inS9hYr7eiBuL0+YaQI8GoCoGT7HYTqEbuMCE9Pe3NVFKS+De/PEVqexOtS0lCOz3E0rE7mYAjt6BHAcISNdmL/9nkEMle7+sRiX49ZpZZ4RWafBfiXkfUH/xwXQy9idfZrIjhvUuN71ZWxOVwaes5PGMd4XMlo2Kk1NvzfceNgM+yozvnj8h3AiWij/8DIS0Tg33Dr7WwnSLKHFbeWTjvDNb7I4gi75jr40XYbF2bJUJRPS8V/wu6zLrBaj+qLBcqUlk7HYYHnFVG3KE5l4/rz3PGf8ezjDZsqjNRsRWtwfYlPj0qj413OvGB8c6z9ZqQELkkuPLgzsCVnqnUUoAH61OP0t8Qm2Rk0qQIxpZ0JiodeOTzXbzs7oN9a7sBhWyZmFqZwEXH0kJtwkUULOFnYLKjTl7ugRWG0OnGWFwdKSwEx3HDNcoTcH58r+IOvZrVWg/MN95TzSV0vJ3d0WKCS+Hrtam1+ZpinE9G1rZhcNF0rI53sEXDMWbzOSL2u/FOI4Ie/aobMwshPB3hWLGC3UAmZsskc4KmEdh977vQiIMnODMJZnyLrYfTOLIK5JriraQxTPXQgxbJaz0yzJ5wyzeeQHF9sg487diGNTBr5Rj5MLBCYaoUYCptgL/sh1q0IBgUUYkggFNI9mV4QQrJX10d9pTV6W0gGj4btMPIda3WHzdkMJBihOF5HyexXRlkihkFiBRKX3HOAZbOodpaejr/FVuvdmDZ2sopDIg1v7AQNQtEc89BaOvELFb4PgK9MMA5ej7/DLWKLMkcLKIldUv0Gaqcnoj0i3GqkovUWPBazqZAxAZGcE3v8jX/gqd9KpTG95Je2trhkYiFNnE9h21czj0Ru0D5o65bxly6U3jSa2K39zdA6/LFxlssEAZLRaqPKQD72Pbm3axbqfsJq9Vabw4n4jFCbtb4kFVcQaTKvzeCNGZfijGEeILQ8nE9ck3Um6/z/odpqPqJ1m7xLewomR9j/RonDksrTz0LSoo39QFBf/riiGXVYZzbYoZCuzTGcvTHqiLv8GcP3c1+xdXmRdnRKa+VQR/p+4ZNgwDHr0YFTU7tQnd72OI05I0ruKMXYaI7InpDiZj1290R+pROSJTUe/i7i2Jzr1uzLJ+Hg78PiEy+8lPWIU9Yo/NA3gI2/sXecP4R7gCSb+UPeJH29KLvRLoo4xSehfipCvJOMCbn3fxoQ4KjxUkUCkjTbpRgnZ2b795b5UlbOfGylx9EC+rTEa5LrfWYYsxUhtNodhPSePyQzK/q058oVqQ1hZbFacGIeM1ENqQ0ZbWzyGMVZ4qRs5Q4+R3sXscOwb3PmaQokrhihMazVEMdHUc1T5Jl5x/VPU+GryzIP+fWEVQ7I7vZvUqc2wQBnynyKKu7Hdo5wPq+zNw0Kqw8bQzWsZrVcSMzALFMvFWvVFko1/iEpDQjgCb4UoaTHaDJfddwUC1sGnvDhqxwLZn7X01MdbK8GCZrpjPyN6i7Z+t9UZEiOQfU2ANPerIdHwekphwVs9AkhTUF1GHwqD7B3mCEx4uMxeAfEsyyw4x0sFqD5Ndmg5mIp5TyxafYeK+PakNcZ+tSaNZ8YGDtJpjAMFHHgZrv2pyPq2+a4dS1N7Bs4nRh/jH3ozsKNFFRyefV0x80x0js/elgSipNO8AhMe2GPUkA/0WMSOfC72C+9bTG71F+qQNYLwrw7aU4soWPFmDO1oWQOrxZiBufNbTTVulELY+cpd+bxO0mHtmsqpu2ZedNiUwTFQexNPGGuqd1MbmJyyis0Gt6nrFDb+Ntx9F2vJpEhCJYUYg9liodNMq56SV8xOes+yLHeiS35YAHp0KQZQb4q/mUEe2qqROzwWi/G9l4a2CRlaQyOM0FeTS8XcPVEKtqCjLAKTTUPgfRpoHqhqDKWgl/GLn/JK3lwAAriylyOKf9hJSCo5T36JIJvXkxVFmDrq0UxvhHjsgHZBfchy6zIbWxeRCF0qvD0uDCUpFpiAEtAhbizao8xkiBEztquMOuOGIzpTqjRKj2FUzPOMWU9LYKVYe/JYq5p4VK0tpAEzD0bHat+ozDo8KN5xI3irVejumj30knBUwNDqbRY6y0Al2jGtNnt0qRYBTGTEs9nBbMSQlfjwrrLdChyLgEnzCJU65o89p/JRZujYU2FAHJjM4WP/KaO7WWWmujGoXZHTFOp6Otre8h7tQWsFVnQU/N248g752u1UWpMZ/on3VJ+Gcef3zydsDeIakvnkHaJhy4jv0zBYM8yjMLjs+fnXfzeAKsHbclmcfRCWk/f2qCTesSJkpgbteiorNEmhBRy6RX8oPrTJQx0ovVz4sO63PRHLzFggc1uMuBZkwlwIMtzgPiU3+7jzzsYEgu/TMohCUrm0kSVgUP5TQBfUZBjfX7dUdhm+GY8ReTAZmgdVEEW6JS7/Ka+fOwA68D2dUHrPdipyjxdJqGEMhWGaQgFr5aXCS0/ZuWE2QB2ZnDcmCf0/JvRRKRgC4V2t+EFkwRKG5F9nA3sSYhJiEmISYhJiEmISYhJiEmISYhJiEmISYhJiEmISYhJiEmISYhJiEmISYhJiEuK/4DCgQAzzaNav54uEsWGPb/cfYRTbRSZFdfL8YbSz/mXZl4/ajDpGSHga/PM34crq1PnDeuf77fWnVka8+r95UDLg+uyJ/gJ6r/tNDNg77X/ZxcMvUI8JnXj3fsPO//sOf+VUVNEGUejqOUkY5K6Ur7TW2LeK3EaKxPeNqNAoxz6NlI0hMVv6dH6AvAZFWx1Bv/0QhuV8WIynn3MvplTbk+2g0t76D7wne7Q4LxSQWI6AW92WcDTLcQN33qLuKWt20v3ojeKHn4fHXkpY3YJp4mh0mxm9qQXVxRlzWkpcpMJqGcofjRUzHxZhFuOvBxKYg326bAlu7FQQgcuXI58D459zZSyPFRS6fOdeQSYiYCH3EBXqSSLIHLHISH04y4j3mMskPwuNeHaLwibkuUiNmfYGkGH8O8TroiAyuBYfBv6QNpjTbITmZYC0JRko9z7ZHH5hI0cxqvZR3OQYEkM/k64F9iFKu9hiVXbKN9njPnWRkBT8fmuv2tAqTNdJCQycPSz+IsZ5CiOEt8HtYWUt+ishmVZLiPNWEPowCECFkrm6QwASQrCSPfV4pD486FL0Xj7rhWEpc0SaGdJrZTrIykiKgN+Ff9GUL43hg6kUiin1gudAywtl+24bLdmdsgg0hC/tMNjtEkDHbKOLTfKQUtxM30HdIwk5BS6ztIvTWnrGOSioQ0LWeiKYSzh3cnTmBufJ0Be8rqsLuZD1TLNxy5GwJOwBTcTc7LEUicxOLTV/k9QFIrnt3aRPtLMqKZTAzsPv0Dz1nQLog0oKaM5VLEVjL5Le1r0hYRzVowgLBUP2sqs9B447X3JEXxRQhAQmUU76TqtLnHHdboDz21wZNY+cFzmDy5GU1k5wWu+p5+PsG18CEq56gp0Z0lsh1xqn3lsfa4XhCvR9GzqSdaYbsJ8ezz3cvT+nhBP973z5GVj3cnGP+8tKickzoBwjDd2RtgussmEC7qirRZA2QtYcl1m2WpbVSZWWfT6lf01f8qOeBIbV4VCeHhdfgd8o2Qyie+iiBPKfvbLpJC0aBbjZ4cUgPLKuF3SSBG2QO6ppLiDoN7JhHFeuWp6/NNI9u0klvWY0Zn2gxD0/3rCJga95B76b2sfoPVU44u1W90HcCp/6K1jPuttBqzCJMaPRa9+HYtdbsEN1xAzjeC9fFGaS8cwMzf2j0BwiAPThmzFD4ykidKzwAOhIV9L74THMnzckPt11JFzMGi/WGCmnC9N9OUbbjhZdWAdj79aNZm/CeB4Wd4E3CC8BptvB39UZjrq4Q5GKV6V8euN2OIVzPAl3OzsmnwJYseFA+JKDFvDnJHW+kini70kBpVVsnr0hB3Tc81t3LJPNSSq9rAsmboTd+TP70iiJ9uhi/WVvnDYpZA+r6qTTvAG01RRoKy06XhhXPNPLsXRkI8e5yUG9xsPcHReaGiFFmd7aBAhmA9lbCOC/NbNbk0pBx+Lvd+Jr9oU6qL3/luWu72C9QN5GYD2LD+zAHgSXrWARZMEK5QKVLPdO941sGscdIMS6Z0drlllkmpxmeowKKJUYZKr1GKn7vBizgOXRsYhE5YnnnmQ40jxslXyjvzzFd84dpGsWgV1ovXrVRsYSXxiSPbPb8dP7oJ9XHADtC6Vc7B7FDjRJzA6BLULRsNt8rwOkeho8V9v6qYSZNQYhvXFYSEfwgymtI0KFjaMIXme1uKgzGo+4dERCzQbGATqHvMZ34Dk6Ex05mx07vdnJbFkbusf3RZYSFRJJqPGqr2603gUDKAyrl3JcQwtApi6PqdMYrIZydgalwt7RJTAtSCwTNUgY9+zeGYPo7qe4NxfI5XWhc7x5Wd4BuS4y+4Ul9Ld7lCZvapfQGZ7FTaLR0xj3A1h2EuFMFQgGOiULm5TxsOBVK0NDlXPIFK4zJT3RXjkkLeeobVfgZXwO12ptVyVZnC6nRi4H0zrt1WxdzSWRTLkQ+EbDJKJ94385ToDdWzqK3oiX9tmEMAKTz/qFt7D4TnVna0wGnp/hOy3HVQJeWSLyc4kzW7j0bvqI3ib40K/6ejpPptddlAsvYN/SyiSR8HACq5COd2SnEyXMzQp0ZFwTznI4Lfrn3qnQGy4nKkhX7s08Gf1lZriBuUJmyD7W24hfpJtVzQPjk3BEpXbTObGHa/57VLMe2Td8T5WJ/ELIAfRvjj6j3S+a6XKxE5W7Yr7U7ixwO19MxiFUFMeVKu+pcDsNks2Z+Fr68Y2Bd/1yeMDQRnAWstqE36TP+HRhPGTcSaYrZn4afVgrOzsQvL7eiAyk4sFMTmKVvadfdjUvkbHeK5n3N8sXvKFYLuYbFhlwjgIK57UGTCUECZB7J/6Bpm8CKkp/5ZcCJUk2T4R79Z10BIqxSGo0208UO14Pgo2M7Pm8L256FWoTJJDzCZa0Dul753w54a7XbWPe6cN+BJ+meLcR4+mXcRy5WHEt/dOExmkdF+fMgupXCd4xBBfa8STlZhg7UDcaMdCI021sg66KSw02BNy+EhqvYq2oA9dKJ0J4LYdn4AKL/MMi2Vjct3Pu3WTqySQ/t40drK9qVrbUTrgkEQ8oEo+Gbfe8X9l/Xsi0DZYWOep33VPtEnHqjLJzhoErBp0Uu6HGQPlws71yh6NJKz3KAXAbsfjixZIXCqqxtaPyoPPkvb117D+9LwcpVLd3ZL46V01W+85C+49BG/CzUguSiUmKwPyGp9wkHH6LGJjb6Pn8jQuhNK5QlqGZvYlAvOCXPRG29hEUd5ycd3kcLLS3SvNaJWgXupsohBp8fWYGp0+4Wu7Cmqo1QBcAqRIn/NJhURM5ecyayBJQLovQ6BoYgJw9p90ggJYY9mUKPUx/vBoOtu7xbPef+Vc6evOIIgPBVPi5QGTMSMK7b+MZjDlhi7vrTNKzZALgTpmgZgNy5Ojrx1QqBwKH89ORb3WGFXJVuN/FTSUuNskzfReafre6Zm6qfySIfCdKNbIteYcyOA7htLadJUWG2RfJXw4GlQwsn8cnfaqVfWN4JbC/nfa1nnzFOxDKebI00YYMDy4VqIYRo/t1R31BI7NGJVYar4jFIPwowkIrDLLceh1zVMcP7HcVFVZ4xSOCBB1yLaPO/iwd8MXfSBG4Gz6Ks22mcuDwa4vRH45JEgq+BNGPrnmePchDVwo8Xf8OB6/00jdSWHMMQMhA7ic9gNXuHdQTwohzj93206e2qpj09QbNnxoTXB2ZEfMyOVsOU5IETbzHtJHuvpGlarLnrzWaDMFpq2ftWl0wYJWthrHDLwF5lkoepaArtfNGQ7mgB9lkmj4u1iOXr8x9u95INdgN0Dr/FGf5EUA/lbMD84mSab11+nlgKI3MQuQpaLk3ph0qsIwrZPjHSrev7jyMJyk2989g9Y0L3dVs8sFui05MB2gG5u44NVaOp9n4daDUa/vaRvex7I2pRilk1F0bkmkccAf4bgrreSpD6ch2F6qGQ7y0K8+LQ59XG9rqZTiaO+tPyH6qpQLvqEhiWRawsmDfDxHE7vA8KPM8cGpeuZYcurfP3kXYpCqL7Jh6Zc7fKMJYb+r2OiJZtoOgmSJizP6UHhMuz70t+dGv8exU+ZTcVKrc79VjDN8XlH+QfZZ3BI/PDfvYc/GEYADN6Ax53mrBdmrlkQPKcGk71bE+/FBeah+U5tXdfDzfDYWhjbuJ4pqGKgiUbQ+nVAAVdBr65lSDe2i1YGkqoBrl3CAMcT53RXzIiHu1DSpxYXZryC2j0j5XMRLJskZCFqMblngMEibMlTi5mmvSIjA4pOCsHtEs9eq8N3gl1yCMeFS/+FTT3J79MUBt/mUeldG1ERpZSnzSxCyqOIeDL1jI++bgL5nhwFNOeiNTS2Jqncl58u1YaMy9he2b2BJiPF9xxr9KUpQWv4NdYVn3i99+Acg+/8uQZ4lSZX9VblY0+ouaTFMaBtnisPYfSgSKfVWa7UYQ85Jr5eBRM1V9KD604IfzVXWXlxop9tN452mNMf9hYloYuIkhGXz36VplsG19K3mzQvxLsWSWYsJZ2pV1evKlRIXuvNJjE3BcWVO/MVNbxwsr6y4fSqoTA6PfOpmxE82PP6q9JtovAhydDJHH0FrrDPbOrNF14fSfpmug+0sPgHP6umYOkReNSoVug7hwYH9x6q/2toSi5Z1Sr6ldUq8jry+0YPFcjqj0vNPlK3pvRshiNzI9eTvpinyoWZnoCRJ4vGshi+bUUpUS4KCtPEGLZgn40lh+/qZfrRTj1sFxjhRhD/nSeJRvVdZnMNcPFp2cKKN7yI4I+IQUgtSzU3V7q0n7GT8/z7kWWmVT64fOMfXn+J77QZ6TIbb8S263CnVzv1hNHNZ566guE7s5yg7cbLefKPswzna0bKo3BSOHWEiTM3rkNQt2A1dGW0TZqLC/ZuHsgws4ev/qxqLKvew5CzjPcn3JU9Oe8ksOcnHoJw5nu957XaUjEIt+8Jt+ode9owpzVT5CimdOexhd0+1dfsDbXe/kssMH2eKxswaI6W4AkIasdILSu5wiql71rhYvKF/0LQal5Qn50T8H0OTukfNTc5gbdPlv3vYamcMnpZ9oXSj7U9cyLIBiUSHVI8QQvXpnWZ1gmo76hX8joMvyRkaaYB/kHrmFR5ujdtNFf0vAu8f6YpTmUq5XUEN/t1xp4QuDfEBvvfkfL6p9vwmi8V8NOP5qHhRJtzerloDP+G9b3tQs/omF2lldi/xr36j1o3zKta9jkYleGg7RyLlx4l2oFY9u/OUXl+QdJ6iwZbyKYaKpmgt9P7wU42/6QRcBa+9DDXo9OnXbi+osjS0J9V1f++6Gf/Lf3vbp/wRQSwMEFAACAAgANLgqSSsLwG1KAAAAawAAABsAAAB1bml2ZXJzYWwvdW5pdmVyc2FsLnBuZy54bWyzsa/IzVEoSy0qzszPs1Uy1DNQsrfj5bIpKEoty0wtV6gAihnpGUCAkkIlKrc8M6UkAyhkYG6MEMxIzUzPKLFVsjAwhQvqA80EAFBLAQIAABQAAgAIADO4KkkVDq0oZAQAAAcRAAAdAAAAAAAAAAEAAAAAAAAAAAB1bml2ZXJzYWwvY29tbW9uX21lc3NhZ2VzLmxuZ1BLAQIAABQAAgAIADO4KkmqiTkF8QMAACwRAAAnAAAAAAAAAAEAAAAAAJ8EAAB1bml2ZXJzYWwvZmxhc2hfcHVibGlzaGluZ19zZXR0aW5ncy54bWxQSwECAAAUAAIACAAzuCpJiLXtCLwCAABaCgAAIQAAAAAAAAABAAAAAADVCAAAdW5pdmVyc2FsL2ZsYXNoX3NraW5fc2V0dGluZ3MueG1sUEsBAgAAFAACAAgAM7gqSZjAjiXHAwAAPRAAACYAAAAAAAAAAQAAAAAA0AsAAHVuaXZlcnNhbC9odG1sX3B1Ymxpc2hpbmdfc2V0dGluZ3MueG1sUEsBAgAAFAACAAgAM7gqSWeoXvuWAQAAFAYAAB8AAAAAAAAAAQAAAAAA2w8AAHVuaXZlcnNhbC9odG1sX3NraW5fc2V0dGluZ3MuanNQSwECAAAUAAIACAAzuCpJPTwv0cEAAADlAQAAGgAAAAAAAAABAAAAAACuEQAAdW5pdmVyc2FsL2kxOG5fcHJlc2V0cy54bWxQSwECAAAUAAIACAAzuCpJpN/dmnAAAAB4AAAAHAAAAAAAAAABAAAAAACnEgAAdW5pdmVyc2FsL2xvY2FsX3NldHRpbmdzLnhtbFBLAQIAABQAAgAIAPeSU0cjtE77+wIAALAIAAAUAAAAAAAAAAEAAAAAAFETAAB1bml2ZXJzYWwvcGxheWVyLnhtbFBLAQIAABQAAgAIADO4KkkH6K2SxAgAANEgAAApAAAAAAAAAAEAAAAAAH4WAAB1bml2ZXJzYWwvc2tpbl9jdXN0b21pemF0aW9uX3NldHRpbmdzLnhtbFBLAQIAABQAAgAIADS4Kkn67f/W5x4AALNKAAAXAAAAAAAAAAAAAAAAAIkfAAB1bml2ZXJzYWwvdW5pdmVyc2FsLnBuZ1BLAQIAABQAAgAIADS4KkkrC8BtSgAAAGsAAAAbAAAAAAAAAAEAAAAAAKU+AAB1bml2ZXJzYWwvdW5pdmVyc2FsLnBuZy54bWxQSwUGAAAAAAsACwBJAwAAKD8AAAAA"/>
  <p:tag name="ISPRING_PRESENTATION_TITLE" val="h52"/>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D74A0054-82BE-4979-9243-44EFA446E20C"/>
  <p:tag name="ISPRING_ULTRA_SCORM_SLIDE_COUNT" val="1"/>
  <p:tag name="ISPRINGCLOUDFOLDERID" val="0"/>
  <p:tag name="ISPRINGCLOUDFOLDERPATH" val="Repository"/>
  <p:tag name="ISPRINGONLINEFOLDERID" val="0"/>
  <p:tag name="ISPRINGONLINEFOLDERPATH" val="Content List"/>
</p:tagLst>
</file>

<file path=ppt/tags/tag10.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ORDER" val="1"/>
  <p:tag name="MH_TYPE" val="Text"/>
</p:tagLst>
</file>

<file path=ppt/tags/tag11.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ORDER" val="1"/>
  <p:tag name="MH_TYPE" val="Text"/>
</p:tagLst>
</file>

<file path=ppt/tags/tag12.xml><?xml version="1.0" encoding="utf-8"?>
<p:tagLst xmlns:a="http://schemas.openxmlformats.org/drawingml/2006/main" xmlns:r="http://schemas.openxmlformats.org/officeDocument/2006/relationships" xmlns:p="http://schemas.openxmlformats.org/presentationml/2006/main">
  <p:tag name="PA" val="v5.2.9"/>
</p:tagLst>
</file>

<file path=ppt/tags/tag13.xml><?xml version="1.0" encoding="utf-8"?>
<p:tagLst xmlns:a="http://schemas.openxmlformats.org/drawingml/2006/main" xmlns:r="http://schemas.openxmlformats.org/officeDocument/2006/relationships" xmlns:p="http://schemas.openxmlformats.org/presentationml/2006/main">
  <p:tag name="PA" val="v5.2.7"/>
  <p:tag name="RESOURCELIB_SHAPETYPE" val="5"/>
  <p:tag name="RESOURCELIBID_SHAPE" val="111054"/>
</p:tagLst>
</file>

<file path=ppt/tags/tag14.xml><?xml version="1.0" encoding="utf-8"?>
<p:tagLst xmlns:a="http://schemas.openxmlformats.org/drawingml/2006/main" xmlns:r="http://schemas.openxmlformats.org/officeDocument/2006/relationships" xmlns:p="http://schemas.openxmlformats.org/presentationml/2006/main">
  <p:tag name="PA" val="v5.2.9"/>
</p:tagLst>
</file>

<file path=ppt/tags/tag15.xml><?xml version="1.0" encoding="utf-8"?>
<p:tagLst xmlns:a="http://schemas.openxmlformats.org/drawingml/2006/main" xmlns:r="http://schemas.openxmlformats.org/officeDocument/2006/relationships" xmlns:p="http://schemas.openxmlformats.org/presentationml/2006/main">
  <p:tag name="PA" val="v5.2.9"/>
</p:tagLst>
</file>

<file path=ppt/tags/tag16.xml><?xml version="1.0" encoding="utf-8"?>
<p:tagLst xmlns:a="http://schemas.openxmlformats.org/drawingml/2006/main" xmlns:r="http://schemas.openxmlformats.org/officeDocument/2006/relationships" xmlns:p="http://schemas.openxmlformats.org/presentationml/2006/main">
  <p:tag name="PA" val="v5.2.9"/>
</p:tagLst>
</file>

<file path=ppt/tags/tag17.xml><?xml version="1.0" encoding="utf-8"?>
<p:tagLst xmlns:a="http://schemas.openxmlformats.org/drawingml/2006/main" xmlns:r="http://schemas.openxmlformats.org/officeDocument/2006/relationships" xmlns:p="http://schemas.openxmlformats.org/presentationml/2006/main">
  <p:tag name="PA" val="v5.2.9"/>
</p:tagLst>
</file>

<file path=ppt/tags/tag18.xml><?xml version="1.0" encoding="utf-8"?>
<p:tagLst xmlns:a="http://schemas.openxmlformats.org/drawingml/2006/main" xmlns:r="http://schemas.openxmlformats.org/officeDocument/2006/relationships" xmlns:p="http://schemas.openxmlformats.org/presentationml/2006/main">
  <p:tag name="PA" val="v5.2.9"/>
</p:tagLst>
</file>

<file path=ppt/tags/tag19.xml><?xml version="1.0" encoding="utf-8"?>
<p:tagLst xmlns:a="http://schemas.openxmlformats.org/drawingml/2006/main" xmlns:r="http://schemas.openxmlformats.org/officeDocument/2006/relationships" xmlns:p="http://schemas.openxmlformats.org/presentationml/2006/main">
  <p:tag name="PA" val="v5.2.9"/>
</p:tagLst>
</file>

<file path=ppt/tags/tag2.xml><?xml version="1.0" encoding="utf-8"?>
<p:tagLst xmlns:a="http://schemas.openxmlformats.org/drawingml/2006/main" xmlns:r="http://schemas.openxmlformats.org/officeDocument/2006/relationships" xmlns:p="http://schemas.openxmlformats.org/presentationml/2006/main">
  <p:tag name="FONTSIZE" val="22"/>
  <p:tag name="HEIGHT" val="45.91095"/>
  <p:tag name="LEFT" val="273.8087"/>
  <p:tag name="LINERULEAFTER" val="0"/>
  <p:tag name="MARGINBOTTOM" val="3.6"/>
  <p:tag name="MARGINLEFT" val="7.2"/>
  <p:tag name="MARGINRIGHT" val="7.2"/>
  <p:tag name="MARGINTOP" val="3.6"/>
  <p:tag name="TOP" val="184.5015"/>
  <p:tag name="WIDTH" val="229.8288"/>
</p:tagLst>
</file>

<file path=ppt/tags/tag20.xml><?xml version="1.0" encoding="utf-8"?>
<p:tagLst xmlns:a="http://schemas.openxmlformats.org/drawingml/2006/main" xmlns:r="http://schemas.openxmlformats.org/officeDocument/2006/relationships" xmlns:p="http://schemas.openxmlformats.org/presentationml/2006/main">
  <p:tag name="PA" val="v5.2.9"/>
</p:tagLst>
</file>

<file path=ppt/tags/tag21.xml><?xml version="1.0" encoding="utf-8"?>
<p:tagLst xmlns:a="http://schemas.openxmlformats.org/drawingml/2006/main" xmlns:r="http://schemas.openxmlformats.org/officeDocument/2006/relationships" xmlns:p="http://schemas.openxmlformats.org/presentationml/2006/main">
  <p:tag name="PA" val="v5.2.9"/>
</p:tagLst>
</file>

<file path=ppt/tags/tag3.xml><?xml version="1.0" encoding="utf-8"?>
<p:tagLst xmlns:a="http://schemas.openxmlformats.org/drawingml/2006/main" xmlns:r="http://schemas.openxmlformats.org/officeDocument/2006/relationships" xmlns:p="http://schemas.openxmlformats.org/presentationml/2006/main">
  <p:tag name="FONTSIZE" val="22"/>
  <p:tag name="HEIGHT" val="45.91095"/>
  <p:tag name="LEFT" val="273.8087"/>
  <p:tag name="LINERULEAFTER" val="0"/>
  <p:tag name="MARGINBOTTOM" val="3.6"/>
  <p:tag name="MARGINLEFT" val="7.2"/>
  <p:tag name="MARGINRIGHT" val="7.2"/>
  <p:tag name="MARGINTOP" val="3.6"/>
  <p:tag name="TOP" val="184.5015"/>
  <p:tag name="WIDTH" val="229.8288"/>
</p:tagLst>
</file>

<file path=ppt/tags/tag4.xml><?xml version="1.0" encoding="utf-8"?>
<p:tagLst xmlns:a="http://schemas.openxmlformats.org/drawingml/2006/main" xmlns:r="http://schemas.openxmlformats.org/officeDocument/2006/relationships" xmlns:p="http://schemas.openxmlformats.org/presentationml/2006/main">
  <p:tag name="FONTSIZE" val="22"/>
  <p:tag name="HEIGHT" val="45.91095"/>
  <p:tag name="LEFT" val="273.8087"/>
  <p:tag name="LINERULEAFTER" val="0"/>
  <p:tag name="MARGINBOTTOM" val="3.6"/>
  <p:tag name="MARGINLEFT" val="7.2"/>
  <p:tag name="MARGINRIGHT" val="7.2"/>
  <p:tag name="MARGINTOP" val="3.6"/>
  <p:tag name="TOP" val="184.5015"/>
  <p:tag name="WIDTH" val="229.8288"/>
</p:tagLst>
</file>

<file path=ppt/tags/tag5.xml><?xml version="1.0" encoding="utf-8"?>
<p:tagLst xmlns:a="http://schemas.openxmlformats.org/drawingml/2006/main" xmlns:r="http://schemas.openxmlformats.org/officeDocument/2006/relationships" xmlns:p="http://schemas.openxmlformats.org/presentationml/2006/main">
  <p:tag name="FONTSIZE" val="22"/>
  <p:tag name="HEIGHT" val="45.91095"/>
  <p:tag name="LEFT" val="273.8087"/>
  <p:tag name="LINERULEAFTER" val="0"/>
  <p:tag name="MARGINBOTTOM" val="3.6"/>
  <p:tag name="MARGINLEFT" val="7.2"/>
  <p:tag name="MARGINRIGHT" val="7.2"/>
  <p:tag name="MARGINTOP" val="3.6"/>
  <p:tag name="TOP" val="184.5015"/>
  <p:tag name="WIDTH" val="229.8288"/>
</p:tagLst>
</file>

<file path=ppt/tags/tag6.xml><?xml version="1.0" encoding="utf-8"?>
<p:tagLst xmlns:a="http://schemas.openxmlformats.org/drawingml/2006/main" xmlns:r="http://schemas.openxmlformats.org/officeDocument/2006/relationships" xmlns:p="http://schemas.openxmlformats.org/presentationml/2006/main">
  <p:tag name="PA" val="v5.2.7"/>
  <p:tag name="RESOURCELIB_SHAPETYPE" val="5"/>
  <p:tag name="RESOURCELIBID_SHAPE" val="111054"/>
</p:tagLst>
</file>

<file path=ppt/tags/tag7.xml><?xml version="1.0" encoding="utf-8"?>
<p:tagLst xmlns:a="http://schemas.openxmlformats.org/drawingml/2006/main" xmlns:r="http://schemas.openxmlformats.org/officeDocument/2006/relationships" xmlns:p="http://schemas.openxmlformats.org/presentationml/2006/main">
  <p:tag name="PA" val="v5.2.9"/>
</p:tagLst>
</file>

<file path=ppt/tags/tag8.xml><?xml version="1.0" encoding="utf-8"?>
<p:tagLst xmlns:a="http://schemas.openxmlformats.org/drawingml/2006/main" xmlns:r="http://schemas.openxmlformats.org/officeDocument/2006/relationships" xmlns:p="http://schemas.openxmlformats.org/presentationml/2006/main">
  <p:tag name="PA" val="v5.2.7"/>
  <p:tag name="RESOURCELIB_SHAPETYPE" val="5"/>
  <p:tag name="RESOURCELIBID_SHAPE" val="111054"/>
</p:tagLst>
</file>

<file path=ppt/tags/tag9.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ORDER" val="1"/>
  <p:tag name="MH_TYPE" val="Text"/>
</p:tagLst>
</file>

<file path=ppt/theme/theme1.xml><?xml version="1.0" encoding="utf-8"?>
<a:theme xmlns:a="http://schemas.openxmlformats.org/drawingml/2006/main" name="第一PPT模板网-WWW.1PPT.COM​">
  <a:themeElements>
    <a:clrScheme name="自定义 23">
      <a:dk1>
        <a:sysClr val="windowText" lastClr="000000"/>
      </a:dk1>
      <a:lt1>
        <a:sysClr val="window" lastClr="FFFFFF"/>
      </a:lt1>
      <a:dk2>
        <a:srgbClr val="D00F00"/>
      </a:dk2>
      <a:lt2>
        <a:srgbClr val="DEDEE0"/>
      </a:lt2>
      <a:accent1>
        <a:srgbClr val="B00000"/>
      </a:accent1>
      <a:accent2>
        <a:srgbClr val="B00000"/>
      </a:accent2>
      <a:accent3>
        <a:srgbClr val="B00000"/>
      </a:accent3>
      <a:accent4>
        <a:srgbClr val="B00000"/>
      </a:accent4>
      <a:accent5>
        <a:srgbClr val="C00000"/>
      </a:accent5>
      <a:accent6>
        <a:srgbClr val="B00000"/>
      </a:accent6>
      <a:hlink>
        <a:srgbClr val="D26900"/>
      </a:hlink>
      <a:folHlink>
        <a:srgbClr val="D89243"/>
      </a:folHlink>
    </a:clrScheme>
    <a:fontScheme name="自定义 21">
      <a:majorFont>
        <a:latin typeface="Candara"/>
        <a:ea typeface="思源宋体 CN Heavy"/>
        <a:cs typeface="Arial"/>
      </a:majorFont>
      <a:minorFont>
        <a:latin typeface="Candara"/>
        <a:ea typeface="思源宋体 CN Light"/>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pattFill prst="pct75">
          <a:fgClr>
            <a:srgbClr val="4F434A"/>
          </a:fgClr>
          <a:bgClr>
            <a:srgbClr val="918D9C"/>
          </a:bgClr>
        </a:pattFill>
        <a:ln>
          <a:noFill/>
        </a:ln>
      </a:spPr>
      <a:bodyPr rtlCol="0" anchor="ctr"/>
      <a:lstStyle>
        <a:defPPr algn="ctr">
          <a:defRPr>
            <a:solidFill>
              <a:prstClr val="white"/>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2225</Words>
  <Application>Microsoft Office PowerPoint</Application>
  <PresentationFormat>宽屏</PresentationFormat>
  <Paragraphs>45</Paragraphs>
  <Slides>12</Slides>
  <Notes>4</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12</vt:i4>
      </vt:variant>
    </vt:vector>
  </HeadingPairs>
  <TitlesOfParts>
    <vt:vector size="34" baseType="lpstr">
      <vt:lpstr>阿里巴巴普惠体</vt:lpstr>
      <vt:lpstr>阿里巴巴普惠体 Light</vt:lpstr>
      <vt:lpstr>阿里巴巴普惠体 Medium</vt:lpstr>
      <vt:lpstr>等线</vt:lpstr>
      <vt:lpstr>方正大黑简体</vt:lpstr>
      <vt:lpstr>方正黑体简体</vt:lpstr>
      <vt:lpstr>三极正极黑简体</vt:lpstr>
      <vt:lpstr>思源黑体 CN Heavy</vt:lpstr>
      <vt:lpstr>思源黑体 CN Normal</vt:lpstr>
      <vt:lpstr>思源宋体 CN Heavy</vt:lpstr>
      <vt:lpstr>思源宋体 CN Light</vt:lpstr>
      <vt:lpstr>宋体</vt:lpstr>
      <vt:lpstr>微软雅黑</vt:lpstr>
      <vt:lpstr>字魂35号-经典雅黑</vt:lpstr>
      <vt:lpstr>字魂59号-创粗黑</vt:lpstr>
      <vt:lpstr>字魂5号-无外润黑体</vt:lpstr>
      <vt:lpstr>Arial</vt:lpstr>
      <vt:lpstr>Calibri</vt:lpstr>
      <vt:lpstr>Candara</vt:lpstr>
      <vt:lpstr>Impact</vt:lpstr>
      <vt:lpstr>Wingdings</vt:lpstr>
      <vt:lpstr>第一PPT模板网-WWW.1PPT.COM​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7</cp:revision>
  <cp:lastPrinted>2022-06-17T21:34:58Z</cp:lastPrinted>
  <dcterms:created xsi:type="dcterms:W3CDTF">2022-06-17T21:34:58Z</dcterms:created>
  <dcterms:modified xsi:type="dcterms:W3CDTF">2023-04-17T05:58:26Z</dcterms:modified>
</cp:coreProperties>
</file>